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5" r:id="rId1"/>
    <p:sldMasterId id="2147483686" r:id="rId2"/>
    <p:sldMasterId id="2147483687" r:id="rId3"/>
  </p:sldMasterIdLst>
  <p:notesMasterIdLst>
    <p:notesMasterId r:id="rId54"/>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6"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43" r:id="rId53"/>
  </p:sldIdLst>
  <p:sldSz cx="9144000" cy="5143500" type="screen16x9"/>
  <p:notesSz cx="6858000" cy="9144000"/>
  <p:embeddedFontLst>
    <p:embeddedFont>
      <p:font typeface="Amatic SC" panose="00000500000000000000" pitchFamily="2" charset="-79"/>
      <p:regular r:id="rId55"/>
      <p:bold r:id="rId56"/>
    </p:embeddedFont>
    <p:embeddedFont>
      <p:font typeface="Anaheim" panose="02010600030101010101" charset="0"/>
      <p:regular r:id="rId57"/>
    </p:embeddedFont>
    <p:embeddedFont>
      <p:font typeface="Bebas Neue" panose="020B0606020202050201" pitchFamily="34" charset="0"/>
      <p:regular r:id="rId58"/>
    </p:embeddedFont>
    <p:embeddedFont>
      <p:font typeface="Calibri" panose="020F0502020204030204" pitchFamily="34" charset="0"/>
      <p:regular r:id="rId59"/>
      <p:bold r:id="rId60"/>
      <p:italic r:id="rId61"/>
      <p:boldItalic r:id="rId62"/>
    </p:embeddedFont>
    <p:embeddedFont>
      <p:font typeface="Nunito Light" pitchFamily="2" charset="0"/>
      <p:regular r:id="rId63"/>
      <p:italic r:id="rId64"/>
    </p:embeddedFont>
    <p:embeddedFont>
      <p:font typeface="Open Sans" panose="020B0606030504020204" pitchFamily="34" charset="0"/>
      <p:regular r:id="rId65"/>
      <p:bold r:id="rId66"/>
      <p:italic r:id="rId67"/>
      <p:boldItalic r:id="rId68"/>
    </p:embeddedFont>
    <p:embeddedFont>
      <p:font typeface="Open Sans Medium" panose="02010600030101010101" charset="0"/>
      <p:regular r:id="rId69"/>
      <p:bold r:id="rId70"/>
      <p:italic r:id="rId71"/>
      <p:boldItalic r:id="rId72"/>
    </p:embeddedFont>
    <p:embeddedFont>
      <p:font typeface="Patua One" panose="02010600030101010101" charset="0"/>
      <p:regular r:id="rId73"/>
    </p:embeddedFont>
    <p:embeddedFont>
      <p:font typeface="Proxima Nova" panose="02010600030101010101" charset="0"/>
      <p:regular r:id="rId74"/>
      <p:bold r:id="rId75"/>
      <p:italic r:id="rId76"/>
      <p:boldItalic r:id="rId77"/>
    </p:embeddedFont>
    <p:embeddedFont>
      <p:font typeface="PT Sans" panose="020B0503020203020204" pitchFamily="34" charset="0"/>
      <p:regular r:id="rId78"/>
      <p:bold r:id="rId79"/>
      <p:italic r:id="rId80"/>
      <p:boldItalic r:id="rId81"/>
    </p:embeddedFont>
    <p:embeddedFont>
      <p:font typeface="Roboto Medium" panose="02000000000000000000" pitchFamily="2"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4B8F11F-B596-47AC-9627-B27D216F19F1}">
  <a:tblStyle styleId="{84B8F11F-B596-47AC-9627-B27D216F19F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font" Target="fonts/font30.fntdata"/><Relationship Id="rId89" Type="http://schemas.openxmlformats.org/officeDocument/2006/relationships/tableStyles" Target="tableStyle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2.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font" Target="fonts/font31.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font" Target="fonts/font29.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3.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8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4.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2.fntdata"/><Relationship Id="rId87" Type="http://schemas.openxmlformats.org/officeDocument/2006/relationships/viewProps" Target="viewProps.xml"/><Relationship Id="rId61" Type="http://schemas.openxmlformats.org/officeDocument/2006/relationships/font" Target="fonts/font7.fntdata"/><Relationship Id="rId82" Type="http://schemas.openxmlformats.org/officeDocument/2006/relationships/font" Target="fonts/font28.fntdata"/><Relationship Id="rId19" Type="http://schemas.openxmlformats.org/officeDocument/2006/relationships/slide" Target="slides/slide1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9"/>
        <p:cNvGrpSpPr/>
        <p:nvPr/>
      </p:nvGrpSpPr>
      <p:grpSpPr>
        <a:xfrm>
          <a:off x="0" y="0"/>
          <a:ext cx="0" cy="0"/>
          <a:chOff x="0" y="0"/>
          <a:chExt cx="0" cy="0"/>
        </a:xfrm>
      </p:grpSpPr>
      <p:sp>
        <p:nvSpPr>
          <p:cNvPr id="490" name="Google Shape;49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 name="Google Shape;49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
        <p:cNvGrpSpPr/>
        <p:nvPr/>
      </p:nvGrpSpPr>
      <p:grpSpPr>
        <a:xfrm>
          <a:off x="0" y="0"/>
          <a:ext cx="0" cy="0"/>
          <a:chOff x="0" y="0"/>
          <a:chExt cx="0" cy="0"/>
        </a:xfrm>
      </p:grpSpPr>
      <p:sp>
        <p:nvSpPr>
          <p:cNvPr id="1485" name="Google Shape;1485;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 name="Google Shape;1486;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1"/>
        <p:cNvGrpSpPr/>
        <p:nvPr/>
      </p:nvGrpSpPr>
      <p:grpSpPr>
        <a:xfrm>
          <a:off x="0" y="0"/>
          <a:ext cx="0" cy="0"/>
          <a:chOff x="0" y="0"/>
          <a:chExt cx="0" cy="0"/>
        </a:xfrm>
      </p:grpSpPr>
      <p:sp>
        <p:nvSpPr>
          <p:cNvPr id="1502" name="Google Shape;1502;g244354341f8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3" name="Google Shape;1503;g244354341f8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0"/>
        <p:cNvGrpSpPr/>
        <p:nvPr/>
      </p:nvGrpSpPr>
      <p:grpSpPr>
        <a:xfrm>
          <a:off x="0" y="0"/>
          <a:ext cx="0" cy="0"/>
          <a:chOff x="0" y="0"/>
          <a:chExt cx="0" cy="0"/>
        </a:xfrm>
      </p:grpSpPr>
      <p:sp>
        <p:nvSpPr>
          <p:cNvPr id="1551" name="Google Shape;1551;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2" name="Google Shape;1552;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5"/>
        <p:cNvGrpSpPr/>
        <p:nvPr/>
      </p:nvGrpSpPr>
      <p:grpSpPr>
        <a:xfrm>
          <a:off x="0" y="0"/>
          <a:ext cx="0" cy="0"/>
          <a:chOff x="0" y="0"/>
          <a:chExt cx="0" cy="0"/>
        </a:xfrm>
      </p:grpSpPr>
      <p:sp>
        <p:nvSpPr>
          <p:cNvPr id="3086" name="Google Shape;3086;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7" name="Google Shape;3087;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0"/>
        <p:cNvGrpSpPr/>
        <p:nvPr/>
      </p:nvGrpSpPr>
      <p:grpSpPr>
        <a:xfrm>
          <a:off x="0" y="0"/>
          <a:ext cx="0" cy="0"/>
          <a:chOff x="0" y="0"/>
          <a:chExt cx="0" cy="0"/>
        </a:xfrm>
      </p:grpSpPr>
      <p:sp>
        <p:nvSpPr>
          <p:cNvPr id="3111" name="Google Shape;3111;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2" name="Google Shape;3112;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6"/>
        <p:cNvGrpSpPr/>
        <p:nvPr/>
      </p:nvGrpSpPr>
      <p:grpSpPr>
        <a:xfrm>
          <a:off x="0" y="0"/>
          <a:ext cx="0" cy="0"/>
          <a:chOff x="0" y="0"/>
          <a:chExt cx="0" cy="0"/>
        </a:xfrm>
      </p:grpSpPr>
      <p:sp>
        <p:nvSpPr>
          <p:cNvPr id="3157" name="Google Shape;3157;g24422cc95e3_6_1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8" name="Google Shape;3158;g24422cc95e3_6_1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4"/>
        <p:cNvGrpSpPr/>
        <p:nvPr/>
      </p:nvGrpSpPr>
      <p:grpSpPr>
        <a:xfrm>
          <a:off x="0" y="0"/>
          <a:ext cx="0" cy="0"/>
          <a:chOff x="0" y="0"/>
          <a:chExt cx="0" cy="0"/>
        </a:xfrm>
      </p:grpSpPr>
      <p:sp>
        <p:nvSpPr>
          <p:cNvPr id="3195" name="Google Shape;3195;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6" name="Google Shape;3196;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0"/>
        <p:cNvGrpSpPr/>
        <p:nvPr/>
      </p:nvGrpSpPr>
      <p:grpSpPr>
        <a:xfrm>
          <a:off x="0" y="0"/>
          <a:ext cx="0" cy="0"/>
          <a:chOff x="0" y="0"/>
          <a:chExt cx="0" cy="0"/>
        </a:xfrm>
      </p:grpSpPr>
      <p:sp>
        <p:nvSpPr>
          <p:cNvPr id="3261" name="Google Shape;3261;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62" name="Google Shape;3262;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6"/>
        <p:cNvGrpSpPr/>
        <p:nvPr/>
      </p:nvGrpSpPr>
      <p:grpSpPr>
        <a:xfrm>
          <a:off x="0" y="0"/>
          <a:ext cx="0" cy="0"/>
          <a:chOff x="0" y="0"/>
          <a:chExt cx="0" cy="0"/>
        </a:xfrm>
      </p:grpSpPr>
      <p:sp>
        <p:nvSpPr>
          <p:cNvPr id="3287" name="Google Shape;3287;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8" name="Google Shape;3288;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6"/>
        <p:cNvGrpSpPr/>
        <p:nvPr/>
      </p:nvGrpSpPr>
      <p:grpSpPr>
        <a:xfrm>
          <a:off x="0" y="0"/>
          <a:ext cx="0" cy="0"/>
          <a:chOff x="0" y="0"/>
          <a:chExt cx="0" cy="0"/>
        </a:xfrm>
      </p:grpSpPr>
      <p:sp>
        <p:nvSpPr>
          <p:cNvPr id="3407" name="Google Shape;3407;g24422cc95e3_6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08" name="Google Shape;3408;g24422cc95e3_6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6"/>
        <p:cNvGrpSpPr/>
        <p:nvPr/>
      </p:nvGrpSpPr>
      <p:grpSpPr>
        <a:xfrm>
          <a:off x="0" y="0"/>
          <a:ext cx="0" cy="0"/>
          <a:chOff x="0" y="0"/>
          <a:chExt cx="0" cy="0"/>
        </a:xfrm>
      </p:grpSpPr>
      <p:sp>
        <p:nvSpPr>
          <p:cNvPr id="3427" name="Google Shape;3427;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8" name="Google Shape;3428;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56"/>
        <p:cNvGrpSpPr/>
        <p:nvPr/>
      </p:nvGrpSpPr>
      <p:grpSpPr>
        <a:xfrm>
          <a:off x="0" y="0"/>
          <a:ext cx="0" cy="0"/>
          <a:chOff x="0" y="0"/>
          <a:chExt cx="0" cy="0"/>
        </a:xfrm>
      </p:grpSpPr>
      <p:sp>
        <p:nvSpPr>
          <p:cNvPr id="3457" name="Google Shape;3457;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58" name="Google Shape;3458;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8"/>
        <p:cNvGrpSpPr/>
        <p:nvPr/>
      </p:nvGrpSpPr>
      <p:grpSpPr>
        <a:xfrm>
          <a:off x="0" y="0"/>
          <a:ext cx="0" cy="0"/>
          <a:chOff x="0" y="0"/>
          <a:chExt cx="0" cy="0"/>
        </a:xfrm>
      </p:grpSpPr>
      <p:sp>
        <p:nvSpPr>
          <p:cNvPr id="3689" name="Google Shape;3689;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0" name="Google Shape;3690;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0"/>
        <p:cNvGrpSpPr/>
        <p:nvPr/>
      </p:nvGrpSpPr>
      <p:grpSpPr>
        <a:xfrm>
          <a:off x="0" y="0"/>
          <a:ext cx="0" cy="0"/>
          <a:chOff x="0" y="0"/>
          <a:chExt cx="0" cy="0"/>
        </a:xfrm>
      </p:grpSpPr>
      <p:sp>
        <p:nvSpPr>
          <p:cNvPr id="3731" name="Google Shape;3731;g24422cc95e3_6_26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32" name="Google Shape;3732;g24422cc95e3_6_26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1"/>
        <p:cNvGrpSpPr/>
        <p:nvPr/>
      </p:nvGrpSpPr>
      <p:grpSpPr>
        <a:xfrm>
          <a:off x="0" y="0"/>
          <a:ext cx="0" cy="0"/>
          <a:chOff x="0" y="0"/>
          <a:chExt cx="0" cy="0"/>
        </a:xfrm>
      </p:grpSpPr>
      <p:sp>
        <p:nvSpPr>
          <p:cNvPr id="3772" name="Google Shape;3772;g24422cc95e3_6_15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3" name="Google Shape;3773;g24422cc95e3_6_15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2"/>
        <p:cNvGrpSpPr/>
        <p:nvPr/>
      </p:nvGrpSpPr>
      <p:grpSpPr>
        <a:xfrm>
          <a:off x="0" y="0"/>
          <a:ext cx="0" cy="0"/>
          <a:chOff x="0" y="0"/>
          <a:chExt cx="0" cy="0"/>
        </a:xfrm>
      </p:grpSpPr>
      <p:sp>
        <p:nvSpPr>
          <p:cNvPr id="3973" name="Google Shape;3973;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74" name="Google Shape;3974;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1"/>
        <p:cNvGrpSpPr/>
        <p:nvPr/>
      </p:nvGrpSpPr>
      <p:grpSpPr>
        <a:xfrm>
          <a:off x="0" y="0"/>
          <a:ext cx="0" cy="0"/>
          <a:chOff x="0" y="0"/>
          <a:chExt cx="0" cy="0"/>
        </a:xfrm>
      </p:grpSpPr>
      <p:sp>
        <p:nvSpPr>
          <p:cNvPr id="4042" name="Google Shape;4042;g24422cc95e3_6_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3" name="Google Shape;4043;g24422cc95e3_6_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0"/>
        <p:cNvGrpSpPr/>
        <p:nvPr/>
      </p:nvGrpSpPr>
      <p:grpSpPr>
        <a:xfrm>
          <a:off x="0" y="0"/>
          <a:ext cx="0" cy="0"/>
          <a:chOff x="0" y="0"/>
          <a:chExt cx="0" cy="0"/>
        </a:xfrm>
      </p:grpSpPr>
      <p:sp>
        <p:nvSpPr>
          <p:cNvPr id="4071" name="Google Shape;4071;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72" name="Google Shape;4072;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3"/>
        <p:cNvGrpSpPr/>
        <p:nvPr/>
      </p:nvGrpSpPr>
      <p:grpSpPr>
        <a:xfrm>
          <a:off x="0" y="0"/>
          <a:ext cx="0" cy="0"/>
          <a:chOff x="0" y="0"/>
          <a:chExt cx="0" cy="0"/>
        </a:xfrm>
      </p:grpSpPr>
      <p:sp>
        <p:nvSpPr>
          <p:cNvPr id="4094" name="Google Shape;4094;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5" name="Google Shape;4095;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
        <p:cNvGrpSpPr/>
        <p:nvPr/>
      </p:nvGrpSpPr>
      <p:grpSpPr>
        <a:xfrm>
          <a:off x="0" y="0"/>
          <a:ext cx="0" cy="0"/>
          <a:chOff x="0" y="0"/>
          <a:chExt cx="0" cy="0"/>
        </a:xfrm>
      </p:grpSpPr>
      <p:sp>
        <p:nvSpPr>
          <p:cNvPr id="759" name="Google Shape;759;g244354341f8_0_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0" name="Google Shape;760;g244354341f8_0_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2"/>
        <p:cNvGrpSpPr/>
        <p:nvPr/>
      </p:nvGrpSpPr>
      <p:grpSpPr>
        <a:xfrm>
          <a:off x="0" y="0"/>
          <a:ext cx="0" cy="0"/>
          <a:chOff x="0" y="0"/>
          <a:chExt cx="0" cy="0"/>
        </a:xfrm>
      </p:grpSpPr>
      <p:sp>
        <p:nvSpPr>
          <p:cNvPr id="4133" name="Google Shape;4133;g24422cc95e3_6_28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4" name="Google Shape;4134;g24422cc95e3_6_28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9"/>
        <p:cNvGrpSpPr/>
        <p:nvPr/>
      </p:nvGrpSpPr>
      <p:grpSpPr>
        <a:xfrm>
          <a:off x="0" y="0"/>
          <a:ext cx="0" cy="0"/>
          <a:chOff x="0" y="0"/>
          <a:chExt cx="0" cy="0"/>
        </a:xfrm>
      </p:grpSpPr>
      <p:sp>
        <p:nvSpPr>
          <p:cNvPr id="4170" name="Google Shape;4170;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1" name="Google Shape;4171;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9"/>
        <p:cNvGrpSpPr/>
        <p:nvPr/>
      </p:nvGrpSpPr>
      <p:grpSpPr>
        <a:xfrm>
          <a:off x="0" y="0"/>
          <a:ext cx="0" cy="0"/>
          <a:chOff x="0" y="0"/>
          <a:chExt cx="0" cy="0"/>
        </a:xfrm>
      </p:grpSpPr>
      <p:sp>
        <p:nvSpPr>
          <p:cNvPr id="4200" name="Google Shape;4200;g24422cc95e3_6_30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1" name="Google Shape;4201;g24422cc95e3_6_3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8"/>
        <p:cNvGrpSpPr/>
        <p:nvPr/>
      </p:nvGrpSpPr>
      <p:grpSpPr>
        <a:xfrm>
          <a:off x="0" y="0"/>
          <a:ext cx="0" cy="0"/>
          <a:chOff x="0" y="0"/>
          <a:chExt cx="0" cy="0"/>
        </a:xfrm>
      </p:grpSpPr>
      <p:sp>
        <p:nvSpPr>
          <p:cNvPr id="4219" name="Google Shape;4219;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0" name="Google Shape;4220;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1"/>
        <p:cNvGrpSpPr/>
        <p:nvPr/>
      </p:nvGrpSpPr>
      <p:grpSpPr>
        <a:xfrm>
          <a:off x="0" y="0"/>
          <a:ext cx="0" cy="0"/>
          <a:chOff x="0" y="0"/>
          <a:chExt cx="0" cy="0"/>
        </a:xfrm>
      </p:grpSpPr>
      <p:sp>
        <p:nvSpPr>
          <p:cNvPr id="4452" name="Google Shape;4452;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3" name="Google Shape;4453;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1"/>
        <p:cNvGrpSpPr/>
        <p:nvPr/>
      </p:nvGrpSpPr>
      <p:grpSpPr>
        <a:xfrm>
          <a:off x="0" y="0"/>
          <a:ext cx="0" cy="0"/>
          <a:chOff x="0" y="0"/>
          <a:chExt cx="0" cy="0"/>
        </a:xfrm>
      </p:grpSpPr>
      <p:sp>
        <p:nvSpPr>
          <p:cNvPr id="4552" name="Google Shape;4552;g24034bef3e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3" name="Google Shape;4553;g24034bef3e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1"/>
        <p:cNvGrpSpPr/>
        <p:nvPr/>
      </p:nvGrpSpPr>
      <p:grpSpPr>
        <a:xfrm>
          <a:off x="0" y="0"/>
          <a:ext cx="0" cy="0"/>
          <a:chOff x="0" y="0"/>
          <a:chExt cx="0" cy="0"/>
        </a:xfrm>
      </p:grpSpPr>
      <p:sp>
        <p:nvSpPr>
          <p:cNvPr id="4982" name="Google Shape;4982;g24422cc95e3_2_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3" name="Google Shape;4983;g24422cc95e3_2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3"/>
        <p:cNvGrpSpPr/>
        <p:nvPr/>
      </p:nvGrpSpPr>
      <p:grpSpPr>
        <a:xfrm>
          <a:off x="0" y="0"/>
          <a:ext cx="0" cy="0"/>
          <a:chOff x="0" y="0"/>
          <a:chExt cx="0" cy="0"/>
        </a:xfrm>
      </p:grpSpPr>
      <p:sp>
        <p:nvSpPr>
          <p:cNvPr id="5024" name="Google Shape;5024;g24422cc95e3_2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5" name="Google Shape;5025;g24422cc95e3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0"/>
        <p:cNvGrpSpPr/>
        <p:nvPr/>
      </p:nvGrpSpPr>
      <p:grpSpPr>
        <a:xfrm>
          <a:off x="0" y="0"/>
          <a:ext cx="0" cy="0"/>
          <a:chOff x="0" y="0"/>
          <a:chExt cx="0" cy="0"/>
        </a:xfrm>
      </p:grpSpPr>
      <p:sp>
        <p:nvSpPr>
          <p:cNvPr id="5361" name="Google Shape;5361;g24422cc95e3_2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2" name="Google Shape;5362;g24422cc95e3_2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74"/>
        <p:cNvGrpSpPr/>
        <p:nvPr/>
      </p:nvGrpSpPr>
      <p:grpSpPr>
        <a:xfrm>
          <a:off x="0" y="0"/>
          <a:ext cx="0" cy="0"/>
          <a:chOff x="0" y="0"/>
          <a:chExt cx="0" cy="0"/>
        </a:xfrm>
      </p:grpSpPr>
      <p:sp>
        <p:nvSpPr>
          <p:cNvPr id="11275" name="Google Shape;11275;g24422cc95e3_2_63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6" name="Google Shape;11276;g24422cc95e3_2_6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
        <p:cNvGrpSpPr/>
        <p:nvPr/>
      </p:nvGrpSpPr>
      <p:grpSpPr>
        <a:xfrm>
          <a:off x="0" y="0"/>
          <a:ext cx="0" cy="0"/>
          <a:chOff x="0" y="0"/>
          <a:chExt cx="0" cy="0"/>
        </a:xfrm>
      </p:grpSpPr>
      <p:sp>
        <p:nvSpPr>
          <p:cNvPr id="890" name="Google Shape;890;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 name="Google Shape;891;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01"/>
        <p:cNvGrpSpPr/>
        <p:nvPr/>
      </p:nvGrpSpPr>
      <p:grpSpPr>
        <a:xfrm>
          <a:off x="0" y="0"/>
          <a:ext cx="0" cy="0"/>
          <a:chOff x="0" y="0"/>
          <a:chExt cx="0" cy="0"/>
        </a:xfrm>
      </p:grpSpPr>
      <p:sp>
        <p:nvSpPr>
          <p:cNvPr id="11702" name="Google Shape;11702;g24422cc95e3_2_6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3" name="Google Shape;11703;g24422cc95e3_2_6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4"/>
        <p:cNvGrpSpPr/>
        <p:nvPr/>
      </p:nvGrpSpPr>
      <p:grpSpPr>
        <a:xfrm>
          <a:off x="0" y="0"/>
          <a:ext cx="0" cy="0"/>
          <a:chOff x="0" y="0"/>
          <a:chExt cx="0" cy="0"/>
        </a:xfrm>
      </p:grpSpPr>
      <p:sp>
        <p:nvSpPr>
          <p:cNvPr id="11865" name="Google Shape;11865;g24422cc95e3_2_68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66" name="Google Shape;11866;g24422cc95e3_2_6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66"/>
        <p:cNvGrpSpPr/>
        <p:nvPr/>
      </p:nvGrpSpPr>
      <p:grpSpPr>
        <a:xfrm>
          <a:off x="0" y="0"/>
          <a:ext cx="0" cy="0"/>
          <a:chOff x="0" y="0"/>
          <a:chExt cx="0" cy="0"/>
        </a:xfrm>
      </p:grpSpPr>
      <p:sp>
        <p:nvSpPr>
          <p:cNvPr id="12267" name="Google Shape;12267;g24422cc95e3_2_72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8" name="Google Shape;12268;g24422cc95e3_2_7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37"/>
        <p:cNvGrpSpPr/>
        <p:nvPr/>
      </p:nvGrpSpPr>
      <p:grpSpPr>
        <a:xfrm>
          <a:off x="0" y="0"/>
          <a:ext cx="0" cy="0"/>
          <a:chOff x="0" y="0"/>
          <a:chExt cx="0" cy="0"/>
        </a:xfrm>
      </p:grpSpPr>
      <p:sp>
        <p:nvSpPr>
          <p:cNvPr id="12638" name="Google Shape;12638;g24422cc95e3_2_7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39" name="Google Shape;12639;g24422cc95e3_2_7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26"/>
        <p:cNvGrpSpPr/>
        <p:nvPr/>
      </p:nvGrpSpPr>
      <p:grpSpPr>
        <a:xfrm>
          <a:off x="0" y="0"/>
          <a:ext cx="0" cy="0"/>
          <a:chOff x="0" y="0"/>
          <a:chExt cx="0" cy="0"/>
        </a:xfrm>
      </p:grpSpPr>
      <p:sp>
        <p:nvSpPr>
          <p:cNvPr id="13027" name="Google Shape;13027;g24422cc95e3_2_80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28" name="Google Shape;13028;g24422cc95e3_2_8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7"/>
        <p:cNvGrpSpPr/>
        <p:nvPr/>
      </p:nvGrpSpPr>
      <p:grpSpPr>
        <a:xfrm>
          <a:off x="0" y="0"/>
          <a:ext cx="0" cy="0"/>
          <a:chOff x="0" y="0"/>
          <a:chExt cx="0" cy="0"/>
        </a:xfrm>
      </p:grpSpPr>
      <p:sp>
        <p:nvSpPr>
          <p:cNvPr id="13458" name="Google Shape;13458;g24422cc95e3_2_84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59" name="Google Shape;13459;g24422cc95e3_2_84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50"/>
        <p:cNvGrpSpPr/>
        <p:nvPr/>
      </p:nvGrpSpPr>
      <p:grpSpPr>
        <a:xfrm>
          <a:off x="0" y="0"/>
          <a:ext cx="0" cy="0"/>
          <a:chOff x="0" y="0"/>
          <a:chExt cx="0" cy="0"/>
        </a:xfrm>
      </p:grpSpPr>
      <p:sp>
        <p:nvSpPr>
          <p:cNvPr id="14251" name="Google Shape;14251;g24422cc95e3_2_9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2" name="Google Shape;14252;g24422cc95e3_2_9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1"/>
        <p:cNvGrpSpPr/>
        <p:nvPr/>
      </p:nvGrpSpPr>
      <p:grpSpPr>
        <a:xfrm>
          <a:off x="0" y="0"/>
          <a:ext cx="0" cy="0"/>
          <a:chOff x="0" y="0"/>
          <a:chExt cx="0" cy="0"/>
        </a:xfrm>
      </p:grpSpPr>
      <p:sp>
        <p:nvSpPr>
          <p:cNvPr id="14992" name="Google Shape;14992;g24422cc95e3_2_100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3" name="Google Shape;14993;g24422cc95e3_2_10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4"/>
        <p:cNvGrpSpPr/>
        <p:nvPr/>
      </p:nvGrpSpPr>
      <p:grpSpPr>
        <a:xfrm>
          <a:off x="0" y="0"/>
          <a:ext cx="0" cy="0"/>
          <a:chOff x="0" y="0"/>
          <a:chExt cx="0" cy="0"/>
        </a:xfrm>
      </p:grpSpPr>
      <p:sp>
        <p:nvSpPr>
          <p:cNvPr id="15685" name="Google Shape;15685;g24422cc95e3_2_107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86" name="Google Shape;15686;g24422cc95e3_2_10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86"/>
        <p:cNvGrpSpPr/>
        <p:nvPr/>
      </p:nvGrpSpPr>
      <p:grpSpPr>
        <a:xfrm>
          <a:off x="0" y="0"/>
          <a:ext cx="0" cy="0"/>
          <a:chOff x="0" y="0"/>
          <a:chExt cx="0" cy="0"/>
        </a:xfrm>
      </p:grpSpPr>
      <p:sp>
        <p:nvSpPr>
          <p:cNvPr id="15987" name="Google Shape;15987;g24422cc95e3_2_110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8" name="Google Shape;15988;g24422cc95e3_2_11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
        <p:cNvGrpSpPr/>
        <p:nvPr/>
      </p:nvGrpSpPr>
      <p:grpSpPr>
        <a:xfrm>
          <a:off x="0" y="0"/>
          <a:ext cx="0" cy="0"/>
          <a:chOff x="0" y="0"/>
          <a:chExt cx="0" cy="0"/>
        </a:xfrm>
      </p:grpSpPr>
      <p:sp>
        <p:nvSpPr>
          <p:cNvPr id="1024" name="Google Shape;1024;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 name="Google Shape;1025;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2"/>
        <p:cNvGrpSpPr/>
        <p:nvPr/>
      </p:nvGrpSpPr>
      <p:grpSpPr>
        <a:xfrm>
          <a:off x="0" y="0"/>
          <a:ext cx="0" cy="0"/>
          <a:chOff x="0" y="0"/>
          <a:chExt cx="0" cy="0"/>
        </a:xfrm>
      </p:grpSpPr>
      <p:sp>
        <p:nvSpPr>
          <p:cNvPr id="1153" name="Google Shape;1153;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4" name="Google Shape;1154;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
        <p:cNvGrpSpPr/>
        <p:nvPr/>
      </p:nvGrpSpPr>
      <p:grpSpPr>
        <a:xfrm>
          <a:off x="0" y="0"/>
          <a:ext cx="0" cy="0"/>
          <a:chOff x="0" y="0"/>
          <a:chExt cx="0" cy="0"/>
        </a:xfrm>
      </p:grpSpPr>
      <p:sp>
        <p:nvSpPr>
          <p:cNvPr id="1182" name="Google Shape;1182;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 name="Google Shape;1183;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0"/>
        <p:cNvGrpSpPr/>
        <p:nvPr/>
      </p:nvGrpSpPr>
      <p:grpSpPr>
        <a:xfrm>
          <a:off x="0" y="0"/>
          <a:ext cx="0" cy="0"/>
          <a:chOff x="0" y="0"/>
          <a:chExt cx="0" cy="0"/>
        </a:xfrm>
      </p:grpSpPr>
      <p:sp>
        <p:nvSpPr>
          <p:cNvPr id="1331" name="Google Shape;1331;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2" name="Google Shape;1332;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5"/>
        <p:cNvGrpSpPr/>
        <p:nvPr/>
      </p:nvGrpSpPr>
      <p:grpSpPr>
        <a:xfrm>
          <a:off x="0" y="0"/>
          <a:ext cx="0" cy="0"/>
          <a:chOff x="0" y="0"/>
          <a:chExt cx="0" cy="0"/>
        </a:xfrm>
      </p:grpSpPr>
      <p:sp>
        <p:nvSpPr>
          <p:cNvPr id="1376" name="Google Shape;1376;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7" name="Google Shape;1377;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789425" y="691900"/>
            <a:ext cx="5007000" cy="17187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50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0" name="Google Shape;10;p2"/>
          <p:cNvSpPr txBox="1">
            <a:spLocks noGrp="1"/>
          </p:cNvSpPr>
          <p:nvPr>
            <p:ph type="subTitle" idx="1"/>
          </p:nvPr>
        </p:nvSpPr>
        <p:spPr>
          <a:xfrm>
            <a:off x="789425" y="2383775"/>
            <a:ext cx="5007000" cy="475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1" name="Google Shape;11;p2"/>
          <p:cNvSpPr/>
          <p:nvPr/>
        </p:nvSpPr>
        <p:spPr>
          <a:xfrm rot="-387248" flipH="1">
            <a:off x="958997"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464750" y="346394"/>
            <a:ext cx="479475" cy="255633"/>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052753" y="688326"/>
            <a:ext cx="674659" cy="359674"/>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949010" y="29692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747047" y="27313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flipH="1">
            <a:off x="406447" y="3001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flipH="1">
            <a:off x="516057" y="2763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122"/>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23"/>
        <p:cNvGrpSpPr/>
        <p:nvPr/>
      </p:nvGrpSpPr>
      <p:grpSpPr>
        <a:xfrm>
          <a:off x="0" y="0"/>
          <a:ext cx="0" cy="0"/>
          <a:chOff x="0" y="0"/>
          <a:chExt cx="0" cy="0"/>
        </a:xfrm>
      </p:grpSpPr>
      <p:sp>
        <p:nvSpPr>
          <p:cNvPr id="124" name="Google Shape;124;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13"/>
          <p:cNvSpPr txBox="1">
            <a:spLocks noGrp="1"/>
          </p:cNvSpPr>
          <p:nvPr>
            <p:ph type="subTitle" idx="1"/>
          </p:nvPr>
        </p:nvSpPr>
        <p:spPr>
          <a:xfrm>
            <a:off x="1977438" y="1864675"/>
            <a:ext cx="24483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6" name="Google Shape;126;p13"/>
          <p:cNvSpPr txBox="1">
            <a:spLocks noGrp="1"/>
          </p:cNvSpPr>
          <p:nvPr>
            <p:ph type="title" idx="2" hasCustomPrompt="1"/>
          </p:nvPr>
        </p:nvSpPr>
        <p:spPr>
          <a:xfrm>
            <a:off x="917800" y="1620350"/>
            <a:ext cx="8772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8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7" name="Google Shape;127;p13"/>
          <p:cNvSpPr txBox="1">
            <a:spLocks noGrp="1"/>
          </p:cNvSpPr>
          <p:nvPr>
            <p:ph type="subTitle" idx="3"/>
          </p:nvPr>
        </p:nvSpPr>
        <p:spPr>
          <a:xfrm>
            <a:off x="1977438" y="1417075"/>
            <a:ext cx="24483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8" name="Google Shape;128;p13"/>
          <p:cNvSpPr txBox="1">
            <a:spLocks noGrp="1"/>
          </p:cNvSpPr>
          <p:nvPr>
            <p:ph type="subTitle" idx="4"/>
          </p:nvPr>
        </p:nvSpPr>
        <p:spPr>
          <a:xfrm>
            <a:off x="1977438" y="3487925"/>
            <a:ext cx="24483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29" name="Google Shape;129;p13"/>
          <p:cNvSpPr txBox="1">
            <a:spLocks noGrp="1"/>
          </p:cNvSpPr>
          <p:nvPr>
            <p:ph type="title" idx="5" hasCustomPrompt="1"/>
          </p:nvPr>
        </p:nvSpPr>
        <p:spPr>
          <a:xfrm>
            <a:off x="917813" y="3243600"/>
            <a:ext cx="8772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13"/>
          <p:cNvSpPr txBox="1">
            <a:spLocks noGrp="1"/>
          </p:cNvSpPr>
          <p:nvPr>
            <p:ph type="subTitle" idx="6"/>
          </p:nvPr>
        </p:nvSpPr>
        <p:spPr>
          <a:xfrm>
            <a:off x="1977438" y="3040325"/>
            <a:ext cx="24483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1" name="Google Shape;131;p13"/>
          <p:cNvSpPr txBox="1">
            <a:spLocks noGrp="1"/>
          </p:cNvSpPr>
          <p:nvPr>
            <p:ph type="subTitle" idx="7"/>
          </p:nvPr>
        </p:nvSpPr>
        <p:spPr>
          <a:xfrm>
            <a:off x="5777888" y="1864675"/>
            <a:ext cx="24483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2" name="Google Shape;132;p13"/>
          <p:cNvSpPr txBox="1">
            <a:spLocks noGrp="1"/>
          </p:cNvSpPr>
          <p:nvPr>
            <p:ph type="title" idx="8" hasCustomPrompt="1"/>
          </p:nvPr>
        </p:nvSpPr>
        <p:spPr>
          <a:xfrm>
            <a:off x="4718263" y="1620350"/>
            <a:ext cx="8772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3" name="Google Shape;133;p13"/>
          <p:cNvSpPr txBox="1">
            <a:spLocks noGrp="1"/>
          </p:cNvSpPr>
          <p:nvPr>
            <p:ph type="subTitle" idx="9"/>
          </p:nvPr>
        </p:nvSpPr>
        <p:spPr>
          <a:xfrm>
            <a:off x="5777888" y="1417075"/>
            <a:ext cx="24483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34" name="Google Shape;134;p13"/>
          <p:cNvSpPr txBox="1">
            <a:spLocks noGrp="1"/>
          </p:cNvSpPr>
          <p:nvPr>
            <p:ph type="subTitle" idx="13"/>
          </p:nvPr>
        </p:nvSpPr>
        <p:spPr>
          <a:xfrm>
            <a:off x="5777888" y="3487925"/>
            <a:ext cx="2448300" cy="636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13"/>
          <p:cNvSpPr txBox="1">
            <a:spLocks noGrp="1"/>
          </p:cNvSpPr>
          <p:nvPr>
            <p:ph type="title" idx="14" hasCustomPrompt="1"/>
          </p:nvPr>
        </p:nvSpPr>
        <p:spPr>
          <a:xfrm>
            <a:off x="4718263" y="3243600"/>
            <a:ext cx="877200" cy="484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8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6" name="Google Shape;136;p13"/>
          <p:cNvSpPr txBox="1">
            <a:spLocks noGrp="1"/>
          </p:cNvSpPr>
          <p:nvPr>
            <p:ph type="subTitle" idx="15"/>
          </p:nvPr>
        </p:nvSpPr>
        <p:spPr>
          <a:xfrm>
            <a:off x="5777888" y="3040325"/>
            <a:ext cx="2448300" cy="4476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137" name="Google Shape;137;p13"/>
          <p:cNvGrpSpPr/>
          <p:nvPr/>
        </p:nvGrpSpPr>
        <p:grpSpPr>
          <a:xfrm flipH="1">
            <a:off x="237324" y="431708"/>
            <a:ext cx="8610684" cy="4607390"/>
            <a:chOff x="237324" y="431708"/>
            <a:chExt cx="8610684" cy="4607390"/>
          </a:xfrm>
        </p:grpSpPr>
        <p:sp>
          <p:nvSpPr>
            <p:cNvPr id="138" name="Google Shape;138;p13"/>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3"/>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3"/>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13"/>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3"/>
            <p:cNvSpPr/>
            <p:nvPr/>
          </p:nvSpPr>
          <p:spPr>
            <a:xfrm>
              <a:off x="7735418"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3"/>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3"/>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3"/>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13"/>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3"/>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3">
  <p:cSld name="CUSTOM_12">
    <p:spTree>
      <p:nvGrpSpPr>
        <p:cNvPr id="1" name="Shape 148"/>
        <p:cNvGrpSpPr/>
        <p:nvPr/>
      </p:nvGrpSpPr>
      <p:grpSpPr>
        <a:xfrm>
          <a:off x="0" y="0"/>
          <a:ext cx="0" cy="0"/>
          <a:chOff x="0" y="0"/>
          <a:chExt cx="0" cy="0"/>
        </a:xfrm>
      </p:grpSpPr>
      <p:sp>
        <p:nvSpPr>
          <p:cNvPr id="149" name="Google Shape;149;p14"/>
          <p:cNvSpPr txBox="1">
            <a:spLocks noGrp="1"/>
          </p:cNvSpPr>
          <p:nvPr>
            <p:ph type="title"/>
          </p:nvPr>
        </p:nvSpPr>
        <p:spPr>
          <a:xfrm>
            <a:off x="912675" y="912950"/>
            <a:ext cx="4225200" cy="913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5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50" name="Google Shape;150;p14"/>
          <p:cNvSpPr txBox="1">
            <a:spLocks noGrp="1"/>
          </p:cNvSpPr>
          <p:nvPr>
            <p:ph type="subTitle" idx="1"/>
          </p:nvPr>
        </p:nvSpPr>
        <p:spPr>
          <a:xfrm>
            <a:off x="912675" y="1816100"/>
            <a:ext cx="4225200" cy="147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1" name="Google Shape;151;p14"/>
          <p:cNvSpPr/>
          <p:nvPr/>
        </p:nvSpPr>
        <p:spPr>
          <a:xfrm rot="-300801" flipH="1">
            <a:off x="614697" y="1095491"/>
            <a:ext cx="7124767" cy="3418571"/>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4"/>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4"/>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4"/>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4"/>
          <p:cNvSpPr/>
          <p:nvPr/>
        </p:nvSpPr>
        <p:spPr>
          <a:xfrm>
            <a:off x="7735418"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4"/>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4"/>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4"/>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4"/>
          <p:cNvSpPr/>
          <p:nvPr/>
        </p:nvSpPr>
        <p:spPr>
          <a:xfrm>
            <a:off x="8541235" y="35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4"/>
          <p:cNvSpPr/>
          <p:nvPr/>
        </p:nvSpPr>
        <p:spPr>
          <a:xfrm>
            <a:off x="8847997" y="725002"/>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4"/>
          <p:cNvSpPr/>
          <p:nvPr/>
        </p:nvSpPr>
        <p:spPr>
          <a:xfrm>
            <a:off x="-34500" y="4630799"/>
            <a:ext cx="9213000" cy="6018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4"/>
          <p:cNvSpPr/>
          <p:nvPr/>
        </p:nvSpPr>
        <p:spPr>
          <a:xfrm>
            <a:off x="-73200" y="4495800"/>
            <a:ext cx="9290400" cy="1812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63"/>
        <p:cNvGrpSpPr/>
        <p:nvPr/>
      </p:nvGrpSpPr>
      <p:grpSpPr>
        <a:xfrm>
          <a:off x="0" y="0"/>
          <a:ext cx="0" cy="0"/>
          <a:chOff x="0" y="0"/>
          <a:chExt cx="0" cy="0"/>
        </a:xfrm>
      </p:grpSpPr>
      <p:sp>
        <p:nvSpPr>
          <p:cNvPr id="164" name="Google Shape;164;p15"/>
          <p:cNvSpPr txBox="1">
            <a:spLocks noGrp="1"/>
          </p:cNvSpPr>
          <p:nvPr>
            <p:ph type="title"/>
          </p:nvPr>
        </p:nvSpPr>
        <p:spPr>
          <a:xfrm>
            <a:off x="1601550" y="3008076"/>
            <a:ext cx="5940900" cy="58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65" name="Google Shape;165;p15"/>
          <p:cNvSpPr txBox="1">
            <a:spLocks noGrp="1"/>
          </p:cNvSpPr>
          <p:nvPr>
            <p:ph type="subTitle" idx="1"/>
          </p:nvPr>
        </p:nvSpPr>
        <p:spPr>
          <a:xfrm>
            <a:off x="1601550" y="1551324"/>
            <a:ext cx="5940900" cy="1478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
        <p:nvSpPr>
          <p:cNvPr id="166" name="Google Shape;166;p15"/>
          <p:cNvSpPr/>
          <p:nvPr/>
        </p:nvSpPr>
        <p:spPr>
          <a:xfrm rot="-387248" flipH="1">
            <a:off x="950947"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5"/>
          <p:cNvSpPr/>
          <p:nvPr/>
        </p:nvSpPr>
        <p:spPr>
          <a:xfrm flipH="1">
            <a:off x="7501110"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5"/>
          <p:cNvSpPr/>
          <p:nvPr/>
        </p:nvSpPr>
        <p:spPr>
          <a:xfrm flipH="1">
            <a:off x="1034321"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5"/>
          <p:cNvSpPr/>
          <p:nvPr/>
        </p:nvSpPr>
        <p:spPr>
          <a:xfrm flipH="1">
            <a:off x="375785"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5"/>
          <p:cNvSpPr/>
          <p:nvPr/>
        </p:nvSpPr>
        <p:spPr>
          <a:xfrm>
            <a:off x="871885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5"/>
          <p:cNvSpPr/>
          <p:nvPr/>
        </p:nvSpPr>
        <p:spPr>
          <a:xfrm>
            <a:off x="8470010"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5"/>
          <p:cNvSpPr/>
          <p:nvPr/>
        </p:nvSpPr>
        <p:spPr>
          <a:xfrm flipH="1">
            <a:off x="237324"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5"/>
          <p:cNvSpPr/>
          <p:nvPr/>
        </p:nvSpPr>
        <p:spPr>
          <a:xfrm flipH="1">
            <a:off x="346934"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Caption 1">
  <p:cSld name="CUSTOM_11">
    <p:spTree>
      <p:nvGrpSpPr>
        <p:cNvPr id="1" name="Shape 174"/>
        <p:cNvGrpSpPr/>
        <p:nvPr/>
      </p:nvGrpSpPr>
      <p:grpSpPr>
        <a:xfrm>
          <a:off x="0" y="0"/>
          <a:ext cx="0" cy="0"/>
          <a:chOff x="0" y="0"/>
          <a:chExt cx="0" cy="0"/>
        </a:xfrm>
      </p:grpSpPr>
      <p:sp>
        <p:nvSpPr>
          <p:cNvPr id="175" name="Google Shape;175;p16"/>
          <p:cNvSpPr>
            <a:spLocks noGrp="1"/>
          </p:cNvSpPr>
          <p:nvPr>
            <p:ph type="pic" idx="2"/>
          </p:nvPr>
        </p:nvSpPr>
        <p:spPr>
          <a:xfrm>
            <a:off x="-7225" y="-13550"/>
            <a:ext cx="9151200" cy="5200500"/>
          </a:xfrm>
          <a:prstGeom prst="rect">
            <a:avLst/>
          </a:prstGeom>
          <a:noFill/>
          <a:ln>
            <a:noFill/>
          </a:ln>
        </p:spPr>
      </p:sp>
      <p:sp>
        <p:nvSpPr>
          <p:cNvPr id="176" name="Google Shape;176;p16"/>
          <p:cNvSpPr txBox="1">
            <a:spLocks noGrp="1"/>
          </p:cNvSpPr>
          <p:nvPr>
            <p:ph type="title"/>
          </p:nvPr>
        </p:nvSpPr>
        <p:spPr>
          <a:xfrm>
            <a:off x="713225" y="2516725"/>
            <a:ext cx="4599600" cy="14544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77"/>
        <p:cNvGrpSpPr/>
        <p:nvPr/>
      </p:nvGrpSpPr>
      <p:grpSpPr>
        <a:xfrm>
          <a:off x="0" y="0"/>
          <a:ext cx="0" cy="0"/>
          <a:chOff x="0" y="0"/>
          <a:chExt cx="0" cy="0"/>
        </a:xfrm>
      </p:grpSpPr>
      <p:grpSp>
        <p:nvGrpSpPr>
          <p:cNvPr id="178" name="Google Shape;178;p17"/>
          <p:cNvGrpSpPr/>
          <p:nvPr/>
        </p:nvGrpSpPr>
        <p:grpSpPr>
          <a:xfrm>
            <a:off x="237324" y="431708"/>
            <a:ext cx="8610684" cy="4607390"/>
            <a:chOff x="237324" y="431708"/>
            <a:chExt cx="8610684" cy="4607390"/>
          </a:xfrm>
        </p:grpSpPr>
        <p:sp>
          <p:nvSpPr>
            <p:cNvPr id="179" name="Google Shape;179;p17"/>
            <p:cNvSpPr/>
            <p:nvPr/>
          </p:nvSpPr>
          <p:spPr>
            <a:xfrm rot="-387248" flipH="1">
              <a:off x="950947"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7"/>
            <p:cNvSpPr/>
            <p:nvPr/>
          </p:nvSpPr>
          <p:spPr>
            <a:xfrm flipH="1">
              <a:off x="7501110"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flipH="1">
              <a:off x="815756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7"/>
            <p:cNvSpPr/>
            <p:nvPr/>
          </p:nvSpPr>
          <p:spPr>
            <a:xfrm flipH="1">
              <a:off x="7958831"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7"/>
            <p:cNvSpPr/>
            <p:nvPr/>
          </p:nvSpPr>
          <p:spPr>
            <a:xfrm flipH="1">
              <a:off x="1034321"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7"/>
            <p:cNvSpPr/>
            <p:nvPr/>
          </p:nvSpPr>
          <p:spPr>
            <a:xfrm flipH="1">
              <a:off x="375785"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a:off x="871885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7"/>
            <p:cNvSpPr/>
            <p:nvPr/>
          </p:nvSpPr>
          <p:spPr>
            <a:xfrm>
              <a:off x="8470010"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7"/>
            <p:cNvSpPr/>
            <p:nvPr/>
          </p:nvSpPr>
          <p:spPr>
            <a:xfrm flipH="1">
              <a:off x="237324"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7"/>
            <p:cNvSpPr/>
            <p:nvPr/>
          </p:nvSpPr>
          <p:spPr>
            <a:xfrm flipH="1">
              <a:off x="346934"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 name="Google Shape;189;p17"/>
          <p:cNvSpPr txBox="1">
            <a:spLocks noGrp="1"/>
          </p:cNvSpPr>
          <p:nvPr>
            <p:ph type="title"/>
          </p:nvPr>
        </p:nvSpPr>
        <p:spPr>
          <a:xfrm>
            <a:off x="4296425" y="1109950"/>
            <a:ext cx="4064400" cy="17529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0" name="Google Shape;190;p17"/>
          <p:cNvSpPr txBox="1">
            <a:spLocks noGrp="1"/>
          </p:cNvSpPr>
          <p:nvPr>
            <p:ph type="subTitle" idx="1"/>
          </p:nvPr>
        </p:nvSpPr>
        <p:spPr>
          <a:xfrm>
            <a:off x="4296425" y="2940050"/>
            <a:ext cx="4064400" cy="100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91" name="Google Shape;191;p17"/>
          <p:cNvSpPr>
            <a:spLocks noGrp="1"/>
          </p:cNvSpPr>
          <p:nvPr>
            <p:ph type="pic" idx="2"/>
          </p:nvPr>
        </p:nvSpPr>
        <p:spPr>
          <a:xfrm>
            <a:off x="783175" y="1176750"/>
            <a:ext cx="3104400" cy="3094800"/>
          </a:xfrm>
          <a:prstGeom prst="ellipse">
            <a:avLst/>
          </a:prstGeom>
          <a:noFill/>
          <a:ln>
            <a:noFill/>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92"/>
        <p:cNvGrpSpPr/>
        <p:nvPr/>
      </p:nvGrpSpPr>
      <p:grpSpPr>
        <a:xfrm>
          <a:off x="0" y="0"/>
          <a:ext cx="0" cy="0"/>
          <a:chOff x="0" y="0"/>
          <a:chExt cx="0" cy="0"/>
        </a:xfrm>
      </p:grpSpPr>
      <p:sp>
        <p:nvSpPr>
          <p:cNvPr id="193" name="Google Shape;193;p18"/>
          <p:cNvSpPr txBox="1">
            <a:spLocks noGrp="1"/>
          </p:cNvSpPr>
          <p:nvPr>
            <p:ph type="title"/>
          </p:nvPr>
        </p:nvSpPr>
        <p:spPr>
          <a:xfrm>
            <a:off x="720000" y="1857688"/>
            <a:ext cx="38520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4" name="Google Shape;194;p18"/>
          <p:cNvSpPr txBox="1">
            <a:spLocks noGrp="1"/>
          </p:cNvSpPr>
          <p:nvPr>
            <p:ph type="subTitle" idx="1"/>
          </p:nvPr>
        </p:nvSpPr>
        <p:spPr>
          <a:xfrm>
            <a:off x="720000" y="2480613"/>
            <a:ext cx="3852000" cy="80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95" name="Google Shape;195;p18"/>
          <p:cNvGrpSpPr/>
          <p:nvPr/>
        </p:nvGrpSpPr>
        <p:grpSpPr>
          <a:xfrm>
            <a:off x="237324" y="402175"/>
            <a:ext cx="8610684" cy="4636924"/>
            <a:chOff x="237324" y="402175"/>
            <a:chExt cx="8610684" cy="4636924"/>
          </a:xfrm>
        </p:grpSpPr>
        <p:sp>
          <p:nvSpPr>
            <p:cNvPr id="196" name="Google Shape;196;p18"/>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8"/>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8"/>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8"/>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8"/>
            <p:cNvSpPr/>
            <p:nvPr/>
          </p:nvSpPr>
          <p:spPr>
            <a:xfrm>
              <a:off x="8115193" y="402175"/>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8"/>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8"/>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8"/>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8"/>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206"/>
        <p:cNvGrpSpPr/>
        <p:nvPr/>
      </p:nvGrpSpPr>
      <p:grpSpPr>
        <a:xfrm>
          <a:off x="0" y="0"/>
          <a:ext cx="0" cy="0"/>
          <a:chOff x="0" y="0"/>
          <a:chExt cx="0" cy="0"/>
        </a:xfrm>
      </p:grpSpPr>
      <p:sp>
        <p:nvSpPr>
          <p:cNvPr id="207" name="Google Shape;207;p19"/>
          <p:cNvSpPr txBox="1">
            <a:spLocks noGrp="1"/>
          </p:cNvSpPr>
          <p:nvPr>
            <p:ph type="title"/>
          </p:nvPr>
        </p:nvSpPr>
        <p:spPr>
          <a:xfrm>
            <a:off x="4571825" y="1873675"/>
            <a:ext cx="38409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8" name="Google Shape;208;p19"/>
          <p:cNvSpPr txBox="1">
            <a:spLocks noGrp="1"/>
          </p:cNvSpPr>
          <p:nvPr>
            <p:ph type="subTitle" idx="1"/>
          </p:nvPr>
        </p:nvSpPr>
        <p:spPr>
          <a:xfrm>
            <a:off x="4571825" y="2507363"/>
            <a:ext cx="3840900" cy="78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209" name="Google Shape;209;p19"/>
          <p:cNvGrpSpPr/>
          <p:nvPr/>
        </p:nvGrpSpPr>
        <p:grpSpPr>
          <a:xfrm>
            <a:off x="353597" y="321775"/>
            <a:ext cx="8599186" cy="4581448"/>
            <a:chOff x="353597" y="321775"/>
            <a:chExt cx="8599186" cy="4581448"/>
          </a:xfrm>
        </p:grpSpPr>
        <p:sp>
          <p:nvSpPr>
            <p:cNvPr id="210" name="Google Shape;210;p19"/>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9"/>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9"/>
            <p:cNvSpPr/>
            <p:nvPr/>
          </p:nvSpPr>
          <p:spPr>
            <a:xfrm>
              <a:off x="7872282" y="3217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9"/>
            <p:cNvSpPr/>
            <p:nvPr/>
          </p:nvSpPr>
          <p:spPr>
            <a:xfrm>
              <a:off x="748488" y="7410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9"/>
            <p:cNvSpPr/>
            <p:nvPr/>
          </p:nvSpPr>
          <p:spPr>
            <a:xfrm>
              <a:off x="7735418" y="417721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9"/>
            <p:cNvSpPr/>
            <p:nvPr/>
          </p:nvSpPr>
          <p:spPr>
            <a:xfrm>
              <a:off x="8219754" y="46285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9"/>
            <p:cNvSpPr/>
            <p:nvPr/>
          </p:nvSpPr>
          <p:spPr>
            <a:xfrm>
              <a:off x="8847960" y="1943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9"/>
            <p:cNvSpPr/>
            <p:nvPr/>
          </p:nvSpPr>
          <p:spPr>
            <a:xfrm>
              <a:off x="8645997" y="1705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9"/>
            <p:cNvSpPr/>
            <p:nvPr/>
          </p:nvSpPr>
          <p:spPr>
            <a:xfrm>
              <a:off x="555560" y="46243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9"/>
            <p:cNvSpPr/>
            <p:nvPr/>
          </p:nvSpPr>
          <p:spPr>
            <a:xfrm>
              <a:off x="353597" y="43864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20"/>
        <p:cNvGrpSpPr/>
        <p:nvPr/>
      </p:nvGrpSpPr>
      <p:grpSpPr>
        <a:xfrm>
          <a:off x="0" y="0"/>
          <a:ext cx="0" cy="0"/>
          <a:chOff x="0" y="0"/>
          <a:chExt cx="0" cy="0"/>
        </a:xfrm>
      </p:grpSpPr>
      <p:grpSp>
        <p:nvGrpSpPr>
          <p:cNvPr id="221" name="Google Shape;221;p20"/>
          <p:cNvGrpSpPr/>
          <p:nvPr/>
        </p:nvGrpSpPr>
        <p:grpSpPr>
          <a:xfrm>
            <a:off x="237324" y="431708"/>
            <a:ext cx="8610684" cy="4607390"/>
            <a:chOff x="237324" y="431708"/>
            <a:chExt cx="8610684" cy="4607390"/>
          </a:xfrm>
        </p:grpSpPr>
        <p:sp>
          <p:nvSpPr>
            <p:cNvPr id="222" name="Google Shape;222;p20"/>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0"/>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0"/>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0"/>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0"/>
            <p:cNvSpPr/>
            <p:nvPr/>
          </p:nvSpPr>
          <p:spPr>
            <a:xfrm>
              <a:off x="7735418"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0"/>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0"/>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0"/>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0"/>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0"/>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 name="Google Shape;232;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3" name="Google Shape;233;p20"/>
          <p:cNvSpPr txBox="1">
            <a:spLocks noGrp="1"/>
          </p:cNvSpPr>
          <p:nvPr>
            <p:ph type="subTitle" idx="1"/>
          </p:nvPr>
        </p:nvSpPr>
        <p:spPr>
          <a:xfrm>
            <a:off x="4923251" y="3133223"/>
            <a:ext cx="31308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4" name="Google Shape;234;p20"/>
          <p:cNvSpPr txBox="1">
            <a:spLocks noGrp="1"/>
          </p:cNvSpPr>
          <p:nvPr>
            <p:ph type="subTitle" idx="2"/>
          </p:nvPr>
        </p:nvSpPr>
        <p:spPr>
          <a:xfrm>
            <a:off x="1090175" y="3133223"/>
            <a:ext cx="31308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5" name="Google Shape;235;p20"/>
          <p:cNvSpPr txBox="1">
            <a:spLocks noGrp="1"/>
          </p:cNvSpPr>
          <p:nvPr>
            <p:ph type="subTitle" idx="3"/>
          </p:nvPr>
        </p:nvSpPr>
        <p:spPr>
          <a:xfrm>
            <a:off x="1090175" y="2608350"/>
            <a:ext cx="31308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36" name="Google Shape;236;p20"/>
          <p:cNvSpPr txBox="1">
            <a:spLocks noGrp="1"/>
          </p:cNvSpPr>
          <p:nvPr>
            <p:ph type="subTitle" idx="4"/>
          </p:nvPr>
        </p:nvSpPr>
        <p:spPr>
          <a:xfrm>
            <a:off x="4923254" y="2608350"/>
            <a:ext cx="31308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237"/>
        <p:cNvGrpSpPr/>
        <p:nvPr/>
      </p:nvGrpSpPr>
      <p:grpSpPr>
        <a:xfrm>
          <a:off x="0" y="0"/>
          <a:ext cx="0" cy="0"/>
          <a:chOff x="0" y="0"/>
          <a:chExt cx="0" cy="0"/>
        </a:xfrm>
      </p:grpSpPr>
      <p:sp>
        <p:nvSpPr>
          <p:cNvPr id="238" name="Google Shape;238;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Font typeface="Racing Sans One"/>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9" name="Google Shape;239;p21"/>
          <p:cNvSpPr txBox="1">
            <a:spLocks noGrp="1"/>
          </p:cNvSpPr>
          <p:nvPr>
            <p:ph type="subTitle" idx="1"/>
          </p:nvPr>
        </p:nvSpPr>
        <p:spPr>
          <a:xfrm>
            <a:off x="4770213" y="1982775"/>
            <a:ext cx="3484200" cy="167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0" name="Google Shape;240;p21"/>
          <p:cNvSpPr txBox="1">
            <a:spLocks noGrp="1"/>
          </p:cNvSpPr>
          <p:nvPr>
            <p:ph type="subTitle" idx="2"/>
          </p:nvPr>
        </p:nvSpPr>
        <p:spPr>
          <a:xfrm>
            <a:off x="889525" y="1982775"/>
            <a:ext cx="3484200" cy="1670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41" name="Google Shape;241;p21"/>
          <p:cNvGrpSpPr/>
          <p:nvPr/>
        </p:nvGrpSpPr>
        <p:grpSpPr>
          <a:xfrm>
            <a:off x="87330" y="98998"/>
            <a:ext cx="8791395" cy="4883051"/>
            <a:chOff x="87330" y="98998"/>
            <a:chExt cx="8791395" cy="4883051"/>
          </a:xfrm>
        </p:grpSpPr>
        <p:sp>
          <p:nvSpPr>
            <p:cNvPr id="242" name="Google Shape;242;p21"/>
            <p:cNvSpPr/>
            <p:nvPr/>
          </p:nvSpPr>
          <p:spPr>
            <a:xfrm rot="-10799956" flipH="1">
              <a:off x="560825" y="10932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1"/>
            <p:cNvSpPr/>
            <p:nvPr/>
          </p:nvSpPr>
          <p:spPr>
            <a:xfrm>
              <a:off x="759192" y="476218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1"/>
            <p:cNvSpPr/>
            <p:nvPr/>
          </p:nvSpPr>
          <p:spPr>
            <a:xfrm>
              <a:off x="8121182" y="44753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1"/>
            <p:cNvSpPr/>
            <p:nvPr/>
          </p:nvSpPr>
          <p:spPr>
            <a:xfrm>
              <a:off x="300513" y="42995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1"/>
            <p:cNvSpPr/>
            <p:nvPr/>
          </p:nvSpPr>
          <p:spPr>
            <a:xfrm rot="2700000">
              <a:off x="156244" y="195625"/>
              <a:ext cx="427362" cy="37193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1"/>
            <p:cNvSpPr/>
            <p:nvPr/>
          </p:nvSpPr>
          <p:spPr>
            <a:xfrm>
              <a:off x="8526729" y="402492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1"/>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1"/>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1"/>
            <p:cNvSpPr/>
            <p:nvPr/>
          </p:nvSpPr>
          <p:spPr>
            <a:xfrm>
              <a:off x="4761110" y="46243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1"/>
            <p:cNvSpPr/>
            <p:nvPr/>
          </p:nvSpPr>
          <p:spPr>
            <a:xfrm>
              <a:off x="4559147" y="43864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grpSp>
        <p:nvGrpSpPr>
          <p:cNvPr id="19" name="Google Shape;19;p3"/>
          <p:cNvGrpSpPr/>
          <p:nvPr/>
        </p:nvGrpSpPr>
        <p:grpSpPr>
          <a:xfrm flipH="1">
            <a:off x="237324" y="431708"/>
            <a:ext cx="8610684" cy="4607390"/>
            <a:chOff x="237324" y="431708"/>
            <a:chExt cx="8610684" cy="4607390"/>
          </a:xfrm>
        </p:grpSpPr>
        <p:sp>
          <p:nvSpPr>
            <p:cNvPr id="20" name="Google Shape;20;p3"/>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7735418"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3"/>
          <p:cNvSpPr txBox="1">
            <a:spLocks noGrp="1"/>
          </p:cNvSpPr>
          <p:nvPr>
            <p:ph type="title"/>
          </p:nvPr>
        </p:nvSpPr>
        <p:spPr>
          <a:xfrm>
            <a:off x="2038200" y="2114850"/>
            <a:ext cx="5067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1" name="Google Shape;31;p3"/>
          <p:cNvSpPr txBox="1">
            <a:spLocks noGrp="1"/>
          </p:cNvSpPr>
          <p:nvPr>
            <p:ph type="title" idx="2" hasCustomPrompt="1"/>
          </p:nvPr>
        </p:nvSpPr>
        <p:spPr>
          <a:xfrm>
            <a:off x="4026450" y="1001225"/>
            <a:ext cx="1091100" cy="764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2" name="Google Shape;32;p3"/>
          <p:cNvSpPr txBox="1">
            <a:spLocks noGrp="1"/>
          </p:cNvSpPr>
          <p:nvPr>
            <p:ph type="subTitle" idx="1"/>
          </p:nvPr>
        </p:nvSpPr>
        <p:spPr>
          <a:xfrm>
            <a:off x="2038200" y="2977375"/>
            <a:ext cx="50676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3" name="Google Shape;33;p3"/>
          <p:cNvSpPr/>
          <p:nvPr/>
        </p:nvSpPr>
        <p:spPr>
          <a:xfrm>
            <a:off x="375903" y="431701"/>
            <a:ext cx="674659" cy="359674"/>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8191037" y="899644"/>
            <a:ext cx="479475" cy="255633"/>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52"/>
        <p:cNvGrpSpPr/>
        <p:nvPr/>
      </p:nvGrpSpPr>
      <p:grpSpPr>
        <a:xfrm>
          <a:off x="0" y="0"/>
          <a:ext cx="0" cy="0"/>
          <a:chOff x="0" y="0"/>
          <a:chExt cx="0" cy="0"/>
        </a:xfrm>
      </p:grpSpPr>
      <p:grpSp>
        <p:nvGrpSpPr>
          <p:cNvPr id="253" name="Google Shape;253;p22"/>
          <p:cNvGrpSpPr/>
          <p:nvPr/>
        </p:nvGrpSpPr>
        <p:grpSpPr>
          <a:xfrm>
            <a:off x="237324" y="431708"/>
            <a:ext cx="8610684" cy="4607390"/>
            <a:chOff x="237324" y="431708"/>
            <a:chExt cx="8610684" cy="4607390"/>
          </a:xfrm>
        </p:grpSpPr>
        <p:sp>
          <p:nvSpPr>
            <p:cNvPr id="254" name="Google Shape;254;p22"/>
            <p:cNvSpPr/>
            <p:nvPr/>
          </p:nvSpPr>
          <p:spPr>
            <a:xfrm rot="-387248" flipH="1">
              <a:off x="950947"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2"/>
            <p:cNvSpPr/>
            <p:nvPr/>
          </p:nvSpPr>
          <p:spPr>
            <a:xfrm flipH="1">
              <a:off x="7501110"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2"/>
            <p:cNvSpPr/>
            <p:nvPr/>
          </p:nvSpPr>
          <p:spPr>
            <a:xfrm flipH="1">
              <a:off x="815756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2"/>
            <p:cNvSpPr/>
            <p:nvPr/>
          </p:nvSpPr>
          <p:spPr>
            <a:xfrm flipH="1">
              <a:off x="7958831"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2"/>
            <p:cNvSpPr/>
            <p:nvPr/>
          </p:nvSpPr>
          <p:spPr>
            <a:xfrm flipH="1">
              <a:off x="1034321"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2"/>
            <p:cNvSpPr/>
            <p:nvPr/>
          </p:nvSpPr>
          <p:spPr>
            <a:xfrm flipH="1">
              <a:off x="375785"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2"/>
            <p:cNvSpPr/>
            <p:nvPr/>
          </p:nvSpPr>
          <p:spPr>
            <a:xfrm>
              <a:off x="871885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2"/>
            <p:cNvSpPr/>
            <p:nvPr/>
          </p:nvSpPr>
          <p:spPr>
            <a:xfrm>
              <a:off x="8470010"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2"/>
            <p:cNvSpPr/>
            <p:nvPr/>
          </p:nvSpPr>
          <p:spPr>
            <a:xfrm flipH="1">
              <a:off x="237324"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2"/>
            <p:cNvSpPr/>
            <p:nvPr/>
          </p:nvSpPr>
          <p:spPr>
            <a:xfrm flipH="1">
              <a:off x="346934"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65" name="Google Shape;265;p22"/>
          <p:cNvSpPr txBox="1">
            <a:spLocks noGrp="1"/>
          </p:cNvSpPr>
          <p:nvPr>
            <p:ph type="subTitle" idx="1"/>
          </p:nvPr>
        </p:nvSpPr>
        <p:spPr>
          <a:xfrm>
            <a:off x="720075" y="3132225"/>
            <a:ext cx="20559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6" name="Google Shape;266;p22"/>
          <p:cNvSpPr txBox="1">
            <a:spLocks noGrp="1"/>
          </p:cNvSpPr>
          <p:nvPr>
            <p:ph type="subTitle" idx="2"/>
          </p:nvPr>
        </p:nvSpPr>
        <p:spPr>
          <a:xfrm>
            <a:off x="3600375" y="3132225"/>
            <a:ext cx="20559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7" name="Google Shape;267;p22"/>
          <p:cNvSpPr txBox="1">
            <a:spLocks noGrp="1"/>
          </p:cNvSpPr>
          <p:nvPr>
            <p:ph type="subTitle" idx="3"/>
          </p:nvPr>
        </p:nvSpPr>
        <p:spPr>
          <a:xfrm>
            <a:off x="6480675" y="3132225"/>
            <a:ext cx="19434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8" name="Google Shape;268;p22"/>
          <p:cNvSpPr txBox="1">
            <a:spLocks noGrp="1"/>
          </p:cNvSpPr>
          <p:nvPr>
            <p:ph type="subTitle" idx="4"/>
          </p:nvPr>
        </p:nvSpPr>
        <p:spPr>
          <a:xfrm>
            <a:off x="720075" y="2632025"/>
            <a:ext cx="20559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69" name="Google Shape;269;p22"/>
          <p:cNvSpPr txBox="1">
            <a:spLocks noGrp="1"/>
          </p:cNvSpPr>
          <p:nvPr>
            <p:ph type="subTitle" idx="5"/>
          </p:nvPr>
        </p:nvSpPr>
        <p:spPr>
          <a:xfrm>
            <a:off x="3600375" y="2632025"/>
            <a:ext cx="20559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70" name="Google Shape;270;p22"/>
          <p:cNvSpPr txBox="1">
            <a:spLocks noGrp="1"/>
          </p:cNvSpPr>
          <p:nvPr>
            <p:ph type="subTitle" idx="6"/>
          </p:nvPr>
        </p:nvSpPr>
        <p:spPr>
          <a:xfrm>
            <a:off x="6480675" y="2632025"/>
            <a:ext cx="1943400" cy="5277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71"/>
        <p:cNvGrpSpPr/>
        <p:nvPr/>
      </p:nvGrpSpPr>
      <p:grpSpPr>
        <a:xfrm>
          <a:off x="0" y="0"/>
          <a:ext cx="0" cy="0"/>
          <a:chOff x="0" y="0"/>
          <a:chExt cx="0" cy="0"/>
        </a:xfrm>
      </p:grpSpPr>
      <p:grpSp>
        <p:nvGrpSpPr>
          <p:cNvPr id="272" name="Google Shape;272;p23"/>
          <p:cNvGrpSpPr/>
          <p:nvPr/>
        </p:nvGrpSpPr>
        <p:grpSpPr>
          <a:xfrm>
            <a:off x="237324" y="431708"/>
            <a:ext cx="8610684" cy="4607390"/>
            <a:chOff x="237324" y="431708"/>
            <a:chExt cx="8610684" cy="4607390"/>
          </a:xfrm>
        </p:grpSpPr>
        <p:sp>
          <p:nvSpPr>
            <p:cNvPr id="273" name="Google Shape;273;p23"/>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3"/>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3"/>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3"/>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3"/>
            <p:cNvSpPr/>
            <p:nvPr/>
          </p:nvSpPr>
          <p:spPr>
            <a:xfrm>
              <a:off x="7735418"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3"/>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3"/>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3"/>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3"/>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3"/>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 name="Google Shape;283;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4" name="Google Shape;284;p23"/>
          <p:cNvSpPr txBox="1">
            <a:spLocks noGrp="1"/>
          </p:cNvSpPr>
          <p:nvPr>
            <p:ph type="subTitle" idx="1"/>
          </p:nvPr>
        </p:nvSpPr>
        <p:spPr>
          <a:xfrm>
            <a:off x="1243750" y="2169488"/>
            <a:ext cx="1978200" cy="66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5" name="Google Shape;285;p23"/>
          <p:cNvSpPr txBox="1">
            <a:spLocks noGrp="1"/>
          </p:cNvSpPr>
          <p:nvPr>
            <p:ph type="subTitle" idx="2"/>
          </p:nvPr>
        </p:nvSpPr>
        <p:spPr>
          <a:xfrm>
            <a:off x="5922050" y="2169488"/>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6" name="Google Shape;286;p23"/>
          <p:cNvSpPr txBox="1">
            <a:spLocks noGrp="1"/>
          </p:cNvSpPr>
          <p:nvPr>
            <p:ph type="subTitle" idx="3"/>
          </p:nvPr>
        </p:nvSpPr>
        <p:spPr>
          <a:xfrm>
            <a:off x="1243750" y="3631038"/>
            <a:ext cx="1978200" cy="665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7" name="Google Shape;287;p23"/>
          <p:cNvSpPr txBox="1">
            <a:spLocks noGrp="1"/>
          </p:cNvSpPr>
          <p:nvPr>
            <p:ph type="subTitle" idx="4"/>
          </p:nvPr>
        </p:nvSpPr>
        <p:spPr>
          <a:xfrm>
            <a:off x="5922050" y="3631038"/>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88" name="Google Shape;288;p23"/>
          <p:cNvSpPr txBox="1">
            <a:spLocks noGrp="1"/>
          </p:cNvSpPr>
          <p:nvPr>
            <p:ph type="subTitle" idx="5"/>
          </p:nvPr>
        </p:nvSpPr>
        <p:spPr>
          <a:xfrm>
            <a:off x="1243750" y="1761463"/>
            <a:ext cx="1978200" cy="436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9" name="Google Shape;289;p23"/>
          <p:cNvSpPr txBox="1">
            <a:spLocks noGrp="1"/>
          </p:cNvSpPr>
          <p:nvPr>
            <p:ph type="subTitle" idx="6"/>
          </p:nvPr>
        </p:nvSpPr>
        <p:spPr>
          <a:xfrm>
            <a:off x="1243750" y="3230513"/>
            <a:ext cx="1978200" cy="436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90" name="Google Shape;290;p23"/>
          <p:cNvSpPr txBox="1">
            <a:spLocks noGrp="1"/>
          </p:cNvSpPr>
          <p:nvPr>
            <p:ph type="subTitle" idx="7"/>
          </p:nvPr>
        </p:nvSpPr>
        <p:spPr>
          <a:xfrm>
            <a:off x="5922050" y="1761463"/>
            <a:ext cx="1978200" cy="43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91" name="Google Shape;291;p23"/>
          <p:cNvSpPr txBox="1">
            <a:spLocks noGrp="1"/>
          </p:cNvSpPr>
          <p:nvPr>
            <p:ph type="subTitle" idx="8"/>
          </p:nvPr>
        </p:nvSpPr>
        <p:spPr>
          <a:xfrm>
            <a:off x="5922050" y="3230513"/>
            <a:ext cx="1978200" cy="436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92"/>
        <p:cNvGrpSpPr/>
        <p:nvPr/>
      </p:nvGrpSpPr>
      <p:grpSpPr>
        <a:xfrm>
          <a:off x="0" y="0"/>
          <a:ext cx="0" cy="0"/>
          <a:chOff x="0" y="0"/>
          <a:chExt cx="0" cy="0"/>
        </a:xfrm>
      </p:grpSpPr>
      <p:grpSp>
        <p:nvGrpSpPr>
          <p:cNvPr id="293" name="Google Shape;293;p24"/>
          <p:cNvGrpSpPr/>
          <p:nvPr/>
        </p:nvGrpSpPr>
        <p:grpSpPr>
          <a:xfrm flipH="1">
            <a:off x="353597" y="431708"/>
            <a:ext cx="8599186" cy="4471515"/>
            <a:chOff x="353597" y="431708"/>
            <a:chExt cx="8599186" cy="4471515"/>
          </a:xfrm>
        </p:grpSpPr>
        <p:sp>
          <p:nvSpPr>
            <p:cNvPr id="294" name="Google Shape;294;p24"/>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4"/>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4"/>
            <p:cNvSpPr/>
            <p:nvPr/>
          </p:nvSpPr>
          <p:spPr>
            <a:xfrm>
              <a:off x="748488" y="7410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4"/>
            <p:cNvSpPr/>
            <p:nvPr/>
          </p:nvSpPr>
          <p:spPr>
            <a:xfrm>
              <a:off x="7735418" y="417721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4"/>
            <p:cNvSpPr/>
            <p:nvPr/>
          </p:nvSpPr>
          <p:spPr>
            <a:xfrm>
              <a:off x="8219754" y="46285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4"/>
            <p:cNvSpPr/>
            <p:nvPr/>
          </p:nvSpPr>
          <p:spPr>
            <a:xfrm>
              <a:off x="8847960" y="1943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4"/>
            <p:cNvSpPr/>
            <p:nvPr/>
          </p:nvSpPr>
          <p:spPr>
            <a:xfrm>
              <a:off x="8645997" y="1705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4"/>
            <p:cNvSpPr/>
            <p:nvPr/>
          </p:nvSpPr>
          <p:spPr>
            <a:xfrm>
              <a:off x="555560" y="46243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4"/>
            <p:cNvSpPr/>
            <p:nvPr/>
          </p:nvSpPr>
          <p:spPr>
            <a:xfrm>
              <a:off x="353597" y="43864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 name="Google Shape;303;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4" name="Google Shape;304;p24"/>
          <p:cNvSpPr txBox="1">
            <a:spLocks noGrp="1"/>
          </p:cNvSpPr>
          <p:nvPr>
            <p:ph type="subTitle" idx="1"/>
          </p:nvPr>
        </p:nvSpPr>
        <p:spPr>
          <a:xfrm>
            <a:off x="1114555" y="2016423"/>
            <a:ext cx="1975200" cy="63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5" name="Google Shape;305;p24"/>
          <p:cNvSpPr txBox="1">
            <a:spLocks noGrp="1"/>
          </p:cNvSpPr>
          <p:nvPr>
            <p:ph type="subTitle" idx="2"/>
          </p:nvPr>
        </p:nvSpPr>
        <p:spPr>
          <a:xfrm>
            <a:off x="3584398" y="2016423"/>
            <a:ext cx="1975200" cy="63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6" name="Google Shape;306;p24"/>
          <p:cNvSpPr txBox="1">
            <a:spLocks noGrp="1"/>
          </p:cNvSpPr>
          <p:nvPr>
            <p:ph type="subTitle" idx="3"/>
          </p:nvPr>
        </p:nvSpPr>
        <p:spPr>
          <a:xfrm>
            <a:off x="1114555" y="3528273"/>
            <a:ext cx="1975200" cy="63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7" name="Google Shape;307;p24"/>
          <p:cNvSpPr txBox="1">
            <a:spLocks noGrp="1"/>
          </p:cNvSpPr>
          <p:nvPr>
            <p:ph type="subTitle" idx="4"/>
          </p:nvPr>
        </p:nvSpPr>
        <p:spPr>
          <a:xfrm>
            <a:off x="3584398" y="3528273"/>
            <a:ext cx="1975200" cy="63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8" name="Google Shape;308;p24"/>
          <p:cNvSpPr txBox="1">
            <a:spLocks noGrp="1"/>
          </p:cNvSpPr>
          <p:nvPr>
            <p:ph type="subTitle" idx="5"/>
          </p:nvPr>
        </p:nvSpPr>
        <p:spPr>
          <a:xfrm>
            <a:off x="6054247" y="2016423"/>
            <a:ext cx="1975200" cy="63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09" name="Google Shape;309;p24"/>
          <p:cNvSpPr txBox="1">
            <a:spLocks noGrp="1"/>
          </p:cNvSpPr>
          <p:nvPr>
            <p:ph type="subTitle" idx="6"/>
          </p:nvPr>
        </p:nvSpPr>
        <p:spPr>
          <a:xfrm>
            <a:off x="6054247" y="3528273"/>
            <a:ext cx="1975200" cy="63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10" name="Google Shape;310;p24"/>
          <p:cNvSpPr txBox="1">
            <a:spLocks noGrp="1"/>
          </p:cNvSpPr>
          <p:nvPr>
            <p:ph type="subTitle" idx="7"/>
          </p:nvPr>
        </p:nvSpPr>
        <p:spPr>
          <a:xfrm>
            <a:off x="1113055" y="16809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1" name="Google Shape;311;p24"/>
          <p:cNvSpPr txBox="1">
            <a:spLocks noGrp="1"/>
          </p:cNvSpPr>
          <p:nvPr>
            <p:ph type="subTitle" idx="8"/>
          </p:nvPr>
        </p:nvSpPr>
        <p:spPr>
          <a:xfrm>
            <a:off x="3582900" y="16809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2" name="Google Shape;312;p24"/>
          <p:cNvSpPr txBox="1">
            <a:spLocks noGrp="1"/>
          </p:cNvSpPr>
          <p:nvPr>
            <p:ph type="subTitle" idx="9"/>
          </p:nvPr>
        </p:nvSpPr>
        <p:spPr>
          <a:xfrm>
            <a:off x="6052745" y="1680988"/>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3" name="Google Shape;313;p24"/>
          <p:cNvSpPr txBox="1">
            <a:spLocks noGrp="1"/>
          </p:cNvSpPr>
          <p:nvPr>
            <p:ph type="subTitle" idx="13"/>
          </p:nvPr>
        </p:nvSpPr>
        <p:spPr>
          <a:xfrm>
            <a:off x="1113055" y="31901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4" name="Google Shape;314;p24"/>
          <p:cNvSpPr txBox="1">
            <a:spLocks noGrp="1"/>
          </p:cNvSpPr>
          <p:nvPr>
            <p:ph type="subTitle" idx="14"/>
          </p:nvPr>
        </p:nvSpPr>
        <p:spPr>
          <a:xfrm>
            <a:off x="3582900" y="31901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5" name="Google Shape;315;p24"/>
          <p:cNvSpPr txBox="1">
            <a:spLocks noGrp="1"/>
          </p:cNvSpPr>
          <p:nvPr>
            <p:ph type="subTitle" idx="15"/>
          </p:nvPr>
        </p:nvSpPr>
        <p:spPr>
          <a:xfrm>
            <a:off x="6052745" y="3190150"/>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6" name="Google Shape;316;p24"/>
          <p:cNvSpPr/>
          <p:nvPr/>
        </p:nvSpPr>
        <p:spPr>
          <a:xfrm flipH="1">
            <a:off x="100010" y="224250"/>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ive columns">
  <p:cSld name="CUSTOM_7_1">
    <p:spTree>
      <p:nvGrpSpPr>
        <p:cNvPr id="1" name="Shape 317"/>
        <p:cNvGrpSpPr/>
        <p:nvPr/>
      </p:nvGrpSpPr>
      <p:grpSpPr>
        <a:xfrm>
          <a:off x="0" y="0"/>
          <a:ext cx="0" cy="0"/>
          <a:chOff x="0" y="0"/>
          <a:chExt cx="0" cy="0"/>
        </a:xfrm>
      </p:grpSpPr>
      <p:sp>
        <p:nvSpPr>
          <p:cNvPr id="318" name="Google Shape;318;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19" name="Google Shape;319;p25"/>
          <p:cNvSpPr txBox="1">
            <a:spLocks noGrp="1"/>
          </p:cNvSpPr>
          <p:nvPr>
            <p:ph type="subTitle" idx="1"/>
          </p:nvPr>
        </p:nvSpPr>
        <p:spPr>
          <a:xfrm>
            <a:off x="1114550" y="2139543"/>
            <a:ext cx="1975200" cy="4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0" name="Google Shape;320;p25"/>
          <p:cNvSpPr txBox="1">
            <a:spLocks noGrp="1"/>
          </p:cNvSpPr>
          <p:nvPr>
            <p:ph type="subTitle" idx="2"/>
          </p:nvPr>
        </p:nvSpPr>
        <p:spPr>
          <a:xfrm>
            <a:off x="3584399" y="2139543"/>
            <a:ext cx="1975200" cy="4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1" name="Google Shape;321;p25"/>
          <p:cNvSpPr txBox="1">
            <a:spLocks noGrp="1"/>
          </p:cNvSpPr>
          <p:nvPr>
            <p:ph type="subTitle" idx="3"/>
          </p:nvPr>
        </p:nvSpPr>
        <p:spPr>
          <a:xfrm>
            <a:off x="2349475" y="3346593"/>
            <a:ext cx="1975200" cy="4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2" name="Google Shape;322;p25"/>
          <p:cNvSpPr txBox="1">
            <a:spLocks noGrp="1"/>
          </p:cNvSpPr>
          <p:nvPr>
            <p:ph type="subTitle" idx="4"/>
          </p:nvPr>
        </p:nvSpPr>
        <p:spPr>
          <a:xfrm>
            <a:off x="4819323" y="3346593"/>
            <a:ext cx="1975200" cy="4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3" name="Google Shape;323;p25"/>
          <p:cNvSpPr txBox="1">
            <a:spLocks noGrp="1"/>
          </p:cNvSpPr>
          <p:nvPr>
            <p:ph type="subTitle" idx="5"/>
          </p:nvPr>
        </p:nvSpPr>
        <p:spPr>
          <a:xfrm>
            <a:off x="6054248" y="2139543"/>
            <a:ext cx="1975200" cy="4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24" name="Google Shape;324;p25"/>
          <p:cNvSpPr txBox="1">
            <a:spLocks noGrp="1"/>
          </p:cNvSpPr>
          <p:nvPr>
            <p:ph type="subTitle" idx="6"/>
          </p:nvPr>
        </p:nvSpPr>
        <p:spPr>
          <a:xfrm>
            <a:off x="1113055" y="1804107"/>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5" name="Google Shape;325;p25"/>
          <p:cNvSpPr txBox="1">
            <a:spLocks noGrp="1"/>
          </p:cNvSpPr>
          <p:nvPr>
            <p:ph type="subTitle" idx="7"/>
          </p:nvPr>
        </p:nvSpPr>
        <p:spPr>
          <a:xfrm>
            <a:off x="3582900" y="1804107"/>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6" name="Google Shape;326;p25"/>
          <p:cNvSpPr txBox="1">
            <a:spLocks noGrp="1"/>
          </p:cNvSpPr>
          <p:nvPr>
            <p:ph type="subTitle" idx="8"/>
          </p:nvPr>
        </p:nvSpPr>
        <p:spPr>
          <a:xfrm>
            <a:off x="6052745" y="1804107"/>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7" name="Google Shape;327;p25"/>
          <p:cNvSpPr txBox="1">
            <a:spLocks noGrp="1"/>
          </p:cNvSpPr>
          <p:nvPr>
            <p:ph type="subTitle" idx="9"/>
          </p:nvPr>
        </p:nvSpPr>
        <p:spPr>
          <a:xfrm>
            <a:off x="2347978" y="3008469"/>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28" name="Google Shape;328;p25"/>
          <p:cNvSpPr txBox="1">
            <a:spLocks noGrp="1"/>
          </p:cNvSpPr>
          <p:nvPr>
            <p:ph type="subTitle" idx="13"/>
          </p:nvPr>
        </p:nvSpPr>
        <p:spPr>
          <a:xfrm>
            <a:off x="4817822" y="3008469"/>
            <a:ext cx="19782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grpSp>
        <p:nvGrpSpPr>
          <p:cNvPr id="329" name="Google Shape;329;p25"/>
          <p:cNvGrpSpPr/>
          <p:nvPr/>
        </p:nvGrpSpPr>
        <p:grpSpPr>
          <a:xfrm flipH="1">
            <a:off x="300513" y="254202"/>
            <a:ext cx="8578213" cy="4727847"/>
            <a:chOff x="300513" y="254202"/>
            <a:chExt cx="8578213" cy="4727847"/>
          </a:xfrm>
        </p:grpSpPr>
        <p:sp>
          <p:nvSpPr>
            <p:cNvPr id="330" name="Google Shape;330;p25"/>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5"/>
            <p:cNvSpPr/>
            <p:nvPr/>
          </p:nvSpPr>
          <p:spPr>
            <a:xfrm>
              <a:off x="759192" y="476218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5"/>
            <p:cNvSpPr/>
            <p:nvPr/>
          </p:nvSpPr>
          <p:spPr>
            <a:xfrm>
              <a:off x="8121182" y="44753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5"/>
            <p:cNvSpPr/>
            <p:nvPr/>
          </p:nvSpPr>
          <p:spPr>
            <a:xfrm>
              <a:off x="300513" y="42995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5"/>
            <p:cNvSpPr/>
            <p:nvPr/>
          </p:nvSpPr>
          <p:spPr>
            <a:xfrm>
              <a:off x="1289443" y="825637"/>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5"/>
            <p:cNvSpPr/>
            <p:nvPr/>
          </p:nvSpPr>
          <p:spPr>
            <a:xfrm>
              <a:off x="8526729" y="402492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5"/>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5"/>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5"/>
            <p:cNvSpPr/>
            <p:nvPr/>
          </p:nvSpPr>
          <p:spPr>
            <a:xfrm>
              <a:off x="4761110" y="4537452"/>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p:nvPr/>
          </p:nvSpPr>
          <p:spPr>
            <a:xfrm>
              <a:off x="4559147" y="4299570"/>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340"/>
        <p:cNvGrpSpPr/>
        <p:nvPr/>
      </p:nvGrpSpPr>
      <p:grpSpPr>
        <a:xfrm>
          <a:off x="0" y="0"/>
          <a:ext cx="0" cy="0"/>
          <a:chOff x="0" y="0"/>
          <a:chExt cx="0" cy="0"/>
        </a:xfrm>
      </p:grpSpPr>
      <p:sp>
        <p:nvSpPr>
          <p:cNvPr id="341" name="Google Shape;341;p26"/>
          <p:cNvSpPr txBox="1">
            <a:spLocks noGrp="1"/>
          </p:cNvSpPr>
          <p:nvPr>
            <p:ph type="title" hasCustomPrompt="1"/>
          </p:nvPr>
        </p:nvSpPr>
        <p:spPr>
          <a:xfrm>
            <a:off x="4052038" y="615700"/>
            <a:ext cx="4371900" cy="768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42" name="Google Shape;342;p26"/>
          <p:cNvSpPr txBox="1">
            <a:spLocks noGrp="1"/>
          </p:cNvSpPr>
          <p:nvPr>
            <p:ph type="subTitle" idx="1"/>
          </p:nvPr>
        </p:nvSpPr>
        <p:spPr>
          <a:xfrm>
            <a:off x="4052038" y="1432124"/>
            <a:ext cx="43719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43" name="Google Shape;343;p26"/>
          <p:cNvSpPr txBox="1">
            <a:spLocks noGrp="1"/>
          </p:cNvSpPr>
          <p:nvPr>
            <p:ph type="title" idx="2" hasCustomPrompt="1"/>
          </p:nvPr>
        </p:nvSpPr>
        <p:spPr>
          <a:xfrm>
            <a:off x="4052038" y="1975729"/>
            <a:ext cx="4371900" cy="7689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44" name="Google Shape;344;p26"/>
          <p:cNvSpPr txBox="1">
            <a:spLocks noGrp="1"/>
          </p:cNvSpPr>
          <p:nvPr>
            <p:ph type="subTitle" idx="3"/>
          </p:nvPr>
        </p:nvSpPr>
        <p:spPr>
          <a:xfrm>
            <a:off x="4052038" y="2793662"/>
            <a:ext cx="43719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345" name="Google Shape;345;p26"/>
          <p:cNvSpPr txBox="1">
            <a:spLocks noGrp="1"/>
          </p:cNvSpPr>
          <p:nvPr>
            <p:ph type="title" idx="4" hasCustomPrompt="1"/>
          </p:nvPr>
        </p:nvSpPr>
        <p:spPr>
          <a:xfrm>
            <a:off x="4052038" y="3335758"/>
            <a:ext cx="4371900" cy="7689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46" name="Google Shape;346;p26"/>
          <p:cNvSpPr txBox="1">
            <a:spLocks noGrp="1"/>
          </p:cNvSpPr>
          <p:nvPr>
            <p:ph type="subTitle" idx="5"/>
          </p:nvPr>
        </p:nvSpPr>
        <p:spPr>
          <a:xfrm>
            <a:off x="4052038" y="4155200"/>
            <a:ext cx="43719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grpSp>
        <p:nvGrpSpPr>
          <p:cNvPr id="347" name="Google Shape;347;p26"/>
          <p:cNvGrpSpPr/>
          <p:nvPr/>
        </p:nvGrpSpPr>
        <p:grpSpPr>
          <a:xfrm>
            <a:off x="237324" y="431708"/>
            <a:ext cx="8610684" cy="4607390"/>
            <a:chOff x="237324" y="431708"/>
            <a:chExt cx="8610684" cy="4607390"/>
          </a:xfrm>
        </p:grpSpPr>
        <p:sp>
          <p:nvSpPr>
            <p:cNvPr id="348" name="Google Shape;348;p26"/>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6"/>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6"/>
            <p:cNvSpPr/>
            <p:nvPr/>
          </p:nvSpPr>
          <p:spPr>
            <a:xfrm>
              <a:off x="42248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6"/>
            <p:cNvSpPr/>
            <p:nvPr/>
          </p:nvSpPr>
          <p:spPr>
            <a:xfrm>
              <a:off x="748488" y="37939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6"/>
            <p:cNvSpPr/>
            <p:nvPr/>
          </p:nvSpPr>
          <p:spPr>
            <a:xfrm>
              <a:off x="7735418"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6"/>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6"/>
            <p:cNvSpPr/>
            <p:nvPr/>
          </p:nvSpPr>
          <p:spPr>
            <a:xfrm flipH="1">
              <a:off x="23732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6"/>
            <p:cNvSpPr/>
            <p:nvPr/>
          </p:nvSpPr>
          <p:spPr>
            <a:xfrm flipH="1">
              <a:off x="372379"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6"/>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6"/>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358"/>
        <p:cNvGrpSpPr/>
        <p:nvPr/>
      </p:nvGrpSpPr>
      <p:grpSpPr>
        <a:xfrm>
          <a:off x="0" y="0"/>
          <a:ext cx="0" cy="0"/>
          <a:chOff x="0" y="0"/>
          <a:chExt cx="0" cy="0"/>
        </a:xfrm>
      </p:grpSpPr>
      <p:grpSp>
        <p:nvGrpSpPr>
          <p:cNvPr id="359" name="Google Shape;359;p27"/>
          <p:cNvGrpSpPr/>
          <p:nvPr/>
        </p:nvGrpSpPr>
        <p:grpSpPr>
          <a:xfrm>
            <a:off x="300513" y="254202"/>
            <a:ext cx="8578213" cy="4727847"/>
            <a:chOff x="300513" y="254202"/>
            <a:chExt cx="8578213" cy="4727847"/>
          </a:xfrm>
        </p:grpSpPr>
        <p:sp>
          <p:nvSpPr>
            <p:cNvPr id="360" name="Google Shape;360;p27"/>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7"/>
            <p:cNvSpPr/>
            <p:nvPr/>
          </p:nvSpPr>
          <p:spPr>
            <a:xfrm>
              <a:off x="759192" y="476218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7"/>
            <p:cNvSpPr/>
            <p:nvPr/>
          </p:nvSpPr>
          <p:spPr>
            <a:xfrm>
              <a:off x="8121182" y="44753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7"/>
            <p:cNvSpPr/>
            <p:nvPr/>
          </p:nvSpPr>
          <p:spPr>
            <a:xfrm>
              <a:off x="300513" y="42995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7"/>
            <p:cNvSpPr/>
            <p:nvPr/>
          </p:nvSpPr>
          <p:spPr>
            <a:xfrm>
              <a:off x="8526729" y="402492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7"/>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7"/>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7"/>
            <p:cNvSpPr/>
            <p:nvPr/>
          </p:nvSpPr>
          <p:spPr>
            <a:xfrm>
              <a:off x="4761110" y="4537452"/>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7"/>
            <p:cNvSpPr/>
            <p:nvPr/>
          </p:nvSpPr>
          <p:spPr>
            <a:xfrm>
              <a:off x="4559147" y="4299570"/>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 name="Google Shape;369;p27"/>
          <p:cNvSpPr txBox="1">
            <a:spLocks noGrp="1"/>
          </p:cNvSpPr>
          <p:nvPr>
            <p:ph type="title" hasCustomPrompt="1"/>
          </p:nvPr>
        </p:nvSpPr>
        <p:spPr>
          <a:xfrm>
            <a:off x="1173250" y="1979475"/>
            <a:ext cx="13989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70" name="Google Shape;370;p27"/>
          <p:cNvSpPr txBox="1">
            <a:spLocks noGrp="1"/>
          </p:cNvSpPr>
          <p:nvPr>
            <p:ph type="subTitle" idx="1"/>
          </p:nvPr>
        </p:nvSpPr>
        <p:spPr>
          <a:xfrm>
            <a:off x="786100" y="3446500"/>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71" name="Google Shape;371;p27"/>
          <p:cNvSpPr txBox="1">
            <a:spLocks noGrp="1"/>
          </p:cNvSpPr>
          <p:nvPr>
            <p:ph type="subTitle" idx="2"/>
          </p:nvPr>
        </p:nvSpPr>
        <p:spPr>
          <a:xfrm>
            <a:off x="786100" y="30447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72" name="Google Shape;372;p27"/>
          <p:cNvSpPr txBox="1">
            <a:spLocks noGrp="1"/>
          </p:cNvSpPr>
          <p:nvPr>
            <p:ph type="title" idx="3" hasCustomPrompt="1"/>
          </p:nvPr>
        </p:nvSpPr>
        <p:spPr>
          <a:xfrm>
            <a:off x="3873450" y="1979475"/>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73" name="Google Shape;373;p27"/>
          <p:cNvSpPr txBox="1">
            <a:spLocks noGrp="1"/>
          </p:cNvSpPr>
          <p:nvPr>
            <p:ph type="subTitle" idx="4"/>
          </p:nvPr>
        </p:nvSpPr>
        <p:spPr>
          <a:xfrm>
            <a:off x="3485400" y="3446500"/>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74" name="Google Shape;374;p27"/>
          <p:cNvSpPr txBox="1">
            <a:spLocks noGrp="1"/>
          </p:cNvSpPr>
          <p:nvPr>
            <p:ph type="subTitle" idx="5"/>
          </p:nvPr>
        </p:nvSpPr>
        <p:spPr>
          <a:xfrm>
            <a:off x="3485400" y="30447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75" name="Google Shape;375;p27"/>
          <p:cNvSpPr txBox="1">
            <a:spLocks noGrp="1"/>
          </p:cNvSpPr>
          <p:nvPr>
            <p:ph type="title" idx="6" hasCustomPrompt="1"/>
          </p:nvPr>
        </p:nvSpPr>
        <p:spPr>
          <a:xfrm>
            <a:off x="6572450" y="1979475"/>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76" name="Google Shape;376;p27"/>
          <p:cNvSpPr txBox="1">
            <a:spLocks noGrp="1"/>
          </p:cNvSpPr>
          <p:nvPr>
            <p:ph type="subTitle" idx="7"/>
          </p:nvPr>
        </p:nvSpPr>
        <p:spPr>
          <a:xfrm>
            <a:off x="6184700" y="3446500"/>
            <a:ext cx="2173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77" name="Google Shape;377;p27"/>
          <p:cNvSpPr txBox="1">
            <a:spLocks noGrp="1"/>
          </p:cNvSpPr>
          <p:nvPr>
            <p:ph type="subTitle" idx="8"/>
          </p:nvPr>
        </p:nvSpPr>
        <p:spPr>
          <a:xfrm>
            <a:off x="6184700" y="3044700"/>
            <a:ext cx="21732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378" name="Google Shape;378;p27"/>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2">
  <p:cSld name="CUSTOM_8_1_2">
    <p:spTree>
      <p:nvGrpSpPr>
        <p:cNvPr id="1" name="Shape 379"/>
        <p:cNvGrpSpPr/>
        <p:nvPr/>
      </p:nvGrpSpPr>
      <p:grpSpPr>
        <a:xfrm>
          <a:off x="0" y="0"/>
          <a:ext cx="0" cy="0"/>
          <a:chOff x="0" y="0"/>
          <a:chExt cx="0" cy="0"/>
        </a:xfrm>
      </p:grpSpPr>
      <p:grpSp>
        <p:nvGrpSpPr>
          <p:cNvPr id="380" name="Google Shape;380;p28"/>
          <p:cNvGrpSpPr/>
          <p:nvPr/>
        </p:nvGrpSpPr>
        <p:grpSpPr>
          <a:xfrm>
            <a:off x="353597" y="321775"/>
            <a:ext cx="8599186" cy="4581448"/>
            <a:chOff x="353597" y="321775"/>
            <a:chExt cx="8599186" cy="4581448"/>
          </a:xfrm>
        </p:grpSpPr>
        <p:sp>
          <p:nvSpPr>
            <p:cNvPr id="381" name="Google Shape;381;p28"/>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8"/>
            <p:cNvSpPr/>
            <p:nvPr/>
          </p:nvSpPr>
          <p:spPr>
            <a:xfrm>
              <a:off x="1331592"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8"/>
            <p:cNvSpPr/>
            <p:nvPr/>
          </p:nvSpPr>
          <p:spPr>
            <a:xfrm>
              <a:off x="7872282" y="3217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8"/>
            <p:cNvSpPr/>
            <p:nvPr/>
          </p:nvSpPr>
          <p:spPr>
            <a:xfrm>
              <a:off x="748488" y="7410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8"/>
            <p:cNvSpPr/>
            <p:nvPr/>
          </p:nvSpPr>
          <p:spPr>
            <a:xfrm>
              <a:off x="7735418" y="417721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8"/>
            <p:cNvSpPr/>
            <p:nvPr/>
          </p:nvSpPr>
          <p:spPr>
            <a:xfrm>
              <a:off x="8219754" y="46285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8"/>
            <p:cNvSpPr/>
            <p:nvPr/>
          </p:nvSpPr>
          <p:spPr>
            <a:xfrm>
              <a:off x="8847960" y="1943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8"/>
            <p:cNvSpPr/>
            <p:nvPr/>
          </p:nvSpPr>
          <p:spPr>
            <a:xfrm>
              <a:off x="8645997" y="1705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8"/>
            <p:cNvSpPr/>
            <p:nvPr/>
          </p:nvSpPr>
          <p:spPr>
            <a:xfrm>
              <a:off x="555560" y="46243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8"/>
            <p:cNvSpPr/>
            <p:nvPr/>
          </p:nvSpPr>
          <p:spPr>
            <a:xfrm>
              <a:off x="353597" y="43864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 name="Google Shape;391;p28"/>
          <p:cNvSpPr txBox="1">
            <a:spLocks noGrp="1"/>
          </p:cNvSpPr>
          <p:nvPr>
            <p:ph type="subTitle" idx="1"/>
          </p:nvPr>
        </p:nvSpPr>
        <p:spPr>
          <a:xfrm>
            <a:off x="702781" y="3331025"/>
            <a:ext cx="18426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92" name="Google Shape;392;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3" name="Google Shape;393;p28"/>
          <p:cNvSpPr txBox="1">
            <a:spLocks noGrp="1"/>
          </p:cNvSpPr>
          <p:nvPr>
            <p:ph type="subTitle" idx="2"/>
          </p:nvPr>
        </p:nvSpPr>
        <p:spPr>
          <a:xfrm>
            <a:off x="6581400" y="3331025"/>
            <a:ext cx="18426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94" name="Google Shape;394;p28"/>
          <p:cNvSpPr txBox="1">
            <a:spLocks noGrp="1"/>
          </p:cNvSpPr>
          <p:nvPr>
            <p:ph type="subTitle" idx="3"/>
          </p:nvPr>
        </p:nvSpPr>
        <p:spPr>
          <a:xfrm>
            <a:off x="2667067" y="3331025"/>
            <a:ext cx="18426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95" name="Google Shape;395;p28"/>
          <p:cNvSpPr txBox="1">
            <a:spLocks noGrp="1"/>
          </p:cNvSpPr>
          <p:nvPr>
            <p:ph type="subTitle" idx="4"/>
          </p:nvPr>
        </p:nvSpPr>
        <p:spPr>
          <a:xfrm>
            <a:off x="4624233" y="3331025"/>
            <a:ext cx="18426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396" name="Google Shape;396;p28"/>
          <p:cNvSpPr txBox="1">
            <a:spLocks noGrp="1"/>
          </p:cNvSpPr>
          <p:nvPr>
            <p:ph type="title" idx="5" hasCustomPrompt="1"/>
          </p:nvPr>
        </p:nvSpPr>
        <p:spPr>
          <a:xfrm>
            <a:off x="707881" y="2646650"/>
            <a:ext cx="1832400" cy="5727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97" name="Google Shape;397;p28"/>
          <p:cNvSpPr txBox="1">
            <a:spLocks noGrp="1"/>
          </p:cNvSpPr>
          <p:nvPr>
            <p:ph type="title" idx="6" hasCustomPrompt="1"/>
          </p:nvPr>
        </p:nvSpPr>
        <p:spPr>
          <a:xfrm>
            <a:off x="6586500" y="2646650"/>
            <a:ext cx="1832400" cy="5727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98" name="Google Shape;398;p28"/>
          <p:cNvSpPr txBox="1">
            <a:spLocks noGrp="1"/>
          </p:cNvSpPr>
          <p:nvPr>
            <p:ph type="title" idx="7" hasCustomPrompt="1"/>
          </p:nvPr>
        </p:nvSpPr>
        <p:spPr>
          <a:xfrm>
            <a:off x="2672167" y="2646650"/>
            <a:ext cx="1832400" cy="5727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99" name="Google Shape;399;p28"/>
          <p:cNvSpPr txBox="1">
            <a:spLocks noGrp="1"/>
          </p:cNvSpPr>
          <p:nvPr>
            <p:ph type="title" idx="8" hasCustomPrompt="1"/>
          </p:nvPr>
        </p:nvSpPr>
        <p:spPr>
          <a:xfrm>
            <a:off x="4629333" y="2646650"/>
            <a:ext cx="1832400" cy="5727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1">
  <p:cSld name="CUSTOM_10">
    <p:spTree>
      <p:nvGrpSpPr>
        <p:cNvPr id="1" name="Shape 400"/>
        <p:cNvGrpSpPr/>
        <p:nvPr/>
      </p:nvGrpSpPr>
      <p:grpSpPr>
        <a:xfrm>
          <a:off x="0" y="0"/>
          <a:ext cx="0" cy="0"/>
          <a:chOff x="0" y="0"/>
          <a:chExt cx="0" cy="0"/>
        </a:xfrm>
      </p:grpSpPr>
      <p:sp>
        <p:nvSpPr>
          <p:cNvPr id="401" name="Google Shape;401;p29"/>
          <p:cNvSpPr txBox="1">
            <a:spLocks noGrp="1"/>
          </p:cNvSpPr>
          <p:nvPr>
            <p:ph type="title"/>
          </p:nvPr>
        </p:nvSpPr>
        <p:spPr>
          <a:xfrm>
            <a:off x="3943200" y="1700575"/>
            <a:ext cx="44748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2" name="Google Shape;402;p29"/>
          <p:cNvSpPr txBox="1">
            <a:spLocks noGrp="1"/>
          </p:cNvSpPr>
          <p:nvPr>
            <p:ph type="title" idx="2" hasCustomPrompt="1"/>
          </p:nvPr>
        </p:nvSpPr>
        <p:spPr>
          <a:xfrm>
            <a:off x="2432975" y="1896500"/>
            <a:ext cx="1091100" cy="764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03" name="Google Shape;403;p29"/>
          <p:cNvSpPr txBox="1">
            <a:spLocks noGrp="1"/>
          </p:cNvSpPr>
          <p:nvPr>
            <p:ph type="subTitle" idx="1"/>
          </p:nvPr>
        </p:nvSpPr>
        <p:spPr>
          <a:xfrm>
            <a:off x="3943200" y="2563100"/>
            <a:ext cx="4474800" cy="37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04" name="Google Shape;404;p29"/>
          <p:cNvSpPr/>
          <p:nvPr/>
        </p:nvSpPr>
        <p:spPr>
          <a:xfrm>
            <a:off x="-1031200" y="3298075"/>
            <a:ext cx="11287792" cy="1964770"/>
          </a:xfrm>
          <a:custGeom>
            <a:avLst/>
            <a:gdLst/>
            <a:ahLst/>
            <a:cxnLst/>
            <a:rect l="l" t="t" r="r" b="b"/>
            <a:pathLst>
              <a:path w="127802" h="11894" extrusionOk="0">
                <a:moveTo>
                  <a:pt x="55667" y="1"/>
                </a:moveTo>
                <a:cubicBezTo>
                  <a:pt x="39662" y="1"/>
                  <a:pt x="24024" y="445"/>
                  <a:pt x="9861" y="1265"/>
                </a:cubicBezTo>
                <a:cubicBezTo>
                  <a:pt x="8242" y="3503"/>
                  <a:pt x="1619" y="8476"/>
                  <a:pt x="1" y="10714"/>
                </a:cubicBezTo>
                <a:cubicBezTo>
                  <a:pt x="15715" y="10476"/>
                  <a:pt x="33656" y="10285"/>
                  <a:pt x="51976" y="10285"/>
                </a:cubicBezTo>
                <a:cubicBezTo>
                  <a:pt x="78296" y="10285"/>
                  <a:pt x="105397" y="10679"/>
                  <a:pt x="127801" y="11893"/>
                </a:cubicBezTo>
                <a:cubicBezTo>
                  <a:pt x="127266" y="9932"/>
                  <a:pt x="120173" y="4727"/>
                  <a:pt x="115789" y="2263"/>
                </a:cubicBezTo>
                <a:cubicBezTo>
                  <a:pt x="96642" y="708"/>
                  <a:pt x="75862" y="1"/>
                  <a:pt x="55667"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9"/>
          <p:cNvSpPr/>
          <p:nvPr/>
        </p:nvSpPr>
        <p:spPr>
          <a:xfrm>
            <a:off x="-369223" y="342002"/>
            <a:ext cx="1376349" cy="394993"/>
          </a:xfrm>
          <a:custGeom>
            <a:avLst/>
            <a:gdLst/>
            <a:ahLst/>
            <a:cxnLst/>
            <a:rect l="l" t="t" r="r" b="b"/>
            <a:pathLst>
              <a:path w="7638" h="2192" extrusionOk="0">
                <a:moveTo>
                  <a:pt x="2798" y="0"/>
                </a:moveTo>
                <a:cubicBezTo>
                  <a:pt x="2358" y="0"/>
                  <a:pt x="1983" y="276"/>
                  <a:pt x="1836" y="665"/>
                </a:cubicBezTo>
                <a:cubicBezTo>
                  <a:pt x="1743" y="638"/>
                  <a:pt x="1645" y="623"/>
                  <a:pt x="1544" y="623"/>
                </a:cubicBezTo>
                <a:cubicBezTo>
                  <a:pt x="1081" y="623"/>
                  <a:pt x="688" y="932"/>
                  <a:pt x="561" y="1354"/>
                </a:cubicBezTo>
                <a:lnTo>
                  <a:pt x="309" y="1354"/>
                </a:lnTo>
                <a:cubicBezTo>
                  <a:pt x="139" y="1354"/>
                  <a:pt x="1" y="1493"/>
                  <a:pt x="1" y="1661"/>
                </a:cubicBezTo>
                <a:cubicBezTo>
                  <a:pt x="1" y="1831"/>
                  <a:pt x="140" y="1969"/>
                  <a:pt x="309" y="1969"/>
                </a:cubicBezTo>
                <a:lnTo>
                  <a:pt x="942" y="1969"/>
                </a:lnTo>
                <a:cubicBezTo>
                  <a:pt x="1192" y="1969"/>
                  <a:pt x="1435" y="2036"/>
                  <a:pt x="1656" y="2155"/>
                </a:cubicBezTo>
                <a:cubicBezTo>
                  <a:pt x="1699" y="2178"/>
                  <a:pt x="1750" y="2192"/>
                  <a:pt x="1801" y="2192"/>
                </a:cubicBezTo>
                <a:lnTo>
                  <a:pt x="7329" y="2192"/>
                </a:lnTo>
                <a:cubicBezTo>
                  <a:pt x="7499" y="2192"/>
                  <a:pt x="7637" y="2053"/>
                  <a:pt x="7637" y="1884"/>
                </a:cubicBezTo>
                <a:cubicBezTo>
                  <a:pt x="7637" y="1715"/>
                  <a:pt x="7499" y="1577"/>
                  <a:pt x="7329" y="1577"/>
                </a:cubicBezTo>
                <a:lnTo>
                  <a:pt x="6981" y="1577"/>
                </a:lnTo>
                <a:cubicBezTo>
                  <a:pt x="6691" y="1577"/>
                  <a:pt x="6419" y="1434"/>
                  <a:pt x="6257" y="1192"/>
                </a:cubicBezTo>
                <a:cubicBezTo>
                  <a:pt x="6049" y="881"/>
                  <a:pt x="5731" y="610"/>
                  <a:pt x="5332" y="434"/>
                </a:cubicBezTo>
                <a:cubicBezTo>
                  <a:pt x="5036" y="303"/>
                  <a:pt x="4731" y="241"/>
                  <a:pt x="4442" y="241"/>
                </a:cubicBezTo>
                <a:cubicBezTo>
                  <a:pt x="4147" y="241"/>
                  <a:pt x="3868" y="306"/>
                  <a:pt x="3633" y="429"/>
                </a:cubicBezTo>
                <a:cubicBezTo>
                  <a:pt x="3446" y="168"/>
                  <a:pt x="3142" y="0"/>
                  <a:pt x="2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9"/>
          <p:cNvSpPr/>
          <p:nvPr/>
        </p:nvSpPr>
        <p:spPr>
          <a:xfrm>
            <a:off x="7967028" y="795465"/>
            <a:ext cx="927477" cy="330482"/>
          </a:xfrm>
          <a:custGeom>
            <a:avLst/>
            <a:gdLst/>
            <a:ahLst/>
            <a:cxnLst/>
            <a:rect l="l" t="t" r="r" b="b"/>
            <a:pathLst>
              <a:path w="5147" h="1834" extrusionOk="0">
                <a:moveTo>
                  <a:pt x="1872" y="0"/>
                </a:moveTo>
                <a:cubicBezTo>
                  <a:pt x="1560" y="0"/>
                  <a:pt x="1294" y="196"/>
                  <a:pt x="1191" y="472"/>
                </a:cubicBezTo>
                <a:cubicBezTo>
                  <a:pt x="1124" y="452"/>
                  <a:pt x="1056" y="442"/>
                  <a:pt x="984" y="442"/>
                </a:cubicBezTo>
                <a:cubicBezTo>
                  <a:pt x="582" y="442"/>
                  <a:pt x="256" y="767"/>
                  <a:pt x="256" y="1170"/>
                </a:cubicBezTo>
                <a:lnTo>
                  <a:pt x="243" y="1170"/>
                </a:lnTo>
                <a:cubicBezTo>
                  <a:pt x="109" y="1170"/>
                  <a:pt x="1" y="1278"/>
                  <a:pt x="1" y="1411"/>
                </a:cubicBezTo>
                <a:cubicBezTo>
                  <a:pt x="1" y="1545"/>
                  <a:pt x="109" y="1654"/>
                  <a:pt x="243" y="1654"/>
                </a:cubicBezTo>
                <a:lnTo>
                  <a:pt x="1470" y="1654"/>
                </a:lnTo>
                <a:cubicBezTo>
                  <a:pt x="1716" y="1654"/>
                  <a:pt x="1959" y="1710"/>
                  <a:pt x="2184" y="1807"/>
                </a:cubicBezTo>
                <a:cubicBezTo>
                  <a:pt x="2224" y="1824"/>
                  <a:pt x="2269" y="1834"/>
                  <a:pt x="2313" y="1834"/>
                </a:cubicBezTo>
                <a:lnTo>
                  <a:pt x="4814" y="1834"/>
                </a:lnTo>
                <a:cubicBezTo>
                  <a:pt x="4997" y="1834"/>
                  <a:pt x="5146" y="1685"/>
                  <a:pt x="5146" y="1502"/>
                </a:cubicBezTo>
                <a:cubicBezTo>
                  <a:pt x="5144" y="1318"/>
                  <a:pt x="4996" y="1170"/>
                  <a:pt x="4813" y="1170"/>
                </a:cubicBezTo>
                <a:lnTo>
                  <a:pt x="4809" y="1170"/>
                </a:lnTo>
                <a:cubicBezTo>
                  <a:pt x="4627" y="1170"/>
                  <a:pt x="4459" y="1071"/>
                  <a:pt x="4368" y="912"/>
                </a:cubicBezTo>
                <a:cubicBezTo>
                  <a:pt x="4223" y="664"/>
                  <a:pt x="3981" y="445"/>
                  <a:pt x="3669" y="307"/>
                </a:cubicBezTo>
                <a:cubicBezTo>
                  <a:pt x="3459" y="216"/>
                  <a:pt x="3243" y="172"/>
                  <a:pt x="3039" y="172"/>
                </a:cubicBezTo>
                <a:cubicBezTo>
                  <a:pt x="2828" y="172"/>
                  <a:pt x="2630" y="218"/>
                  <a:pt x="2463" y="305"/>
                </a:cubicBezTo>
                <a:cubicBezTo>
                  <a:pt x="2332" y="122"/>
                  <a:pt x="2115"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2">
  <p:cSld name="CUSTOM_10_1">
    <p:spTree>
      <p:nvGrpSpPr>
        <p:cNvPr id="1" name="Shape 407"/>
        <p:cNvGrpSpPr/>
        <p:nvPr/>
      </p:nvGrpSpPr>
      <p:grpSpPr>
        <a:xfrm>
          <a:off x="0" y="0"/>
          <a:ext cx="0" cy="0"/>
          <a:chOff x="0" y="0"/>
          <a:chExt cx="0" cy="0"/>
        </a:xfrm>
      </p:grpSpPr>
      <p:sp>
        <p:nvSpPr>
          <p:cNvPr id="408" name="Google Shape;408;p30"/>
          <p:cNvSpPr txBox="1">
            <a:spLocks noGrp="1"/>
          </p:cNvSpPr>
          <p:nvPr>
            <p:ph type="title"/>
          </p:nvPr>
        </p:nvSpPr>
        <p:spPr>
          <a:xfrm>
            <a:off x="4046600" y="2572050"/>
            <a:ext cx="43842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9" name="Google Shape;409;p30"/>
          <p:cNvSpPr txBox="1">
            <a:spLocks noGrp="1"/>
          </p:cNvSpPr>
          <p:nvPr>
            <p:ph type="title" idx="2" hasCustomPrompt="1"/>
          </p:nvPr>
        </p:nvSpPr>
        <p:spPr>
          <a:xfrm>
            <a:off x="5693150" y="1458425"/>
            <a:ext cx="1091100" cy="764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410" name="Google Shape;410;p30"/>
          <p:cNvSpPr txBox="1">
            <a:spLocks noGrp="1"/>
          </p:cNvSpPr>
          <p:nvPr>
            <p:ph type="subTitle" idx="1"/>
          </p:nvPr>
        </p:nvSpPr>
        <p:spPr>
          <a:xfrm>
            <a:off x="4046600" y="3434575"/>
            <a:ext cx="43842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11" name="Google Shape;411;p30"/>
          <p:cNvSpPr/>
          <p:nvPr/>
        </p:nvSpPr>
        <p:spPr>
          <a:xfrm>
            <a:off x="-1063200" y="1472291"/>
            <a:ext cx="11005430" cy="3270769"/>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1">
  <p:cSld name="CUSTOM_13">
    <p:spTree>
      <p:nvGrpSpPr>
        <p:cNvPr id="1" name="Shape 412"/>
        <p:cNvGrpSpPr/>
        <p:nvPr/>
      </p:nvGrpSpPr>
      <p:grpSpPr>
        <a:xfrm>
          <a:off x="0" y="0"/>
          <a:ext cx="0" cy="0"/>
          <a:chOff x="0" y="0"/>
          <a:chExt cx="0" cy="0"/>
        </a:xfrm>
      </p:grpSpPr>
      <p:sp>
        <p:nvSpPr>
          <p:cNvPr id="413" name="Google Shape;413;p3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4" name="Google Shape;414;p31"/>
          <p:cNvSpPr/>
          <p:nvPr/>
        </p:nvSpPr>
        <p:spPr>
          <a:xfrm>
            <a:off x="8373407" y="16992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1"/>
          <p:cNvSpPr/>
          <p:nvPr/>
        </p:nvSpPr>
        <p:spPr>
          <a:xfrm>
            <a:off x="132963" y="4792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1"/>
          <p:cNvSpPr/>
          <p:nvPr/>
        </p:nvSpPr>
        <p:spPr>
          <a:xfrm>
            <a:off x="8330418" y="4715525"/>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1"/>
          <p:cNvSpPr/>
          <p:nvPr/>
        </p:nvSpPr>
        <p:spPr>
          <a:xfrm>
            <a:off x="8646004" y="4234935"/>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1"/>
          <p:cNvSpPr/>
          <p:nvPr/>
        </p:nvSpPr>
        <p:spPr>
          <a:xfrm>
            <a:off x="8847960" y="1943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1"/>
          <p:cNvSpPr/>
          <p:nvPr/>
        </p:nvSpPr>
        <p:spPr>
          <a:xfrm>
            <a:off x="8645997" y="1705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1"/>
          <p:cNvSpPr/>
          <p:nvPr/>
        </p:nvSpPr>
        <p:spPr>
          <a:xfrm>
            <a:off x="555560" y="46243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1"/>
          <p:cNvSpPr/>
          <p:nvPr/>
        </p:nvSpPr>
        <p:spPr>
          <a:xfrm>
            <a:off x="353597" y="43864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1"/>
          <p:cNvSpPr/>
          <p:nvPr/>
        </p:nvSpPr>
        <p:spPr>
          <a:xfrm>
            <a:off x="716067" y="16993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1"/>
          <p:cNvSpPr/>
          <p:nvPr/>
        </p:nvSpPr>
        <p:spPr>
          <a:xfrm rot="10799956">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7"/>
        <p:cNvGrpSpPr/>
        <p:nvPr/>
      </p:nvGrpSpPr>
      <p:grpSpPr>
        <a:xfrm>
          <a:off x="0" y="0"/>
          <a:ext cx="0" cy="0"/>
          <a:chOff x="0" y="0"/>
          <a:chExt cx="0" cy="0"/>
        </a:xfrm>
      </p:grpSpPr>
      <p:sp>
        <p:nvSpPr>
          <p:cNvPr id="48" name="Google Shape;48;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 name="Google Shape;49;p5"/>
          <p:cNvSpPr txBox="1">
            <a:spLocks noGrp="1"/>
          </p:cNvSpPr>
          <p:nvPr>
            <p:ph type="subTitle" idx="1"/>
          </p:nvPr>
        </p:nvSpPr>
        <p:spPr>
          <a:xfrm>
            <a:off x="5055284" y="360874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0" name="Google Shape;50;p5"/>
          <p:cNvSpPr txBox="1">
            <a:spLocks noGrp="1"/>
          </p:cNvSpPr>
          <p:nvPr>
            <p:ph type="subTitle" idx="2"/>
          </p:nvPr>
        </p:nvSpPr>
        <p:spPr>
          <a:xfrm>
            <a:off x="1583188" y="3608749"/>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1" name="Google Shape;51;p5"/>
          <p:cNvSpPr txBox="1">
            <a:spLocks noGrp="1"/>
          </p:cNvSpPr>
          <p:nvPr>
            <p:ph type="subTitle" idx="3"/>
          </p:nvPr>
        </p:nvSpPr>
        <p:spPr>
          <a:xfrm>
            <a:off x="5055275" y="3184750"/>
            <a:ext cx="2505600" cy="460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2" name="Google Shape;52;p5"/>
          <p:cNvSpPr txBox="1">
            <a:spLocks noGrp="1"/>
          </p:cNvSpPr>
          <p:nvPr>
            <p:ph type="subTitle" idx="4"/>
          </p:nvPr>
        </p:nvSpPr>
        <p:spPr>
          <a:xfrm>
            <a:off x="1583188" y="3184750"/>
            <a:ext cx="2505600" cy="460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2400">
                <a:solidFill>
                  <a:schemeClr val="dk1"/>
                </a:solidFill>
                <a:latin typeface="Patua One"/>
                <a:ea typeface="Patua One"/>
                <a:cs typeface="Patua One"/>
                <a:sym typeface="Patua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3" name="Google Shape;53;p5"/>
          <p:cNvSpPr/>
          <p:nvPr/>
        </p:nvSpPr>
        <p:spPr>
          <a:xfrm>
            <a:off x="260743" y="1703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 name="Google Shape;54;p5"/>
          <p:cNvGrpSpPr/>
          <p:nvPr/>
        </p:nvGrpSpPr>
        <p:grpSpPr>
          <a:xfrm>
            <a:off x="300513" y="483648"/>
            <a:ext cx="8541810" cy="4498402"/>
            <a:chOff x="300513" y="483648"/>
            <a:chExt cx="8541810" cy="4498402"/>
          </a:xfrm>
        </p:grpSpPr>
        <p:sp>
          <p:nvSpPr>
            <p:cNvPr id="55" name="Google Shape;55;p5"/>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a:off x="759192" y="476218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a:off x="8121182" y="44753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a:off x="300513" y="42995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a:off x="8526729" y="402492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p:nvPr/>
          </p:nvSpPr>
          <p:spPr>
            <a:xfrm>
              <a:off x="4761110" y="4537452"/>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a:off x="4559147" y="4299570"/>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2">
  <p:cSld name="CUSTOM_13_1">
    <p:spTree>
      <p:nvGrpSpPr>
        <p:cNvPr id="1" name="Shape 424"/>
        <p:cNvGrpSpPr/>
        <p:nvPr/>
      </p:nvGrpSpPr>
      <p:grpSpPr>
        <a:xfrm>
          <a:off x="0" y="0"/>
          <a:ext cx="0" cy="0"/>
          <a:chOff x="0" y="0"/>
          <a:chExt cx="0" cy="0"/>
        </a:xfrm>
      </p:grpSpPr>
      <p:sp>
        <p:nvSpPr>
          <p:cNvPr id="425" name="Google Shape;425;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26" name="Google Shape;426;p32"/>
          <p:cNvSpPr/>
          <p:nvPr/>
        </p:nvSpPr>
        <p:spPr>
          <a:xfrm rot="-10799956" flipH="1">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2"/>
          <p:cNvSpPr/>
          <p:nvPr/>
        </p:nvSpPr>
        <p:spPr>
          <a:xfrm>
            <a:off x="759192" y="476218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2"/>
          <p:cNvSpPr/>
          <p:nvPr/>
        </p:nvSpPr>
        <p:spPr>
          <a:xfrm>
            <a:off x="8121182" y="44753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2"/>
          <p:cNvSpPr/>
          <p:nvPr/>
        </p:nvSpPr>
        <p:spPr>
          <a:xfrm>
            <a:off x="300513" y="42995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2"/>
          <p:cNvSpPr/>
          <p:nvPr/>
        </p:nvSpPr>
        <p:spPr>
          <a:xfrm>
            <a:off x="7904518" y="1151087"/>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2"/>
          <p:cNvSpPr/>
          <p:nvPr/>
        </p:nvSpPr>
        <p:spPr>
          <a:xfrm>
            <a:off x="8526729" y="402492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2"/>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2"/>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2"/>
          <p:cNvSpPr/>
          <p:nvPr/>
        </p:nvSpPr>
        <p:spPr>
          <a:xfrm>
            <a:off x="254047" y="2541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2"/>
          <p:cNvSpPr/>
          <p:nvPr/>
        </p:nvSpPr>
        <p:spPr>
          <a:xfrm>
            <a:off x="456010" y="4920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3">
  <p:cSld name="CUSTOM_13_1_1">
    <p:spTree>
      <p:nvGrpSpPr>
        <p:cNvPr id="1" name="Shape 436"/>
        <p:cNvGrpSpPr/>
        <p:nvPr/>
      </p:nvGrpSpPr>
      <p:grpSpPr>
        <a:xfrm>
          <a:off x="0" y="0"/>
          <a:ext cx="0" cy="0"/>
          <a:chOff x="0" y="0"/>
          <a:chExt cx="0" cy="0"/>
        </a:xfrm>
      </p:grpSpPr>
      <p:sp>
        <p:nvSpPr>
          <p:cNvPr id="437" name="Google Shape;437;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38" name="Google Shape;438;p33"/>
          <p:cNvSpPr/>
          <p:nvPr/>
        </p:nvSpPr>
        <p:spPr>
          <a:xfrm>
            <a:off x="319867" y="16285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3"/>
          <p:cNvSpPr/>
          <p:nvPr/>
        </p:nvSpPr>
        <p:spPr>
          <a:xfrm>
            <a:off x="193544" y="420172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3"/>
          <p:cNvSpPr/>
          <p:nvPr/>
        </p:nvSpPr>
        <p:spPr>
          <a:xfrm>
            <a:off x="5523663" y="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3"/>
          <p:cNvSpPr/>
          <p:nvPr/>
        </p:nvSpPr>
        <p:spPr>
          <a:xfrm>
            <a:off x="840052" y="4799788"/>
            <a:ext cx="236695" cy="205985"/>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8393954"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flipH="1">
            <a:off x="8743174" y="842886"/>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flipH="1">
            <a:off x="8541229" y="23140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a:off x="8876663" y="4741934"/>
            <a:ext cx="148724" cy="279818"/>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a:off x="8590114" y="4404427"/>
            <a:ext cx="279754" cy="526366"/>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3"/>
          <p:cNvSpPr/>
          <p:nvPr/>
        </p:nvSpPr>
        <p:spPr>
          <a:xfrm rot="387248">
            <a:off x="1009624"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448"/>
        <p:cNvGrpSpPr/>
        <p:nvPr/>
      </p:nvGrpSpPr>
      <p:grpSpPr>
        <a:xfrm>
          <a:off x="0" y="0"/>
          <a:ext cx="0" cy="0"/>
          <a:chOff x="0" y="0"/>
          <a:chExt cx="0" cy="0"/>
        </a:xfrm>
      </p:grpSpPr>
      <p:sp>
        <p:nvSpPr>
          <p:cNvPr id="449" name="Google Shape;449;p34"/>
          <p:cNvSpPr/>
          <p:nvPr/>
        </p:nvSpPr>
        <p:spPr>
          <a:xfrm>
            <a:off x="-1063200" y="3473079"/>
            <a:ext cx="11005430" cy="1803368"/>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4"/>
          <p:cNvSpPr/>
          <p:nvPr/>
        </p:nvSpPr>
        <p:spPr>
          <a:xfrm>
            <a:off x="-39258" y="4383376"/>
            <a:ext cx="9222504" cy="167744"/>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4"/>
          <p:cNvSpPr/>
          <p:nvPr/>
        </p:nvSpPr>
        <p:spPr>
          <a:xfrm>
            <a:off x="-39261" y="4433541"/>
            <a:ext cx="9222504" cy="839311"/>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4"/>
          <p:cNvSpPr/>
          <p:nvPr/>
        </p:nvSpPr>
        <p:spPr>
          <a:xfrm>
            <a:off x="-930725" y="4664106"/>
            <a:ext cx="11005430" cy="956922"/>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FAF1E7">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4"/>
          <p:cNvSpPr txBox="1">
            <a:spLocks noGrp="1"/>
          </p:cNvSpPr>
          <p:nvPr>
            <p:ph type="title"/>
          </p:nvPr>
        </p:nvSpPr>
        <p:spPr>
          <a:xfrm>
            <a:off x="713225" y="539500"/>
            <a:ext cx="4448100" cy="87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54" name="Google Shape;454;p34"/>
          <p:cNvSpPr txBox="1">
            <a:spLocks noGrp="1"/>
          </p:cNvSpPr>
          <p:nvPr>
            <p:ph type="subTitle" idx="1"/>
          </p:nvPr>
        </p:nvSpPr>
        <p:spPr>
          <a:xfrm>
            <a:off x="713225" y="1513050"/>
            <a:ext cx="44481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56" name="Google Shape;456;p34"/>
          <p:cNvSpPr/>
          <p:nvPr/>
        </p:nvSpPr>
        <p:spPr>
          <a:xfrm>
            <a:off x="7942918" y="159591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4"/>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4"/>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4"/>
          <p:cNvSpPr/>
          <p:nvPr/>
        </p:nvSpPr>
        <p:spPr>
          <a:xfrm>
            <a:off x="538097" y="5453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4"/>
          <p:cNvSpPr/>
          <p:nvPr/>
        </p:nvSpPr>
        <p:spPr>
          <a:xfrm>
            <a:off x="336135" y="3074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4"/>
          <p:cNvSpPr/>
          <p:nvPr/>
        </p:nvSpPr>
        <p:spPr>
          <a:xfrm>
            <a:off x="8688513" y="261513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4"/>
          <p:cNvSpPr/>
          <p:nvPr/>
        </p:nvSpPr>
        <p:spPr>
          <a:xfrm>
            <a:off x="217704" y="3514548"/>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463"/>
        <p:cNvGrpSpPr/>
        <p:nvPr/>
      </p:nvGrpSpPr>
      <p:grpSpPr>
        <a:xfrm>
          <a:off x="0" y="0"/>
          <a:ext cx="0" cy="0"/>
          <a:chOff x="0" y="0"/>
          <a:chExt cx="0" cy="0"/>
        </a:xfrm>
      </p:grpSpPr>
      <p:grpSp>
        <p:nvGrpSpPr>
          <p:cNvPr id="464" name="Google Shape;464;p35"/>
          <p:cNvGrpSpPr/>
          <p:nvPr/>
        </p:nvGrpSpPr>
        <p:grpSpPr>
          <a:xfrm>
            <a:off x="237324" y="431708"/>
            <a:ext cx="8610684" cy="4607390"/>
            <a:chOff x="237324" y="431708"/>
            <a:chExt cx="8610684" cy="4607390"/>
          </a:xfrm>
        </p:grpSpPr>
        <p:sp>
          <p:nvSpPr>
            <p:cNvPr id="465" name="Google Shape;465;p35"/>
            <p:cNvSpPr/>
            <p:nvPr/>
          </p:nvSpPr>
          <p:spPr>
            <a:xfrm rot="-387248" flipH="1">
              <a:off x="950947"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flipH="1">
              <a:off x="7501110"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flipH="1">
              <a:off x="815756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flipH="1">
              <a:off x="1034321"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flipH="1">
              <a:off x="375785"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871885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8470010"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flipH="1">
              <a:off x="237324"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flipH="1">
              <a:off x="346934"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474"/>
        <p:cNvGrpSpPr/>
        <p:nvPr/>
      </p:nvGrpSpPr>
      <p:grpSpPr>
        <a:xfrm>
          <a:off x="0" y="0"/>
          <a:ext cx="0" cy="0"/>
          <a:chOff x="0" y="0"/>
          <a:chExt cx="0" cy="0"/>
        </a:xfrm>
      </p:grpSpPr>
      <p:sp>
        <p:nvSpPr>
          <p:cNvPr id="475" name="Google Shape;475;p36"/>
          <p:cNvSpPr/>
          <p:nvPr/>
        </p:nvSpPr>
        <p:spPr>
          <a:xfrm rot="10799956">
            <a:off x="560825" y="4836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6"/>
          <p:cNvSpPr/>
          <p:nvPr/>
        </p:nvSpPr>
        <p:spPr>
          <a:xfrm>
            <a:off x="8373407" y="16992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6"/>
          <p:cNvSpPr/>
          <p:nvPr/>
        </p:nvSpPr>
        <p:spPr>
          <a:xfrm>
            <a:off x="132963" y="4792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6"/>
          <p:cNvSpPr/>
          <p:nvPr/>
        </p:nvSpPr>
        <p:spPr>
          <a:xfrm>
            <a:off x="8847960" y="1943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6"/>
          <p:cNvSpPr/>
          <p:nvPr/>
        </p:nvSpPr>
        <p:spPr>
          <a:xfrm>
            <a:off x="8645997" y="1705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6"/>
          <p:cNvSpPr/>
          <p:nvPr/>
        </p:nvSpPr>
        <p:spPr>
          <a:xfrm>
            <a:off x="716067" y="16993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6"/>
          <p:cNvSpPr/>
          <p:nvPr/>
        </p:nvSpPr>
        <p:spPr>
          <a:xfrm>
            <a:off x="8555576" y="46596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6"/>
          <p:cNvSpPr/>
          <p:nvPr/>
        </p:nvSpPr>
        <p:spPr>
          <a:xfrm>
            <a:off x="3529080" y="3609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486"/>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487"/>
        <p:cNvGrpSpPr/>
        <p:nvPr/>
      </p:nvGrpSpPr>
      <p:grpSpPr>
        <a:xfrm>
          <a:off x="0" y="0"/>
          <a:ext cx="0" cy="0"/>
          <a:chOff x="0" y="0"/>
          <a:chExt cx="0" cy="0"/>
        </a:xfrm>
      </p:grpSpPr>
      <p:sp>
        <p:nvSpPr>
          <p:cNvPr id="488" name="Google Shape;488;p3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solidFill>
                  <a:schemeClr val="lt1"/>
                </a:solidFill>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109981606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4421529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2"/>
        <p:cNvGrpSpPr/>
        <p:nvPr/>
      </p:nvGrpSpPr>
      <p:grpSpPr>
        <a:xfrm>
          <a:off x="0" y="0"/>
          <a:ext cx="0" cy="0"/>
          <a:chOff x="0" y="0"/>
          <a:chExt cx="0" cy="0"/>
        </a:xfrm>
      </p:grpSpPr>
      <p:sp>
        <p:nvSpPr>
          <p:cNvPr id="63" name="Google Shape;63;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4" name="Google Shape;64;p6"/>
          <p:cNvSpPr/>
          <p:nvPr/>
        </p:nvSpPr>
        <p:spPr>
          <a:xfrm flipH="1">
            <a:off x="8710906" y="399278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6"/>
          <p:cNvGrpSpPr/>
          <p:nvPr/>
        </p:nvGrpSpPr>
        <p:grpSpPr>
          <a:xfrm>
            <a:off x="237324" y="431708"/>
            <a:ext cx="8610684" cy="4607390"/>
            <a:chOff x="237324" y="431708"/>
            <a:chExt cx="8610684" cy="4607390"/>
          </a:xfrm>
        </p:grpSpPr>
        <p:sp>
          <p:nvSpPr>
            <p:cNvPr id="66" name="Google Shape;66;p6"/>
            <p:cNvSpPr/>
            <p:nvPr/>
          </p:nvSpPr>
          <p:spPr>
            <a:xfrm rot="-387248" flipH="1">
              <a:off x="950947" y="991629"/>
              <a:ext cx="7124762" cy="3418567"/>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6"/>
            <p:cNvSpPr/>
            <p:nvPr/>
          </p:nvSpPr>
          <p:spPr>
            <a:xfrm flipH="1">
              <a:off x="7501110"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flipH="1">
              <a:off x="8157562" y="44518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flipH="1">
              <a:off x="1034321" y="1008162"/>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flipH="1">
              <a:off x="375785" y="174987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8718854" y="164236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8470010" y="134925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flipH="1">
              <a:off x="237324"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flipH="1">
              <a:off x="346934"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5"/>
        <p:cNvGrpSpPr/>
        <p:nvPr/>
      </p:nvGrpSpPr>
      <p:grpSpPr>
        <a:xfrm>
          <a:off x="0" y="0"/>
          <a:ext cx="0" cy="0"/>
          <a:chOff x="0" y="0"/>
          <a:chExt cx="0" cy="0"/>
        </a:xfrm>
      </p:grpSpPr>
      <p:sp>
        <p:nvSpPr>
          <p:cNvPr id="76" name="Google Shape;76;p7"/>
          <p:cNvSpPr txBox="1">
            <a:spLocks noGrp="1"/>
          </p:cNvSpPr>
          <p:nvPr>
            <p:ph type="title"/>
          </p:nvPr>
        </p:nvSpPr>
        <p:spPr>
          <a:xfrm>
            <a:off x="713225" y="869525"/>
            <a:ext cx="4082700" cy="680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7" name="Google Shape;77;p7"/>
          <p:cNvSpPr txBox="1">
            <a:spLocks noGrp="1"/>
          </p:cNvSpPr>
          <p:nvPr>
            <p:ph type="subTitle" idx="1"/>
          </p:nvPr>
        </p:nvSpPr>
        <p:spPr>
          <a:xfrm>
            <a:off x="713225" y="1777178"/>
            <a:ext cx="4082700" cy="2032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78" name="Google Shape;78;p7"/>
          <p:cNvSpPr/>
          <p:nvPr/>
        </p:nvSpPr>
        <p:spPr>
          <a:xfrm rot="-9709155" flipH="1">
            <a:off x="1757247" y="1364924"/>
            <a:ext cx="7124754" cy="3418569"/>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7"/>
          <p:cNvSpPr/>
          <p:nvPr/>
        </p:nvSpPr>
        <p:spPr>
          <a:xfrm flipH="1">
            <a:off x="953921" y="244937"/>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7"/>
          <p:cNvSpPr/>
          <p:nvPr/>
        </p:nvSpPr>
        <p:spPr>
          <a:xfrm flipH="1">
            <a:off x="295385" y="986648"/>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7"/>
          <p:cNvSpPr/>
          <p:nvPr/>
        </p:nvSpPr>
        <p:spPr>
          <a:xfrm flipH="1">
            <a:off x="795699" y="46243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7"/>
          <p:cNvSpPr/>
          <p:nvPr/>
        </p:nvSpPr>
        <p:spPr>
          <a:xfrm flipH="1">
            <a:off x="905309" y="43864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7"/>
          <p:cNvSpPr/>
          <p:nvPr/>
        </p:nvSpPr>
        <p:spPr>
          <a:xfrm flipH="1">
            <a:off x="7501110" y="431708"/>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p:nvPr/>
        </p:nvSpPr>
        <p:spPr>
          <a:xfrm flipH="1">
            <a:off x="8272462" y="4444988"/>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7"/>
          <p:cNvSpPr/>
          <p:nvPr/>
        </p:nvSpPr>
        <p:spPr>
          <a:xfrm flipH="1">
            <a:off x="4300306" y="44074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7"/>
          <p:cNvSpPr/>
          <p:nvPr/>
        </p:nvSpPr>
        <p:spPr>
          <a:xfrm>
            <a:off x="8611060" y="2460902"/>
            <a:ext cx="242944" cy="457127"/>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7"/>
          <p:cNvSpPr/>
          <p:nvPr/>
        </p:nvSpPr>
        <p:spPr>
          <a:xfrm>
            <a:off x="8859904" y="2754011"/>
            <a:ext cx="129154" cy="24301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88"/>
        <p:cNvGrpSpPr/>
        <p:nvPr/>
      </p:nvGrpSpPr>
      <p:grpSpPr>
        <a:xfrm>
          <a:off x="0" y="0"/>
          <a:ext cx="0" cy="0"/>
          <a:chOff x="0" y="0"/>
          <a:chExt cx="0" cy="0"/>
        </a:xfrm>
      </p:grpSpPr>
      <p:sp>
        <p:nvSpPr>
          <p:cNvPr id="89" name="Google Shape;89;p8"/>
          <p:cNvSpPr txBox="1">
            <a:spLocks noGrp="1"/>
          </p:cNvSpPr>
          <p:nvPr>
            <p:ph type="title"/>
          </p:nvPr>
        </p:nvSpPr>
        <p:spPr>
          <a:xfrm>
            <a:off x="789425" y="1290600"/>
            <a:ext cx="4154700" cy="1647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90" name="Google Shape;90;p8"/>
          <p:cNvSpPr/>
          <p:nvPr/>
        </p:nvSpPr>
        <p:spPr>
          <a:xfrm rot="-10799956" flipH="1">
            <a:off x="560825" y="712297"/>
            <a:ext cx="7697663" cy="3693463"/>
          </a:xfrm>
          <a:custGeom>
            <a:avLst/>
            <a:gdLst/>
            <a:ahLst/>
            <a:cxnLst/>
            <a:rect l="l" t="t" r="r" b="b"/>
            <a:pathLst>
              <a:path w="9757" h="4583" extrusionOk="0">
                <a:moveTo>
                  <a:pt x="1886" y="0"/>
                </a:moveTo>
                <a:cubicBezTo>
                  <a:pt x="1705" y="0"/>
                  <a:pt x="1521" y="24"/>
                  <a:pt x="1338" y="80"/>
                </a:cubicBezTo>
                <a:cubicBezTo>
                  <a:pt x="6" y="490"/>
                  <a:pt x="0" y="1676"/>
                  <a:pt x="347" y="2320"/>
                </a:cubicBezTo>
                <a:cubicBezTo>
                  <a:pt x="669" y="2917"/>
                  <a:pt x="2807" y="4582"/>
                  <a:pt x="5660" y="4582"/>
                </a:cubicBezTo>
                <a:cubicBezTo>
                  <a:pt x="5884" y="4582"/>
                  <a:pt x="6113" y="4572"/>
                  <a:pt x="6345" y="4550"/>
                </a:cubicBezTo>
                <a:cubicBezTo>
                  <a:pt x="9200" y="4282"/>
                  <a:pt x="9756" y="1207"/>
                  <a:pt x="8234" y="650"/>
                </a:cubicBezTo>
                <a:cubicBezTo>
                  <a:pt x="8014" y="570"/>
                  <a:pt x="7818" y="537"/>
                  <a:pt x="7637" y="537"/>
                </a:cubicBezTo>
                <a:cubicBezTo>
                  <a:pt x="6823" y="537"/>
                  <a:pt x="6311" y="1203"/>
                  <a:pt x="5268" y="1203"/>
                </a:cubicBezTo>
                <a:cubicBezTo>
                  <a:pt x="5151" y="1203"/>
                  <a:pt x="5027" y="1194"/>
                  <a:pt x="4895" y="1176"/>
                </a:cubicBezTo>
                <a:cubicBezTo>
                  <a:pt x="4499" y="1121"/>
                  <a:pt x="4124" y="965"/>
                  <a:pt x="3800" y="730"/>
                </a:cubicBezTo>
                <a:cubicBezTo>
                  <a:pt x="3408" y="446"/>
                  <a:pt x="2667" y="0"/>
                  <a:pt x="18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8"/>
          <p:cNvSpPr/>
          <p:nvPr/>
        </p:nvSpPr>
        <p:spPr>
          <a:xfrm>
            <a:off x="8105682" y="1821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8"/>
          <p:cNvSpPr/>
          <p:nvPr/>
        </p:nvSpPr>
        <p:spPr>
          <a:xfrm>
            <a:off x="1422763" y="29293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 name="Google Shape;93;p8"/>
          <p:cNvGrpSpPr/>
          <p:nvPr/>
        </p:nvGrpSpPr>
        <p:grpSpPr>
          <a:xfrm flipH="1">
            <a:off x="249872" y="184495"/>
            <a:ext cx="306786" cy="435104"/>
            <a:chOff x="8645997" y="1705945"/>
            <a:chExt cx="306786" cy="435104"/>
          </a:xfrm>
        </p:grpSpPr>
        <p:sp>
          <p:nvSpPr>
            <p:cNvPr id="94" name="Google Shape;94;p8"/>
            <p:cNvSpPr/>
            <p:nvPr/>
          </p:nvSpPr>
          <p:spPr>
            <a:xfrm>
              <a:off x="8847960" y="19438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8"/>
            <p:cNvSpPr/>
            <p:nvPr/>
          </p:nvSpPr>
          <p:spPr>
            <a:xfrm>
              <a:off x="8645997" y="17059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8"/>
          <p:cNvSpPr/>
          <p:nvPr/>
        </p:nvSpPr>
        <p:spPr>
          <a:xfrm>
            <a:off x="6751199" y="236824"/>
            <a:ext cx="849461" cy="302674"/>
          </a:xfrm>
          <a:custGeom>
            <a:avLst/>
            <a:gdLst/>
            <a:ahLst/>
            <a:cxnLst/>
            <a:rect l="l" t="t" r="r" b="b"/>
            <a:pathLst>
              <a:path w="5147" h="1834" extrusionOk="0">
                <a:moveTo>
                  <a:pt x="1872" y="0"/>
                </a:moveTo>
                <a:cubicBezTo>
                  <a:pt x="1560" y="0"/>
                  <a:pt x="1294" y="196"/>
                  <a:pt x="1191" y="472"/>
                </a:cubicBezTo>
                <a:cubicBezTo>
                  <a:pt x="1124" y="452"/>
                  <a:pt x="1056" y="442"/>
                  <a:pt x="984" y="442"/>
                </a:cubicBezTo>
                <a:cubicBezTo>
                  <a:pt x="582" y="442"/>
                  <a:pt x="256" y="767"/>
                  <a:pt x="256" y="1170"/>
                </a:cubicBezTo>
                <a:lnTo>
                  <a:pt x="243" y="1170"/>
                </a:lnTo>
                <a:cubicBezTo>
                  <a:pt x="109" y="1170"/>
                  <a:pt x="1" y="1278"/>
                  <a:pt x="1" y="1411"/>
                </a:cubicBezTo>
                <a:cubicBezTo>
                  <a:pt x="1" y="1545"/>
                  <a:pt x="109" y="1654"/>
                  <a:pt x="243" y="1654"/>
                </a:cubicBezTo>
                <a:lnTo>
                  <a:pt x="1470" y="1654"/>
                </a:lnTo>
                <a:cubicBezTo>
                  <a:pt x="1716" y="1654"/>
                  <a:pt x="1959" y="1710"/>
                  <a:pt x="2184" y="1807"/>
                </a:cubicBezTo>
                <a:cubicBezTo>
                  <a:pt x="2224" y="1824"/>
                  <a:pt x="2269" y="1834"/>
                  <a:pt x="2313" y="1834"/>
                </a:cubicBezTo>
                <a:lnTo>
                  <a:pt x="4814" y="1834"/>
                </a:lnTo>
                <a:cubicBezTo>
                  <a:pt x="4997" y="1834"/>
                  <a:pt x="5146" y="1685"/>
                  <a:pt x="5146" y="1502"/>
                </a:cubicBezTo>
                <a:cubicBezTo>
                  <a:pt x="5144" y="1318"/>
                  <a:pt x="4996" y="1170"/>
                  <a:pt x="4813" y="1170"/>
                </a:cubicBezTo>
                <a:lnTo>
                  <a:pt x="4809" y="1170"/>
                </a:lnTo>
                <a:cubicBezTo>
                  <a:pt x="4627" y="1170"/>
                  <a:pt x="4459" y="1071"/>
                  <a:pt x="4368" y="912"/>
                </a:cubicBezTo>
                <a:cubicBezTo>
                  <a:pt x="4223" y="664"/>
                  <a:pt x="3981" y="445"/>
                  <a:pt x="3669" y="307"/>
                </a:cubicBezTo>
                <a:cubicBezTo>
                  <a:pt x="3459" y="216"/>
                  <a:pt x="3243" y="172"/>
                  <a:pt x="3039" y="172"/>
                </a:cubicBezTo>
                <a:cubicBezTo>
                  <a:pt x="2828" y="172"/>
                  <a:pt x="2630" y="218"/>
                  <a:pt x="2463" y="305"/>
                </a:cubicBezTo>
                <a:cubicBezTo>
                  <a:pt x="2332" y="122"/>
                  <a:pt x="2115" y="0"/>
                  <a:pt x="1872"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p:nvPr/>
        </p:nvSpPr>
        <p:spPr>
          <a:xfrm>
            <a:off x="8803550" y="596500"/>
            <a:ext cx="567731" cy="302673"/>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8"/>
        <p:cNvGrpSpPr/>
        <p:nvPr/>
      </p:nvGrpSpPr>
      <p:grpSpPr>
        <a:xfrm>
          <a:off x="0" y="0"/>
          <a:ext cx="0" cy="0"/>
          <a:chOff x="0" y="0"/>
          <a:chExt cx="0" cy="0"/>
        </a:xfrm>
      </p:grpSpPr>
      <p:sp>
        <p:nvSpPr>
          <p:cNvPr id="99" name="Google Shape;99;p9"/>
          <p:cNvSpPr/>
          <p:nvPr/>
        </p:nvSpPr>
        <p:spPr>
          <a:xfrm>
            <a:off x="-1063200" y="1396091"/>
            <a:ext cx="11005430" cy="3270769"/>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9"/>
          <p:cNvSpPr txBox="1">
            <a:spLocks noGrp="1"/>
          </p:cNvSpPr>
          <p:nvPr>
            <p:ph type="title"/>
          </p:nvPr>
        </p:nvSpPr>
        <p:spPr>
          <a:xfrm>
            <a:off x="2135550" y="1010600"/>
            <a:ext cx="4872900" cy="1460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80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 name="Google Shape;101;p9"/>
          <p:cNvSpPr txBox="1">
            <a:spLocks noGrp="1"/>
          </p:cNvSpPr>
          <p:nvPr>
            <p:ph type="subTitle" idx="1"/>
          </p:nvPr>
        </p:nvSpPr>
        <p:spPr>
          <a:xfrm>
            <a:off x="2135550" y="2378425"/>
            <a:ext cx="4872900" cy="671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2" name="Google Shape;102;p9"/>
          <p:cNvSpPr/>
          <p:nvPr/>
        </p:nvSpPr>
        <p:spPr>
          <a:xfrm>
            <a:off x="360077" y="265202"/>
            <a:ext cx="1376349" cy="394993"/>
          </a:xfrm>
          <a:custGeom>
            <a:avLst/>
            <a:gdLst/>
            <a:ahLst/>
            <a:cxnLst/>
            <a:rect l="l" t="t" r="r" b="b"/>
            <a:pathLst>
              <a:path w="7638" h="2192" extrusionOk="0">
                <a:moveTo>
                  <a:pt x="2798" y="0"/>
                </a:moveTo>
                <a:cubicBezTo>
                  <a:pt x="2358" y="0"/>
                  <a:pt x="1983" y="276"/>
                  <a:pt x="1836" y="665"/>
                </a:cubicBezTo>
                <a:cubicBezTo>
                  <a:pt x="1743" y="638"/>
                  <a:pt x="1645" y="623"/>
                  <a:pt x="1544" y="623"/>
                </a:cubicBezTo>
                <a:cubicBezTo>
                  <a:pt x="1081" y="623"/>
                  <a:pt x="688" y="932"/>
                  <a:pt x="561" y="1354"/>
                </a:cubicBezTo>
                <a:lnTo>
                  <a:pt x="309" y="1354"/>
                </a:lnTo>
                <a:cubicBezTo>
                  <a:pt x="139" y="1354"/>
                  <a:pt x="1" y="1493"/>
                  <a:pt x="1" y="1661"/>
                </a:cubicBezTo>
                <a:cubicBezTo>
                  <a:pt x="1" y="1831"/>
                  <a:pt x="140" y="1969"/>
                  <a:pt x="309" y="1969"/>
                </a:cubicBezTo>
                <a:lnTo>
                  <a:pt x="942" y="1969"/>
                </a:lnTo>
                <a:cubicBezTo>
                  <a:pt x="1192" y="1969"/>
                  <a:pt x="1435" y="2036"/>
                  <a:pt x="1656" y="2155"/>
                </a:cubicBezTo>
                <a:cubicBezTo>
                  <a:pt x="1699" y="2178"/>
                  <a:pt x="1750" y="2192"/>
                  <a:pt x="1801" y="2192"/>
                </a:cubicBezTo>
                <a:lnTo>
                  <a:pt x="7329" y="2192"/>
                </a:lnTo>
                <a:cubicBezTo>
                  <a:pt x="7499" y="2192"/>
                  <a:pt x="7637" y="2053"/>
                  <a:pt x="7637" y="1884"/>
                </a:cubicBezTo>
                <a:cubicBezTo>
                  <a:pt x="7637" y="1715"/>
                  <a:pt x="7499" y="1577"/>
                  <a:pt x="7329" y="1577"/>
                </a:cubicBezTo>
                <a:lnTo>
                  <a:pt x="6981" y="1577"/>
                </a:lnTo>
                <a:cubicBezTo>
                  <a:pt x="6691" y="1577"/>
                  <a:pt x="6419" y="1434"/>
                  <a:pt x="6257" y="1192"/>
                </a:cubicBezTo>
                <a:cubicBezTo>
                  <a:pt x="6049" y="881"/>
                  <a:pt x="5731" y="610"/>
                  <a:pt x="5332" y="434"/>
                </a:cubicBezTo>
                <a:cubicBezTo>
                  <a:pt x="5036" y="303"/>
                  <a:pt x="4731" y="241"/>
                  <a:pt x="4442" y="241"/>
                </a:cubicBezTo>
                <a:cubicBezTo>
                  <a:pt x="4147" y="241"/>
                  <a:pt x="3868" y="306"/>
                  <a:pt x="3633" y="429"/>
                </a:cubicBezTo>
                <a:cubicBezTo>
                  <a:pt x="3446" y="168"/>
                  <a:pt x="3142" y="0"/>
                  <a:pt x="2798"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9"/>
          <p:cNvSpPr/>
          <p:nvPr/>
        </p:nvSpPr>
        <p:spPr>
          <a:xfrm>
            <a:off x="7503291" y="302653"/>
            <a:ext cx="927477" cy="330482"/>
          </a:xfrm>
          <a:custGeom>
            <a:avLst/>
            <a:gdLst/>
            <a:ahLst/>
            <a:cxnLst/>
            <a:rect l="l" t="t" r="r" b="b"/>
            <a:pathLst>
              <a:path w="5147" h="1834" extrusionOk="0">
                <a:moveTo>
                  <a:pt x="1872" y="0"/>
                </a:moveTo>
                <a:cubicBezTo>
                  <a:pt x="1560" y="0"/>
                  <a:pt x="1294" y="196"/>
                  <a:pt x="1191" y="472"/>
                </a:cubicBezTo>
                <a:cubicBezTo>
                  <a:pt x="1124" y="452"/>
                  <a:pt x="1056" y="442"/>
                  <a:pt x="984" y="442"/>
                </a:cubicBezTo>
                <a:cubicBezTo>
                  <a:pt x="582" y="442"/>
                  <a:pt x="256" y="767"/>
                  <a:pt x="256" y="1170"/>
                </a:cubicBezTo>
                <a:lnTo>
                  <a:pt x="243" y="1170"/>
                </a:lnTo>
                <a:cubicBezTo>
                  <a:pt x="109" y="1170"/>
                  <a:pt x="1" y="1278"/>
                  <a:pt x="1" y="1411"/>
                </a:cubicBezTo>
                <a:cubicBezTo>
                  <a:pt x="1" y="1545"/>
                  <a:pt x="109" y="1654"/>
                  <a:pt x="243" y="1654"/>
                </a:cubicBezTo>
                <a:lnTo>
                  <a:pt x="1470" y="1654"/>
                </a:lnTo>
                <a:cubicBezTo>
                  <a:pt x="1716" y="1654"/>
                  <a:pt x="1959" y="1710"/>
                  <a:pt x="2184" y="1807"/>
                </a:cubicBezTo>
                <a:cubicBezTo>
                  <a:pt x="2224" y="1824"/>
                  <a:pt x="2269" y="1834"/>
                  <a:pt x="2313" y="1834"/>
                </a:cubicBezTo>
                <a:lnTo>
                  <a:pt x="4814" y="1834"/>
                </a:lnTo>
                <a:cubicBezTo>
                  <a:pt x="4997" y="1834"/>
                  <a:pt x="5146" y="1685"/>
                  <a:pt x="5146" y="1502"/>
                </a:cubicBezTo>
                <a:cubicBezTo>
                  <a:pt x="5144" y="1318"/>
                  <a:pt x="4996" y="1170"/>
                  <a:pt x="4813" y="1170"/>
                </a:cubicBezTo>
                <a:lnTo>
                  <a:pt x="4809" y="1170"/>
                </a:lnTo>
                <a:cubicBezTo>
                  <a:pt x="4627" y="1170"/>
                  <a:pt x="4459" y="1071"/>
                  <a:pt x="4368" y="912"/>
                </a:cubicBezTo>
                <a:cubicBezTo>
                  <a:pt x="4223" y="664"/>
                  <a:pt x="3981" y="445"/>
                  <a:pt x="3669" y="307"/>
                </a:cubicBezTo>
                <a:cubicBezTo>
                  <a:pt x="3459" y="216"/>
                  <a:pt x="3243" y="172"/>
                  <a:pt x="3039" y="172"/>
                </a:cubicBezTo>
                <a:cubicBezTo>
                  <a:pt x="2828" y="172"/>
                  <a:pt x="2630" y="218"/>
                  <a:pt x="2463" y="305"/>
                </a:cubicBezTo>
                <a:cubicBezTo>
                  <a:pt x="2332" y="122"/>
                  <a:pt x="2115" y="0"/>
                  <a:pt x="1872"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9"/>
          <p:cNvSpPr/>
          <p:nvPr/>
        </p:nvSpPr>
        <p:spPr>
          <a:xfrm>
            <a:off x="7968585" y="11561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9"/>
          <p:cNvSpPr/>
          <p:nvPr/>
        </p:nvSpPr>
        <p:spPr>
          <a:xfrm>
            <a:off x="7675347" y="785120"/>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9"/>
          <p:cNvSpPr/>
          <p:nvPr/>
        </p:nvSpPr>
        <p:spPr>
          <a:xfrm flipH="1">
            <a:off x="1232472" y="13081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9"/>
          <p:cNvSpPr/>
          <p:nvPr/>
        </p:nvSpPr>
        <p:spPr>
          <a:xfrm flipH="1">
            <a:off x="1466507" y="987270"/>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9"/>
          <p:cNvSpPr/>
          <p:nvPr/>
        </p:nvSpPr>
        <p:spPr>
          <a:xfrm flipH="1">
            <a:off x="7675347" y="130812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9"/>
          <p:cNvSpPr/>
          <p:nvPr/>
        </p:nvSpPr>
        <p:spPr>
          <a:xfrm flipH="1">
            <a:off x="1293622" y="9386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0"/>
        <p:cNvGrpSpPr/>
        <p:nvPr/>
      </p:nvGrpSpPr>
      <p:grpSpPr>
        <a:xfrm>
          <a:off x="0" y="0"/>
          <a:ext cx="0" cy="0"/>
          <a:chOff x="0" y="0"/>
          <a:chExt cx="0" cy="0"/>
        </a:xfrm>
      </p:grpSpPr>
      <p:sp>
        <p:nvSpPr>
          <p:cNvPr id="111" name="Google Shape;111;p10"/>
          <p:cNvSpPr>
            <a:spLocks noGrp="1"/>
          </p:cNvSpPr>
          <p:nvPr>
            <p:ph type="pic" idx="2"/>
          </p:nvPr>
        </p:nvSpPr>
        <p:spPr>
          <a:xfrm>
            <a:off x="-7225" y="-13550"/>
            <a:ext cx="9151200" cy="5200500"/>
          </a:xfrm>
          <a:prstGeom prst="rect">
            <a:avLst/>
          </a:prstGeom>
          <a:noFill/>
          <a:ln>
            <a:noFill/>
          </a:ln>
        </p:spPr>
      </p:sp>
      <p:sp>
        <p:nvSpPr>
          <p:cNvPr id="112" name="Google Shape;112;p10"/>
          <p:cNvSpPr txBox="1">
            <a:spLocks noGrp="1"/>
          </p:cNvSpPr>
          <p:nvPr>
            <p:ph type="title"/>
          </p:nvPr>
        </p:nvSpPr>
        <p:spPr>
          <a:xfrm>
            <a:off x="720000" y="3900600"/>
            <a:ext cx="7704000" cy="686700"/>
          </a:xfrm>
          <a:prstGeom prst="rect">
            <a:avLst/>
          </a:prstGeom>
          <a:solidFill>
            <a:schemeClr val="lt1"/>
          </a:solidFill>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13"/>
        <p:cNvGrpSpPr/>
        <p:nvPr/>
      </p:nvGrpSpPr>
      <p:grpSpPr>
        <a:xfrm>
          <a:off x="0" y="0"/>
          <a:ext cx="0" cy="0"/>
          <a:chOff x="0" y="0"/>
          <a:chExt cx="0" cy="0"/>
        </a:xfrm>
      </p:grpSpPr>
      <p:sp>
        <p:nvSpPr>
          <p:cNvPr id="114" name="Google Shape;114;p11"/>
          <p:cNvSpPr txBox="1">
            <a:spLocks noGrp="1"/>
          </p:cNvSpPr>
          <p:nvPr>
            <p:ph type="title" hasCustomPrompt="1"/>
          </p:nvPr>
        </p:nvSpPr>
        <p:spPr>
          <a:xfrm>
            <a:off x="1284000" y="1561725"/>
            <a:ext cx="6576000" cy="13974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8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15" name="Google Shape;115;p11"/>
          <p:cNvSpPr txBox="1">
            <a:spLocks noGrp="1"/>
          </p:cNvSpPr>
          <p:nvPr>
            <p:ph type="subTitle" idx="1"/>
          </p:nvPr>
        </p:nvSpPr>
        <p:spPr>
          <a:xfrm>
            <a:off x="1284000" y="2959113"/>
            <a:ext cx="6576000" cy="43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
        <p:nvSpPr>
          <p:cNvPr id="116" name="Google Shape;116;p11"/>
          <p:cNvSpPr/>
          <p:nvPr/>
        </p:nvSpPr>
        <p:spPr>
          <a:xfrm>
            <a:off x="-871750" y="2832250"/>
            <a:ext cx="11051358" cy="1964800"/>
          </a:xfrm>
          <a:custGeom>
            <a:avLst/>
            <a:gdLst/>
            <a:ahLst/>
            <a:cxnLst/>
            <a:rect l="l" t="t" r="r" b="b"/>
            <a:pathLst>
              <a:path w="127802" h="11894" extrusionOk="0">
                <a:moveTo>
                  <a:pt x="55667" y="1"/>
                </a:moveTo>
                <a:cubicBezTo>
                  <a:pt x="39662" y="1"/>
                  <a:pt x="24024" y="445"/>
                  <a:pt x="9861" y="1265"/>
                </a:cubicBezTo>
                <a:cubicBezTo>
                  <a:pt x="8242" y="3503"/>
                  <a:pt x="1619" y="8476"/>
                  <a:pt x="1" y="10714"/>
                </a:cubicBezTo>
                <a:cubicBezTo>
                  <a:pt x="15715" y="10476"/>
                  <a:pt x="33656" y="10285"/>
                  <a:pt x="51976" y="10285"/>
                </a:cubicBezTo>
                <a:cubicBezTo>
                  <a:pt x="78296" y="10285"/>
                  <a:pt x="105397" y="10679"/>
                  <a:pt x="127801" y="11893"/>
                </a:cubicBezTo>
                <a:cubicBezTo>
                  <a:pt x="127266" y="9932"/>
                  <a:pt x="120173" y="4727"/>
                  <a:pt x="115789" y="2263"/>
                </a:cubicBezTo>
                <a:cubicBezTo>
                  <a:pt x="96642" y="708"/>
                  <a:pt x="75862" y="1"/>
                  <a:pt x="55667"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1"/>
          <p:cNvSpPr/>
          <p:nvPr/>
        </p:nvSpPr>
        <p:spPr>
          <a:xfrm>
            <a:off x="7806032" y="-1602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11"/>
          <p:cNvSpPr/>
          <p:nvPr/>
        </p:nvSpPr>
        <p:spPr>
          <a:xfrm>
            <a:off x="8609229" y="359623"/>
            <a:ext cx="315593" cy="274651"/>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11"/>
          <p:cNvSpPr/>
          <p:nvPr/>
        </p:nvSpPr>
        <p:spPr>
          <a:xfrm>
            <a:off x="2475135" y="437052"/>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1"/>
          <p:cNvSpPr/>
          <p:nvPr/>
        </p:nvSpPr>
        <p:spPr>
          <a:xfrm>
            <a:off x="2273172" y="199170"/>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1"/>
          <p:cNvSpPr/>
          <p:nvPr/>
        </p:nvSpPr>
        <p:spPr>
          <a:xfrm>
            <a:off x="287913" y="922731"/>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1pPr>
            <a:lvl2pPr lvl="1"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2pPr>
            <a:lvl3pPr lvl="2"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3pPr>
            <a:lvl4pPr lvl="3"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4pPr>
            <a:lvl5pPr lvl="4"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5pPr>
            <a:lvl6pPr lvl="5"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6pPr>
            <a:lvl7pPr lvl="6"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7pPr>
            <a:lvl8pPr lvl="7"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8pPr>
            <a:lvl9pPr lvl="8" rtl="0">
              <a:spcBef>
                <a:spcPts val="0"/>
              </a:spcBef>
              <a:spcAft>
                <a:spcPts val="0"/>
              </a:spcAft>
              <a:buClr>
                <a:schemeClr val="dk1"/>
              </a:buClr>
              <a:buSzPts val="3500"/>
              <a:buFont typeface="Patua One"/>
              <a:buNone/>
              <a:defRPr sz="3500">
                <a:solidFill>
                  <a:schemeClr val="dk1"/>
                </a:solidFill>
                <a:latin typeface="Patua One"/>
                <a:ea typeface="Patua One"/>
                <a:cs typeface="Patua One"/>
                <a:sym typeface="Patua One"/>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1pPr>
            <a:lvl2pPr marL="914400" lvl="1"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2pPr>
            <a:lvl3pPr marL="1371600" lvl="2"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3pPr>
            <a:lvl4pPr marL="1828800" lvl="3"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4pPr>
            <a:lvl5pPr marL="2286000" lvl="4"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5pPr>
            <a:lvl6pPr marL="2743200" lvl="5"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6pPr>
            <a:lvl7pPr marL="3200400" lvl="6"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7pPr>
            <a:lvl8pPr marL="3657600" lvl="7" indent="-317500">
              <a:lnSpc>
                <a:spcPct val="100000"/>
              </a:lnSpc>
              <a:spcBef>
                <a:spcPts val="1600"/>
              </a:spcBef>
              <a:spcAft>
                <a:spcPts val="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8pPr>
            <a:lvl9pPr marL="4114800" lvl="8" indent="-317500">
              <a:lnSpc>
                <a:spcPct val="100000"/>
              </a:lnSpc>
              <a:spcBef>
                <a:spcPts val="1600"/>
              </a:spcBef>
              <a:spcAft>
                <a:spcPts val="1600"/>
              </a:spcAft>
              <a:buClr>
                <a:schemeClr val="dk1"/>
              </a:buClr>
              <a:buSzPts val="1400"/>
              <a:buFont typeface="Open Sans Medium"/>
              <a:buChar char="■"/>
              <a:defRPr>
                <a:solidFill>
                  <a:schemeClr val="dk1"/>
                </a:solidFill>
                <a:latin typeface="Open Sans Medium"/>
                <a:ea typeface="Open Sans Medium"/>
                <a:cs typeface="Open Sans Medium"/>
                <a:sym typeface="Open Sans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483"/>
        <p:cNvGrpSpPr/>
        <p:nvPr/>
      </p:nvGrpSpPr>
      <p:grpSpPr>
        <a:xfrm>
          <a:off x="0" y="0"/>
          <a:ext cx="0" cy="0"/>
          <a:chOff x="0" y="0"/>
          <a:chExt cx="0" cy="0"/>
        </a:xfrm>
      </p:grpSpPr>
      <p:sp>
        <p:nvSpPr>
          <p:cNvPr id="484" name="Google Shape;484;p3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485" name="Google Shape;485;p3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3" r:id="rId1"/>
    <p:sldLayoutId id="2147483684"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613391194"/>
      </p:ext>
    </p:extLst>
  </p:cSld>
  <p:clrMap bg1="lt1" tx1="dk1" bg2="dk2" tx2="lt2" accent1="accent1" accent2="accent2" accent3="accent3" accent4="accent4" accent5="accent5" accent6="accent6" hlink="hlink" folHlink="folHlink"/>
  <p:sldLayoutIdLst>
    <p:sldLayoutId id="2147483688" r:id="rId1"/>
    <p:sldLayoutId id="214748368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7.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29.xml"/><Relationship Id="rId5" Type="http://schemas.openxmlformats.org/officeDocument/2006/relationships/image" Target="../media/image6.png"/><Relationship Id="rId4" Type="http://schemas.openxmlformats.org/officeDocument/2006/relationships/hyperlink" Target="https://docs.google.com/spreadsheets/d/1tl7iNeylnFum3tG_nKdteOr3e4iZ8jFFMBwIo8y38ls/copy"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0.xml"/><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1.xml"/></Relationships>
</file>

<file path=ppt/slides/_rels/slide3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2.xml"/><Relationship Id="rId1" Type="http://schemas.openxmlformats.org/officeDocument/2006/relationships/slideLayout" Target="../slideLayouts/slideLayout30.xml"/><Relationship Id="rId5" Type="http://schemas.openxmlformats.org/officeDocument/2006/relationships/image" Target="../media/image8.png"/><Relationship Id="rId4" Type="http://schemas.openxmlformats.org/officeDocument/2006/relationships/hyperlink" Target="https://docs.google.com/spreadsheets/d/1tl7iNeylnFum3tG_nKdteOr3e4iZ8jFFMBwIo8y38ls/copy"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10.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Patua+One" TargetMode="External"/><Relationship Id="rId2" Type="http://schemas.openxmlformats.org/officeDocument/2006/relationships/notesSlide" Target="../notesSlides/notesSlide36.xml"/><Relationship Id="rId1" Type="http://schemas.openxmlformats.org/officeDocument/2006/relationships/slideLayout" Target="../slideLayouts/slideLayout36.xml"/><Relationship Id="rId4" Type="http://schemas.openxmlformats.org/officeDocument/2006/relationships/hyperlink" Target="https://fonts.google.com/specimen/Open+Sans"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0.xml"/><Relationship Id="rId1" Type="http://schemas.openxmlformats.org/officeDocument/2006/relationships/slideLayout" Target="../slideLayouts/slideLayout37.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92"/>
        <p:cNvGrpSpPr/>
        <p:nvPr/>
      </p:nvGrpSpPr>
      <p:grpSpPr>
        <a:xfrm>
          <a:off x="0" y="0"/>
          <a:ext cx="0" cy="0"/>
          <a:chOff x="0" y="0"/>
          <a:chExt cx="0" cy="0"/>
        </a:xfrm>
      </p:grpSpPr>
      <p:sp>
        <p:nvSpPr>
          <p:cNvPr id="493" name="Google Shape;493;p40"/>
          <p:cNvSpPr/>
          <p:nvPr/>
        </p:nvSpPr>
        <p:spPr>
          <a:xfrm>
            <a:off x="-39250" y="3322299"/>
            <a:ext cx="9222504" cy="1812899"/>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0"/>
          <p:cNvSpPr/>
          <p:nvPr/>
        </p:nvSpPr>
        <p:spPr>
          <a:xfrm>
            <a:off x="-930715" y="4425277"/>
            <a:ext cx="11005430" cy="916364"/>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FAF1E7">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0"/>
          <p:cNvSpPr txBox="1">
            <a:spLocks noGrp="1"/>
          </p:cNvSpPr>
          <p:nvPr>
            <p:ph type="ctrTitle"/>
          </p:nvPr>
        </p:nvSpPr>
        <p:spPr>
          <a:xfrm>
            <a:off x="789425" y="691900"/>
            <a:ext cx="5007000" cy="1718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Celebrate Sport Journalists Day!</a:t>
            </a:r>
            <a:endParaRPr/>
          </a:p>
        </p:txBody>
      </p:sp>
      <p:grpSp>
        <p:nvGrpSpPr>
          <p:cNvPr id="496" name="Google Shape;496;p40"/>
          <p:cNvGrpSpPr/>
          <p:nvPr/>
        </p:nvGrpSpPr>
        <p:grpSpPr>
          <a:xfrm>
            <a:off x="-181350" y="3558525"/>
            <a:ext cx="9506700" cy="2995928"/>
            <a:chOff x="-181350" y="3101325"/>
            <a:chExt cx="9506700" cy="2995928"/>
          </a:xfrm>
        </p:grpSpPr>
        <p:sp>
          <p:nvSpPr>
            <p:cNvPr id="497" name="Google Shape;497;p40"/>
            <p:cNvSpPr/>
            <p:nvPr/>
          </p:nvSpPr>
          <p:spPr>
            <a:xfrm>
              <a:off x="-181350" y="3101325"/>
              <a:ext cx="9506700" cy="549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 name="Google Shape;498;p40"/>
            <p:cNvGrpSpPr/>
            <p:nvPr/>
          </p:nvGrpSpPr>
          <p:grpSpPr>
            <a:xfrm>
              <a:off x="326571" y="3130741"/>
              <a:ext cx="8767658" cy="2966512"/>
              <a:chOff x="1367681" y="3390724"/>
              <a:chExt cx="6408638" cy="2168345"/>
            </a:xfrm>
          </p:grpSpPr>
          <p:sp>
            <p:nvSpPr>
              <p:cNvPr id="499" name="Google Shape;499;p40"/>
              <p:cNvSpPr/>
              <p:nvPr/>
            </p:nvSpPr>
            <p:spPr>
              <a:xfrm>
                <a:off x="2713181" y="3390724"/>
                <a:ext cx="3717653" cy="522167"/>
              </a:xfrm>
              <a:custGeom>
                <a:avLst/>
                <a:gdLst/>
                <a:ahLst/>
                <a:cxnLst/>
                <a:rect l="l" t="t" r="r" b="b"/>
                <a:pathLst>
                  <a:path w="23146" h="3251" extrusionOk="0">
                    <a:moveTo>
                      <a:pt x="1489" y="1"/>
                    </a:moveTo>
                    <a:cubicBezTo>
                      <a:pt x="1451" y="1"/>
                      <a:pt x="1409" y="22"/>
                      <a:pt x="1393" y="55"/>
                    </a:cubicBezTo>
                    <a:lnTo>
                      <a:pt x="0" y="3137"/>
                    </a:lnTo>
                    <a:cubicBezTo>
                      <a:pt x="0" y="3160"/>
                      <a:pt x="0" y="3182"/>
                      <a:pt x="0" y="3228"/>
                    </a:cubicBezTo>
                    <a:cubicBezTo>
                      <a:pt x="23" y="3251"/>
                      <a:pt x="46" y="3251"/>
                      <a:pt x="92" y="3251"/>
                    </a:cubicBezTo>
                    <a:lnTo>
                      <a:pt x="23054" y="3251"/>
                    </a:lnTo>
                    <a:cubicBezTo>
                      <a:pt x="23077" y="3251"/>
                      <a:pt x="23122" y="3251"/>
                      <a:pt x="23145" y="3228"/>
                    </a:cubicBezTo>
                    <a:cubicBezTo>
                      <a:pt x="23145" y="3182"/>
                      <a:pt x="23145" y="3160"/>
                      <a:pt x="23145" y="3137"/>
                    </a:cubicBezTo>
                    <a:lnTo>
                      <a:pt x="21753" y="55"/>
                    </a:lnTo>
                    <a:cubicBezTo>
                      <a:pt x="21736" y="22"/>
                      <a:pt x="21695" y="1"/>
                      <a:pt x="21656" y="1"/>
                    </a:cubicBezTo>
                    <a:cubicBezTo>
                      <a:pt x="21642" y="1"/>
                      <a:pt x="21628" y="4"/>
                      <a:pt x="21616" y="10"/>
                    </a:cubicBezTo>
                    <a:cubicBezTo>
                      <a:pt x="21570" y="33"/>
                      <a:pt x="21547" y="101"/>
                      <a:pt x="21570" y="147"/>
                    </a:cubicBezTo>
                    <a:lnTo>
                      <a:pt x="22917" y="3068"/>
                    </a:lnTo>
                    <a:lnTo>
                      <a:pt x="229" y="3068"/>
                    </a:lnTo>
                    <a:lnTo>
                      <a:pt x="1575" y="147"/>
                    </a:lnTo>
                    <a:cubicBezTo>
                      <a:pt x="1598" y="101"/>
                      <a:pt x="1575" y="33"/>
                      <a:pt x="1530" y="10"/>
                    </a:cubicBezTo>
                    <a:cubicBezTo>
                      <a:pt x="1517" y="4"/>
                      <a:pt x="1504" y="1"/>
                      <a:pt x="1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40"/>
              <p:cNvSpPr/>
              <p:nvPr/>
            </p:nvSpPr>
            <p:spPr>
              <a:xfrm>
                <a:off x="1367681" y="3391848"/>
                <a:ext cx="6408638" cy="1379062"/>
              </a:xfrm>
              <a:custGeom>
                <a:avLst/>
                <a:gdLst/>
                <a:ahLst/>
                <a:cxnLst/>
                <a:rect l="l" t="t" r="r" b="b"/>
                <a:pathLst>
                  <a:path w="39900" h="8586" extrusionOk="0">
                    <a:moveTo>
                      <a:pt x="5534" y="1"/>
                    </a:moveTo>
                    <a:cubicBezTo>
                      <a:pt x="5501" y="1"/>
                      <a:pt x="5470" y="20"/>
                      <a:pt x="5456" y="48"/>
                    </a:cubicBezTo>
                    <a:lnTo>
                      <a:pt x="0" y="8448"/>
                    </a:lnTo>
                    <a:cubicBezTo>
                      <a:pt x="0" y="8471"/>
                      <a:pt x="0" y="8494"/>
                      <a:pt x="0" y="8539"/>
                    </a:cubicBezTo>
                    <a:cubicBezTo>
                      <a:pt x="23" y="8562"/>
                      <a:pt x="46" y="8585"/>
                      <a:pt x="92" y="8585"/>
                    </a:cubicBezTo>
                    <a:lnTo>
                      <a:pt x="39808" y="8585"/>
                    </a:lnTo>
                    <a:cubicBezTo>
                      <a:pt x="39853" y="8585"/>
                      <a:pt x="39876" y="8562"/>
                      <a:pt x="39899" y="8539"/>
                    </a:cubicBezTo>
                    <a:cubicBezTo>
                      <a:pt x="39899" y="8494"/>
                      <a:pt x="39899" y="8471"/>
                      <a:pt x="39876" y="8448"/>
                    </a:cubicBezTo>
                    <a:lnTo>
                      <a:pt x="34444" y="48"/>
                    </a:lnTo>
                    <a:cubicBezTo>
                      <a:pt x="34430" y="20"/>
                      <a:pt x="34398" y="1"/>
                      <a:pt x="34365" y="1"/>
                    </a:cubicBezTo>
                    <a:cubicBezTo>
                      <a:pt x="34345" y="1"/>
                      <a:pt x="34324" y="8"/>
                      <a:pt x="34307" y="26"/>
                    </a:cubicBezTo>
                    <a:cubicBezTo>
                      <a:pt x="34261" y="48"/>
                      <a:pt x="34261" y="94"/>
                      <a:pt x="34284" y="140"/>
                    </a:cubicBezTo>
                    <a:lnTo>
                      <a:pt x="39648" y="8402"/>
                    </a:lnTo>
                    <a:lnTo>
                      <a:pt x="252" y="8402"/>
                    </a:lnTo>
                    <a:lnTo>
                      <a:pt x="5615" y="140"/>
                    </a:lnTo>
                    <a:cubicBezTo>
                      <a:pt x="5638" y="94"/>
                      <a:pt x="5638" y="48"/>
                      <a:pt x="5593" y="26"/>
                    </a:cubicBezTo>
                    <a:cubicBezTo>
                      <a:pt x="5575" y="8"/>
                      <a:pt x="5554" y="1"/>
                      <a:pt x="5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40"/>
              <p:cNvSpPr/>
              <p:nvPr/>
            </p:nvSpPr>
            <p:spPr>
              <a:xfrm>
                <a:off x="3013699" y="4739919"/>
                <a:ext cx="3112767" cy="819149"/>
              </a:xfrm>
              <a:custGeom>
                <a:avLst/>
                <a:gdLst/>
                <a:ahLst/>
                <a:cxnLst/>
                <a:rect l="l" t="t" r="r" b="b"/>
                <a:pathLst>
                  <a:path w="19380" h="5100" extrusionOk="0">
                    <a:moveTo>
                      <a:pt x="129" y="1"/>
                    </a:moveTo>
                    <a:cubicBezTo>
                      <a:pt x="117" y="1"/>
                      <a:pt x="105" y="3"/>
                      <a:pt x="92" y="9"/>
                    </a:cubicBezTo>
                    <a:cubicBezTo>
                      <a:pt x="47" y="32"/>
                      <a:pt x="1" y="78"/>
                      <a:pt x="24" y="124"/>
                    </a:cubicBezTo>
                    <a:cubicBezTo>
                      <a:pt x="526" y="1493"/>
                      <a:pt x="1713" y="2748"/>
                      <a:pt x="3379" y="3639"/>
                    </a:cubicBezTo>
                    <a:cubicBezTo>
                      <a:pt x="5137" y="4597"/>
                      <a:pt x="7328" y="5099"/>
                      <a:pt x="9702" y="5099"/>
                    </a:cubicBezTo>
                    <a:cubicBezTo>
                      <a:pt x="12076" y="5099"/>
                      <a:pt x="14267" y="4597"/>
                      <a:pt x="16024" y="3639"/>
                    </a:cubicBezTo>
                    <a:cubicBezTo>
                      <a:pt x="17691" y="2748"/>
                      <a:pt x="18878" y="1493"/>
                      <a:pt x="19380" y="124"/>
                    </a:cubicBezTo>
                    <a:cubicBezTo>
                      <a:pt x="19380" y="78"/>
                      <a:pt x="19357" y="32"/>
                      <a:pt x="19311" y="9"/>
                    </a:cubicBezTo>
                    <a:cubicBezTo>
                      <a:pt x="19299" y="3"/>
                      <a:pt x="19287" y="1"/>
                      <a:pt x="19275" y="1"/>
                    </a:cubicBezTo>
                    <a:cubicBezTo>
                      <a:pt x="19243" y="1"/>
                      <a:pt x="19214" y="22"/>
                      <a:pt x="19197" y="55"/>
                    </a:cubicBezTo>
                    <a:cubicBezTo>
                      <a:pt x="18193" y="2908"/>
                      <a:pt x="14290" y="4894"/>
                      <a:pt x="9702" y="4894"/>
                    </a:cubicBezTo>
                    <a:cubicBezTo>
                      <a:pt x="5114" y="4894"/>
                      <a:pt x="1211" y="2908"/>
                      <a:pt x="206" y="55"/>
                    </a:cubicBezTo>
                    <a:cubicBezTo>
                      <a:pt x="190" y="22"/>
                      <a:pt x="161"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 name="Google Shape;502;p40"/>
          <p:cNvGrpSpPr/>
          <p:nvPr/>
        </p:nvGrpSpPr>
        <p:grpSpPr>
          <a:xfrm>
            <a:off x="7749312" y="1890527"/>
            <a:ext cx="1281529" cy="2933774"/>
            <a:chOff x="4078483" y="3145104"/>
            <a:chExt cx="887117" cy="2030996"/>
          </a:xfrm>
        </p:grpSpPr>
        <p:sp>
          <p:nvSpPr>
            <p:cNvPr id="503" name="Google Shape;503;p40"/>
            <p:cNvSpPr/>
            <p:nvPr/>
          </p:nvSpPr>
          <p:spPr>
            <a:xfrm>
              <a:off x="4313400" y="5101400"/>
              <a:ext cx="6522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 name="Google Shape;504;p40"/>
            <p:cNvGrpSpPr/>
            <p:nvPr/>
          </p:nvGrpSpPr>
          <p:grpSpPr>
            <a:xfrm>
              <a:off x="4078483" y="3145104"/>
              <a:ext cx="859382" cy="1998396"/>
              <a:chOff x="4078483" y="3145104"/>
              <a:chExt cx="859382" cy="1998396"/>
            </a:xfrm>
          </p:grpSpPr>
          <p:sp>
            <p:nvSpPr>
              <p:cNvPr id="505" name="Google Shape;505;p40"/>
              <p:cNvSpPr/>
              <p:nvPr/>
            </p:nvSpPr>
            <p:spPr>
              <a:xfrm>
                <a:off x="4251115" y="3335437"/>
                <a:ext cx="301012" cy="324282"/>
              </a:xfrm>
              <a:custGeom>
                <a:avLst/>
                <a:gdLst/>
                <a:ahLst/>
                <a:cxnLst/>
                <a:rect l="l" t="t" r="r" b="b"/>
                <a:pathLst>
                  <a:path w="3027" h="3261" extrusionOk="0">
                    <a:moveTo>
                      <a:pt x="986" y="2439"/>
                    </a:moveTo>
                    <a:lnTo>
                      <a:pt x="987" y="2440"/>
                    </a:lnTo>
                    <a:lnTo>
                      <a:pt x="990" y="2445"/>
                    </a:lnTo>
                    <a:cubicBezTo>
                      <a:pt x="991" y="2447"/>
                      <a:pt x="992" y="2451"/>
                      <a:pt x="992" y="2452"/>
                    </a:cubicBezTo>
                    <a:lnTo>
                      <a:pt x="994" y="2454"/>
                    </a:lnTo>
                    <a:lnTo>
                      <a:pt x="994" y="2456"/>
                    </a:lnTo>
                    <a:lnTo>
                      <a:pt x="994" y="2457"/>
                    </a:lnTo>
                    <a:cubicBezTo>
                      <a:pt x="992" y="2457"/>
                      <a:pt x="990" y="2451"/>
                      <a:pt x="987" y="2441"/>
                    </a:cubicBezTo>
                    <a:cubicBezTo>
                      <a:pt x="987" y="2441"/>
                      <a:pt x="986" y="2440"/>
                      <a:pt x="986" y="2439"/>
                    </a:cubicBezTo>
                    <a:close/>
                    <a:moveTo>
                      <a:pt x="615" y="1"/>
                    </a:moveTo>
                    <a:cubicBezTo>
                      <a:pt x="428" y="1"/>
                      <a:pt x="267" y="135"/>
                      <a:pt x="230" y="316"/>
                    </a:cubicBezTo>
                    <a:lnTo>
                      <a:pt x="201" y="461"/>
                    </a:lnTo>
                    <a:cubicBezTo>
                      <a:pt x="192" y="509"/>
                      <a:pt x="182" y="557"/>
                      <a:pt x="173" y="603"/>
                    </a:cubicBezTo>
                    <a:cubicBezTo>
                      <a:pt x="157" y="700"/>
                      <a:pt x="140" y="794"/>
                      <a:pt x="124" y="891"/>
                    </a:cubicBezTo>
                    <a:cubicBezTo>
                      <a:pt x="109" y="986"/>
                      <a:pt x="94" y="1082"/>
                      <a:pt x="81" y="1179"/>
                    </a:cubicBezTo>
                    <a:cubicBezTo>
                      <a:pt x="68" y="1276"/>
                      <a:pt x="55" y="1374"/>
                      <a:pt x="45" y="1471"/>
                    </a:cubicBezTo>
                    <a:cubicBezTo>
                      <a:pt x="23" y="1666"/>
                      <a:pt x="6" y="1865"/>
                      <a:pt x="2" y="2073"/>
                    </a:cubicBezTo>
                    <a:cubicBezTo>
                      <a:pt x="0" y="2178"/>
                      <a:pt x="0" y="2285"/>
                      <a:pt x="8" y="2400"/>
                    </a:cubicBezTo>
                    <a:cubicBezTo>
                      <a:pt x="12" y="2458"/>
                      <a:pt x="19" y="2518"/>
                      <a:pt x="29" y="2582"/>
                    </a:cubicBezTo>
                    <a:cubicBezTo>
                      <a:pt x="34" y="2614"/>
                      <a:pt x="41" y="2649"/>
                      <a:pt x="51" y="2686"/>
                    </a:cubicBezTo>
                    <a:cubicBezTo>
                      <a:pt x="59" y="2722"/>
                      <a:pt x="69" y="2762"/>
                      <a:pt x="87" y="2805"/>
                    </a:cubicBezTo>
                    <a:cubicBezTo>
                      <a:pt x="90" y="2816"/>
                      <a:pt x="94" y="2827"/>
                      <a:pt x="100" y="2839"/>
                    </a:cubicBezTo>
                    <a:lnTo>
                      <a:pt x="108" y="2857"/>
                    </a:lnTo>
                    <a:lnTo>
                      <a:pt x="115" y="2876"/>
                    </a:lnTo>
                    <a:cubicBezTo>
                      <a:pt x="120" y="2887"/>
                      <a:pt x="129" y="2901"/>
                      <a:pt x="135" y="2914"/>
                    </a:cubicBezTo>
                    <a:cubicBezTo>
                      <a:pt x="139" y="2920"/>
                      <a:pt x="142" y="2928"/>
                      <a:pt x="146" y="2935"/>
                    </a:cubicBezTo>
                    <a:cubicBezTo>
                      <a:pt x="150" y="2941"/>
                      <a:pt x="154" y="2948"/>
                      <a:pt x="160" y="2955"/>
                    </a:cubicBezTo>
                    <a:cubicBezTo>
                      <a:pt x="176" y="2984"/>
                      <a:pt x="199" y="3017"/>
                      <a:pt x="228" y="3049"/>
                    </a:cubicBezTo>
                    <a:cubicBezTo>
                      <a:pt x="256" y="3081"/>
                      <a:pt x="294" y="3117"/>
                      <a:pt x="341" y="3150"/>
                    </a:cubicBezTo>
                    <a:cubicBezTo>
                      <a:pt x="388" y="3182"/>
                      <a:pt x="445" y="3214"/>
                      <a:pt x="508" y="3233"/>
                    </a:cubicBezTo>
                    <a:cubicBezTo>
                      <a:pt x="567" y="3251"/>
                      <a:pt x="630" y="3260"/>
                      <a:pt x="687" y="3260"/>
                    </a:cubicBezTo>
                    <a:cubicBezTo>
                      <a:pt x="690" y="3260"/>
                      <a:pt x="693" y="3260"/>
                      <a:pt x="696" y="3260"/>
                    </a:cubicBezTo>
                    <a:cubicBezTo>
                      <a:pt x="711" y="3260"/>
                      <a:pt x="726" y="3259"/>
                      <a:pt x="738" y="3257"/>
                    </a:cubicBezTo>
                    <a:cubicBezTo>
                      <a:pt x="752" y="3256"/>
                      <a:pt x="767" y="3255"/>
                      <a:pt x="778" y="3252"/>
                    </a:cubicBezTo>
                    <a:cubicBezTo>
                      <a:pt x="792" y="3251"/>
                      <a:pt x="803" y="3249"/>
                      <a:pt x="816" y="3246"/>
                    </a:cubicBezTo>
                    <a:lnTo>
                      <a:pt x="830" y="3244"/>
                    </a:lnTo>
                    <a:lnTo>
                      <a:pt x="873" y="3234"/>
                    </a:lnTo>
                    <a:cubicBezTo>
                      <a:pt x="989" y="3208"/>
                      <a:pt x="1099" y="3176"/>
                      <a:pt x="1203" y="3138"/>
                    </a:cubicBezTo>
                    <a:cubicBezTo>
                      <a:pt x="1415" y="3063"/>
                      <a:pt x="1611" y="2969"/>
                      <a:pt x="1794" y="2866"/>
                    </a:cubicBezTo>
                    <a:cubicBezTo>
                      <a:pt x="1979" y="2763"/>
                      <a:pt x="2153" y="2649"/>
                      <a:pt x="2319" y="2526"/>
                    </a:cubicBezTo>
                    <a:cubicBezTo>
                      <a:pt x="2402" y="2466"/>
                      <a:pt x="2484" y="2402"/>
                      <a:pt x="2564" y="2338"/>
                    </a:cubicBezTo>
                    <a:cubicBezTo>
                      <a:pt x="2604" y="2305"/>
                      <a:pt x="2643" y="2271"/>
                      <a:pt x="2684" y="2236"/>
                    </a:cubicBezTo>
                    <a:cubicBezTo>
                      <a:pt x="2702" y="2219"/>
                      <a:pt x="2722" y="2202"/>
                      <a:pt x="2743" y="2183"/>
                    </a:cubicBezTo>
                    <a:lnTo>
                      <a:pt x="2773" y="2156"/>
                    </a:lnTo>
                    <a:lnTo>
                      <a:pt x="2806" y="2124"/>
                    </a:lnTo>
                    <a:cubicBezTo>
                      <a:pt x="3016" y="1927"/>
                      <a:pt x="3027" y="1596"/>
                      <a:pt x="2830" y="1386"/>
                    </a:cubicBezTo>
                    <a:cubicBezTo>
                      <a:pt x="2727" y="1277"/>
                      <a:pt x="2589" y="1222"/>
                      <a:pt x="2450" y="1222"/>
                    </a:cubicBezTo>
                    <a:cubicBezTo>
                      <a:pt x="2325" y="1222"/>
                      <a:pt x="2201" y="1266"/>
                      <a:pt x="2101" y="1355"/>
                    </a:cubicBezTo>
                    <a:lnTo>
                      <a:pt x="2079" y="1368"/>
                    </a:lnTo>
                    <a:lnTo>
                      <a:pt x="2039" y="1405"/>
                    </a:lnTo>
                    <a:lnTo>
                      <a:pt x="1992" y="1446"/>
                    </a:lnTo>
                    <a:cubicBezTo>
                      <a:pt x="1960" y="1473"/>
                      <a:pt x="1928" y="1502"/>
                      <a:pt x="1895" y="1529"/>
                    </a:cubicBezTo>
                    <a:cubicBezTo>
                      <a:pt x="1830" y="1583"/>
                      <a:pt x="1762" y="1637"/>
                      <a:pt x="1693" y="1690"/>
                    </a:cubicBezTo>
                    <a:cubicBezTo>
                      <a:pt x="1556" y="1793"/>
                      <a:pt x="1416" y="1891"/>
                      <a:pt x="1273" y="1977"/>
                    </a:cubicBezTo>
                    <a:cubicBezTo>
                      <a:pt x="1164" y="2045"/>
                      <a:pt x="1053" y="2105"/>
                      <a:pt x="943" y="2155"/>
                    </a:cubicBezTo>
                    <a:lnTo>
                      <a:pt x="943" y="2155"/>
                    </a:lnTo>
                    <a:cubicBezTo>
                      <a:pt x="941" y="2127"/>
                      <a:pt x="939" y="2097"/>
                      <a:pt x="937" y="2067"/>
                    </a:cubicBezTo>
                    <a:cubicBezTo>
                      <a:pt x="933" y="1981"/>
                      <a:pt x="932" y="1894"/>
                      <a:pt x="932" y="1805"/>
                    </a:cubicBezTo>
                    <a:cubicBezTo>
                      <a:pt x="932" y="1716"/>
                      <a:pt x="933" y="1626"/>
                      <a:pt x="935" y="1535"/>
                    </a:cubicBezTo>
                    <a:cubicBezTo>
                      <a:pt x="938" y="1445"/>
                      <a:pt x="942" y="1354"/>
                      <a:pt x="945" y="1262"/>
                    </a:cubicBezTo>
                    <a:cubicBezTo>
                      <a:pt x="950" y="1170"/>
                      <a:pt x="956" y="1079"/>
                      <a:pt x="961" y="986"/>
                    </a:cubicBezTo>
                    <a:lnTo>
                      <a:pt x="981" y="710"/>
                    </a:lnTo>
                    <a:lnTo>
                      <a:pt x="992" y="572"/>
                    </a:lnTo>
                    <a:lnTo>
                      <a:pt x="1004" y="437"/>
                    </a:lnTo>
                    <a:lnTo>
                      <a:pt x="1005" y="427"/>
                    </a:lnTo>
                    <a:cubicBezTo>
                      <a:pt x="1025" y="212"/>
                      <a:pt x="865" y="22"/>
                      <a:pt x="649" y="2"/>
                    </a:cubicBezTo>
                    <a:cubicBezTo>
                      <a:pt x="637" y="1"/>
                      <a:pt x="626" y="1"/>
                      <a:pt x="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40"/>
              <p:cNvSpPr/>
              <p:nvPr/>
            </p:nvSpPr>
            <p:spPr>
              <a:xfrm>
                <a:off x="4331863" y="3549835"/>
                <a:ext cx="17104" cy="38086"/>
              </a:xfrm>
              <a:custGeom>
                <a:avLst/>
                <a:gdLst/>
                <a:ahLst/>
                <a:cxnLst/>
                <a:rect l="l" t="t" r="r" b="b"/>
                <a:pathLst>
                  <a:path w="172" h="383" extrusionOk="0">
                    <a:moveTo>
                      <a:pt x="141" y="1"/>
                    </a:moveTo>
                    <a:cubicBezTo>
                      <a:pt x="130" y="1"/>
                      <a:pt x="120" y="8"/>
                      <a:pt x="117" y="20"/>
                    </a:cubicBezTo>
                    <a:lnTo>
                      <a:pt x="6" y="348"/>
                    </a:lnTo>
                    <a:cubicBezTo>
                      <a:pt x="1" y="363"/>
                      <a:pt x="8" y="378"/>
                      <a:pt x="22" y="381"/>
                    </a:cubicBezTo>
                    <a:cubicBezTo>
                      <a:pt x="23" y="381"/>
                      <a:pt x="28" y="383"/>
                      <a:pt x="30" y="383"/>
                    </a:cubicBezTo>
                    <a:cubicBezTo>
                      <a:pt x="40" y="383"/>
                      <a:pt x="50" y="375"/>
                      <a:pt x="55" y="364"/>
                    </a:cubicBezTo>
                    <a:lnTo>
                      <a:pt x="167" y="35"/>
                    </a:lnTo>
                    <a:cubicBezTo>
                      <a:pt x="172" y="21"/>
                      <a:pt x="163" y="6"/>
                      <a:pt x="149" y="2"/>
                    </a:cubicBezTo>
                    <a:cubicBezTo>
                      <a:pt x="146" y="1"/>
                      <a:pt x="143" y="1"/>
                      <a:pt x="14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0"/>
              <p:cNvSpPr/>
              <p:nvPr/>
            </p:nvSpPr>
            <p:spPr>
              <a:xfrm>
                <a:off x="4323509" y="3559183"/>
                <a:ext cx="22076" cy="20585"/>
              </a:xfrm>
              <a:custGeom>
                <a:avLst/>
                <a:gdLst/>
                <a:ahLst/>
                <a:cxnLst/>
                <a:rect l="l" t="t" r="r" b="b"/>
                <a:pathLst>
                  <a:path w="222" h="207" extrusionOk="0">
                    <a:moveTo>
                      <a:pt x="193" y="1"/>
                    </a:moveTo>
                    <a:cubicBezTo>
                      <a:pt x="187" y="1"/>
                      <a:pt x="181" y="3"/>
                      <a:pt x="176" y="7"/>
                    </a:cubicBezTo>
                    <a:lnTo>
                      <a:pt x="12" y="162"/>
                    </a:lnTo>
                    <a:cubicBezTo>
                      <a:pt x="1" y="173"/>
                      <a:pt x="1" y="188"/>
                      <a:pt x="10" y="199"/>
                    </a:cubicBezTo>
                    <a:cubicBezTo>
                      <a:pt x="15" y="204"/>
                      <a:pt x="22" y="207"/>
                      <a:pt x="29" y="207"/>
                    </a:cubicBezTo>
                    <a:cubicBezTo>
                      <a:pt x="35" y="207"/>
                      <a:pt x="41" y="204"/>
                      <a:pt x="46" y="201"/>
                    </a:cubicBezTo>
                    <a:lnTo>
                      <a:pt x="211" y="45"/>
                    </a:lnTo>
                    <a:cubicBezTo>
                      <a:pt x="222" y="35"/>
                      <a:pt x="222" y="19"/>
                      <a:pt x="212" y="9"/>
                    </a:cubicBezTo>
                    <a:cubicBezTo>
                      <a:pt x="207" y="3"/>
                      <a:pt x="200" y="1"/>
                      <a:pt x="19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40"/>
              <p:cNvSpPr/>
              <p:nvPr/>
            </p:nvSpPr>
            <p:spPr>
              <a:xfrm>
                <a:off x="4536714" y="3213819"/>
                <a:ext cx="13524" cy="42860"/>
              </a:xfrm>
              <a:custGeom>
                <a:avLst/>
                <a:gdLst/>
                <a:ahLst/>
                <a:cxnLst/>
                <a:rect l="l" t="t" r="r" b="b"/>
                <a:pathLst>
                  <a:path w="136" h="431" extrusionOk="0">
                    <a:moveTo>
                      <a:pt x="5" y="1"/>
                    </a:moveTo>
                    <a:lnTo>
                      <a:pt x="0" y="428"/>
                    </a:lnTo>
                    <a:lnTo>
                      <a:pt x="131" y="430"/>
                    </a:lnTo>
                    <a:lnTo>
                      <a:pt x="135" y="2"/>
                    </a:lnTo>
                    <a:lnTo>
                      <a:pt x="5" y="1"/>
                    </a:lnTo>
                    <a:close/>
                  </a:path>
                </a:pathLst>
              </a:custGeom>
              <a:solidFill>
                <a:srgbClr val="200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40"/>
              <p:cNvSpPr/>
              <p:nvPr/>
            </p:nvSpPr>
            <p:spPr>
              <a:xfrm>
                <a:off x="4172257" y="3295859"/>
                <a:ext cx="313542" cy="166467"/>
              </a:xfrm>
              <a:custGeom>
                <a:avLst/>
                <a:gdLst/>
                <a:ahLst/>
                <a:cxnLst/>
                <a:rect l="l" t="t" r="r" b="b"/>
                <a:pathLst>
                  <a:path w="3153" h="1674" extrusionOk="0">
                    <a:moveTo>
                      <a:pt x="49" y="0"/>
                    </a:moveTo>
                    <a:cubicBezTo>
                      <a:pt x="31" y="0"/>
                      <a:pt x="17" y="15"/>
                      <a:pt x="17" y="32"/>
                    </a:cubicBezTo>
                    <a:lnTo>
                      <a:pt x="0" y="1608"/>
                    </a:lnTo>
                    <a:cubicBezTo>
                      <a:pt x="0" y="1624"/>
                      <a:pt x="15" y="1641"/>
                      <a:pt x="32" y="1641"/>
                    </a:cubicBezTo>
                    <a:lnTo>
                      <a:pt x="3102" y="1673"/>
                    </a:lnTo>
                    <a:cubicBezTo>
                      <a:pt x="3121" y="1673"/>
                      <a:pt x="3136" y="1659"/>
                      <a:pt x="3136" y="1641"/>
                    </a:cubicBezTo>
                    <a:lnTo>
                      <a:pt x="3152" y="65"/>
                    </a:lnTo>
                    <a:cubicBezTo>
                      <a:pt x="3152" y="47"/>
                      <a:pt x="3138" y="32"/>
                      <a:pt x="3120" y="32"/>
                    </a:cubicBezTo>
                    <a:lnTo>
                      <a:pt x="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40"/>
              <p:cNvSpPr/>
              <p:nvPr/>
            </p:nvSpPr>
            <p:spPr>
              <a:xfrm>
                <a:off x="4273689" y="3460038"/>
                <a:ext cx="102923" cy="20982"/>
              </a:xfrm>
              <a:custGeom>
                <a:avLst/>
                <a:gdLst/>
                <a:ahLst/>
                <a:cxnLst/>
                <a:rect l="l" t="t" r="r" b="b"/>
                <a:pathLst>
                  <a:path w="1035" h="211" extrusionOk="0">
                    <a:moveTo>
                      <a:pt x="2" y="0"/>
                    </a:moveTo>
                    <a:lnTo>
                      <a:pt x="1" y="68"/>
                    </a:lnTo>
                    <a:cubicBezTo>
                      <a:pt x="0" y="141"/>
                      <a:pt x="59" y="202"/>
                      <a:pt x="135" y="203"/>
                    </a:cubicBezTo>
                    <a:lnTo>
                      <a:pt x="898" y="211"/>
                    </a:lnTo>
                    <a:cubicBezTo>
                      <a:pt x="899" y="211"/>
                      <a:pt x="900" y="211"/>
                      <a:pt x="901" y="211"/>
                    </a:cubicBezTo>
                    <a:cubicBezTo>
                      <a:pt x="973" y="211"/>
                      <a:pt x="1033" y="150"/>
                      <a:pt x="1033" y="78"/>
                    </a:cubicBezTo>
                    <a:lnTo>
                      <a:pt x="1035" y="11"/>
                    </a:lnTo>
                    <a:lnTo>
                      <a:pt x="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40"/>
              <p:cNvSpPr/>
              <p:nvPr/>
            </p:nvSpPr>
            <p:spPr>
              <a:xfrm>
                <a:off x="4151772" y="3338520"/>
                <a:ext cx="21281" cy="78062"/>
              </a:xfrm>
              <a:custGeom>
                <a:avLst/>
                <a:gdLst/>
                <a:ahLst/>
                <a:cxnLst/>
                <a:rect l="l" t="t" r="r" b="b"/>
                <a:pathLst>
                  <a:path w="214" h="785" extrusionOk="0">
                    <a:moveTo>
                      <a:pt x="9" y="0"/>
                    </a:moveTo>
                    <a:lnTo>
                      <a:pt x="1" y="783"/>
                    </a:lnTo>
                    <a:lnTo>
                      <a:pt x="205" y="785"/>
                    </a:lnTo>
                    <a:lnTo>
                      <a:pt x="213" y="2"/>
                    </a:lnTo>
                    <a:lnTo>
                      <a:pt x="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40"/>
              <p:cNvSpPr/>
              <p:nvPr/>
            </p:nvSpPr>
            <p:spPr>
              <a:xfrm>
                <a:off x="4484507" y="3338022"/>
                <a:ext cx="20684" cy="85322"/>
              </a:xfrm>
              <a:custGeom>
                <a:avLst/>
                <a:gdLst/>
                <a:ahLst/>
                <a:cxnLst/>
                <a:rect l="l" t="t" r="r" b="b"/>
                <a:pathLst>
                  <a:path w="208" h="858" extrusionOk="0">
                    <a:moveTo>
                      <a:pt x="10" y="0"/>
                    </a:moveTo>
                    <a:lnTo>
                      <a:pt x="1" y="856"/>
                    </a:lnTo>
                    <a:lnTo>
                      <a:pt x="155" y="857"/>
                    </a:lnTo>
                    <a:cubicBezTo>
                      <a:pt x="179" y="857"/>
                      <a:pt x="199" y="834"/>
                      <a:pt x="199" y="805"/>
                    </a:cubicBezTo>
                    <a:lnTo>
                      <a:pt x="207" y="54"/>
                    </a:lnTo>
                    <a:cubicBezTo>
                      <a:pt x="207" y="25"/>
                      <a:pt x="188" y="1"/>
                      <a:pt x="164" y="1"/>
                    </a:cubicBezTo>
                    <a:lnTo>
                      <a:pt x="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40"/>
              <p:cNvSpPr/>
              <p:nvPr/>
            </p:nvSpPr>
            <p:spPr>
              <a:xfrm>
                <a:off x="4078483" y="3274678"/>
                <a:ext cx="84924" cy="203360"/>
              </a:xfrm>
              <a:custGeom>
                <a:avLst/>
                <a:gdLst/>
                <a:ahLst/>
                <a:cxnLst/>
                <a:rect l="l" t="t" r="r" b="b"/>
                <a:pathLst>
                  <a:path w="854" h="2045" extrusionOk="0">
                    <a:moveTo>
                      <a:pt x="22" y="1"/>
                    </a:moveTo>
                    <a:lnTo>
                      <a:pt x="1" y="2045"/>
                    </a:lnTo>
                    <a:lnTo>
                      <a:pt x="161" y="1972"/>
                    </a:lnTo>
                    <a:lnTo>
                      <a:pt x="262" y="1928"/>
                    </a:lnTo>
                    <a:lnTo>
                      <a:pt x="584" y="1781"/>
                    </a:lnTo>
                    <a:cubicBezTo>
                      <a:pt x="705" y="1712"/>
                      <a:pt x="846" y="1422"/>
                      <a:pt x="846" y="1422"/>
                    </a:cubicBezTo>
                    <a:lnTo>
                      <a:pt x="854" y="639"/>
                    </a:lnTo>
                    <a:cubicBezTo>
                      <a:pt x="854" y="639"/>
                      <a:pt x="719" y="347"/>
                      <a:pt x="599" y="275"/>
                    </a:cubicBezTo>
                    <a:lnTo>
                      <a:pt x="281" y="123"/>
                    </a:lnTo>
                    <a:lnTo>
                      <a:pt x="181" y="74"/>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0"/>
              <p:cNvSpPr/>
              <p:nvPr/>
            </p:nvSpPr>
            <p:spPr>
              <a:xfrm>
                <a:off x="4094493" y="3282335"/>
                <a:ext cx="11933" cy="188642"/>
              </a:xfrm>
              <a:custGeom>
                <a:avLst/>
                <a:gdLst/>
                <a:ahLst/>
                <a:cxnLst/>
                <a:rect l="l" t="t" r="r" b="b"/>
                <a:pathLst>
                  <a:path w="120" h="1897" extrusionOk="0">
                    <a:moveTo>
                      <a:pt x="20" y="0"/>
                    </a:moveTo>
                    <a:lnTo>
                      <a:pt x="0" y="1896"/>
                    </a:lnTo>
                    <a:lnTo>
                      <a:pt x="100" y="1851"/>
                    </a:lnTo>
                    <a:lnTo>
                      <a:pt x="120" y="47"/>
                    </a:lnTo>
                    <a:lnTo>
                      <a:pt x="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0"/>
              <p:cNvSpPr/>
              <p:nvPr/>
            </p:nvSpPr>
            <p:spPr>
              <a:xfrm>
                <a:off x="4222675" y="3259761"/>
                <a:ext cx="209625" cy="18099"/>
              </a:xfrm>
              <a:custGeom>
                <a:avLst/>
                <a:gdLst/>
                <a:ahLst/>
                <a:cxnLst/>
                <a:rect l="l" t="t" r="r" b="b"/>
                <a:pathLst>
                  <a:path w="2108" h="182" extrusionOk="0">
                    <a:moveTo>
                      <a:pt x="2" y="0"/>
                    </a:moveTo>
                    <a:lnTo>
                      <a:pt x="1" y="159"/>
                    </a:lnTo>
                    <a:lnTo>
                      <a:pt x="2106" y="182"/>
                    </a:lnTo>
                    <a:lnTo>
                      <a:pt x="2107" y="22"/>
                    </a:lnTo>
                    <a:lnTo>
                      <a:pt x="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0"/>
              <p:cNvSpPr/>
              <p:nvPr/>
            </p:nvSpPr>
            <p:spPr>
              <a:xfrm>
                <a:off x="4222476" y="3255883"/>
                <a:ext cx="24065" cy="41368"/>
              </a:xfrm>
              <a:custGeom>
                <a:avLst/>
                <a:gdLst/>
                <a:ahLst/>
                <a:cxnLst/>
                <a:rect l="l" t="t" r="r" b="b"/>
                <a:pathLst>
                  <a:path w="242" h="416" extrusionOk="0">
                    <a:moveTo>
                      <a:pt x="5" y="1"/>
                    </a:moveTo>
                    <a:lnTo>
                      <a:pt x="1" y="412"/>
                    </a:lnTo>
                    <a:lnTo>
                      <a:pt x="237" y="416"/>
                    </a:lnTo>
                    <a:lnTo>
                      <a:pt x="241" y="3"/>
                    </a:lnTo>
                    <a:lnTo>
                      <a:pt x="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0"/>
              <p:cNvSpPr/>
              <p:nvPr/>
            </p:nvSpPr>
            <p:spPr>
              <a:xfrm>
                <a:off x="4394611" y="3179809"/>
                <a:ext cx="38584" cy="119331"/>
              </a:xfrm>
              <a:custGeom>
                <a:avLst/>
                <a:gdLst/>
                <a:ahLst/>
                <a:cxnLst/>
                <a:rect l="l" t="t" r="r" b="b"/>
                <a:pathLst>
                  <a:path w="388" h="1200" extrusionOk="0">
                    <a:moveTo>
                      <a:pt x="13" y="1"/>
                    </a:moveTo>
                    <a:lnTo>
                      <a:pt x="1" y="1196"/>
                    </a:lnTo>
                    <a:lnTo>
                      <a:pt x="375" y="1199"/>
                    </a:lnTo>
                    <a:lnTo>
                      <a:pt x="388" y="5"/>
                    </a:lnTo>
                    <a:lnTo>
                      <a:pt x="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0"/>
              <p:cNvSpPr/>
              <p:nvPr/>
            </p:nvSpPr>
            <p:spPr>
              <a:xfrm>
                <a:off x="4345685" y="3192240"/>
                <a:ext cx="49423" cy="18894"/>
              </a:xfrm>
              <a:custGeom>
                <a:avLst/>
                <a:gdLst/>
                <a:ahLst/>
                <a:cxnLst/>
                <a:rect l="l" t="t" r="r" b="b"/>
                <a:pathLst>
                  <a:path w="497" h="190" extrusionOk="0">
                    <a:moveTo>
                      <a:pt x="2" y="0"/>
                    </a:moveTo>
                    <a:lnTo>
                      <a:pt x="1" y="185"/>
                    </a:lnTo>
                    <a:lnTo>
                      <a:pt x="494" y="190"/>
                    </a:lnTo>
                    <a:lnTo>
                      <a:pt x="496" y="5"/>
                    </a:lnTo>
                    <a:lnTo>
                      <a:pt x="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0"/>
              <p:cNvSpPr/>
              <p:nvPr/>
            </p:nvSpPr>
            <p:spPr>
              <a:xfrm>
                <a:off x="4208156" y="3171158"/>
                <a:ext cx="155826" cy="58671"/>
              </a:xfrm>
              <a:custGeom>
                <a:avLst/>
                <a:gdLst/>
                <a:ahLst/>
                <a:cxnLst/>
                <a:rect l="l" t="t" r="r" b="b"/>
                <a:pathLst>
                  <a:path w="1567" h="590" extrusionOk="0">
                    <a:moveTo>
                      <a:pt x="158" y="1"/>
                    </a:moveTo>
                    <a:cubicBezTo>
                      <a:pt x="73" y="1"/>
                      <a:pt x="4" y="71"/>
                      <a:pt x="3" y="155"/>
                    </a:cubicBezTo>
                    <a:lnTo>
                      <a:pt x="1" y="420"/>
                    </a:lnTo>
                    <a:cubicBezTo>
                      <a:pt x="1" y="506"/>
                      <a:pt x="69" y="575"/>
                      <a:pt x="154" y="576"/>
                    </a:cubicBezTo>
                    <a:lnTo>
                      <a:pt x="1405" y="590"/>
                    </a:lnTo>
                    <a:cubicBezTo>
                      <a:pt x="1406" y="590"/>
                      <a:pt x="1407" y="590"/>
                      <a:pt x="1407" y="590"/>
                    </a:cubicBezTo>
                    <a:cubicBezTo>
                      <a:pt x="1491" y="590"/>
                      <a:pt x="1561" y="521"/>
                      <a:pt x="1562" y="435"/>
                    </a:cubicBezTo>
                    <a:lnTo>
                      <a:pt x="1564" y="171"/>
                    </a:lnTo>
                    <a:cubicBezTo>
                      <a:pt x="1566" y="86"/>
                      <a:pt x="1496" y="15"/>
                      <a:pt x="1411" y="14"/>
                    </a:cubicBezTo>
                    <a:lnTo>
                      <a:pt x="159" y="1"/>
                    </a:lnTo>
                    <a:cubicBezTo>
                      <a:pt x="159" y="1"/>
                      <a:pt x="158"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0"/>
              <p:cNvSpPr/>
              <p:nvPr/>
            </p:nvSpPr>
            <p:spPr>
              <a:xfrm>
                <a:off x="4197715" y="3333249"/>
                <a:ext cx="256661" cy="91487"/>
              </a:xfrm>
              <a:custGeom>
                <a:avLst/>
                <a:gdLst/>
                <a:ahLst/>
                <a:cxnLst/>
                <a:rect l="l" t="t" r="r" b="b"/>
                <a:pathLst>
                  <a:path w="2581" h="920" extrusionOk="0">
                    <a:moveTo>
                      <a:pt x="35" y="26"/>
                    </a:moveTo>
                    <a:lnTo>
                      <a:pt x="2554" y="52"/>
                    </a:lnTo>
                    <a:lnTo>
                      <a:pt x="2545" y="894"/>
                    </a:lnTo>
                    <a:lnTo>
                      <a:pt x="26" y="868"/>
                    </a:lnTo>
                    <a:lnTo>
                      <a:pt x="35" y="26"/>
                    </a:lnTo>
                    <a:close/>
                    <a:moveTo>
                      <a:pt x="23" y="0"/>
                    </a:moveTo>
                    <a:cubicBezTo>
                      <a:pt x="19" y="0"/>
                      <a:pt x="16" y="1"/>
                      <a:pt x="14" y="3"/>
                    </a:cubicBezTo>
                    <a:cubicBezTo>
                      <a:pt x="10" y="7"/>
                      <a:pt x="9" y="9"/>
                      <a:pt x="9" y="13"/>
                    </a:cubicBezTo>
                    <a:lnTo>
                      <a:pt x="0" y="881"/>
                    </a:lnTo>
                    <a:cubicBezTo>
                      <a:pt x="0" y="888"/>
                      <a:pt x="5" y="894"/>
                      <a:pt x="14" y="894"/>
                    </a:cubicBezTo>
                    <a:lnTo>
                      <a:pt x="2558" y="920"/>
                    </a:lnTo>
                    <a:cubicBezTo>
                      <a:pt x="2561" y="920"/>
                      <a:pt x="2565" y="919"/>
                      <a:pt x="2568" y="916"/>
                    </a:cubicBezTo>
                    <a:cubicBezTo>
                      <a:pt x="2570" y="914"/>
                      <a:pt x="2571" y="910"/>
                      <a:pt x="2571" y="907"/>
                    </a:cubicBezTo>
                    <a:lnTo>
                      <a:pt x="2580" y="39"/>
                    </a:lnTo>
                    <a:cubicBezTo>
                      <a:pt x="2580" y="32"/>
                      <a:pt x="2575" y="26"/>
                      <a:pt x="2568" y="26"/>
                    </a:cubicBezTo>
                    <a:lnTo>
                      <a:pt x="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40"/>
              <p:cNvSpPr/>
              <p:nvPr/>
            </p:nvSpPr>
            <p:spPr>
              <a:xfrm>
                <a:off x="4238685" y="3279849"/>
                <a:ext cx="135441" cy="59765"/>
              </a:xfrm>
              <a:custGeom>
                <a:avLst/>
                <a:gdLst/>
                <a:ahLst/>
                <a:cxnLst/>
                <a:rect l="l" t="t" r="r" b="b"/>
                <a:pathLst>
                  <a:path w="1362" h="601" extrusionOk="0">
                    <a:moveTo>
                      <a:pt x="1070" y="1"/>
                    </a:moveTo>
                    <a:cubicBezTo>
                      <a:pt x="1056" y="1"/>
                      <a:pt x="1042" y="2"/>
                      <a:pt x="1028" y="5"/>
                    </a:cubicBezTo>
                    <a:cubicBezTo>
                      <a:pt x="838" y="38"/>
                      <a:pt x="602" y="46"/>
                      <a:pt x="488" y="53"/>
                    </a:cubicBezTo>
                    <a:cubicBezTo>
                      <a:pt x="472" y="54"/>
                      <a:pt x="453" y="55"/>
                      <a:pt x="432" y="55"/>
                    </a:cubicBezTo>
                    <a:cubicBezTo>
                      <a:pt x="389" y="55"/>
                      <a:pt x="339" y="53"/>
                      <a:pt x="289" y="53"/>
                    </a:cubicBezTo>
                    <a:cubicBezTo>
                      <a:pt x="197" y="53"/>
                      <a:pt x="107" y="59"/>
                      <a:pt x="70" y="94"/>
                    </a:cubicBezTo>
                    <a:cubicBezTo>
                      <a:pt x="4" y="156"/>
                      <a:pt x="1" y="241"/>
                      <a:pt x="29" y="385"/>
                    </a:cubicBezTo>
                    <a:cubicBezTo>
                      <a:pt x="45" y="465"/>
                      <a:pt x="79" y="497"/>
                      <a:pt x="113" y="497"/>
                    </a:cubicBezTo>
                    <a:cubicBezTo>
                      <a:pt x="141" y="497"/>
                      <a:pt x="169" y="475"/>
                      <a:pt x="187" y="441"/>
                    </a:cubicBezTo>
                    <a:cubicBezTo>
                      <a:pt x="232" y="357"/>
                      <a:pt x="263" y="233"/>
                      <a:pt x="263" y="233"/>
                    </a:cubicBezTo>
                    <a:cubicBezTo>
                      <a:pt x="263" y="233"/>
                      <a:pt x="277" y="280"/>
                      <a:pt x="292" y="462"/>
                    </a:cubicBezTo>
                    <a:cubicBezTo>
                      <a:pt x="300" y="562"/>
                      <a:pt x="337" y="599"/>
                      <a:pt x="375" y="599"/>
                    </a:cubicBezTo>
                    <a:cubicBezTo>
                      <a:pt x="409" y="599"/>
                      <a:pt x="445" y="569"/>
                      <a:pt x="463" y="526"/>
                    </a:cubicBezTo>
                    <a:cubicBezTo>
                      <a:pt x="516" y="402"/>
                      <a:pt x="557" y="187"/>
                      <a:pt x="557" y="187"/>
                    </a:cubicBezTo>
                    <a:cubicBezTo>
                      <a:pt x="557" y="187"/>
                      <a:pt x="568" y="389"/>
                      <a:pt x="573" y="520"/>
                    </a:cubicBezTo>
                    <a:cubicBezTo>
                      <a:pt x="575" y="569"/>
                      <a:pt x="598" y="593"/>
                      <a:pt x="627" y="593"/>
                    </a:cubicBezTo>
                    <a:cubicBezTo>
                      <a:pt x="676" y="593"/>
                      <a:pt x="743" y="525"/>
                      <a:pt x="758" y="393"/>
                    </a:cubicBezTo>
                    <a:cubicBezTo>
                      <a:pt x="780" y="193"/>
                      <a:pt x="809" y="188"/>
                      <a:pt x="812" y="188"/>
                    </a:cubicBezTo>
                    <a:cubicBezTo>
                      <a:pt x="812" y="188"/>
                      <a:pt x="812" y="188"/>
                      <a:pt x="812" y="188"/>
                    </a:cubicBezTo>
                    <a:cubicBezTo>
                      <a:pt x="812" y="188"/>
                      <a:pt x="835" y="245"/>
                      <a:pt x="835" y="405"/>
                    </a:cubicBezTo>
                    <a:cubicBezTo>
                      <a:pt x="835" y="521"/>
                      <a:pt x="879" y="600"/>
                      <a:pt x="924" y="600"/>
                    </a:cubicBezTo>
                    <a:cubicBezTo>
                      <a:pt x="941" y="600"/>
                      <a:pt x="957" y="589"/>
                      <a:pt x="972" y="565"/>
                    </a:cubicBezTo>
                    <a:cubicBezTo>
                      <a:pt x="1027" y="478"/>
                      <a:pt x="1039" y="177"/>
                      <a:pt x="1039" y="177"/>
                    </a:cubicBezTo>
                    <a:lnTo>
                      <a:pt x="1125" y="178"/>
                    </a:lnTo>
                    <a:cubicBezTo>
                      <a:pt x="1172" y="178"/>
                      <a:pt x="1195" y="181"/>
                      <a:pt x="1224" y="181"/>
                    </a:cubicBezTo>
                    <a:cubicBezTo>
                      <a:pt x="1231" y="181"/>
                      <a:pt x="1238" y="181"/>
                      <a:pt x="1247" y="181"/>
                    </a:cubicBezTo>
                    <a:lnTo>
                      <a:pt x="1362" y="182"/>
                    </a:lnTo>
                    <a:cubicBezTo>
                      <a:pt x="1362" y="182"/>
                      <a:pt x="1239" y="1"/>
                      <a:pt x="1070" y="1"/>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0"/>
              <p:cNvSpPr/>
              <p:nvPr/>
            </p:nvSpPr>
            <p:spPr>
              <a:xfrm>
                <a:off x="4802524" y="4966493"/>
                <a:ext cx="79653" cy="75079"/>
              </a:xfrm>
              <a:custGeom>
                <a:avLst/>
                <a:gdLst/>
                <a:ahLst/>
                <a:cxnLst/>
                <a:rect l="l" t="t" r="r" b="b"/>
                <a:pathLst>
                  <a:path w="801" h="755" extrusionOk="0">
                    <a:moveTo>
                      <a:pt x="749" y="1"/>
                    </a:moveTo>
                    <a:lnTo>
                      <a:pt x="1" y="60"/>
                    </a:lnTo>
                    <a:lnTo>
                      <a:pt x="42" y="755"/>
                    </a:lnTo>
                    <a:lnTo>
                      <a:pt x="801" y="740"/>
                    </a:lnTo>
                    <a:lnTo>
                      <a:pt x="749" y="1"/>
                    </a:lnTo>
                    <a:close/>
                  </a:path>
                </a:pathLst>
              </a:custGeom>
              <a:solidFill>
                <a:srgbClr val="FD9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0"/>
              <p:cNvSpPr/>
              <p:nvPr/>
            </p:nvSpPr>
            <p:spPr>
              <a:xfrm>
                <a:off x="4573309" y="4032429"/>
                <a:ext cx="314636" cy="958924"/>
              </a:xfrm>
              <a:custGeom>
                <a:avLst/>
                <a:gdLst/>
                <a:ahLst/>
                <a:cxnLst/>
                <a:rect l="l" t="t" r="r" b="b"/>
                <a:pathLst>
                  <a:path w="3164" h="9643" extrusionOk="0">
                    <a:moveTo>
                      <a:pt x="1717" y="0"/>
                    </a:moveTo>
                    <a:lnTo>
                      <a:pt x="1467" y="134"/>
                    </a:lnTo>
                    <a:lnTo>
                      <a:pt x="1395" y="171"/>
                    </a:lnTo>
                    <a:lnTo>
                      <a:pt x="0" y="912"/>
                    </a:lnTo>
                    <a:lnTo>
                      <a:pt x="46" y="1035"/>
                    </a:lnTo>
                    <a:lnTo>
                      <a:pt x="1527" y="5023"/>
                    </a:lnTo>
                    <a:cubicBezTo>
                      <a:pt x="1527" y="6671"/>
                      <a:pt x="2271" y="9643"/>
                      <a:pt x="2271" y="9643"/>
                    </a:cubicBezTo>
                    <a:lnTo>
                      <a:pt x="3164" y="9599"/>
                    </a:lnTo>
                    <a:lnTo>
                      <a:pt x="2919" y="4952"/>
                    </a:lnTo>
                    <a:lnTo>
                      <a:pt x="2916" y="4888"/>
                    </a:lnTo>
                    <a:cubicBezTo>
                      <a:pt x="2914" y="4883"/>
                      <a:pt x="2913" y="4877"/>
                      <a:pt x="2912" y="4871"/>
                    </a:cubicBezTo>
                    <a:cubicBezTo>
                      <a:pt x="2683" y="3955"/>
                      <a:pt x="2207" y="1669"/>
                      <a:pt x="1883" y="565"/>
                    </a:cubicBezTo>
                    <a:cubicBezTo>
                      <a:pt x="1874" y="534"/>
                      <a:pt x="1865" y="505"/>
                      <a:pt x="1857" y="476"/>
                    </a:cubicBezTo>
                    <a:cubicBezTo>
                      <a:pt x="1805" y="301"/>
                      <a:pt x="1765" y="166"/>
                      <a:pt x="1742" y="85"/>
                    </a:cubicBezTo>
                    <a:cubicBezTo>
                      <a:pt x="1725" y="31"/>
                      <a:pt x="1717" y="0"/>
                      <a:pt x="17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0"/>
              <p:cNvSpPr/>
              <p:nvPr/>
            </p:nvSpPr>
            <p:spPr>
              <a:xfrm>
                <a:off x="4813363" y="4511643"/>
                <a:ext cx="50318" cy="14021"/>
              </a:xfrm>
              <a:custGeom>
                <a:avLst/>
                <a:gdLst/>
                <a:ahLst/>
                <a:cxnLst/>
                <a:rect l="l" t="t" r="r" b="b"/>
                <a:pathLst>
                  <a:path w="506" h="141" extrusionOk="0">
                    <a:moveTo>
                      <a:pt x="45" y="1"/>
                    </a:moveTo>
                    <a:cubicBezTo>
                      <a:pt x="30" y="1"/>
                      <a:pt x="15" y="10"/>
                      <a:pt x="9" y="25"/>
                    </a:cubicBezTo>
                    <a:cubicBezTo>
                      <a:pt x="1" y="46"/>
                      <a:pt x="11" y="69"/>
                      <a:pt x="32" y="77"/>
                    </a:cubicBezTo>
                    <a:cubicBezTo>
                      <a:pt x="151" y="125"/>
                      <a:pt x="271" y="140"/>
                      <a:pt x="380" y="140"/>
                    </a:cubicBezTo>
                    <a:cubicBezTo>
                      <a:pt x="423" y="140"/>
                      <a:pt x="465" y="137"/>
                      <a:pt x="505" y="134"/>
                    </a:cubicBezTo>
                    <a:lnTo>
                      <a:pt x="501" y="71"/>
                    </a:lnTo>
                    <a:cubicBezTo>
                      <a:pt x="500" y="66"/>
                      <a:pt x="499" y="59"/>
                      <a:pt x="498" y="53"/>
                    </a:cubicBezTo>
                    <a:cubicBezTo>
                      <a:pt x="460" y="58"/>
                      <a:pt x="420" y="61"/>
                      <a:pt x="379" y="61"/>
                    </a:cubicBezTo>
                    <a:cubicBezTo>
                      <a:pt x="278" y="61"/>
                      <a:pt x="168" y="46"/>
                      <a:pt x="61" y="4"/>
                    </a:cubicBezTo>
                    <a:cubicBezTo>
                      <a:pt x="56" y="2"/>
                      <a:pt x="50" y="1"/>
                      <a:pt x="4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0"/>
              <p:cNvSpPr/>
              <p:nvPr/>
            </p:nvSpPr>
            <p:spPr>
              <a:xfrm>
                <a:off x="4789398" y="5012137"/>
                <a:ext cx="148468" cy="128877"/>
              </a:xfrm>
              <a:custGeom>
                <a:avLst/>
                <a:gdLst/>
                <a:ahLst/>
                <a:cxnLst/>
                <a:rect l="l" t="t" r="r" b="b"/>
                <a:pathLst>
                  <a:path w="1493" h="1296" extrusionOk="0">
                    <a:moveTo>
                      <a:pt x="576" y="0"/>
                    </a:moveTo>
                    <a:cubicBezTo>
                      <a:pt x="226" y="0"/>
                      <a:pt x="196" y="170"/>
                      <a:pt x="159" y="259"/>
                    </a:cubicBezTo>
                    <a:cubicBezTo>
                      <a:pt x="143" y="297"/>
                      <a:pt x="122" y="374"/>
                      <a:pt x="100" y="468"/>
                    </a:cubicBezTo>
                    <a:cubicBezTo>
                      <a:pt x="91" y="506"/>
                      <a:pt x="82" y="545"/>
                      <a:pt x="74" y="586"/>
                    </a:cubicBezTo>
                    <a:cubicBezTo>
                      <a:pt x="52" y="687"/>
                      <a:pt x="32" y="793"/>
                      <a:pt x="19" y="879"/>
                    </a:cubicBezTo>
                    <a:cubicBezTo>
                      <a:pt x="4" y="969"/>
                      <a:pt x="0" y="1063"/>
                      <a:pt x="2" y="1138"/>
                    </a:cubicBezTo>
                    <a:lnTo>
                      <a:pt x="2" y="1155"/>
                    </a:lnTo>
                    <a:cubicBezTo>
                      <a:pt x="2" y="1181"/>
                      <a:pt x="3" y="1204"/>
                      <a:pt x="4" y="1224"/>
                    </a:cubicBezTo>
                    <a:cubicBezTo>
                      <a:pt x="6" y="1269"/>
                      <a:pt x="10" y="1296"/>
                      <a:pt x="10" y="1296"/>
                    </a:cubicBezTo>
                    <a:lnTo>
                      <a:pt x="1485" y="1296"/>
                    </a:lnTo>
                    <a:cubicBezTo>
                      <a:pt x="1485" y="1296"/>
                      <a:pt x="1493" y="1239"/>
                      <a:pt x="1486" y="1155"/>
                    </a:cubicBezTo>
                    <a:cubicBezTo>
                      <a:pt x="1477" y="1005"/>
                      <a:pt x="1427" y="766"/>
                      <a:pt x="1223" y="610"/>
                    </a:cubicBezTo>
                    <a:cubicBezTo>
                      <a:pt x="945" y="394"/>
                      <a:pt x="1052" y="439"/>
                      <a:pt x="995" y="340"/>
                    </a:cubicBezTo>
                    <a:cubicBezTo>
                      <a:pt x="989" y="330"/>
                      <a:pt x="938" y="162"/>
                      <a:pt x="933" y="150"/>
                    </a:cubicBezTo>
                    <a:cubicBezTo>
                      <a:pt x="885" y="48"/>
                      <a:pt x="841"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0"/>
              <p:cNvSpPr/>
              <p:nvPr/>
            </p:nvSpPr>
            <p:spPr>
              <a:xfrm>
                <a:off x="4789596" y="5058477"/>
                <a:ext cx="24463" cy="75477"/>
              </a:xfrm>
              <a:custGeom>
                <a:avLst/>
                <a:gdLst/>
                <a:ahLst/>
                <a:cxnLst/>
                <a:rect l="l" t="t" r="r" b="b"/>
                <a:pathLst>
                  <a:path w="246" h="759" extrusionOk="0">
                    <a:moveTo>
                      <a:pt x="101" y="1"/>
                    </a:moveTo>
                    <a:lnTo>
                      <a:pt x="99" y="2"/>
                    </a:lnTo>
                    <a:cubicBezTo>
                      <a:pt x="89" y="40"/>
                      <a:pt x="80" y="79"/>
                      <a:pt x="73" y="120"/>
                    </a:cubicBezTo>
                    <a:cubicBezTo>
                      <a:pt x="106" y="221"/>
                      <a:pt x="143" y="392"/>
                      <a:pt x="90" y="535"/>
                    </a:cubicBezTo>
                    <a:cubicBezTo>
                      <a:pt x="71" y="589"/>
                      <a:pt x="42" y="634"/>
                      <a:pt x="0" y="672"/>
                    </a:cubicBezTo>
                    <a:lnTo>
                      <a:pt x="0" y="689"/>
                    </a:lnTo>
                    <a:cubicBezTo>
                      <a:pt x="0" y="715"/>
                      <a:pt x="1" y="738"/>
                      <a:pt x="2" y="758"/>
                    </a:cubicBezTo>
                    <a:cubicBezTo>
                      <a:pt x="75" y="709"/>
                      <a:pt x="126" y="642"/>
                      <a:pt x="156" y="560"/>
                    </a:cubicBezTo>
                    <a:cubicBezTo>
                      <a:pt x="246" y="312"/>
                      <a:pt x="106" y="14"/>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0"/>
              <p:cNvSpPr/>
              <p:nvPr/>
            </p:nvSpPr>
            <p:spPr>
              <a:xfrm>
                <a:off x="4789596" y="5126993"/>
                <a:ext cx="148269" cy="14121"/>
              </a:xfrm>
              <a:custGeom>
                <a:avLst/>
                <a:gdLst/>
                <a:ahLst/>
                <a:cxnLst/>
                <a:rect l="l" t="t" r="r" b="b"/>
                <a:pathLst>
                  <a:path w="1491" h="142" extrusionOk="0">
                    <a:moveTo>
                      <a:pt x="0" y="1"/>
                    </a:moveTo>
                    <a:cubicBezTo>
                      <a:pt x="2" y="85"/>
                      <a:pt x="8" y="142"/>
                      <a:pt x="8" y="142"/>
                    </a:cubicBezTo>
                    <a:lnTo>
                      <a:pt x="1483" y="142"/>
                    </a:lnTo>
                    <a:cubicBezTo>
                      <a:pt x="1483" y="142"/>
                      <a:pt x="1491" y="85"/>
                      <a:pt x="14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0"/>
              <p:cNvSpPr/>
              <p:nvPr/>
            </p:nvSpPr>
            <p:spPr>
              <a:xfrm>
                <a:off x="4837130" y="5046942"/>
                <a:ext cx="45744" cy="11038"/>
              </a:xfrm>
              <a:custGeom>
                <a:avLst/>
                <a:gdLst/>
                <a:ahLst/>
                <a:cxnLst/>
                <a:rect l="l" t="t" r="r" b="b"/>
                <a:pathLst>
                  <a:path w="460" h="111" extrusionOk="0">
                    <a:moveTo>
                      <a:pt x="248" y="1"/>
                    </a:moveTo>
                    <a:cubicBezTo>
                      <a:pt x="187" y="1"/>
                      <a:pt x="115" y="7"/>
                      <a:pt x="37" y="27"/>
                    </a:cubicBezTo>
                    <a:cubicBezTo>
                      <a:pt x="16" y="33"/>
                      <a:pt x="1" y="55"/>
                      <a:pt x="7" y="79"/>
                    </a:cubicBezTo>
                    <a:cubicBezTo>
                      <a:pt x="12" y="99"/>
                      <a:pt x="30" y="110"/>
                      <a:pt x="49" y="110"/>
                    </a:cubicBezTo>
                    <a:cubicBezTo>
                      <a:pt x="53" y="110"/>
                      <a:pt x="56" y="110"/>
                      <a:pt x="59" y="109"/>
                    </a:cubicBezTo>
                    <a:cubicBezTo>
                      <a:pt x="129" y="91"/>
                      <a:pt x="195" y="85"/>
                      <a:pt x="249" y="85"/>
                    </a:cubicBezTo>
                    <a:cubicBezTo>
                      <a:pt x="340" y="85"/>
                      <a:pt x="400" y="101"/>
                      <a:pt x="401" y="102"/>
                    </a:cubicBezTo>
                    <a:cubicBezTo>
                      <a:pt x="405" y="103"/>
                      <a:pt x="409" y="104"/>
                      <a:pt x="413" y="104"/>
                    </a:cubicBezTo>
                    <a:cubicBezTo>
                      <a:pt x="431" y="104"/>
                      <a:pt x="448" y="92"/>
                      <a:pt x="453" y="73"/>
                    </a:cubicBezTo>
                    <a:cubicBezTo>
                      <a:pt x="459" y="50"/>
                      <a:pt x="447" y="27"/>
                      <a:pt x="423" y="21"/>
                    </a:cubicBezTo>
                    <a:cubicBezTo>
                      <a:pt x="419" y="19"/>
                      <a:pt x="35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40"/>
              <p:cNvSpPr/>
              <p:nvPr/>
            </p:nvSpPr>
            <p:spPr>
              <a:xfrm>
                <a:off x="4834743" y="5030037"/>
                <a:ext cx="45744" cy="11038"/>
              </a:xfrm>
              <a:custGeom>
                <a:avLst/>
                <a:gdLst/>
                <a:ahLst/>
                <a:cxnLst/>
                <a:rect l="l" t="t" r="r" b="b"/>
                <a:pathLst>
                  <a:path w="460" h="111" extrusionOk="0">
                    <a:moveTo>
                      <a:pt x="248" y="1"/>
                    </a:moveTo>
                    <a:cubicBezTo>
                      <a:pt x="187" y="1"/>
                      <a:pt x="115" y="7"/>
                      <a:pt x="36" y="27"/>
                    </a:cubicBezTo>
                    <a:cubicBezTo>
                      <a:pt x="15" y="33"/>
                      <a:pt x="0" y="56"/>
                      <a:pt x="6" y="79"/>
                    </a:cubicBezTo>
                    <a:cubicBezTo>
                      <a:pt x="13" y="99"/>
                      <a:pt x="30" y="110"/>
                      <a:pt x="49" y="110"/>
                    </a:cubicBezTo>
                    <a:cubicBezTo>
                      <a:pt x="52" y="110"/>
                      <a:pt x="55" y="110"/>
                      <a:pt x="59" y="109"/>
                    </a:cubicBezTo>
                    <a:cubicBezTo>
                      <a:pt x="129" y="91"/>
                      <a:pt x="194" y="85"/>
                      <a:pt x="248" y="85"/>
                    </a:cubicBezTo>
                    <a:cubicBezTo>
                      <a:pt x="339" y="85"/>
                      <a:pt x="400" y="102"/>
                      <a:pt x="401" y="103"/>
                    </a:cubicBezTo>
                    <a:cubicBezTo>
                      <a:pt x="405" y="104"/>
                      <a:pt x="408" y="105"/>
                      <a:pt x="412" y="105"/>
                    </a:cubicBezTo>
                    <a:cubicBezTo>
                      <a:pt x="430" y="105"/>
                      <a:pt x="447" y="92"/>
                      <a:pt x="453" y="73"/>
                    </a:cubicBezTo>
                    <a:cubicBezTo>
                      <a:pt x="459" y="51"/>
                      <a:pt x="446" y="27"/>
                      <a:pt x="423" y="21"/>
                    </a:cubicBezTo>
                    <a:cubicBezTo>
                      <a:pt x="419" y="19"/>
                      <a:pt x="351"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40"/>
              <p:cNvSpPr/>
              <p:nvPr/>
            </p:nvSpPr>
            <p:spPr>
              <a:xfrm>
                <a:off x="4843395" y="5060267"/>
                <a:ext cx="45744" cy="11038"/>
              </a:xfrm>
              <a:custGeom>
                <a:avLst/>
                <a:gdLst/>
                <a:ahLst/>
                <a:cxnLst/>
                <a:rect l="l" t="t" r="r" b="b"/>
                <a:pathLst>
                  <a:path w="460" h="111" extrusionOk="0">
                    <a:moveTo>
                      <a:pt x="248" y="0"/>
                    </a:moveTo>
                    <a:cubicBezTo>
                      <a:pt x="187" y="0"/>
                      <a:pt x="115" y="7"/>
                      <a:pt x="36" y="27"/>
                    </a:cubicBezTo>
                    <a:cubicBezTo>
                      <a:pt x="15" y="33"/>
                      <a:pt x="0" y="55"/>
                      <a:pt x="6" y="79"/>
                    </a:cubicBezTo>
                    <a:cubicBezTo>
                      <a:pt x="14" y="98"/>
                      <a:pt x="30" y="110"/>
                      <a:pt x="48" y="110"/>
                    </a:cubicBezTo>
                    <a:cubicBezTo>
                      <a:pt x="52" y="110"/>
                      <a:pt x="55" y="110"/>
                      <a:pt x="58" y="108"/>
                    </a:cubicBezTo>
                    <a:cubicBezTo>
                      <a:pt x="127" y="90"/>
                      <a:pt x="192" y="85"/>
                      <a:pt x="246" y="85"/>
                    </a:cubicBezTo>
                    <a:cubicBezTo>
                      <a:pt x="338" y="85"/>
                      <a:pt x="400" y="101"/>
                      <a:pt x="400" y="102"/>
                    </a:cubicBezTo>
                    <a:cubicBezTo>
                      <a:pt x="404" y="103"/>
                      <a:pt x="408" y="103"/>
                      <a:pt x="412" y="103"/>
                    </a:cubicBezTo>
                    <a:cubicBezTo>
                      <a:pt x="430" y="103"/>
                      <a:pt x="447" y="91"/>
                      <a:pt x="452" y="72"/>
                    </a:cubicBezTo>
                    <a:cubicBezTo>
                      <a:pt x="459" y="50"/>
                      <a:pt x="446" y="27"/>
                      <a:pt x="422" y="20"/>
                    </a:cubicBezTo>
                    <a:cubicBezTo>
                      <a:pt x="418" y="19"/>
                      <a:pt x="350"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0"/>
              <p:cNvSpPr/>
              <p:nvPr/>
            </p:nvSpPr>
            <p:spPr>
              <a:xfrm>
                <a:off x="4850754" y="5075283"/>
                <a:ext cx="45843" cy="11038"/>
              </a:xfrm>
              <a:custGeom>
                <a:avLst/>
                <a:gdLst/>
                <a:ahLst/>
                <a:cxnLst/>
                <a:rect l="l" t="t" r="r" b="b"/>
                <a:pathLst>
                  <a:path w="461" h="111" extrusionOk="0">
                    <a:moveTo>
                      <a:pt x="248" y="1"/>
                    </a:moveTo>
                    <a:cubicBezTo>
                      <a:pt x="188" y="1"/>
                      <a:pt x="115" y="7"/>
                      <a:pt x="37" y="27"/>
                    </a:cubicBezTo>
                    <a:cubicBezTo>
                      <a:pt x="15" y="33"/>
                      <a:pt x="1" y="55"/>
                      <a:pt x="8" y="79"/>
                    </a:cubicBezTo>
                    <a:cubicBezTo>
                      <a:pt x="13" y="97"/>
                      <a:pt x="30" y="110"/>
                      <a:pt x="50" y="110"/>
                    </a:cubicBezTo>
                    <a:cubicBezTo>
                      <a:pt x="54" y="110"/>
                      <a:pt x="56" y="110"/>
                      <a:pt x="60" y="109"/>
                    </a:cubicBezTo>
                    <a:cubicBezTo>
                      <a:pt x="130" y="91"/>
                      <a:pt x="195" y="85"/>
                      <a:pt x="250" y="85"/>
                    </a:cubicBezTo>
                    <a:cubicBezTo>
                      <a:pt x="341" y="85"/>
                      <a:pt x="401" y="101"/>
                      <a:pt x="402" y="102"/>
                    </a:cubicBezTo>
                    <a:cubicBezTo>
                      <a:pt x="406" y="103"/>
                      <a:pt x="410" y="104"/>
                      <a:pt x="414" y="104"/>
                    </a:cubicBezTo>
                    <a:cubicBezTo>
                      <a:pt x="432" y="104"/>
                      <a:pt x="449" y="92"/>
                      <a:pt x="454" y="73"/>
                    </a:cubicBezTo>
                    <a:cubicBezTo>
                      <a:pt x="460" y="50"/>
                      <a:pt x="448" y="27"/>
                      <a:pt x="424" y="21"/>
                    </a:cubicBezTo>
                    <a:cubicBezTo>
                      <a:pt x="420" y="19"/>
                      <a:pt x="351"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0"/>
              <p:cNvSpPr/>
              <p:nvPr/>
            </p:nvSpPr>
            <p:spPr>
              <a:xfrm>
                <a:off x="4598667" y="4142015"/>
                <a:ext cx="214299" cy="847847"/>
              </a:xfrm>
              <a:custGeom>
                <a:avLst/>
                <a:gdLst/>
                <a:ahLst/>
                <a:cxnLst/>
                <a:rect l="l" t="t" r="r" b="b"/>
                <a:pathLst>
                  <a:path w="2155" h="8526" extrusionOk="0">
                    <a:moveTo>
                      <a:pt x="44" y="1"/>
                    </a:moveTo>
                    <a:cubicBezTo>
                      <a:pt x="40" y="1"/>
                      <a:pt x="35" y="1"/>
                      <a:pt x="31" y="2"/>
                    </a:cubicBezTo>
                    <a:cubicBezTo>
                      <a:pt x="11" y="11"/>
                      <a:pt x="0" y="34"/>
                      <a:pt x="7" y="54"/>
                    </a:cubicBezTo>
                    <a:cubicBezTo>
                      <a:pt x="19" y="85"/>
                      <a:pt x="1161" y="3211"/>
                      <a:pt x="1420" y="3795"/>
                    </a:cubicBezTo>
                    <a:cubicBezTo>
                      <a:pt x="1425" y="3918"/>
                      <a:pt x="1470" y="5379"/>
                      <a:pt x="1573" y="5951"/>
                    </a:cubicBezTo>
                    <a:cubicBezTo>
                      <a:pt x="1679" y="6545"/>
                      <a:pt x="2066" y="8470"/>
                      <a:pt x="2069" y="8490"/>
                    </a:cubicBezTo>
                    <a:cubicBezTo>
                      <a:pt x="2074" y="8511"/>
                      <a:pt x="2091" y="8525"/>
                      <a:pt x="2110" y="8525"/>
                    </a:cubicBezTo>
                    <a:cubicBezTo>
                      <a:pt x="2113" y="8525"/>
                      <a:pt x="2115" y="8525"/>
                      <a:pt x="2118" y="8523"/>
                    </a:cubicBezTo>
                    <a:cubicBezTo>
                      <a:pt x="2140" y="8520"/>
                      <a:pt x="2154" y="8497"/>
                      <a:pt x="2149" y="8475"/>
                    </a:cubicBezTo>
                    <a:cubicBezTo>
                      <a:pt x="2145" y="8456"/>
                      <a:pt x="1757" y="6531"/>
                      <a:pt x="1652" y="5939"/>
                    </a:cubicBezTo>
                    <a:cubicBezTo>
                      <a:pt x="1545" y="5349"/>
                      <a:pt x="1501" y="3801"/>
                      <a:pt x="1501" y="3786"/>
                    </a:cubicBezTo>
                    <a:cubicBezTo>
                      <a:pt x="1501" y="3781"/>
                      <a:pt x="1499" y="3776"/>
                      <a:pt x="1497" y="3770"/>
                    </a:cubicBezTo>
                    <a:cubicBezTo>
                      <a:pt x="1246" y="3209"/>
                      <a:pt x="96" y="59"/>
                      <a:pt x="83" y="27"/>
                    </a:cubicBezTo>
                    <a:cubicBezTo>
                      <a:pt x="77" y="11"/>
                      <a:pt x="61" y="1"/>
                      <a:pt x="44"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0"/>
              <p:cNvSpPr/>
              <p:nvPr/>
            </p:nvSpPr>
            <p:spPr>
              <a:xfrm>
                <a:off x="4494451" y="4966493"/>
                <a:ext cx="70803" cy="75079"/>
              </a:xfrm>
              <a:custGeom>
                <a:avLst/>
                <a:gdLst/>
                <a:ahLst/>
                <a:cxnLst/>
                <a:rect l="l" t="t" r="r" b="b"/>
                <a:pathLst>
                  <a:path w="712" h="755" extrusionOk="0">
                    <a:moveTo>
                      <a:pt x="711" y="1"/>
                    </a:moveTo>
                    <a:lnTo>
                      <a:pt x="0" y="58"/>
                    </a:lnTo>
                    <a:lnTo>
                      <a:pt x="5" y="755"/>
                    </a:lnTo>
                    <a:lnTo>
                      <a:pt x="698" y="742"/>
                    </a:lnTo>
                    <a:lnTo>
                      <a:pt x="711" y="1"/>
                    </a:lnTo>
                    <a:close/>
                  </a:path>
                </a:pathLst>
              </a:custGeom>
              <a:solidFill>
                <a:srgbClr val="FD9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0"/>
              <p:cNvSpPr/>
              <p:nvPr/>
            </p:nvSpPr>
            <p:spPr>
              <a:xfrm>
                <a:off x="4329377" y="5020788"/>
                <a:ext cx="254473" cy="122712"/>
              </a:xfrm>
              <a:custGeom>
                <a:avLst/>
                <a:gdLst/>
                <a:ahLst/>
                <a:cxnLst/>
                <a:rect l="l" t="t" r="r" b="b"/>
                <a:pathLst>
                  <a:path w="2559" h="1234" extrusionOk="0">
                    <a:moveTo>
                      <a:pt x="1664" y="0"/>
                    </a:moveTo>
                    <a:cubicBezTo>
                      <a:pt x="1634" y="0"/>
                      <a:pt x="1606" y="8"/>
                      <a:pt x="1582" y="26"/>
                    </a:cubicBezTo>
                    <a:cubicBezTo>
                      <a:pt x="1582" y="26"/>
                      <a:pt x="1510" y="78"/>
                      <a:pt x="1315" y="256"/>
                    </a:cubicBezTo>
                    <a:cubicBezTo>
                      <a:pt x="1121" y="436"/>
                      <a:pt x="789" y="556"/>
                      <a:pt x="505" y="677"/>
                    </a:cubicBezTo>
                    <a:cubicBezTo>
                      <a:pt x="139" y="836"/>
                      <a:pt x="37" y="990"/>
                      <a:pt x="17" y="1096"/>
                    </a:cubicBezTo>
                    <a:cubicBezTo>
                      <a:pt x="1" y="1181"/>
                      <a:pt x="38" y="1234"/>
                      <a:pt x="38" y="1234"/>
                    </a:cubicBezTo>
                    <a:lnTo>
                      <a:pt x="2515" y="1208"/>
                    </a:lnTo>
                    <a:cubicBezTo>
                      <a:pt x="2532" y="1174"/>
                      <a:pt x="2541" y="1126"/>
                      <a:pt x="2546" y="1070"/>
                    </a:cubicBezTo>
                    <a:cubicBezTo>
                      <a:pt x="2558" y="861"/>
                      <a:pt x="2489" y="528"/>
                      <a:pt x="2453" y="316"/>
                    </a:cubicBezTo>
                    <a:cubicBezTo>
                      <a:pt x="2449" y="291"/>
                      <a:pt x="2445" y="268"/>
                      <a:pt x="2443" y="248"/>
                    </a:cubicBezTo>
                    <a:cubicBezTo>
                      <a:pt x="2438" y="213"/>
                      <a:pt x="2435" y="183"/>
                      <a:pt x="2435" y="162"/>
                    </a:cubicBezTo>
                    <a:cubicBezTo>
                      <a:pt x="2434" y="36"/>
                      <a:pt x="2352" y="19"/>
                      <a:pt x="2308" y="19"/>
                    </a:cubicBezTo>
                    <a:cubicBezTo>
                      <a:pt x="2292" y="19"/>
                      <a:pt x="2281" y="21"/>
                      <a:pt x="2281" y="21"/>
                    </a:cubicBezTo>
                    <a:cubicBezTo>
                      <a:pt x="2215" y="87"/>
                      <a:pt x="2147" y="110"/>
                      <a:pt x="2078" y="110"/>
                    </a:cubicBezTo>
                    <a:cubicBezTo>
                      <a:pt x="1928" y="110"/>
                      <a:pt x="1779"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0"/>
              <p:cNvSpPr/>
              <p:nvPr/>
            </p:nvSpPr>
            <p:spPr>
              <a:xfrm>
                <a:off x="4329377" y="5127092"/>
                <a:ext cx="253181" cy="16408"/>
              </a:xfrm>
              <a:custGeom>
                <a:avLst/>
                <a:gdLst/>
                <a:ahLst/>
                <a:cxnLst/>
                <a:rect l="l" t="t" r="r" b="b"/>
                <a:pathLst>
                  <a:path w="2546" h="165" extrusionOk="0">
                    <a:moveTo>
                      <a:pt x="2546" y="1"/>
                    </a:moveTo>
                    <a:lnTo>
                      <a:pt x="16" y="29"/>
                    </a:lnTo>
                    <a:cubicBezTo>
                      <a:pt x="1" y="112"/>
                      <a:pt x="38" y="165"/>
                      <a:pt x="38" y="165"/>
                    </a:cubicBezTo>
                    <a:lnTo>
                      <a:pt x="2515" y="139"/>
                    </a:lnTo>
                    <a:cubicBezTo>
                      <a:pt x="2532" y="105"/>
                      <a:pt x="2541" y="57"/>
                      <a:pt x="25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40"/>
              <p:cNvSpPr/>
              <p:nvPr/>
            </p:nvSpPr>
            <p:spPr>
              <a:xfrm>
                <a:off x="4541388" y="5045152"/>
                <a:ext cx="32020" cy="95962"/>
              </a:xfrm>
              <a:custGeom>
                <a:avLst/>
                <a:gdLst/>
                <a:ahLst/>
                <a:cxnLst/>
                <a:rect l="l" t="t" r="r" b="b"/>
                <a:pathLst>
                  <a:path w="322" h="965" extrusionOk="0">
                    <a:moveTo>
                      <a:pt x="311" y="1"/>
                    </a:moveTo>
                    <a:cubicBezTo>
                      <a:pt x="202" y="87"/>
                      <a:pt x="18" y="272"/>
                      <a:pt x="7" y="566"/>
                    </a:cubicBezTo>
                    <a:cubicBezTo>
                      <a:pt x="0" y="742"/>
                      <a:pt x="60" y="874"/>
                      <a:pt x="130" y="965"/>
                    </a:cubicBezTo>
                    <a:lnTo>
                      <a:pt x="203" y="964"/>
                    </a:lnTo>
                    <a:cubicBezTo>
                      <a:pt x="130" y="881"/>
                      <a:pt x="59" y="752"/>
                      <a:pt x="66" y="569"/>
                    </a:cubicBezTo>
                    <a:cubicBezTo>
                      <a:pt x="75" y="324"/>
                      <a:pt x="220" y="158"/>
                      <a:pt x="321" y="70"/>
                    </a:cubicBezTo>
                    <a:cubicBezTo>
                      <a:pt x="317" y="45"/>
                      <a:pt x="313" y="22"/>
                      <a:pt x="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0"/>
              <p:cNvSpPr/>
              <p:nvPr/>
            </p:nvSpPr>
            <p:spPr>
              <a:xfrm>
                <a:off x="4447307" y="5049130"/>
                <a:ext cx="24463" cy="11834"/>
              </a:xfrm>
              <a:custGeom>
                <a:avLst/>
                <a:gdLst/>
                <a:ahLst/>
                <a:cxnLst/>
                <a:rect l="l" t="t" r="r" b="b"/>
                <a:pathLst>
                  <a:path w="246" h="119" extrusionOk="0">
                    <a:moveTo>
                      <a:pt x="45" y="0"/>
                    </a:moveTo>
                    <a:cubicBezTo>
                      <a:pt x="27" y="0"/>
                      <a:pt x="10" y="13"/>
                      <a:pt x="6" y="31"/>
                    </a:cubicBezTo>
                    <a:cubicBezTo>
                      <a:pt x="1" y="53"/>
                      <a:pt x="14" y="75"/>
                      <a:pt x="36" y="80"/>
                    </a:cubicBezTo>
                    <a:lnTo>
                      <a:pt x="191" y="116"/>
                    </a:lnTo>
                    <a:cubicBezTo>
                      <a:pt x="196" y="118"/>
                      <a:pt x="198" y="118"/>
                      <a:pt x="202" y="118"/>
                    </a:cubicBezTo>
                    <a:cubicBezTo>
                      <a:pt x="219" y="118"/>
                      <a:pt x="236" y="105"/>
                      <a:pt x="240" y="87"/>
                    </a:cubicBezTo>
                    <a:cubicBezTo>
                      <a:pt x="245" y="65"/>
                      <a:pt x="233" y="43"/>
                      <a:pt x="210" y="38"/>
                    </a:cubicBezTo>
                    <a:lnTo>
                      <a:pt x="55" y="1"/>
                    </a:lnTo>
                    <a:cubicBezTo>
                      <a:pt x="51"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0"/>
              <p:cNvSpPr/>
              <p:nvPr/>
            </p:nvSpPr>
            <p:spPr>
              <a:xfrm>
                <a:off x="4464212" y="5035705"/>
                <a:ext cx="24463" cy="11834"/>
              </a:xfrm>
              <a:custGeom>
                <a:avLst/>
                <a:gdLst/>
                <a:ahLst/>
                <a:cxnLst/>
                <a:rect l="l" t="t" r="r" b="b"/>
                <a:pathLst>
                  <a:path w="246" h="119" extrusionOk="0">
                    <a:moveTo>
                      <a:pt x="45" y="0"/>
                    </a:moveTo>
                    <a:cubicBezTo>
                      <a:pt x="27" y="0"/>
                      <a:pt x="10" y="13"/>
                      <a:pt x="6" y="32"/>
                    </a:cubicBezTo>
                    <a:cubicBezTo>
                      <a:pt x="1" y="53"/>
                      <a:pt x="13" y="75"/>
                      <a:pt x="36" y="80"/>
                    </a:cubicBezTo>
                    <a:lnTo>
                      <a:pt x="191" y="117"/>
                    </a:lnTo>
                    <a:cubicBezTo>
                      <a:pt x="194" y="117"/>
                      <a:pt x="198" y="119"/>
                      <a:pt x="202" y="119"/>
                    </a:cubicBezTo>
                    <a:cubicBezTo>
                      <a:pt x="219" y="119"/>
                      <a:pt x="236" y="105"/>
                      <a:pt x="240" y="88"/>
                    </a:cubicBezTo>
                    <a:cubicBezTo>
                      <a:pt x="245" y="65"/>
                      <a:pt x="233" y="43"/>
                      <a:pt x="210" y="38"/>
                    </a:cubicBezTo>
                    <a:lnTo>
                      <a:pt x="55" y="2"/>
                    </a:lnTo>
                    <a:cubicBezTo>
                      <a:pt x="51"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0"/>
              <p:cNvSpPr/>
              <p:nvPr/>
            </p:nvSpPr>
            <p:spPr>
              <a:xfrm>
                <a:off x="4431992" y="5058278"/>
                <a:ext cx="24463" cy="11734"/>
              </a:xfrm>
              <a:custGeom>
                <a:avLst/>
                <a:gdLst/>
                <a:ahLst/>
                <a:cxnLst/>
                <a:rect l="l" t="t" r="r" b="b"/>
                <a:pathLst>
                  <a:path w="246" h="118" extrusionOk="0">
                    <a:moveTo>
                      <a:pt x="45" y="0"/>
                    </a:moveTo>
                    <a:cubicBezTo>
                      <a:pt x="27" y="0"/>
                      <a:pt x="10" y="12"/>
                      <a:pt x="5" y="32"/>
                    </a:cubicBezTo>
                    <a:cubicBezTo>
                      <a:pt x="0" y="53"/>
                      <a:pt x="14" y="75"/>
                      <a:pt x="35" y="80"/>
                    </a:cubicBezTo>
                    <a:lnTo>
                      <a:pt x="191" y="117"/>
                    </a:lnTo>
                    <a:cubicBezTo>
                      <a:pt x="195" y="117"/>
                      <a:pt x="199" y="118"/>
                      <a:pt x="201" y="118"/>
                    </a:cubicBezTo>
                    <a:cubicBezTo>
                      <a:pt x="220" y="118"/>
                      <a:pt x="237" y="105"/>
                      <a:pt x="241" y="87"/>
                    </a:cubicBezTo>
                    <a:cubicBezTo>
                      <a:pt x="246" y="65"/>
                      <a:pt x="232" y="43"/>
                      <a:pt x="211" y="38"/>
                    </a:cubicBezTo>
                    <a:lnTo>
                      <a:pt x="55" y="2"/>
                    </a:lnTo>
                    <a:cubicBezTo>
                      <a:pt x="52"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0"/>
              <p:cNvSpPr/>
              <p:nvPr/>
            </p:nvSpPr>
            <p:spPr>
              <a:xfrm>
                <a:off x="4416778" y="5067029"/>
                <a:ext cx="24463" cy="11734"/>
              </a:xfrm>
              <a:custGeom>
                <a:avLst/>
                <a:gdLst/>
                <a:ahLst/>
                <a:cxnLst/>
                <a:rect l="l" t="t" r="r" b="b"/>
                <a:pathLst>
                  <a:path w="246" h="118" extrusionOk="0">
                    <a:moveTo>
                      <a:pt x="45" y="0"/>
                    </a:moveTo>
                    <a:cubicBezTo>
                      <a:pt x="27" y="0"/>
                      <a:pt x="10" y="12"/>
                      <a:pt x="6" y="32"/>
                    </a:cubicBezTo>
                    <a:cubicBezTo>
                      <a:pt x="1" y="53"/>
                      <a:pt x="13" y="75"/>
                      <a:pt x="36" y="80"/>
                    </a:cubicBezTo>
                    <a:lnTo>
                      <a:pt x="192" y="117"/>
                    </a:lnTo>
                    <a:cubicBezTo>
                      <a:pt x="195" y="117"/>
                      <a:pt x="198" y="118"/>
                      <a:pt x="202" y="118"/>
                    </a:cubicBezTo>
                    <a:cubicBezTo>
                      <a:pt x="220" y="118"/>
                      <a:pt x="236" y="105"/>
                      <a:pt x="240" y="87"/>
                    </a:cubicBezTo>
                    <a:cubicBezTo>
                      <a:pt x="245" y="65"/>
                      <a:pt x="232" y="43"/>
                      <a:pt x="210" y="38"/>
                    </a:cubicBezTo>
                    <a:lnTo>
                      <a:pt x="55" y="2"/>
                    </a:lnTo>
                    <a:cubicBezTo>
                      <a:pt x="51"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0"/>
              <p:cNvSpPr/>
              <p:nvPr/>
            </p:nvSpPr>
            <p:spPr>
              <a:xfrm>
                <a:off x="4399972" y="5075183"/>
                <a:ext cx="24463" cy="11734"/>
              </a:xfrm>
              <a:custGeom>
                <a:avLst/>
                <a:gdLst/>
                <a:ahLst/>
                <a:cxnLst/>
                <a:rect l="l" t="t" r="r" b="b"/>
                <a:pathLst>
                  <a:path w="246" h="118" extrusionOk="0">
                    <a:moveTo>
                      <a:pt x="46" y="0"/>
                    </a:moveTo>
                    <a:cubicBezTo>
                      <a:pt x="27" y="0"/>
                      <a:pt x="10" y="12"/>
                      <a:pt x="6" y="31"/>
                    </a:cubicBezTo>
                    <a:cubicBezTo>
                      <a:pt x="1" y="53"/>
                      <a:pt x="14" y="75"/>
                      <a:pt x="36" y="80"/>
                    </a:cubicBezTo>
                    <a:lnTo>
                      <a:pt x="192" y="117"/>
                    </a:lnTo>
                    <a:cubicBezTo>
                      <a:pt x="196" y="118"/>
                      <a:pt x="200" y="118"/>
                      <a:pt x="202" y="118"/>
                    </a:cubicBezTo>
                    <a:cubicBezTo>
                      <a:pt x="220" y="118"/>
                      <a:pt x="237" y="105"/>
                      <a:pt x="241" y="87"/>
                    </a:cubicBezTo>
                    <a:cubicBezTo>
                      <a:pt x="245" y="65"/>
                      <a:pt x="233" y="43"/>
                      <a:pt x="211" y="38"/>
                    </a:cubicBezTo>
                    <a:lnTo>
                      <a:pt x="56" y="2"/>
                    </a:lnTo>
                    <a:cubicBezTo>
                      <a:pt x="52"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0"/>
              <p:cNvSpPr/>
              <p:nvPr/>
            </p:nvSpPr>
            <p:spPr>
              <a:xfrm>
                <a:off x="4381973" y="5082045"/>
                <a:ext cx="24463" cy="11933"/>
              </a:xfrm>
              <a:custGeom>
                <a:avLst/>
                <a:gdLst/>
                <a:ahLst/>
                <a:cxnLst/>
                <a:rect l="l" t="t" r="r" b="b"/>
                <a:pathLst>
                  <a:path w="246" h="120" extrusionOk="0">
                    <a:moveTo>
                      <a:pt x="46" y="1"/>
                    </a:moveTo>
                    <a:cubicBezTo>
                      <a:pt x="27" y="1"/>
                      <a:pt x="10" y="13"/>
                      <a:pt x="6" y="32"/>
                    </a:cubicBezTo>
                    <a:cubicBezTo>
                      <a:pt x="0" y="54"/>
                      <a:pt x="14" y="76"/>
                      <a:pt x="36" y="81"/>
                    </a:cubicBezTo>
                    <a:lnTo>
                      <a:pt x="191" y="117"/>
                    </a:lnTo>
                    <a:cubicBezTo>
                      <a:pt x="193" y="119"/>
                      <a:pt x="197" y="119"/>
                      <a:pt x="202" y="119"/>
                    </a:cubicBezTo>
                    <a:cubicBezTo>
                      <a:pt x="219" y="119"/>
                      <a:pt x="237" y="106"/>
                      <a:pt x="241" y="88"/>
                    </a:cubicBezTo>
                    <a:cubicBezTo>
                      <a:pt x="245" y="65"/>
                      <a:pt x="233" y="43"/>
                      <a:pt x="211" y="38"/>
                    </a:cubicBezTo>
                    <a:lnTo>
                      <a:pt x="55" y="2"/>
                    </a:lnTo>
                    <a:cubicBezTo>
                      <a:pt x="52" y="1"/>
                      <a:pt x="49"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0"/>
              <p:cNvSpPr/>
              <p:nvPr/>
            </p:nvSpPr>
            <p:spPr>
              <a:xfrm>
                <a:off x="4388644" y="3910612"/>
                <a:ext cx="361275" cy="227027"/>
              </a:xfrm>
              <a:custGeom>
                <a:avLst/>
                <a:gdLst/>
                <a:ahLst/>
                <a:cxnLst/>
                <a:rect l="l" t="t" r="r" b="b"/>
                <a:pathLst>
                  <a:path w="3633" h="2283" extrusionOk="0">
                    <a:moveTo>
                      <a:pt x="379" y="0"/>
                    </a:moveTo>
                    <a:cubicBezTo>
                      <a:pt x="379" y="0"/>
                      <a:pt x="63" y="913"/>
                      <a:pt x="13" y="1452"/>
                    </a:cubicBezTo>
                    <a:cubicBezTo>
                      <a:pt x="11" y="1483"/>
                      <a:pt x="8" y="1511"/>
                      <a:pt x="8" y="1539"/>
                    </a:cubicBezTo>
                    <a:cubicBezTo>
                      <a:pt x="1" y="1676"/>
                      <a:pt x="19" y="1782"/>
                      <a:pt x="78" y="1819"/>
                    </a:cubicBezTo>
                    <a:cubicBezTo>
                      <a:pt x="361" y="2008"/>
                      <a:pt x="1007" y="2163"/>
                      <a:pt x="1661" y="2236"/>
                    </a:cubicBezTo>
                    <a:cubicBezTo>
                      <a:pt x="1928" y="2266"/>
                      <a:pt x="2196" y="2283"/>
                      <a:pt x="2441" y="2283"/>
                    </a:cubicBezTo>
                    <a:cubicBezTo>
                      <a:pt x="2973" y="2283"/>
                      <a:pt x="3399" y="2205"/>
                      <a:pt x="3474" y="2018"/>
                    </a:cubicBezTo>
                    <a:cubicBezTo>
                      <a:pt x="3488" y="1987"/>
                      <a:pt x="3498" y="1956"/>
                      <a:pt x="3509" y="1923"/>
                    </a:cubicBezTo>
                    <a:cubicBezTo>
                      <a:pt x="3509" y="1922"/>
                      <a:pt x="3509" y="1920"/>
                      <a:pt x="3510" y="1920"/>
                    </a:cubicBezTo>
                    <a:cubicBezTo>
                      <a:pt x="3517" y="1896"/>
                      <a:pt x="3524" y="1871"/>
                      <a:pt x="3530" y="1845"/>
                    </a:cubicBezTo>
                    <a:cubicBezTo>
                      <a:pt x="3542" y="1799"/>
                      <a:pt x="3551" y="1751"/>
                      <a:pt x="3560" y="1702"/>
                    </a:cubicBezTo>
                    <a:cubicBezTo>
                      <a:pt x="3566" y="1674"/>
                      <a:pt x="3569" y="1645"/>
                      <a:pt x="3573" y="1616"/>
                    </a:cubicBezTo>
                    <a:cubicBezTo>
                      <a:pt x="3633" y="1166"/>
                      <a:pt x="3581" y="673"/>
                      <a:pt x="3581" y="673"/>
                    </a:cubicBezTo>
                    <a:lnTo>
                      <a:pt x="3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40"/>
              <p:cNvSpPr/>
              <p:nvPr/>
            </p:nvSpPr>
            <p:spPr>
              <a:xfrm>
                <a:off x="4388744" y="4069820"/>
                <a:ext cx="189736" cy="924219"/>
              </a:xfrm>
              <a:custGeom>
                <a:avLst/>
                <a:gdLst/>
                <a:ahLst/>
                <a:cxnLst/>
                <a:rect l="l" t="t" r="r" b="b"/>
                <a:pathLst>
                  <a:path w="1908" h="9294" extrusionOk="0">
                    <a:moveTo>
                      <a:pt x="1670" y="1"/>
                    </a:moveTo>
                    <a:lnTo>
                      <a:pt x="403" y="133"/>
                    </a:lnTo>
                    <a:lnTo>
                      <a:pt x="323" y="108"/>
                    </a:lnTo>
                    <a:lnTo>
                      <a:pt x="277" y="92"/>
                    </a:lnTo>
                    <a:lnTo>
                      <a:pt x="199" y="66"/>
                    </a:lnTo>
                    <a:lnTo>
                      <a:pt x="1" y="2"/>
                    </a:lnTo>
                    <a:lnTo>
                      <a:pt x="1" y="2"/>
                    </a:lnTo>
                    <a:cubicBezTo>
                      <a:pt x="1" y="27"/>
                      <a:pt x="1" y="53"/>
                      <a:pt x="2" y="77"/>
                    </a:cubicBezTo>
                    <a:cubicBezTo>
                      <a:pt x="2" y="135"/>
                      <a:pt x="4" y="195"/>
                      <a:pt x="4" y="254"/>
                    </a:cubicBezTo>
                    <a:cubicBezTo>
                      <a:pt x="4" y="283"/>
                      <a:pt x="5" y="314"/>
                      <a:pt x="5" y="344"/>
                    </a:cubicBezTo>
                    <a:lnTo>
                      <a:pt x="5" y="357"/>
                    </a:lnTo>
                    <a:cubicBezTo>
                      <a:pt x="5" y="385"/>
                      <a:pt x="5" y="412"/>
                      <a:pt x="6" y="440"/>
                    </a:cubicBezTo>
                    <a:cubicBezTo>
                      <a:pt x="28" y="2254"/>
                      <a:pt x="92" y="3911"/>
                      <a:pt x="223" y="5100"/>
                    </a:cubicBezTo>
                    <a:lnTo>
                      <a:pt x="237" y="5181"/>
                    </a:lnTo>
                    <a:lnTo>
                      <a:pt x="968" y="9294"/>
                    </a:lnTo>
                    <a:lnTo>
                      <a:pt x="1907" y="9215"/>
                    </a:lnTo>
                    <a:cubicBezTo>
                      <a:pt x="1907" y="9215"/>
                      <a:pt x="1873" y="5958"/>
                      <a:pt x="1666" y="5215"/>
                    </a:cubicBezTo>
                    <a:lnTo>
                      <a:pt x="1670" y="656"/>
                    </a:lnTo>
                    <a:lnTo>
                      <a:pt x="16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40"/>
              <p:cNvSpPr/>
              <p:nvPr/>
            </p:nvSpPr>
            <p:spPr>
              <a:xfrm>
                <a:off x="4410721" y="4561662"/>
                <a:ext cx="65731" cy="23369"/>
              </a:xfrm>
              <a:custGeom>
                <a:avLst/>
                <a:gdLst/>
                <a:ahLst/>
                <a:cxnLst/>
                <a:rect l="l" t="t" r="r" b="b"/>
                <a:pathLst>
                  <a:path w="661" h="235" extrusionOk="0">
                    <a:moveTo>
                      <a:pt x="615" y="1"/>
                    </a:moveTo>
                    <a:cubicBezTo>
                      <a:pt x="607" y="1"/>
                      <a:pt x="600" y="3"/>
                      <a:pt x="594" y="6"/>
                    </a:cubicBezTo>
                    <a:cubicBezTo>
                      <a:pt x="590" y="10"/>
                      <a:pt x="345" y="154"/>
                      <a:pt x="60" y="154"/>
                    </a:cubicBezTo>
                    <a:cubicBezTo>
                      <a:pt x="41" y="154"/>
                      <a:pt x="21" y="153"/>
                      <a:pt x="1" y="152"/>
                    </a:cubicBezTo>
                    <a:lnTo>
                      <a:pt x="1" y="152"/>
                    </a:lnTo>
                    <a:lnTo>
                      <a:pt x="14" y="233"/>
                    </a:lnTo>
                    <a:cubicBezTo>
                      <a:pt x="29" y="235"/>
                      <a:pt x="44" y="235"/>
                      <a:pt x="59" y="235"/>
                    </a:cubicBezTo>
                    <a:cubicBezTo>
                      <a:pt x="365" y="235"/>
                      <a:pt x="621" y="84"/>
                      <a:pt x="635" y="77"/>
                    </a:cubicBezTo>
                    <a:cubicBezTo>
                      <a:pt x="655" y="66"/>
                      <a:pt x="661" y="41"/>
                      <a:pt x="650" y="21"/>
                    </a:cubicBezTo>
                    <a:cubicBezTo>
                      <a:pt x="642" y="8"/>
                      <a:pt x="629" y="1"/>
                      <a:pt x="61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40"/>
              <p:cNvSpPr/>
              <p:nvPr/>
            </p:nvSpPr>
            <p:spPr>
              <a:xfrm>
                <a:off x="4522892" y="4136148"/>
                <a:ext cx="42760" cy="824577"/>
              </a:xfrm>
              <a:custGeom>
                <a:avLst/>
                <a:gdLst/>
                <a:ahLst/>
                <a:cxnLst/>
                <a:rect l="l" t="t" r="r" b="b"/>
                <a:pathLst>
                  <a:path w="430" h="8292" extrusionOk="0">
                    <a:moveTo>
                      <a:pt x="111" y="0"/>
                    </a:moveTo>
                    <a:cubicBezTo>
                      <a:pt x="89" y="0"/>
                      <a:pt x="71" y="18"/>
                      <a:pt x="71" y="40"/>
                    </a:cubicBezTo>
                    <a:lnTo>
                      <a:pt x="3" y="4394"/>
                    </a:lnTo>
                    <a:cubicBezTo>
                      <a:pt x="0" y="4398"/>
                      <a:pt x="3" y="4404"/>
                      <a:pt x="4" y="4408"/>
                    </a:cubicBezTo>
                    <a:cubicBezTo>
                      <a:pt x="6" y="4418"/>
                      <a:pt x="351" y="5507"/>
                      <a:pt x="329" y="8252"/>
                    </a:cubicBezTo>
                    <a:cubicBezTo>
                      <a:pt x="329" y="8274"/>
                      <a:pt x="346" y="8292"/>
                      <a:pt x="367" y="8292"/>
                    </a:cubicBezTo>
                    <a:lnTo>
                      <a:pt x="373" y="8292"/>
                    </a:lnTo>
                    <a:cubicBezTo>
                      <a:pt x="392" y="8290"/>
                      <a:pt x="406" y="8273"/>
                      <a:pt x="409" y="8252"/>
                    </a:cubicBezTo>
                    <a:cubicBezTo>
                      <a:pt x="430" y="5601"/>
                      <a:pt x="109" y="4483"/>
                      <a:pt x="81" y="4389"/>
                    </a:cubicBezTo>
                    <a:lnTo>
                      <a:pt x="150" y="41"/>
                    </a:lnTo>
                    <a:cubicBezTo>
                      <a:pt x="150" y="19"/>
                      <a:pt x="133" y="0"/>
                      <a:pt x="11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40"/>
              <p:cNvSpPr/>
              <p:nvPr/>
            </p:nvSpPr>
            <p:spPr>
              <a:xfrm>
                <a:off x="4389340" y="3964908"/>
                <a:ext cx="69709" cy="98548"/>
              </a:xfrm>
              <a:custGeom>
                <a:avLst/>
                <a:gdLst/>
                <a:ahLst/>
                <a:cxnLst/>
                <a:rect l="l" t="t" r="r" b="b"/>
                <a:pathLst>
                  <a:path w="701" h="991" extrusionOk="0">
                    <a:moveTo>
                      <a:pt x="659" y="0"/>
                    </a:moveTo>
                    <a:cubicBezTo>
                      <a:pt x="640" y="0"/>
                      <a:pt x="624" y="13"/>
                      <a:pt x="621" y="32"/>
                    </a:cubicBezTo>
                    <a:cubicBezTo>
                      <a:pt x="619" y="37"/>
                      <a:pt x="540" y="447"/>
                      <a:pt x="282" y="717"/>
                    </a:cubicBezTo>
                    <a:cubicBezTo>
                      <a:pt x="245" y="757"/>
                      <a:pt x="202" y="793"/>
                      <a:pt x="156" y="826"/>
                    </a:cubicBezTo>
                    <a:cubicBezTo>
                      <a:pt x="149" y="831"/>
                      <a:pt x="141" y="835"/>
                      <a:pt x="135" y="840"/>
                    </a:cubicBezTo>
                    <a:cubicBezTo>
                      <a:pt x="93" y="866"/>
                      <a:pt x="52" y="888"/>
                      <a:pt x="6" y="905"/>
                    </a:cubicBezTo>
                    <a:cubicBezTo>
                      <a:pt x="3" y="934"/>
                      <a:pt x="0" y="963"/>
                      <a:pt x="0" y="990"/>
                    </a:cubicBezTo>
                    <a:cubicBezTo>
                      <a:pt x="4" y="989"/>
                      <a:pt x="6" y="989"/>
                      <a:pt x="9" y="988"/>
                    </a:cubicBezTo>
                    <a:cubicBezTo>
                      <a:pt x="67" y="969"/>
                      <a:pt x="123" y="942"/>
                      <a:pt x="176" y="906"/>
                    </a:cubicBezTo>
                    <a:cubicBezTo>
                      <a:pt x="191" y="897"/>
                      <a:pt x="204" y="889"/>
                      <a:pt x="218" y="878"/>
                    </a:cubicBezTo>
                    <a:cubicBezTo>
                      <a:pt x="269" y="840"/>
                      <a:pt x="315" y="798"/>
                      <a:pt x="357" y="752"/>
                    </a:cubicBezTo>
                    <a:cubicBezTo>
                      <a:pt x="616" y="468"/>
                      <a:pt x="694" y="67"/>
                      <a:pt x="697" y="46"/>
                    </a:cubicBezTo>
                    <a:cubicBezTo>
                      <a:pt x="701" y="25"/>
                      <a:pt x="686" y="5"/>
                      <a:pt x="666" y="0"/>
                    </a:cubicBezTo>
                    <a:cubicBezTo>
                      <a:pt x="663" y="0"/>
                      <a:pt x="661" y="0"/>
                      <a:pt x="659"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40"/>
              <p:cNvSpPr/>
              <p:nvPr/>
            </p:nvSpPr>
            <p:spPr>
              <a:xfrm>
                <a:off x="4522196" y="3945716"/>
                <a:ext cx="19391" cy="173825"/>
              </a:xfrm>
              <a:custGeom>
                <a:avLst/>
                <a:gdLst/>
                <a:ahLst/>
                <a:cxnLst/>
                <a:rect l="l" t="t" r="r" b="b"/>
                <a:pathLst>
                  <a:path w="195" h="1748" extrusionOk="0">
                    <a:moveTo>
                      <a:pt x="130" y="1"/>
                    </a:moveTo>
                    <a:cubicBezTo>
                      <a:pt x="126" y="46"/>
                      <a:pt x="120" y="99"/>
                      <a:pt x="115" y="160"/>
                    </a:cubicBezTo>
                    <a:cubicBezTo>
                      <a:pt x="113" y="181"/>
                      <a:pt x="111" y="203"/>
                      <a:pt x="109" y="225"/>
                    </a:cubicBezTo>
                    <a:cubicBezTo>
                      <a:pt x="84" y="497"/>
                      <a:pt x="52" y="882"/>
                      <a:pt x="26" y="1276"/>
                    </a:cubicBezTo>
                    <a:cubicBezTo>
                      <a:pt x="25" y="1297"/>
                      <a:pt x="23" y="1320"/>
                      <a:pt x="22" y="1341"/>
                    </a:cubicBezTo>
                    <a:cubicBezTo>
                      <a:pt x="15" y="1464"/>
                      <a:pt x="6" y="1591"/>
                      <a:pt x="1" y="1714"/>
                    </a:cubicBezTo>
                    <a:cubicBezTo>
                      <a:pt x="0" y="1731"/>
                      <a:pt x="15" y="1746"/>
                      <a:pt x="32" y="1747"/>
                    </a:cubicBezTo>
                    <a:cubicBezTo>
                      <a:pt x="33" y="1747"/>
                      <a:pt x="34" y="1747"/>
                      <a:pt x="34" y="1747"/>
                    </a:cubicBezTo>
                    <a:cubicBezTo>
                      <a:pt x="51" y="1747"/>
                      <a:pt x="67" y="1734"/>
                      <a:pt x="67" y="1717"/>
                    </a:cubicBezTo>
                    <a:cubicBezTo>
                      <a:pt x="72" y="1600"/>
                      <a:pt x="79" y="1478"/>
                      <a:pt x="87" y="1358"/>
                    </a:cubicBezTo>
                    <a:cubicBezTo>
                      <a:pt x="88" y="1337"/>
                      <a:pt x="89" y="1315"/>
                      <a:pt x="90" y="1294"/>
                    </a:cubicBezTo>
                    <a:cubicBezTo>
                      <a:pt x="116" y="898"/>
                      <a:pt x="149" y="510"/>
                      <a:pt x="173" y="235"/>
                    </a:cubicBezTo>
                    <a:cubicBezTo>
                      <a:pt x="176" y="213"/>
                      <a:pt x="177" y="191"/>
                      <a:pt x="181" y="171"/>
                    </a:cubicBezTo>
                    <a:cubicBezTo>
                      <a:pt x="186" y="111"/>
                      <a:pt x="191" y="57"/>
                      <a:pt x="194" y="11"/>
                    </a:cubicBezTo>
                    <a:cubicBezTo>
                      <a:pt x="172" y="7"/>
                      <a:pt x="151" y="5"/>
                      <a:pt x="13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40"/>
              <p:cNvSpPr/>
              <p:nvPr/>
            </p:nvSpPr>
            <p:spPr>
              <a:xfrm>
                <a:off x="4510760" y="3949793"/>
                <a:ext cx="57478" cy="131662"/>
              </a:xfrm>
              <a:custGeom>
                <a:avLst/>
                <a:gdLst/>
                <a:ahLst/>
                <a:cxnLst/>
                <a:rect l="l" t="t" r="r" b="b"/>
                <a:pathLst>
                  <a:path w="578" h="1324" extrusionOk="0">
                    <a:moveTo>
                      <a:pt x="513" y="0"/>
                    </a:moveTo>
                    <a:cubicBezTo>
                      <a:pt x="509" y="44"/>
                      <a:pt x="504" y="98"/>
                      <a:pt x="499" y="155"/>
                    </a:cubicBezTo>
                    <a:cubicBezTo>
                      <a:pt x="498" y="175"/>
                      <a:pt x="495" y="196"/>
                      <a:pt x="493" y="218"/>
                    </a:cubicBezTo>
                    <a:cubicBezTo>
                      <a:pt x="458" y="574"/>
                      <a:pt x="410" y="1077"/>
                      <a:pt x="386" y="1194"/>
                    </a:cubicBezTo>
                    <a:cubicBezTo>
                      <a:pt x="381" y="1222"/>
                      <a:pt x="368" y="1240"/>
                      <a:pt x="347" y="1250"/>
                    </a:cubicBezTo>
                    <a:cubicBezTo>
                      <a:pt x="330" y="1258"/>
                      <a:pt x="310" y="1262"/>
                      <a:pt x="287" y="1262"/>
                    </a:cubicBezTo>
                    <a:cubicBezTo>
                      <a:pt x="262" y="1262"/>
                      <a:pt x="235" y="1258"/>
                      <a:pt x="208" y="1251"/>
                    </a:cubicBezTo>
                    <a:cubicBezTo>
                      <a:pt x="187" y="1246"/>
                      <a:pt x="164" y="1241"/>
                      <a:pt x="143" y="1234"/>
                    </a:cubicBezTo>
                    <a:cubicBezTo>
                      <a:pt x="106" y="1222"/>
                      <a:pt x="74" y="1208"/>
                      <a:pt x="54" y="1198"/>
                    </a:cubicBezTo>
                    <a:cubicBezTo>
                      <a:pt x="49" y="1196"/>
                      <a:pt x="44" y="1195"/>
                      <a:pt x="39" y="1195"/>
                    </a:cubicBezTo>
                    <a:cubicBezTo>
                      <a:pt x="27" y="1195"/>
                      <a:pt x="16" y="1202"/>
                      <a:pt x="11" y="1213"/>
                    </a:cubicBezTo>
                    <a:cubicBezTo>
                      <a:pt x="0" y="1228"/>
                      <a:pt x="6" y="1246"/>
                      <a:pt x="23" y="1254"/>
                    </a:cubicBezTo>
                    <a:cubicBezTo>
                      <a:pt x="33" y="1260"/>
                      <a:pt x="79" y="1280"/>
                      <a:pt x="137" y="1298"/>
                    </a:cubicBezTo>
                    <a:cubicBezTo>
                      <a:pt x="158" y="1305"/>
                      <a:pt x="179" y="1310"/>
                      <a:pt x="202" y="1316"/>
                    </a:cubicBezTo>
                    <a:cubicBezTo>
                      <a:pt x="223" y="1319"/>
                      <a:pt x="243" y="1322"/>
                      <a:pt x="264" y="1323"/>
                    </a:cubicBezTo>
                    <a:cubicBezTo>
                      <a:pt x="272" y="1323"/>
                      <a:pt x="280" y="1324"/>
                      <a:pt x="288" y="1324"/>
                    </a:cubicBezTo>
                    <a:cubicBezTo>
                      <a:pt x="319" y="1324"/>
                      <a:pt x="349" y="1319"/>
                      <a:pt x="374" y="1306"/>
                    </a:cubicBezTo>
                    <a:cubicBezTo>
                      <a:pt x="415" y="1287"/>
                      <a:pt x="441" y="1253"/>
                      <a:pt x="449" y="1207"/>
                    </a:cubicBezTo>
                    <a:cubicBezTo>
                      <a:pt x="473" y="1084"/>
                      <a:pt x="524" y="581"/>
                      <a:pt x="557" y="224"/>
                    </a:cubicBezTo>
                    <a:cubicBezTo>
                      <a:pt x="560" y="202"/>
                      <a:pt x="561" y="182"/>
                      <a:pt x="563" y="161"/>
                    </a:cubicBezTo>
                    <a:cubicBezTo>
                      <a:pt x="568" y="104"/>
                      <a:pt x="573" y="52"/>
                      <a:pt x="578" y="7"/>
                    </a:cubicBezTo>
                    <a:cubicBezTo>
                      <a:pt x="556" y="5"/>
                      <a:pt x="535" y="2"/>
                      <a:pt x="51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40"/>
              <p:cNvSpPr/>
              <p:nvPr/>
            </p:nvSpPr>
            <p:spPr>
              <a:xfrm>
                <a:off x="4692938" y="4002895"/>
                <a:ext cx="67521" cy="85819"/>
              </a:xfrm>
              <a:custGeom>
                <a:avLst/>
                <a:gdLst/>
                <a:ahLst/>
                <a:cxnLst/>
                <a:rect l="l" t="t" r="r" b="b"/>
                <a:pathLst>
                  <a:path w="679" h="863" extrusionOk="0">
                    <a:moveTo>
                      <a:pt x="45" y="1"/>
                    </a:moveTo>
                    <a:cubicBezTo>
                      <a:pt x="42" y="1"/>
                      <a:pt x="39" y="1"/>
                      <a:pt x="36" y="2"/>
                    </a:cubicBezTo>
                    <a:cubicBezTo>
                      <a:pt x="14" y="8"/>
                      <a:pt x="1" y="31"/>
                      <a:pt x="6" y="53"/>
                    </a:cubicBezTo>
                    <a:cubicBezTo>
                      <a:pt x="10" y="67"/>
                      <a:pt x="66" y="269"/>
                      <a:pt x="191" y="471"/>
                    </a:cubicBezTo>
                    <a:cubicBezTo>
                      <a:pt x="265" y="592"/>
                      <a:pt x="367" y="714"/>
                      <a:pt x="496" y="792"/>
                    </a:cubicBezTo>
                    <a:cubicBezTo>
                      <a:pt x="512" y="800"/>
                      <a:pt x="526" y="810"/>
                      <a:pt x="543" y="816"/>
                    </a:cubicBezTo>
                    <a:cubicBezTo>
                      <a:pt x="586" y="839"/>
                      <a:pt x="632" y="854"/>
                      <a:pt x="679" y="862"/>
                    </a:cubicBezTo>
                    <a:cubicBezTo>
                      <a:pt x="669" y="831"/>
                      <a:pt x="661" y="802"/>
                      <a:pt x="653" y="773"/>
                    </a:cubicBezTo>
                    <a:cubicBezTo>
                      <a:pt x="627" y="766"/>
                      <a:pt x="602" y="756"/>
                      <a:pt x="578" y="743"/>
                    </a:cubicBezTo>
                    <a:cubicBezTo>
                      <a:pt x="554" y="732"/>
                      <a:pt x="532" y="719"/>
                      <a:pt x="511" y="704"/>
                    </a:cubicBezTo>
                    <a:cubicBezTo>
                      <a:pt x="408" y="634"/>
                      <a:pt x="326" y="534"/>
                      <a:pt x="263" y="430"/>
                    </a:cubicBezTo>
                    <a:cubicBezTo>
                      <a:pt x="143" y="235"/>
                      <a:pt x="87" y="33"/>
                      <a:pt x="86" y="31"/>
                    </a:cubicBezTo>
                    <a:cubicBezTo>
                      <a:pt x="80" y="13"/>
                      <a:pt x="63" y="1"/>
                      <a:pt x="4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40"/>
              <p:cNvSpPr/>
              <p:nvPr/>
            </p:nvSpPr>
            <p:spPr>
              <a:xfrm>
                <a:off x="4401970" y="3422350"/>
                <a:ext cx="384743" cy="635835"/>
              </a:xfrm>
              <a:custGeom>
                <a:avLst/>
                <a:gdLst/>
                <a:ahLst/>
                <a:cxnLst/>
                <a:rect l="l" t="t" r="r" b="b"/>
                <a:pathLst>
                  <a:path w="3869" h="6394" extrusionOk="0">
                    <a:moveTo>
                      <a:pt x="1459" y="1"/>
                    </a:moveTo>
                    <a:cubicBezTo>
                      <a:pt x="1452" y="11"/>
                      <a:pt x="1445" y="22"/>
                      <a:pt x="1437" y="32"/>
                    </a:cubicBezTo>
                    <a:cubicBezTo>
                      <a:pt x="1437" y="33"/>
                      <a:pt x="1436" y="33"/>
                      <a:pt x="1436" y="34"/>
                    </a:cubicBezTo>
                    <a:cubicBezTo>
                      <a:pt x="1424" y="50"/>
                      <a:pt x="1411" y="64"/>
                      <a:pt x="1398" y="79"/>
                    </a:cubicBezTo>
                    <a:cubicBezTo>
                      <a:pt x="1375" y="105"/>
                      <a:pt x="1349" y="127"/>
                      <a:pt x="1323" y="148"/>
                    </a:cubicBezTo>
                    <a:cubicBezTo>
                      <a:pt x="1289" y="175"/>
                      <a:pt x="1255" y="199"/>
                      <a:pt x="1216" y="219"/>
                    </a:cubicBezTo>
                    <a:cubicBezTo>
                      <a:pt x="1201" y="227"/>
                      <a:pt x="1185" y="235"/>
                      <a:pt x="1172" y="241"/>
                    </a:cubicBezTo>
                    <a:cubicBezTo>
                      <a:pt x="1159" y="248"/>
                      <a:pt x="1147" y="253"/>
                      <a:pt x="1136" y="258"/>
                    </a:cubicBezTo>
                    <a:cubicBezTo>
                      <a:pt x="1122" y="263"/>
                      <a:pt x="1111" y="268"/>
                      <a:pt x="1097" y="274"/>
                    </a:cubicBezTo>
                    <a:cubicBezTo>
                      <a:pt x="1068" y="286"/>
                      <a:pt x="1037" y="296"/>
                      <a:pt x="1006" y="307"/>
                    </a:cubicBezTo>
                    <a:lnTo>
                      <a:pt x="1004" y="307"/>
                    </a:lnTo>
                    <a:cubicBezTo>
                      <a:pt x="814" y="367"/>
                      <a:pt x="620" y="398"/>
                      <a:pt x="491" y="509"/>
                    </a:cubicBezTo>
                    <a:cubicBezTo>
                      <a:pt x="468" y="528"/>
                      <a:pt x="447" y="550"/>
                      <a:pt x="429" y="574"/>
                    </a:cubicBezTo>
                    <a:cubicBezTo>
                      <a:pt x="391" y="625"/>
                      <a:pt x="363" y="687"/>
                      <a:pt x="346" y="768"/>
                    </a:cubicBezTo>
                    <a:cubicBezTo>
                      <a:pt x="343" y="790"/>
                      <a:pt x="340" y="815"/>
                      <a:pt x="338" y="842"/>
                    </a:cubicBezTo>
                    <a:cubicBezTo>
                      <a:pt x="332" y="1046"/>
                      <a:pt x="418" y="1386"/>
                      <a:pt x="454" y="1946"/>
                    </a:cubicBezTo>
                    <a:cubicBezTo>
                      <a:pt x="465" y="2127"/>
                      <a:pt x="471" y="2331"/>
                      <a:pt x="467" y="2562"/>
                    </a:cubicBezTo>
                    <a:cubicBezTo>
                      <a:pt x="465" y="2620"/>
                      <a:pt x="464" y="2682"/>
                      <a:pt x="462" y="2744"/>
                    </a:cubicBezTo>
                    <a:cubicBezTo>
                      <a:pt x="462" y="2761"/>
                      <a:pt x="460" y="2781"/>
                      <a:pt x="459" y="2800"/>
                    </a:cubicBezTo>
                    <a:cubicBezTo>
                      <a:pt x="458" y="2838"/>
                      <a:pt x="455" y="2875"/>
                      <a:pt x="453" y="2916"/>
                    </a:cubicBezTo>
                    <a:lnTo>
                      <a:pt x="444" y="3036"/>
                    </a:lnTo>
                    <a:cubicBezTo>
                      <a:pt x="439" y="3113"/>
                      <a:pt x="432" y="3191"/>
                      <a:pt x="423" y="3272"/>
                    </a:cubicBezTo>
                    <a:cubicBezTo>
                      <a:pt x="417" y="3344"/>
                      <a:pt x="408" y="3417"/>
                      <a:pt x="400" y="3490"/>
                    </a:cubicBezTo>
                    <a:cubicBezTo>
                      <a:pt x="390" y="3567"/>
                      <a:pt x="380" y="3645"/>
                      <a:pt x="369" y="3724"/>
                    </a:cubicBezTo>
                    <a:cubicBezTo>
                      <a:pt x="323" y="4044"/>
                      <a:pt x="220" y="4676"/>
                      <a:pt x="113" y="5208"/>
                    </a:cubicBezTo>
                    <a:cubicBezTo>
                      <a:pt x="96" y="5293"/>
                      <a:pt x="79" y="5373"/>
                      <a:pt x="63" y="5450"/>
                    </a:cubicBezTo>
                    <a:cubicBezTo>
                      <a:pt x="61" y="5459"/>
                      <a:pt x="59" y="5466"/>
                      <a:pt x="58" y="5475"/>
                    </a:cubicBezTo>
                    <a:cubicBezTo>
                      <a:pt x="38" y="5560"/>
                      <a:pt x="19" y="5641"/>
                      <a:pt x="1" y="5713"/>
                    </a:cubicBezTo>
                    <a:lnTo>
                      <a:pt x="3" y="5715"/>
                    </a:lnTo>
                    <a:cubicBezTo>
                      <a:pt x="69" y="5777"/>
                      <a:pt x="145" y="5835"/>
                      <a:pt x="228" y="5891"/>
                    </a:cubicBezTo>
                    <a:cubicBezTo>
                      <a:pt x="231" y="5892"/>
                      <a:pt x="233" y="5895"/>
                      <a:pt x="236" y="5896"/>
                    </a:cubicBezTo>
                    <a:cubicBezTo>
                      <a:pt x="263" y="5915"/>
                      <a:pt x="290" y="5931"/>
                      <a:pt x="318" y="5948"/>
                    </a:cubicBezTo>
                    <a:cubicBezTo>
                      <a:pt x="340" y="5962"/>
                      <a:pt x="363" y="5975"/>
                      <a:pt x="386" y="5988"/>
                    </a:cubicBezTo>
                    <a:cubicBezTo>
                      <a:pt x="398" y="5994"/>
                      <a:pt x="411" y="6003"/>
                      <a:pt x="423" y="6009"/>
                    </a:cubicBezTo>
                    <a:cubicBezTo>
                      <a:pt x="447" y="6021"/>
                      <a:pt x="471" y="6034"/>
                      <a:pt x="495" y="6046"/>
                    </a:cubicBezTo>
                    <a:cubicBezTo>
                      <a:pt x="687" y="6143"/>
                      <a:pt x="904" y="6221"/>
                      <a:pt x="1139" y="6280"/>
                    </a:cubicBezTo>
                    <a:cubicBezTo>
                      <a:pt x="1159" y="6285"/>
                      <a:pt x="1181" y="6290"/>
                      <a:pt x="1204" y="6295"/>
                    </a:cubicBezTo>
                    <a:cubicBezTo>
                      <a:pt x="1220" y="6299"/>
                      <a:pt x="1235" y="6303"/>
                      <a:pt x="1251" y="6305"/>
                    </a:cubicBezTo>
                    <a:cubicBezTo>
                      <a:pt x="1272" y="6311"/>
                      <a:pt x="1293" y="6315"/>
                      <a:pt x="1315" y="6319"/>
                    </a:cubicBezTo>
                    <a:cubicBezTo>
                      <a:pt x="1341" y="6324"/>
                      <a:pt x="1367" y="6329"/>
                      <a:pt x="1393" y="6332"/>
                    </a:cubicBezTo>
                    <a:cubicBezTo>
                      <a:pt x="1414" y="6337"/>
                      <a:pt x="1436" y="6341"/>
                      <a:pt x="1458" y="6345"/>
                    </a:cubicBezTo>
                    <a:cubicBezTo>
                      <a:pt x="1470" y="6347"/>
                      <a:pt x="1485" y="6348"/>
                      <a:pt x="1498" y="6351"/>
                    </a:cubicBezTo>
                    <a:cubicBezTo>
                      <a:pt x="1520" y="6355"/>
                      <a:pt x="1541" y="6357"/>
                      <a:pt x="1563" y="6360"/>
                    </a:cubicBezTo>
                    <a:cubicBezTo>
                      <a:pt x="1726" y="6382"/>
                      <a:pt x="1893" y="6393"/>
                      <a:pt x="2062" y="6393"/>
                    </a:cubicBezTo>
                    <a:cubicBezTo>
                      <a:pt x="2117" y="6393"/>
                      <a:pt x="2172" y="6392"/>
                      <a:pt x="2227" y="6389"/>
                    </a:cubicBezTo>
                    <a:cubicBezTo>
                      <a:pt x="2258" y="6388"/>
                      <a:pt x="2288" y="6387"/>
                      <a:pt x="2319" y="6384"/>
                    </a:cubicBezTo>
                    <a:cubicBezTo>
                      <a:pt x="2366" y="6382"/>
                      <a:pt x="2414" y="6377"/>
                      <a:pt x="2460" y="6372"/>
                    </a:cubicBezTo>
                    <a:cubicBezTo>
                      <a:pt x="2490" y="6369"/>
                      <a:pt x="2522" y="6366"/>
                      <a:pt x="2552" y="6360"/>
                    </a:cubicBezTo>
                    <a:cubicBezTo>
                      <a:pt x="2557" y="6360"/>
                      <a:pt x="2561" y="6358"/>
                      <a:pt x="2566" y="6358"/>
                    </a:cubicBezTo>
                    <a:cubicBezTo>
                      <a:pt x="2567" y="6358"/>
                      <a:pt x="2569" y="6358"/>
                      <a:pt x="2571" y="6357"/>
                    </a:cubicBezTo>
                    <a:lnTo>
                      <a:pt x="2645" y="6346"/>
                    </a:lnTo>
                    <a:cubicBezTo>
                      <a:pt x="2779" y="6324"/>
                      <a:pt x="2910" y="6295"/>
                      <a:pt x="3040" y="6257"/>
                    </a:cubicBezTo>
                    <a:lnTo>
                      <a:pt x="3079" y="6244"/>
                    </a:lnTo>
                    <a:cubicBezTo>
                      <a:pt x="3105" y="6237"/>
                      <a:pt x="3132" y="6228"/>
                      <a:pt x="3158" y="6218"/>
                    </a:cubicBezTo>
                    <a:cubicBezTo>
                      <a:pt x="3232" y="6195"/>
                      <a:pt x="3304" y="6167"/>
                      <a:pt x="3376" y="6135"/>
                    </a:cubicBezTo>
                    <a:cubicBezTo>
                      <a:pt x="3393" y="6128"/>
                      <a:pt x="3413" y="6120"/>
                      <a:pt x="3432" y="6112"/>
                    </a:cubicBezTo>
                    <a:cubicBezTo>
                      <a:pt x="3443" y="6106"/>
                      <a:pt x="3453" y="6101"/>
                      <a:pt x="3465" y="6096"/>
                    </a:cubicBezTo>
                    <a:cubicBezTo>
                      <a:pt x="3476" y="6091"/>
                      <a:pt x="3489" y="6084"/>
                      <a:pt x="3500" y="6078"/>
                    </a:cubicBezTo>
                    <a:cubicBezTo>
                      <a:pt x="3502" y="6077"/>
                      <a:pt x="3504" y="6077"/>
                      <a:pt x="3506" y="6076"/>
                    </a:cubicBezTo>
                    <a:cubicBezTo>
                      <a:pt x="3641" y="5707"/>
                      <a:pt x="3790" y="4388"/>
                      <a:pt x="3831" y="3994"/>
                    </a:cubicBezTo>
                    <a:cubicBezTo>
                      <a:pt x="3838" y="3915"/>
                      <a:pt x="3844" y="3837"/>
                      <a:pt x="3849" y="3759"/>
                    </a:cubicBezTo>
                    <a:cubicBezTo>
                      <a:pt x="3864" y="3544"/>
                      <a:pt x="3868" y="3329"/>
                      <a:pt x="3867" y="3112"/>
                    </a:cubicBezTo>
                    <a:cubicBezTo>
                      <a:pt x="3865" y="2945"/>
                      <a:pt x="3859" y="2775"/>
                      <a:pt x="3851" y="2601"/>
                    </a:cubicBezTo>
                    <a:cubicBezTo>
                      <a:pt x="3849" y="2579"/>
                      <a:pt x="3848" y="2558"/>
                      <a:pt x="3848" y="2536"/>
                    </a:cubicBezTo>
                    <a:cubicBezTo>
                      <a:pt x="3844" y="2458"/>
                      <a:pt x="3841" y="2377"/>
                      <a:pt x="3836" y="2295"/>
                    </a:cubicBezTo>
                    <a:cubicBezTo>
                      <a:pt x="3834" y="2277"/>
                      <a:pt x="3833" y="2258"/>
                      <a:pt x="3832" y="2240"/>
                    </a:cubicBezTo>
                    <a:cubicBezTo>
                      <a:pt x="3832" y="2236"/>
                      <a:pt x="3832" y="2231"/>
                      <a:pt x="3831" y="2227"/>
                    </a:cubicBezTo>
                    <a:lnTo>
                      <a:pt x="3831" y="2216"/>
                    </a:lnTo>
                    <a:cubicBezTo>
                      <a:pt x="3827" y="2153"/>
                      <a:pt x="3822" y="2090"/>
                      <a:pt x="3818" y="2024"/>
                    </a:cubicBezTo>
                    <a:cubicBezTo>
                      <a:pt x="3812" y="1916"/>
                      <a:pt x="3805" y="1806"/>
                      <a:pt x="3797" y="1693"/>
                    </a:cubicBezTo>
                    <a:cubicBezTo>
                      <a:pt x="3792" y="1632"/>
                      <a:pt x="3789" y="1569"/>
                      <a:pt x="3785" y="1507"/>
                    </a:cubicBezTo>
                    <a:cubicBezTo>
                      <a:pt x="3760" y="1112"/>
                      <a:pt x="3676" y="801"/>
                      <a:pt x="3536" y="592"/>
                    </a:cubicBezTo>
                    <a:cubicBezTo>
                      <a:pt x="3501" y="538"/>
                      <a:pt x="3463" y="491"/>
                      <a:pt x="3419" y="452"/>
                    </a:cubicBezTo>
                    <a:cubicBezTo>
                      <a:pt x="3388" y="423"/>
                      <a:pt x="3356" y="397"/>
                      <a:pt x="3323" y="375"/>
                    </a:cubicBezTo>
                    <a:cubicBezTo>
                      <a:pt x="3251" y="330"/>
                      <a:pt x="3174" y="300"/>
                      <a:pt x="3087" y="287"/>
                    </a:cubicBezTo>
                    <a:cubicBezTo>
                      <a:pt x="3009" y="274"/>
                      <a:pt x="2937" y="258"/>
                      <a:pt x="2873" y="239"/>
                    </a:cubicBezTo>
                    <a:cubicBezTo>
                      <a:pt x="2862" y="235"/>
                      <a:pt x="2849" y="232"/>
                      <a:pt x="2838" y="229"/>
                    </a:cubicBezTo>
                    <a:cubicBezTo>
                      <a:pt x="2801" y="217"/>
                      <a:pt x="2766" y="205"/>
                      <a:pt x="2734" y="193"/>
                    </a:cubicBezTo>
                    <a:cubicBezTo>
                      <a:pt x="2697" y="178"/>
                      <a:pt x="2662" y="163"/>
                      <a:pt x="2630" y="148"/>
                    </a:cubicBezTo>
                    <a:cubicBezTo>
                      <a:pt x="2625" y="146"/>
                      <a:pt x="2620" y="143"/>
                      <a:pt x="2616" y="142"/>
                    </a:cubicBezTo>
                    <a:cubicBezTo>
                      <a:pt x="2608" y="138"/>
                      <a:pt x="2599" y="134"/>
                      <a:pt x="2592" y="128"/>
                    </a:cubicBezTo>
                    <a:lnTo>
                      <a:pt x="2590" y="128"/>
                    </a:lnTo>
                    <a:cubicBezTo>
                      <a:pt x="2568" y="117"/>
                      <a:pt x="2547" y="107"/>
                      <a:pt x="2530" y="96"/>
                    </a:cubicBezTo>
                    <a:cubicBezTo>
                      <a:pt x="2474" y="65"/>
                      <a:pt x="2432" y="37"/>
                      <a:pt x="2409" y="20"/>
                    </a:cubicBezTo>
                    <a:cubicBezTo>
                      <a:pt x="2392" y="7"/>
                      <a:pt x="2383" y="1"/>
                      <a:pt x="2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40"/>
              <p:cNvSpPr/>
              <p:nvPr/>
            </p:nvSpPr>
            <p:spPr>
              <a:xfrm>
                <a:off x="4444432" y="3864471"/>
                <a:ext cx="276351" cy="117243"/>
              </a:xfrm>
              <a:custGeom>
                <a:avLst/>
                <a:gdLst/>
                <a:ahLst/>
                <a:cxnLst/>
                <a:rect l="l" t="t" r="r" b="b"/>
                <a:pathLst>
                  <a:path w="2779" h="1179" extrusionOk="0">
                    <a:moveTo>
                      <a:pt x="2750" y="0"/>
                    </a:moveTo>
                    <a:cubicBezTo>
                      <a:pt x="2741" y="0"/>
                      <a:pt x="2732" y="4"/>
                      <a:pt x="2727" y="12"/>
                    </a:cubicBezTo>
                    <a:cubicBezTo>
                      <a:pt x="2724" y="15"/>
                      <a:pt x="2478" y="404"/>
                      <a:pt x="2024" y="719"/>
                    </a:cubicBezTo>
                    <a:cubicBezTo>
                      <a:pt x="1729" y="924"/>
                      <a:pt x="1301" y="1126"/>
                      <a:pt x="762" y="1126"/>
                    </a:cubicBezTo>
                    <a:cubicBezTo>
                      <a:pt x="539" y="1126"/>
                      <a:pt x="297" y="1091"/>
                      <a:pt x="37" y="1007"/>
                    </a:cubicBezTo>
                    <a:cubicBezTo>
                      <a:pt x="34" y="1007"/>
                      <a:pt x="31" y="1006"/>
                      <a:pt x="28" y="1006"/>
                    </a:cubicBezTo>
                    <a:cubicBezTo>
                      <a:pt x="17" y="1006"/>
                      <a:pt x="8" y="1012"/>
                      <a:pt x="5" y="1024"/>
                    </a:cubicBezTo>
                    <a:cubicBezTo>
                      <a:pt x="1" y="1038"/>
                      <a:pt x="7" y="1052"/>
                      <a:pt x="21" y="1056"/>
                    </a:cubicBezTo>
                    <a:cubicBezTo>
                      <a:pt x="274" y="1137"/>
                      <a:pt x="524" y="1178"/>
                      <a:pt x="769" y="1178"/>
                    </a:cubicBezTo>
                    <a:cubicBezTo>
                      <a:pt x="912" y="1178"/>
                      <a:pt x="1054" y="1164"/>
                      <a:pt x="1193" y="1137"/>
                    </a:cubicBezTo>
                    <a:cubicBezTo>
                      <a:pt x="1494" y="1076"/>
                      <a:pt x="1785" y="948"/>
                      <a:pt x="2056" y="761"/>
                    </a:cubicBezTo>
                    <a:cubicBezTo>
                      <a:pt x="2518" y="439"/>
                      <a:pt x="2768" y="44"/>
                      <a:pt x="2771" y="40"/>
                    </a:cubicBezTo>
                    <a:cubicBezTo>
                      <a:pt x="2779" y="29"/>
                      <a:pt x="2775" y="11"/>
                      <a:pt x="2763" y="4"/>
                    </a:cubicBezTo>
                    <a:cubicBezTo>
                      <a:pt x="2759" y="1"/>
                      <a:pt x="2754" y="0"/>
                      <a:pt x="275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40"/>
              <p:cNvSpPr/>
              <p:nvPr/>
            </p:nvSpPr>
            <p:spPr>
              <a:xfrm>
                <a:off x="4496639" y="3843190"/>
                <a:ext cx="138026" cy="86515"/>
              </a:xfrm>
              <a:custGeom>
                <a:avLst/>
                <a:gdLst/>
                <a:ahLst/>
                <a:cxnLst/>
                <a:rect l="l" t="t" r="r" b="b"/>
                <a:pathLst>
                  <a:path w="1388" h="870" extrusionOk="0">
                    <a:moveTo>
                      <a:pt x="1357" y="1"/>
                    </a:moveTo>
                    <a:cubicBezTo>
                      <a:pt x="1346" y="1"/>
                      <a:pt x="1336" y="8"/>
                      <a:pt x="1332" y="18"/>
                    </a:cubicBezTo>
                    <a:cubicBezTo>
                      <a:pt x="1331" y="21"/>
                      <a:pt x="1242" y="276"/>
                      <a:pt x="1037" y="495"/>
                    </a:cubicBezTo>
                    <a:cubicBezTo>
                      <a:pt x="837" y="710"/>
                      <a:pt x="601" y="818"/>
                      <a:pt x="334" y="818"/>
                    </a:cubicBezTo>
                    <a:cubicBezTo>
                      <a:pt x="239" y="818"/>
                      <a:pt x="140" y="804"/>
                      <a:pt x="36" y="777"/>
                    </a:cubicBezTo>
                    <a:cubicBezTo>
                      <a:pt x="34" y="776"/>
                      <a:pt x="31" y="776"/>
                      <a:pt x="29" y="776"/>
                    </a:cubicBezTo>
                    <a:cubicBezTo>
                      <a:pt x="18" y="776"/>
                      <a:pt x="8" y="783"/>
                      <a:pt x="4" y="794"/>
                    </a:cubicBezTo>
                    <a:cubicBezTo>
                      <a:pt x="0" y="809"/>
                      <a:pt x="8" y="823"/>
                      <a:pt x="23" y="826"/>
                    </a:cubicBezTo>
                    <a:cubicBezTo>
                      <a:pt x="134" y="857"/>
                      <a:pt x="235" y="870"/>
                      <a:pt x="330" y="870"/>
                    </a:cubicBezTo>
                    <a:cubicBezTo>
                      <a:pt x="677" y="870"/>
                      <a:pt x="922" y="696"/>
                      <a:pt x="1076" y="530"/>
                    </a:cubicBezTo>
                    <a:cubicBezTo>
                      <a:pt x="1289" y="302"/>
                      <a:pt x="1378" y="47"/>
                      <a:pt x="1382" y="37"/>
                    </a:cubicBezTo>
                    <a:cubicBezTo>
                      <a:pt x="1387" y="23"/>
                      <a:pt x="1379" y="8"/>
                      <a:pt x="1366" y="2"/>
                    </a:cubicBezTo>
                    <a:cubicBezTo>
                      <a:pt x="1363" y="1"/>
                      <a:pt x="1360" y="1"/>
                      <a:pt x="135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40"/>
              <p:cNvSpPr/>
              <p:nvPr/>
            </p:nvSpPr>
            <p:spPr>
              <a:xfrm>
                <a:off x="4727843" y="3619743"/>
                <a:ext cx="55688" cy="406421"/>
              </a:xfrm>
              <a:custGeom>
                <a:avLst/>
                <a:gdLst/>
                <a:ahLst/>
                <a:cxnLst/>
                <a:rect l="l" t="t" r="r" b="b"/>
                <a:pathLst>
                  <a:path w="560" h="4087" extrusionOk="0">
                    <a:moveTo>
                      <a:pt x="389" y="1"/>
                    </a:moveTo>
                    <a:cubicBezTo>
                      <a:pt x="387" y="1"/>
                      <a:pt x="386" y="1"/>
                      <a:pt x="385" y="1"/>
                    </a:cubicBezTo>
                    <a:cubicBezTo>
                      <a:pt x="370" y="2"/>
                      <a:pt x="360" y="15"/>
                      <a:pt x="362" y="29"/>
                    </a:cubicBezTo>
                    <a:cubicBezTo>
                      <a:pt x="364" y="55"/>
                      <a:pt x="560" y="2580"/>
                      <a:pt x="5" y="4052"/>
                    </a:cubicBezTo>
                    <a:cubicBezTo>
                      <a:pt x="0" y="4065"/>
                      <a:pt x="6" y="4081"/>
                      <a:pt x="21" y="4086"/>
                    </a:cubicBezTo>
                    <a:cubicBezTo>
                      <a:pt x="21" y="4086"/>
                      <a:pt x="22" y="4086"/>
                      <a:pt x="23" y="4086"/>
                    </a:cubicBezTo>
                    <a:cubicBezTo>
                      <a:pt x="24" y="4086"/>
                      <a:pt x="26" y="4086"/>
                      <a:pt x="28" y="4086"/>
                    </a:cubicBezTo>
                    <a:cubicBezTo>
                      <a:pt x="39" y="4086"/>
                      <a:pt x="49" y="4080"/>
                      <a:pt x="53" y="4070"/>
                    </a:cubicBezTo>
                    <a:cubicBezTo>
                      <a:pt x="344" y="3294"/>
                      <a:pt x="427" y="2235"/>
                      <a:pt x="446" y="1483"/>
                    </a:cubicBezTo>
                    <a:cubicBezTo>
                      <a:pt x="466" y="670"/>
                      <a:pt x="415" y="30"/>
                      <a:pt x="414" y="24"/>
                    </a:cubicBezTo>
                    <a:cubicBezTo>
                      <a:pt x="412" y="11"/>
                      <a:pt x="402" y="1"/>
                      <a:pt x="389"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40"/>
              <p:cNvSpPr/>
              <p:nvPr/>
            </p:nvSpPr>
            <p:spPr>
              <a:xfrm>
                <a:off x="4576690" y="3486391"/>
                <a:ext cx="11535" cy="11436"/>
              </a:xfrm>
              <a:custGeom>
                <a:avLst/>
                <a:gdLst/>
                <a:ahLst/>
                <a:cxnLst/>
                <a:rect l="l" t="t" r="r" b="b"/>
                <a:pathLst>
                  <a:path w="116" h="115" extrusionOk="0">
                    <a:moveTo>
                      <a:pt x="59" y="1"/>
                    </a:moveTo>
                    <a:cubicBezTo>
                      <a:pt x="58" y="1"/>
                      <a:pt x="57" y="1"/>
                      <a:pt x="55" y="1"/>
                    </a:cubicBezTo>
                    <a:cubicBezTo>
                      <a:pt x="24" y="1"/>
                      <a:pt x="1" y="28"/>
                      <a:pt x="1" y="59"/>
                    </a:cubicBezTo>
                    <a:cubicBezTo>
                      <a:pt x="1" y="89"/>
                      <a:pt x="26" y="115"/>
                      <a:pt x="57" y="115"/>
                    </a:cubicBezTo>
                    <a:cubicBezTo>
                      <a:pt x="57" y="115"/>
                      <a:pt x="58" y="115"/>
                      <a:pt x="59" y="115"/>
                    </a:cubicBezTo>
                    <a:cubicBezTo>
                      <a:pt x="90" y="115"/>
                      <a:pt x="116" y="87"/>
                      <a:pt x="115" y="56"/>
                    </a:cubicBezTo>
                    <a:cubicBezTo>
                      <a:pt x="115" y="26"/>
                      <a:pt x="89"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40"/>
              <p:cNvSpPr/>
              <p:nvPr/>
            </p:nvSpPr>
            <p:spPr>
              <a:xfrm>
                <a:off x="4575497" y="3513439"/>
                <a:ext cx="11734" cy="11436"/>
              </a:xfrm>
              <a:custGeom>
                <a:avLst/>
                <a:gdLst/>
                <a:ahLst/>
                <a:cxnLst/>
                <a:rect l="l" t="t" r="r" b="b"/>
                <a:pathLst>
                  <a:path w="118" h="115" extrusionOk="0">
                    <a:moveTo>
                      <a:pt x="59" y="0"/>
                    </a:moveTo>
                    <a:cubicBezTo>
                      <a:pt x="58" y="0"/>
                      <a:pt x="58" y="0"/>
                      <a:pt x="57" y="0"/>
                    </a:cubicBezTo>
                    <a:cubicBezTo>
                      <a:pt x="26" y="2"/>
                      <a:pt x="0" y="28"/>
                      <a:pt x="2" y="58"/>
                    </a:cubicBezTo>
                    <a:cubicBezTo>
                      <a:pt x="2" y="89"/>
                      <a:pt x="28" y="114"/>
                      <a:pt x="58" y="114"/>
                    </a:cubicBezTo>
                    <a:cubicBezTo>
                      <a:pt x="59" y="114"/>
                      <a:pt x="60" y="114"/>
                      <a:pt x="60" y="114"/>
                    </a:cubicBezTo>
                    <a:cubicBezTo>
                      <a:pt x="91" y="114"/>
                      <a:pt x="117" y="87"/>
                      <a:pt x="116" y="56"/>
                    </a:cubicBezTo>
                    <a:cubicBezTo>
                      <a:pt x="116" y="26"/>
                      <a:pt x="89"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40"/>
              <p:cNvSpPr/>
              <p:nvPr/>
            </p:nvSpPr>
            <p:spPr>
              <a:xfrm>
                <a:off x="4574105" y="3543769"/>
                <a:ext cx="11535" cy="11436"/>
              </a:xfrm>
              <a:custGeom>
                <a:avLst/>
                <a:gdLst/>
                <a:ahLst/>
                <a:cxnLst/>
                <a:rect l="l" t="t" r="r" b="b"/>
                <a:pathLst>
                  <a:path w="116" h="115" extrusionOk="0">
                    <a:moveTo>
                      <a:pt x="57" y="0"/>
                    </a:moveTo>
                    <a:cubicBezTo>
                      <a:pt x="57" y="0"/>
                      <a:pt x="56" y="0"/>
                      <a:pt x="56" y="0"/>
                    </a:cubicBezTo>
                    <a:cubicBezTo>
                      <a:pt x="24" y="1"/>
                      <a:pt x="1" y="27"/>
                      <a:pt x="1" y="58"/>
                    </a:cubicBezTo>
                    <a:cubicBezTo>
                      <a:pt x="1" y="89"/>
                      <a:pt x="27" y="114"/>
                      <a:pt x="57" y="114"/>
                    </a:cubicBezTo>
                    <a:cubicBezTo>
                      <a:pt x="57" y="114"/>
                      <a:pt x="58" y="114"/>
                      <a:pt x="59" y="114"/>
                    </a:cubicBezTo>
                    <a:cubicBezTo>
                      <a:pt x="90" y="114"/>
                      <a:pt x="116" y="87"/>
                      <a:pt x="115" y="56"/>
                    </a:cubicBezTo>
                    <a:cubicBezTo>
                      <a:pt x="113" y="26"/>
                      <a:pt x="88"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0"/>
              <p:cNvSpPr/>
              <p:nvPr/>
            </p:nvSpPr>
            <p:spPr>
              <a:xfrm>
                <a:off x="4485899" y="3153755"/>
                <a:ext cx="214895" cy="193316"/>
              </a:xfrm>
              <a:custGeom>
                <a:avLst/>
                <a:gdLst/>
                <a:ahLst/>
                <a:cxnLst/>
                <a:rect l="l" t="t" r="r" b="b"/>
                <a:pathLst>
                  <a:path w="2161" h="1944" extrusionOk="0">
                    <a:moveTo>
                      <a:pt x="1068" y="1"/>
                    </a:moveTo>
                    <a:cubicBezTo>
                      <a:pt x="593" y="1"/>
                      <a:pt x="175" y="330"/>
                      <a:pt x="93" y="799"/>
                    </a:cubicBezTo>
                    <a:cubicBezTo>
                      <a:pt x="0" y="1327"/>
                      <a:pt x="368" y="1832"/>
                      <a:pt x="914" y="1928"/>
                    </a:cubicBezTo>
                    <a:cubicBezTo>
                      <a:pt x="974" y="1938"/>
                      <a:pt x="1034" y="1943"/>
                      <a:pt x="1093" y="1943"/>
                    </a:cubicBezTo>
                    <a:cubicBezTo>
                      <a:pt x="1568" y="1943"/>
                      <a:pt x="1986" y="1614"/>
                      <a:pt x="2068" y="1145"/>
                    </a:cubicBezTo>
                    <a:cubicBezTo>
                      <a:pt x="2161" y="616"/>
                      <a:pt x="1794" y="112"/>
                      <a:pt x="1247" y="16"/>
                    </a:cubicBezTo>
                    <a:cubicBezTo>
                      <a:pt x="1187" y="6"/>
                      <a:pt x="1127" y="1"/>
                      <a:pt x="1068"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40"/>
              <p:cNvSpPr/>
              <p:nvPr/>
            </p:nvSpPr>
            <p:spPr>
              <a:xfrm>
                <a:off x="4470784" y="3268114"/>
                <a:ext cx="68814" cy="59665"/>
              </a:xfrm>
              <a:custGeom>
                <a:avLst/>
                <a:gdLst/>
                <a:ahLst/>
                <a:cxnLst/>
                <a:rect l="l" t="t" r="r" b="b"/>
                <a:pathLst>
                  <a:path w="692" h="600" extrusionOk="0">
                    <a:moveTo>
                      <a:pt x="296" y="0"/>
                    </a:moveTo>
                    <a:cubicBezTo>
                      <a:pt x="134" y="0"/>
                      <a:pt x="8" y="104"/>
                      <a:pt x="4" y="251"/>
                    </a:cubicBezTo>
                    <a:cubicBezTo>
                      <a:pt x="1" y="414"/>
                      <a:pt x="151" y="568"/>
                      <a:pt x="341" y="595"/>
                    </a:cubicBezTo>
                    <a:cubicBezTo>
                      <a:pt x="360" y="598"/>
                      <a:pt x="379" y="599"/>
                      <a:pt x="397" y="599"/>
                    </a:cubicBezTo>
                    <a:cubicBezTo>
                      <a:pt x="560" y="599"/>
                      <a:pt x="686" y="496"/>
                      <a:pt x="689" y="350"/>
                    </a:cubicBezTo>
                    <a:cubicBezTo>
                      <a:pt x="691" y="186"/>
                      <a:pt x="541" y="31"/>
                      <a:pt x="352" y="4"/>
                    </a:cubicBezTo>
                    <a:cubicBezTo>
                      <a:pt x="333" y="2"/>
                      <a:pt x="314" y="0"/>
                      <a:pt x="296" y="0"/>
                    </a:cubicBezTo>
                    <a:close/>
                  </a:path>
                </a:pathLst>
              </a:custGeom>
              <a:solidFill>
                <a:srgbClr val="B765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40"/>
              <p:cNvSpPr/>
              <p:nvPr/>
            </p:nvSpPr>
            <p:spPr>
              <a:xfrm>
                <a:off x="4547752" y="3317836"/>
                <a:ext cx="90294" cy="143496"/>
              </a:xfrm>
              <a:custGeom>
                <a:avLst/>
                <a:gdLst/>
                <a:ahLst/>
                <a:cxnLst/>
                <a:rect l="l" t="t" r="r" b="b"/>
                <a:pathLst>
                  <a:path w="908" h="1443" extrusionOk="0">
                    <a:moveTo>
                      <a:pt x="847" y="1"/>
                    </a:moveTo>
                    <a:lnTo>
                      <a:pt x="103" y="437"/>
                    </a:lnTo>
                    <a:lnTo>
                      <a:pt x="0" y="1354"/>
                    </a:lnTo>
                    <a:cubicBezTo>
                      <a:pt x="8" y="1353"/>
                      <a:pt x="15" y="1353"/>
                      <a:pt x="22" y="1353"/>
                    </a:cubicBezTo>
                    <a:cubicBezTo>
                      <a:pt x="29" y="1353"/>
                      <a:pt x="37" y="1353"/>
                      <a:pt x="44" y="1353"/>
                    </a:cubicBezTo>
                    <a:cubicBezTo>
                      <a:pt x="127" y="1311"/>
                      <a:pt x="223" y="1286"/>
                      <a:pt x="337" y="1286"/>
                    </a:cubicBezTo>
                    <a:cubicBezTo>
                      <a:pt x="471" y="1286"/>
                      <a:pt x="584" y="1319"/>
                      <a:pt x="677" y="1375"/>
                    </a:cubicBezTo>
                    <a:cubicBezTo>
                      <a:pt x="756" y="1385"/>
                      <a:pt x="835" y="1408"/>
                      <a:pt x="907" y="1443"/>
                    </a:cubicBezTo>
                    <a:lnTo>
                      <a:pt x="847" y="1"/>
                    </a:ln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0"/>
              <p:cNvSpPr/>
              <p:nvPr/>
            </p:nvSpPr>
            <p:spPr>
              <a:xfrm>
                <a:off x="4550934" y="3361988"/>
                <a:ext cx="59864" cy="62748"/>
              </a:xfrm>
              <a:custGeom>
                <a:avLst/>
                <a:gdLst/>
                <a:ahLst/>
                <a:cxnLst/>
                <a:rect l="l" t="t" r="r" b="b"/>
                <a:pathLst>
                  <a:path w="602" h="631" extrusionOk="0">
                    <a:moveTo>
                      <a:pt x="602" y="1"/>
                    </a:moveTo>
                    <a:lnTo>
                      <a:pt x="48" y="158"/>
                    </a:lnTo>
                    <a:lnTo>
                      <a:pt x="0" y="631"/>
                    </a:lnTo>
                    <a:lnTo>
                      <a:pt x="602" y="1"/>
                    </a:ln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0"/>
              <p:cNvSpPr/>
              <p:nvPr/>
            </p:nvSpPr>
            <p:spPr>
              <a:xfrm>
                <a:off x="4477944" y="3158628"/>
                <a:ext cx="237966" cy="227524"/>
              </a:xfrm>
              <a:custGeom>
                <a:avLst/>
                <a:gdLst/>
                <a:ahLst/>
                <a:cxnLst/>
                <a:rect l="l" t="t" r="r" b="b"/>
                <a:pathLst>
                  <a:path w="2393" h="2288" extrusionOk="0">
                    <a:moveTo>
                      <a:pt x="1025" y="1"/>
                    </a:moveTo>
                    <a:cubicBezTo>
                      <a:pt x="946" y="1"/>
                      <a:pt x="870" y="9"/>
                      <a:pt x="800" y="24"/>
                    </a:cubicBezTo>
                    <a:cubicBezTo>
                      <a:pt x="526" y="85"/>
                      <a:pt x="239" y="389"/>
                      <a:pt x="173" y="654"/>
                    </a:cubicBezTo>
                    <a:cubicBezTo>
                      <a:pt x="97" y="961"/>
                      <a:pt x="1" y="1440"/>
                      <a:pt x="68" y="1691"/>
                    </a:cubicBezTo>
                    <a:cubicBezTo>
                      <a:pt x="140" y="1964"/>
                      <a:pt x="306" y="2174"/>
                      <a:pt x="576" y="2256"/>
                    </a:cubicBezTo>
                    <a:cubicBezTo>
                      <a:pt x="645" y="2277"/>
                      <a:pt x="715" y="2287"/>
                      <a:pt x="785" y="2287"/>
                    </a:cubicBezTo>
                    <a:cubicBezTo>
                      <a:pt x="980" y="2287"/>
                      <a:pt x="1172" y="2209"/>
                      <a:pt x="1316" y="2075"/>
                    </a:cubicBezTo>
                    <a:cubicBezTo>
                      <a:pt x="1446" y="1953"/>
                      <a:pt x="1686" y="1767"/>
                      <a:pt x="1849" y="1468"/>
                    </a:cubicBezTo>
                    <a:cubicBezTo>
                      <a:pt x="2392" y="472"/>
                      <a:pt x="1632" y="1"/>
                      <a:pt x="1025" y="1"/>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0"/>
              <p:cNvSpPr/>
              <p:nvPr/>
            </p:nvSpPr>
            <p:spPr>
              <a:xfrm>
                <a:off x="4514141" y="3145104"/>
                <a:ext cx="181781" cy="179693"/>
              </a:xfrm>
              <a:custGeom>
                <a:avLst/>
                <a:gdLst/>
                <a:ahLst/>
                <a:cxnLst/>
                <a:rect l="l" t="t" r="r" b="b"/>
                <a:pathLst>
                  <a:path w="1828" h="1807" extrusionOk="0">
                    <a:moveTo>
                      <a:pt x="480" y="1"/>
                    </a:moveTo>
                    <a:lnTo>
                      <a:pt x="0" y="368"/>
                    </a:lnTo>
                    <a:cubicBezTo>
                      <a:pt x="16" y="583"/>
                      <a:pt x="301" y="612"/>
                      <a:pt x="589" y="612"/>
                    </a:cubicBezTo>
                    <a:cubicBezTo>
                      <a:pt x="697" y="612"/>
                      <a:pt x="805" y="608"/>
                      <a:pt x="900" y="608"/>
                    </a:cubicBezTo>
                    <a:cubicBezTo>
                      <a:pt x="926" y="608"/>
                      <a:pt x="951" y="608"/>
                      <a:pt x="975" y="609"/>
                    </a:cubicBezTo>
                    <a:cubicBezTo>
                      <a:pt x="1082" y="612"/>
                      <a:pt x="1171" y="692"/>
                      <a:pt x="1210" y="791"/>
                    </a:cubicBezTo>
                    <a:cubicBezTo>
                      <a:pt x="1234" y="854"/>
                      <a:pt x="1236" y="924"/>
                      <a:pt x="1215" y="987"/>
                    </a:cubicBezTo>
                    <a:lnTo>
                      <a:pt x="1132" y="1237"/>
                    </a:lnTo>
                    <a:cubicBezTo>
                      <a:pt x="1057" y="1426"/>
                      <a:pt x="1080" y="1639"/>
                      <a:pt x="1197" y="1806"/>
                    </a:cubicBezTo>
                    <a:lnTo>
                      <a:pt x="1750" y="1510"/>
                    </a:lnTo>
                    <a:lnTo>
                      <a:pt x="1828" y="1165"/>
                    </a:lnTo>
                    <a:lnTo>
                      <a:pt x="1788" y="784"/>
                    </a:lnTo>
                    <a:lnTo>
                      <a:pt x="1539" y="230"/>
                    </a:lnTo>
                    <a:lnTo>
                      <a:pt x="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40"/>
              <p:cNvSpPr/>
              <p:nvPr/>
            </p:nvSpPr>
            <p:spPr>
              <a:xfrm>
                <a:off x="4616169" y="3287008"/>
                <a:ext cx="66030" cy="58771"/>
              </a:xfrm>
              <a:custGeom>
                <a:avLst/>
                <a:gdLst/>
                <a:ahLst/>
                <a:cxnLst/>
                <a:rect l="l" t="t" r="r" b="b"/>
                <a:pathLst>
                  <a:path w="664" h="591" extrusionOk="0">
                    <a:moveTo>
                      <a:pt x="369" y="1"/>
                    </a:moveTo>
                    <a:cubicBezTo>
                      <a:pt x="350" y="1"/>
                      <a:pt x="332" y="2"/>
                      <a:pt x="313" y="5"/>
                    </a:cubicBezTo>
                    <a:cubicBezTo>
                      <a:pt x="135" y="33"/>
                      <a:pt x="1" y="184"/>
                      <a:pt x="11" y="345"/>
                    </a:cubicBezTo>
                    <a:cubicBezTo>
                      <a:pt x="20" y="489"/>
                      <a:pt x="144" y="591"/>
                      <a:pt x="297" y="591"/>
                    </a:cubicBezTo>
                    <a:cubicBezTo>
                      <a:pt x="315" y="591"/>
                      <a:pt x="333" y="590"/>
                      <a:pt x="352" y="587"/>
                    </a:cubicBezTo>
                    <a:cubicBezTo>
                      <a:pt x="529" y="559"/>
                      <a:pt x="664" y="406"/>
                      <a:pt x="654" y="246"/>
                    </a:cubicBezTo>
                    <a:cubicBezTo>
                      <a:pt x="644" y="102"/>
                      <a:pt x="522" y="1"/>
                      <a:pt x="369" y="1"/>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40"/>
              <p:cNvSpPr/>
              <p:nvPr/>
            </p:nvSpPr>
            <p:spPr>
              <a:xfrm>
                <a:off x="4562271" y="3310875"/>
                <a:ext cx="44948" cy="21977"/>
              </a:xfrm>
              <a:custGeom>
                <a:avLst/>
                <a:gdLst/>
                <a:ahLst/>
                <a:cxnLst/>
                <a:rect l="l" t="t" r="r" b="b"/>
                <a:pathLst>
                  <a:path w="452" h="221" extrusionOk="0">
                    <a:moveTo>
                      <a:pt x="189" y="1"/>
                    </a:moveTo>
                    <a:cubicBezTo>
                      <a:pt x="90" y="1"/>
                      <a:pt x="12" y="36"/>
                      <a:pt x="7" y="87"/>
                    </a:cubicBezTo>
                    <a:cubicBezTo>
                      <a:pt x="0" y="148"/>
                      <a:pt x="94" y="206"/>
                      <a:pt x="214" y="218"/>
                    </a:cubicBezTo>
                    <a:cubicBezTo>
                      <a:pt x="231" y="220"/>
                      <a:pt x="247" y="221"/>
                      <a:pt x="263" y="221"/>
                    </a:cubicBezTo>
                    <a:cubicBezTo>
                      <a:pt x="361" y="221"/>
                      <a:pt x="439" y="186"/>
                      <a:pt x="444" y="134"/>
                    </a:cubicBezTo>
                    <a:cubicBezTo>
                      <a:pt x="451" y="74"/>
                      <a:pt x="358" y="16"/>
                      <a:pt x="237" y="4"/>
                    </a:cubicBezTo>
                    <a:cubicBezTo>
                      <a:pt x="220" y="2"/>
                      <a:pt x="204" y="1"/>
                      <a:pt x="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0"/>
              <p:cNvSpPr/>
              <p:nvPr/>
            </p:nvSpPr>
            <p:spPr>
              <a:xfrm>
                <a:off x="4478143" y="3303914"/>
                <a:ext cx="31126" cy="15314"/>
              </a:xfrm>
              <a:custGeom>
                <a:avLst/>
                <a:gdLst/>
                <a:ahLst/>
                <a:cxnLst/>
                <a:rect l="l" t="t" r="r" b="b"/>
                <a:pathLst>
                  <a:path w="313" h="154" extrusionOk="0">
                    <a:moveTo>
                      <a:pt x="131" y="0"/>
                    </a:moveTo>
                    <a:cubicBezTo>
                      <a:pt x="63" y="0"/>
                      <a:pt x="9" y="24"/>
                      <a:pt x="5" y="60"/>
                    </a:cubicBezTo>
                    <a:cubicBezTo>
                      <a:pt x="1" y="101"/>
                      <a:pt x="65" y="142"/>
                      <a:pt x="149" y="151"/>
                    </a:cubicBezTo>
                    <a:cubicBezTo>
                      <a:pt x="160" y="153"/>
                      <a:pt x="172" y="153"/>
                      <a:pt x="183" y="153"/>
                    </a:cubicBezTo>
                    <a:cubicBezTo>
                      <a:pt x="251" y="153"/>
                      <a:pt x="305" y="129"/>
                      <a:pt x="308" y="92"/>
                    </a:cubicBezTo>
                    <a:cubicBezTo>
                      <a:pt x="313" y="51"/>
                      <a:pt x="248" y="11"/>
                      <a:pt x="164" y="2"/>
                    </a:cubicBezTo>
                    <a:cubicBezTo>
                      <a:pt x="153" y="1"/>
                      <a:pt x="142" y="0"/>
                      <a:pt x="1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0"/>
              <p:cNvSpPr/>
              <p:nvPr/>
            </p:nvSpPr>
            <p:spPr>
              <a:xfrm>
                <a:off x="4488683" y="3273981"/>
                <a:ext cx="14419" cy="21181"/>
              </a:xfrm>
              <a:custGeom>
                <a:avLst/>
                <a:gdLst/>
                <a:ahLst/>
                <a:cxnLst/>
                <a:rect l="l" t="t" r="r" b="b"/>
                <a:pathLst>
                  <a:path w="145" h="213" extrusionOk="0">
                    <a:moveTo>
                      <a:pt x="79" y="0"/>
                    </a:moveTo>
                    <a:cubicBezTo>
                      <a:pt x="44" y="0"/>
                      <a:pt x="11" y="44"/>
                      <a:pt x="7" y="100"/>
                    </a:cubicBezTo>
                    <a:cubicBezTo>
                      <a:pt x="0" y="158"/>
                      <a:pt x="26" y="209"/>
                      <a:pt x="63" y="213"/>
                    </a:cubicBezTo>
                    <a:cubicBezTo>
                      <a:pt x="64" y="213"/>
                      <a:pt x="65" y="213"/>
                      <a:pt x="66" y="213"/>
                    </a:cubicBezTo>
                    <a:cubicBezTo>
                      <a:pt x="101" y="213"/>
                      <a:pt x="134" y="169"/>
                      <a:pt x="139" y="112"/>
                    </a:cubicBezTo>
                    <a:cubicBezTo>
                      <a:pt x="144" y="54"/>
                      <a:pt x="120" y="3"/>
                      <a:pt x="83" y="0"/>
                    </a:cubicBezTo>
                    <a:cubicBezTo>
                      <a:pt x="82" y="0"/>
                      <a:pt x="8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0"/>
              <p:cNvSpPr/>
              <p:nvPr/>
            </p:nvSpPr>
            <p:spPr>
              <a:xfrm>
                <a:off x="4548150" y="3283031"/>
                <a:ext cx="14519" cy="21281"/>
              </a:xfrm>
              <a:custGeom>
                <a:avLst/>
                <a:gdLst/>
                <a:ahLst/>
                <a:cxnLst/>
                <a:rect l="l" t="t" r="r" b="b"/>
                <a:pathLst>
                  <a:path w="146" h="214" extrusionOk="0">
                    <a:moveTo>
                      <a:pt x="80" y="0"/>
                    </a:moveTo>
                    <a:cubicBezTo>
                      <a:pt x="45" y="0"/>
                      <a:pt x="12" y="44"/>
                      <a:pt x="8" y="101"/>
                    </a:cubicBezTo>
                    <a:cubicBezTo>
                      <a:pt x="0" y="159"/>
                      <a:pt x="26" y="210"/>
                      <a:pt x="63" y="213"/>
                    </a:cubicBezTo>
                    <a:cubicBezTo>
                      <a:pt x="64" y="213"/>
                      <a:pt x="66" y="213"/>
                      <a:pt x="67" y="213"/>
                    </a:cubicBezTo>
                    <a:cubicBezTo>
                      <a:pt x="102" y="213"/>
                      <a:pt x="134" y="169"/>
                      <a:pt x="139" y="114"/>
                    </a:cubicBezTo>
                    <a:cubicBezTo>
                      <a:pt x="146" y="55"/>
                      <a:pt x="120" y="5"/>
                      <a:pt x="83" y="1"/>
                    </a:cubicBezTo>
                    <a:cubicBezTo>
                      <a:pt x="82" y="0"/>
                      <a:pt x="81"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0"/>
              <p:cNvSpPr/>
              <p:nvPr/>
            </p:nvSpPr>
            <p:spPr>
              <a:xfrm>
                <a:off x="4507878" y="3287000"/>
                <a:ext cx="15115" cy="38584"/>
              </a:xfrm>
              <a:custGeom>
                <a:avLst/>
                <a:gdLst/>
                <a:ahLst/>
                <a:cxnLst/>
                <a:rect l="l" t="t" r="r" b="b"/>
                <a:pathLst>
                  <a:path w="152" h="388" extrusionOk="0">
                    <a:moveTo>
                      <a:pt x="126" y="1"/>
                    </a:moveTo>
                    <a:cubicBezTo>
                      <a:pt x="117" y="1"/>
                      <a:pt x="109" y="6"/>
                      <a:pt x="105" y="14"/>
                    </a:cubicBezTo>
                    <a:lnTo>
                      <a:pt x="17" y="214"/>
                    </a:lnTo>
                    <a:cubicBezTo>
                      <a:pt x="0" y="255"/>
                      <a:pt x="4" y="292"/>
                      <a:pt x="27" y="320"/>
                    </a:cubicBezTo>
                    <a:lnTo>
                      <a:pt x="101" y="382"/>
                    </a:lnTo>
                    <a:cubicBezTo>
                      <a:pt x="103" y="385"/>
                      <a:pt x="106" y="387"/>
                      <a:pt x="111" y="387"/>
                    </a:cubicBezTo>
                    <a:cubicBezTo>
                      <a:pt x="113" y="388"/>
                      <a:pt x="114" y="388"/>
                      <a:pt x="115" y="388"/>
                    </a:cubicBezTo>
                    <a:cubicBezTo>
                      <a:pt x="122" y="388"/>
                      <a:pt x="127" y="384"/>
                      <a:pt x="131" y="380"/>
                    </a:cubicBezTo>
                    <a:cubicBezTo>
                      <a:pt x="139" y="371"/>
                      <a:pt x="137" y="355"/>
                      <a:pt x="129" y="347"/>
                    </a:cubicBezTo>
                    <a:lnTo>
                      <a:pt x="58" y="289"/>
                    </a:lnTo>
                    <a:cubicBezTo>
                      <a:pt x="49" y="276"/>
                      <a:pt x="48" y="257"/>
                      <a:pt x="58" y="232"/>
                    </a:cubicBezTo>
                    <a:lnTo>
                      <a:pt x="146" y="33"/>
                    </a:lnTo>
                    <a:cubicBezTo>
                      <a:pt x="152" y="21"/>
                      <a:pt x="146" y="8"/>
                      <a:pt x="135" y="3"/>
                    </a:cubicBezTo>
                    <a:cubicBezTo>
                      <a:pt x="132" y="1"/>
                      <a:pt x="12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0"/>
              <p:cNvSpPr/>
              <p:nvPr/>
            </p:nvSpPr>
            <p:spPr>
              <a:xfrm>
                <a:off x="4544471" y="3235099"/>
                <a:ext cx="55588" cy="28540"/>
              </a:xfrm>
              <a:custGeom>
                <a:avLst/>
                <a:gdLst/>
                <a:ahLst/>
                <a:cxnLst/>
                <a:rect l="l" t="t" r="r" b="b"/>
                <a:pathLst>
                  <a:path w="559" h="287" extrusionOk="0">
                    <a:moveTo>
                      <a:pt x="111" y="1"/>
                    </a:moveTo>
                    <a:cubicBezTo>
                      <a:pt x="66" y="1"/>
                      <a:pt x="26" y="31"/>
                      <a:pt x="15" y="76"/>
                    </a:cubicBezTo>
                    <a:cubicBezTo>
                      <a:pt x="0" y="133"/>
                      <a:pt x="39" y="188"/>
                      <a:pt x="97" y="196"/>
                    </a:cubicBezTo>
                    <a:lnTo>
                      <a:pt x="459" y="286"/>
                    </a:lnTo>
                    <a:cubicBezTo>
                      <a:pt x="463" y="286"/>
                      <a:pt x="467" y="286"/>
                      <a:pt x="471" y="286"/>
                    </a:cubicBezTo>
                    <a:cubicBezTo>
                      <a:pt x="511" y="286"/>
                      <a:pt x="545" y="258"/>
                      <a:pt x="551" y="217"/>
                    </a:cubicBezTo>
                    <a:cubicBezTo>
                      <a:pt x="559" y="175"/>
                      <a:pt x="530" y="132"/>
                      <a:pt x="486" y="124"/>
                    </a:cubicBezTo>
                    <a:lnTo>
                      <a:pt x="129" y="3"/>
                    </a:lnTo>
                    <a:cubicBezTo>
                      <a:pt x="123" y="1"/>
                      <a:pt x="117" y="1"/>
                      <a:pt x="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40"/>
              <p:cNvSpPr/>
              <p:nvPr/>
            </p:nvSpPr>
            <p:spPr>
              <a:xfrm>
                <a:off x="4481921" y="3231122"/>
                <a:ext cx="37788" cy="19093"/>
              </a:xfrm>
              <a:custGeom>
                <a:avLst/>
                <a:gdLst/>
                <a:ahLst/>
                <a:cxnLst/>
                <a:rect l="l" t="t" r="r" b="b"/>
                <a:pathLst>
                  <a:path w="380" h="192" extrusionOk="0">
                    <a:moveTo>
                      <a:pt x="288" y="1"/>
                    </a:moveTo>
                    <a:cubicBezTo>
                      <a:pt x="284" y="1"/>
                      <a:pt x="280" y="1"/>
                      <a:pt x="277" y="1"/>
                    </a:cubicBezTo>
                    <a:lnTo>
                      <a:pt x="80" y="27"/>
                    </a:lnTo>
                    <a:cubicBezTo>
                      <a:pt x="37" y="35"/>
                      <a:pt x="7" y="51"/>
                      <a:pt x="3" y="95"/>
                    </a:cubicBezTo>
                    <a:cubicBezTo>
                      <a:pt x="1" y="138"/>
                      <a:pt x="29" y="178"/>
                      <a:pt x="69" y="186"/>
                    </a:cubicBezTo>
                    <a:lnTo>
                      <a:pt x="283" y="190"/>
                    </a:lnTo>
                    <a:cubicBezTo>
                      <a:pt x="288" y="191"/>
                      <a:pt x="294" y="191"/>
                      <a:pt x="299" y="191"/>
                    </a:cubicBezTo>
                    <a:cubicBezTo>
                      <a:pt x="343" y="191"/>
                      <a:pt x="379" y="153"/>
                      <a:pt x="379" y="102"/>
                    </a:cubicBezTo>
                    <a:cubicBezTo>
                      <a:pt x="379" y="64"/>
                      <a:pt x="360" y="30"/>
                      <a:pt x="332" y="13"/>
                    </a:cubicBezTo>
                    <a:cubicBezTo>
                      <a:pt x="319" y="4"/>
                      <a:pt x="303" y="1"/>
                      <a:pt x="2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40"/>
              <p:cNvSpPr/>
              <p:nvPr/>
            </p:nvSpPr>
            <p:spPr>
              <a:xfrm>
                <a:off x="4514141" y="3337923"/>
                <a:ext cx="35402" cy="8453"/>
              </a:xfrm>
              <a:custGeom>
                <a:avLst/>
                <a:gdLst/>
                <a:ahLst/>
                <a:cxnLst/>
                <a:rect l="l" t="t" r="r" b="b"/>
                <a:pathLst>
                  <a:path w="356" h="85" extrusionOk="0">
                    <a:moveTo>
                      <a:pt x="27" y="0"/>
                    </a:moveTo>
                    <a:cubicBezTo>
                      <a:pt x="19" y="0"/>
                      <a:pt x="12" y="4"/>
                      <a:pt x="8" y="11"/>
                    </a:cubicBezTo>
                    <a:cubicBezTo>
                      <a:pt x="0" y="22"/>
                      <a:pt x="4" y="36"/>
                      <a:pt x="15" y="42"/>
                    </a:cubicBezTo>
                    <a:cubicBezTo>
                      <a:pt x="20" y="47"/>
                      <a:pt x="71" y="75"/>
                      <a:pt x="149" y="83"/>
                    </a:cubicBezTo>
                    <a:cubicBezTo>
                      <a:pt x="161" y="84"/>
                      <a:pt x="175" y="85"/>
                      <a:pt x="189" y="85"/>
                    </a:cubicBezTo>
                    <a:cubicBezTo>
                      <a:pt x="233" y="85"/>
                      <a:pt x="284" y="78"/>
                      <a:pt x="337" y="57"/>
                    </a:cubicBezTo>
                    <a:cubicBezTo>
                      <a:pt x="350" y="53"/>
                      <a:pt x="356" y="38"/>
                      <a:pt x="351" y="27"/>
                    </a:cubicBezTo>
                    <a:cubicBezTo>
                      <a:pt x="348" y="18"/>
                      <a:pt x="338" y="12"/>
                      <a:pt x="329" y="12"/>
                    </a:cubicBezTo>
                    <a:cubicBezTo>
                      <a:pt x="326" y="12"/>
                      <a:pt x="323" y="12"/>
                      <a:pt x="321" y="13"/>
                    </a:cubicBezTo>
                    <a:cubicBezTo>
                      <a:pt x="274" y="31"/>
                      <a:pt x="230" y="38"/>
                      <a:pt x="191" y="38"/>
                    </a:cubicBezTo>
                    <a:cubicBezTo>
                      <a:pt x="100" y="38"/>
                      <a:pt x="39" y="3"/>
                      <a:pt x="39" y="3"/>
                    </a:cubicBezTo>
                    <a:cubicBezTo>
                      <a:pt x="35" y="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 name="Google Shape;573;p40"/>
              <p:cNvGrpSpPr/>
              <p:nvPr/>
            </p:nvGrpSpPr>
            <p:grpSpPr>
              <a:xfrm>
                <a:off x="4451052" y="3252558"/>
                <a:ext cx="147274" cy="78361"/>
                <a:chOff x="4454177" y="3251408"/>
                <a:chExt cx="147274" cy="78361"/>
              </a:xfrm>
            </p:grpSpPr>
            <p:sp>
              <p:nvSpPr>
                <p:cNvPr id="574" name="Google Shape;574;p40"/>
                <p:cNvSpPr/>
                <p:nvPr/>
              </p:nvSpPr>
              <p:spPr>
                <a:xfrm>
                  <a:off x="4527764" y="3257673"/>
                  <a:ext cx="73687" cy="72096"/>
                </a:xfrm>
                <a:custGeom>
                  <a:avLst/>
                  <a:gdLst/>
                  <a:ahLst/>
                  <a:cxnLst/>
                  <a:rect l="l" t="t" r="r" b="b"/>
                  <a:pathLst>
                    <a:path w="741" h="725" extrusionOk="0">
                      <a:moveTo>
                        <a:pt x="371" y="0"/>
                      </a:moveTo>
                      <a:cubicBezTo>
                        <a:pt x="190" y="0"/>
                        <a:pt x="35" y="142"/>
                        <a:pt x="18" y="331"/>
                      </a:cubicBezTo>
                      <a:cubicBezTo>
                        <a:pt x="0" y="530"/>
                        <a:pt x="143" y="705"/>
                        <a:pt x="338" y="723"/>
                      </a:cubicBezTo>
                      <a:cubicBezTo>
                        <a:pt x="349" y="724"/>
                        <a:pt x="359" y="724"/>
                        <a:pt x="370" y="724"/>
                      </a:cubicBezTo>
                      <a:cubicBezTo>
                        <a:pt x="550" y="724"/>
                        <a:pt x="706" y="583"/>
                        <a:pt x="723" y="394"/>
                      </a:cubicBezTo>
                      <a:cubicBezTo>
                        <a:pt x="740" y="194"/>
                        <a:pt x="597" y="20"/>
                        <a:pt x="402" y="2"/>
                      </a:cubicBezTo>
                      <a:cubicBezTo>
                        <a:pt x="392" y="1"/>
                        <a:pt x="381" y="0"/>
                        <a:pt x="371" y="0"/>
                      </a:cubicBezTo>
                      <a:close/>
                    </a:path>
                  </a:pathLst>
                </a:custGeom>
                <a:solidFill>
                  <a:srgbClr val="FAF1E7">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0"/>
                <p:cNvSpPr/>
                <p:nvPr/>
              </p:nvSpPr>
              <p:spPr>
                <a:xfrm>
                  <a:off x="4454177" y="3251408"/>
                  <a:ext cx="56185" cy="69113"/>
                </a:xfrm>
                <a:custGeom>
                  <a:avLst/>
                  <a:gdLst/>
                  <a:ahLst/>
                  <a:cxnLst/>
                  <a:rect l="l" t="t" r="r" b="b"/>
                  <a:pathLst>
                    <a:path w="565" h="695" extrusionOk="0">
                      <a:moveTo>
                        <a:pt x="296" y="1"/>
                      </a:moveTo>
                      <a:cubicBezTo>
                        <a:pt x="156" y="1"/>
                        <a:pt x="33" y="142"/>
                        <a:pt x="17" y="324"/>
                      </a:cubicBezTo>
                      <a:cubicBezTo>
                        <a:pt x="0" y="515"/>
                        <a:pt x="105" y="680"/>
                        <a:pt x="251" y="694"/>
                      </a:cubicBezTo>
                      <a:cubicBezTo>
                        <a:pt x="257" y="694"/>
                        <a:pt x="263" y="695"/>
                        <a:pt x="269" y="695"/>
                      </a:cubicBezTo>
                      <a:cubicBezTo>
                        <a:pt x="409" y="695"/>
                        <a:pt x="531" y="554"/>
                        <a:pt x="548" y="370"/>
                      </a:cubicBezTo>
                      <a:cubicBezTo>
                        <a:pt x="565" y="179"/>
                        <a:pt x="460" y="15"/>
                        <a:pt x="313" y="1"/>
                      </a:cubicBezTo>
                      <a:cubicBezTo>
                        <a:pt x="307" y="1"/>
                        <a:pt x="301" y="1"/>
                        <a:pt x="296" y="1"/>
                      </a:cubicBezTo>
                      <a:close/>
                    </a:path>
                  </a:pathLst>
                </a:custGeom>
                <a:solidFill>
                  <a:srgbClr val="FAF1E7">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 name="Google Shape;576;p40"/>
              <p:cNvSpPr/>
              <p:nvPr/>
            </p:nvSpPr>
            <p:spPr>
              <a:xfrm>
                <a:off x="4525477" y="3254391"/>
                <a:ext cx="78460" cy="78560"/>
              </a:xfrm>
              <a:custGeom>
                <a:avLst/>
                <a:gdLst/>
                <a:ahLst/>
                <a:cxnLst/>
                <a:rect l="l" t="t" r="r" b="b"/>
                <a:pathLst>
                  <a:path w="789" h="790" extrusionOk="0">
                    <a:moveTo>
                      <a:pt x="396" y="64"/>
                    </a:moveTo>
                    <a:cubicBezTo>
                      <a:pt x="405" y="64"/>
                      <a:pt x="414" y="65"/>
                      <a:pt x="423" y="66"/>
                    </a:cubicBezTo>
                    <a:cubicBezTo>
                      <a:pt x="425" y="66"/>
                      <a:pt x="426" y="67"/>
                      <a:pt x="427" y="67"/>
                    </a:cubicBezTo>
                    <a:cubicBezTo>
                      <a:pt x="427" y="67"/>
                      <a:pt x="427" y="66"/>
                      <a:pt x="427" y="66"/>
                    </a:cubicBezTo>
                    <a:cubicBezTo>
                      <a:pt x="510" y="75"/>
                      <a:pt x="585" y="115"/>
                      <a:pt x="640" y="181"/>
                    </a:cubicBezTo>
                    <a:cubicBezTo>
                      <a:pt x="695" y="248"/>
                      <a:pt x="721" y="334"/>
                      <a:pt x="714" y="422"/>
                    </a:cubicBezTo>
                    <a:cubicBezTo>
                      <a:pt x="699" y="594"/>
                      <a:pt x="558" y="724"/>
                      <a:pt x="391" y="724"/>
                    </a:cubicBezTo>
                    <a:cubicBezTo>
                      <a:pt x="382" y="724"/>
                      <a:pt x="373" y="724"/>
                      <a:pt x="363" y="723"/>
                    </a:cubicBezTo>
                    <a:cubicBezTo>
                      <a:pt x="279" y="717"/>
                      <a:pt x="200" y="673"/>
                      <a:pt x="145" y="606"/>
                    </a:cubicBezTo>
                    <a:cubicBezTo>
                      <a:pt x="91" y="538"/>
                      <a:pt x="65" y="453"/>
                      <a:pt x="72" y="365"/>
                    </a:cubicBezTo>
                    <a:cubicBezTo>
                      <a:pt x="80" y="277"/>
                      <a:pt x="121" y="198"/>
                      <a:pt x="187" y="141"/>
                    </a:cubicBezTo>
                    <a:cubicBezTo>
                      <a:pt x="246" y="91"/>
                      <a:pt x="320" y="64"/>
                      <a:pt x="396" y="64"/>
                    </a:cubicBezTo>
                    <a:close/>
                    <a:moveTo>
                      <a:pt x="395" y="1"/>
                    </a:moveTo>
                    <a:cubicBezTo>
                      <a:pt x="304" y="1"/>
                      <a:pt x="217" y="33"/>
                      <a:pt x="148" y="94"/>
                    </a:cubicBezTo>
                    <a:cubicBezTo>
                      <a:pt x="68" y="161"/>
                      <a:pt x="19" y="255"/>
                      <a:pt x="10" y="360"/>
                    </a:cubicBezTo>
                    <a:cubicBezTo>
                      <a:pt x="0" y="465"/>
                      <a:pt x="31" y="567"/>
                      <a:pt x="98" y="648"/>
                    </a:cubicBezTo>
                    <a:cubicBezTo>
                      <a:pt x="161" y="727"/>
                      <a:pt x="252" y="776"/>
                      <a:pt x="353" y="786"/>
                    </a:cubicBezTo>
                    <a:cubicBezTo>
                      <a:pt x="355" y="788"/>
                      <a:pt x="357" y="788"/>
                      <a:pt x="360" y="788"/>
                    </a:cubicBezTo>
                    <a:cubicBezTo>
                      <a:pt x="371" y="789"/>
                      <a:pt x="383" y="790"/>
                      <a:pt x="394" y="790"/>
                    </a:cubicBezTo>
                    <a:cubicBezTo>
                      <a:pt x="592" y="790"/>
                      <a:pt x="761" y="635"/>
                      <a:pt x="780" y="431"/>
                    </a:cubicBezTo>
                    <a:cubicBezTo>
                      <a:pt x="788" y="325"/>
                      <a:pt x="757" y="223"/>
                      <a:pt x="692" y="142"/>
                    </a:cubicBezTo>
                    <a:cubicBezTo>
                      <a:pt x="626" y="64"/>
                      <a:pt x="536" y="14"/>
                      <a:pt x="436" y="3"/>
                    </a:cubicBezTo>
                    <a:cubicBezTo>
                      <a:pt x="435" y="2"/>
                      <a:pt x="433" y="2"/>
                      <a:pt x="430" y="2"/>
                    </a:cubicBezTo>
                    <a:cubicBezTo>
                      <a:pt x="418" y="1"/>
                      <a:pt x="406" y="1"/>
                      <a:pt x="3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0"/>
              <p:cNvSpPr/>
              <p:nvPr/>
            </p:nvSpPr>
            <p:spPr>
              <a:xfrm>
                <a:off x="4451989" y="3248425"/>
                <a:ext cx="60362" cy="75179"/>
              </a:xfrm>
              <a:custGeom>
                <a:avLst/>
                <a:gdLst/>
                <a:ahLst/>
                <a:cxnLst/>
                <a:rect l="l" t="t" r="r" b="b"/>
                <a:pathLst>
                  <a:path w="607" h="756" extrusionOk="0">
                    <a:moveTo>
                      <a:pt x="316" y="61"/>
                    </a:moveTo>
                    <a:cubicBezTo>
                      <a:pt x="322" y="61"/>
                      <a:pt x="327" y="61"/>
                      <a:pt x="332" y="61"/>
                    </a:cubicBezTo>
                    <a:cubicBezTo>
                      <a:pt x="333" y="61"/>
                      <a:pt x="334" y="61"/>
                      <a:pt x="334" y="62"/>
                    </a:cubicBezTo>
                    <a:cubicBezTo>
                      <a:pt x="394" y="69"/>
                      <a:pt x="448" y="105"/>
                      <a:pt x="487" y="166"/>
                    </a:cubicBezTo>
                    <a:cubicBezTo>
                      <a:pt x="529" y="231"/>
                      <a:pt x="547" y="313"/>
                      <a:pt x="539" y="399"/>
                    </a:cubicBezTo>
                    <a:cubicBezTo>
                      <a:pt x="524" y="567"/>
                      <a:pt x="414" y="695"/>
                      <a:pt x="291" y="695"/>
                    </a:cubicBezTo>
                    <a:cubicBezTo>
                      <a:pt x="285" y="695"/>
                      <a:pt x="280" y="695"/>
                      <a:pt x="275" y="695"/>
                    </a:cubicBezTo>
                    <a:cubicBezTo>
                      <a:pt x="214" y="685"/>
                      <a:pt x="158" y="652"/>
                      <a:pt x="120" y="590"/>
                    </a:cubicBezTo>
                    <a:cubicBezTo>
                      <a:pt x="78" y="525"/>
                      <a:pt x="59" y="442"/>
                      <a:pt x="68" y="357"/>
                    </a:cubicBezTo>
                    <a:cubicBezTo>
                      <a:pt x="83" y="189"/>
                      <a:pt x="193" y="61"/>
                      <a:pt x="316" y="61"/>
                    </a:cubicBezTo>
                    <a:close/>
                    <a:moveTo>
                      <a:pt x="318" y="0"/>
                    </a:moveTo>
                    <a:cubicBezTo>
                      <a:pt x="162" y="0"/>
                      <a:pt x="25" y="153"/>
                      <a:pt x="8" y="352"/>
                    </a:cubicBezTo>
                    <a:cubicBezTo>
                      <a:pt x="0" y="451"/>
                      <a:pt x="21" y="548"/>
                      <a:pt x="69" y="622"/>
                    </a:cubicBezTo>
                    <a:cubicBezTo>
                      <a:pt x="117" y="699"/>
                      <a:pt x="186" y="746"/>
                      <a:pt x="266" y="755"/>
                    </a:cubicBezTo>
                    <a:lnTo>
                      <a:pt x="270" y="755"/>
                    </a:lnTo>
                    <a:cubicBezTo>
                      <a:pt x="276" y="755"/>
                      <a:pt x="283" y="756"/>
                      <a:pt x="289" y="756"/>
                    </a:cubicBezTo>
                    <a:cubicBezTo>
                      <a:pt x="444" y="756"/>
                      <a:pt x="581" y="603"/>
                      <a:pt x="598" y="404"/>
                    </a:cubicBezTo>
                    <a:cubicBezTo>
                      <a:pt x="607" y="305"/>
                      <a:pt x="586" y="209"/>
                      <a:pt x="537" y="134"/>
                    </a:cubicBezTo>
                    <a:cubicBezTo>
                      <a:pt x="489" y="56"/>
                      <a:pt x="417" y="6"/>
                      <a:pt x="337" y="1"/>
                    </a:cubicBezTo>
                    <a:cubicBezTo>
                      <a:pt x="331" y="1"/>
                      <a:pt x="324" y="0"/>
                      <a:pt x="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0"/>
              <p:cNvSpPr/>
              <p:nvPr/>
            </p:nvSpPr>
            <p:spPr>
              <a:xfrm>
                <a:off x="4504793" y="3282136"/>
                <a:ext cx="28341" cy="11734"/>
              </a:xfrm>
              <a:custGeom>
                <a:avLst/>
                <a:gdLst/>
                <a:ahLst/>
                <a:cxnLst/>
                <a:rect l="l" t="t" r="r" b="b"/>
                <a:pathLst>
                  <a:path w="285" h="118" extrusionOk="0">
                    <a:moveTo>
                      <a:pt x="127" y="0"/>
                    </a:moveTo>
                    <a:cubicBezTo>
                      <a:pt x="93" y="0"/>
                      <a:pt x="56" y="10"/>
                      <a:pt x="19" y="35"/>
                    </a:cubicBezTo>
                    <a:cubicBezTo>
                      <a:pt x="4" y="46"/>
                      <a:pt x="0" y="65"/>
                      <a:pt x="10" y="80"/>
                    </a:cubicBezTo>
                    <a:cubicBezTo>
                      <a:pt x="17" y="89"/>
                      <a:pt x="25" y="92"/>
                      <a:pt x="34" y="95"/>
                    </a:cubicBezTo>
                    <a:cubicBezTo>
                      <a:pt x="35" y="95"/>
                      <a:pt x="36" y="95"/>
                      <a:pt x="37" y="95"/>
                    </a:cubicBezTo>
                    <a:cubicBezTo>
                      <a:pt x="43" y="95"/>
                      <a:pt x="49" y="92"/>
                      <a:pt x="55" y="89"/>
                    </a:cubicBezTo>
                    <a:cubicBezTo>
                      <a:pt x="81" y="71"/>
                      <a:pt x="106" y="65"/>
                      <a:pt x="128" y="65"/>
                    </a:cubicBezTo>
                    <a:cubicBezTo>
                      <a:pt x="183" y="65"/>
                      <a:pt x="224" y="104"/>
                      <a:pt x="226" y="107"/>
                    </a:cubicBezTo>
                    <a:cubicBezTo>
                      <a:pt x="232" y="114"/>
                      <a:pt x="240" y="117"/>
                      <a:pt x="248" y="117"/>
                    </a:cubicBezTo>
                    <a:cubicBezTo>
                      <a:pt x="256" y="117"/>
                      <a:pt x="264" y="114"/>
                      <a:pt x="271" y="107"/>
                    </a:cubicBezTo>
                    <a:cubicBezTo>
                      <a:pt x="284" y="96"/>
                      <a:pt x="284" y="75"/>
                      <a:pt x="271" y="61"/>
                    </a:cubicBezTo>
                    <a:cubicBezTo>
                      <a:pt x="245" y="34"/>
                      <a:pt x="191" y="0"/>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0"/>
              <p:cNvSpPr/>
              <p:nvPr/>
            </p:nvSpPr>
            <p:spPr>
              <a:xfrm>
                <a:off x="4596280" y="3293671"/>
                <a:ext cx="30330" cy="9447"/>
              </a:xfrm>
              <a:custGeom>
                <a:avLst/>
                <a:gdLst/>
                <a:ahLst/>
                <a:cxnLst/>
                <a:rect l="l" t="t" r="r" b="b"/>
                <a:pathLst>
                  <a:path w="305" h="95" extrusionOk="0">
                    <a:moveTo>
                      <a:pt x="39" y="0"/>
                    </a:moveTo>
                    <a:cubicBezTo>
                      <a:pt x="22" y="1"/>
                      <a:pt x="5" y="11"/>
                      <a:pt x="3" y="27"/>
                    </a:cubicBezTo>
                    <a:cubicBezTo>
                      <a:pt x="1" y="44"/>
                      <a:pt x="13" y="61"/>
                      <a:pt x="30" y="64"/>
                    </a:cubicBezTo>
                    <a:lnTo>
                      <a:pt x="267" y="95"/>
                    </a:lnTo>
                    <a:cubicBezTo>
                      <a:pt x="268" y="95"/>
                      <a:pt x="268" y="95"/>
                      <a:pt x="269" y="95"/>
                    </a:cubicBezTo>
                    <a:cubicBezTo>
                      <a:pt x="285" y="95"/>
                      <a:pt x="299" y="84"/>
                      <a:pt x="302" y="68"/>
                    </a:cubicBezTo>
                    <a:cubicBezTo>
                      <a:pt x="304" y="51"/>
                      <a:pt x="292" y="33"/>
                      <a:pt x="275" y="31"/>
                    </a:cubicBezTo>
                    <a:lnTo>
                      <a:pt x="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0"/>
              <p:cNvSpPr/>
              <p:nvPr/>
            </p:nvSpPr>
            <p:spPr>
              <a:xfrm>
                <a:off x="4588623" y="3424438"/>
                <a:ext cx="92382" cy="74184"/>
              </a:xfrm>
              <a:custGeom>
                <a:avLst/>
                <a:gdLst/>
                <a:ahLst/>
                <a:cxnLst/>
                <a:rect l="l" t="t" r="r" b="b"/>
                <a:pathLst>
                  <a:path w="929" h="746" extrusionOk="0">
                    <a:moveTo>
                      <a:pt x="563" y="1"/>
                    </a:moveTo>
                    <a:cubicBezTo>
                      <a:pt x="543" y="1"/>
                      <a:pt x="532" y="2"/>
                      <a:pt x="532" y="2"/>
                    </a:cubicBezTo>
                    <a:cubicBezTo>
                      <a:pt x="346" y="182"/>
                      <a:pt x="118" y="200"/>
                      <a:pt x="34" y="200"/>
                    </a:cubicBezTo>
                    <a:cubicBezTo>
                      <a:pt x="13" y="200"/>
                      <a:pt x="1" y="199"/>
                      <a:pt x="1" y="199"/>
                    </a:cubicBezTo>
                    <a:lnTo>
                      <a:pt x="1" y="199"/>
                    </a:lnTo>
                    <a:lnTo>
                      <a:pt x="111" y="746"/>
                    </a:lnTo>
                    <a:cubicBezTo>
                      <a:pt x="670" y="512"/>
                      <a:pt x="929" y="200"/>
                      <a:pt x="929" y="200"/>
                    </a:cubicBezTo>
                    <a:cubicBezTo>
                      <a:pt x="841" y="19"/>
                      <a:pt x="641" y="1"/>
                      <a:pt x="5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0"/>
              <p:cNvSpPr/>
              <p:nvPr/>
            </p:nvSpPr>
            <p:spPr>
              <a:xfrm>
                <a:off x="4514837" y="3420460"/>
                <a:ext cx="73985" cy="75278"/>
              </a:xfrm>
              <a:custGeom>
                <a:avLst/>
                <a:gdLst/>
                <a:ahLst/>
                <a:cxnLst/>
                <a:rect l="l" t="t" r="r" b="b"/>
                <a:pathLst>
                  <a:path w="744" h="757" extrusionOk="0">
                    <a:moveTo>
                      <a:pt x="344" y="0"/>
                    </a:moveTo>
                    <a:cubicBezTo>
                      <a:pt x="344" y="0"/>
                      <a:pt x="137" y="41"/>
                      <a:pt x="1" y="279"/>
                    </a:cubicBezTo>
                    <a:cubicBezTo>
                      <a:pt x="1" y="279"/>
                      <a:pt x="55" y="358"/>
                      <a:pt x="512" y="757"/>
                    </a:cubicBezTo>
                    <a:lnTo>
                      <a:pt x="744" y="240"/>
                    </a:lnTo>
                    <a:cubicBezTo>
                      <a:pt x="744" y="239"/>
                      <a:pt x="515" y="203"/>
                      <a:pt x="3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0"/>
              <p:cNvSpPr/>
              <p:nvPr/>
            </p:nvSpPr>
            <p:spPr>
              <a:xfrm>
                <a:off x="4632776" y="3302323"/>
                <a:ext cx="28341" cy="28639"/>
              </a:xfrm>
              <a:custGeom>
                <a:avLst/>
                <a:gdLst/>
                <a:ahLst/>
                <a:cxnLst/>
                <a:rect l="l" t="t" r="r" b="b"/>
                <a:pathLst>
                  <a:path w="285" h="288" extrusionOk="0">
                    <a:moveTo>
                      <a:pt x="263" y="1"/>
                    </a:moveTo>
                    <a:cubicBezTo>
                      <a:pt x="262" y="1"/>
                      <a:pt x="260" y="1"/>
                      <a:pt x="259" y="1"/>
                    </a:cubicBezTo>
                    <a:cubicBezTo>
                      <a:pt x="251" y="2"/>
                      <a:pt x="57" y="52"/>
                      <a:pt x="4" y="265"/>
                    </a:cubicBezTo>
                    <a:cubicBezTo>
                      <a:pt x="0" y="275"/>
                      <a:pt x="8" y="285"/>
                      <a:pt x="18" y="287"/>
                    </a:cubicBezTo>
                    <a:lnTo>
                      <a:pt x="20" y="287"/>
                    </a:lnTo>
                    <a:cubicBezTo>
                      <a:pt x="21" y="288"/>
                      <a:pt x="22" y="288"/>
                      <a:pt x="22" y="288"/>
                    </a:cubicBezTo>
                    <a:cubicBezTo>
                      <a:pt x="31" y="288"/>
                      <a:pt x="39" y="282"/>
                      <a:pt x="41" y="273"/>
                    </a:cubicBezTo>
                    <a:cubicBezTo>
                      <a:pt x="91" y="84"/>
                      <a:pt x="260" y="40"/>
                      <a:pt x="268" y="39"/>
                    </a:cubicBezTo>
                    <a:cubicBezTo>
                      <a:pt x="278" y="37"/>
                      <a:pt x="284" y="26"/>
                      <a:pt x="282" y="16"/>
                    </a:cubicBezTo>
                    <a:cubicBezTo>
                      <a:pt x="280" y="7"/>
                      <a:pt x="272" y="1"/>
                      <a:pt x="26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40"/>
              <p:cNvSpPr/>
              <p:nvPr/>
            </p:nvSpPr>
            <p:spPr>
              <a:xfrm>
                <a:off x="4641427" y="3311869"/>
                <a:ext cx="15612" cy="9944"/>
              </a:xfrm>
              <a:custGeom>
                <a:avLst/>
                <a:gdLst/>
                <a:ahLst/>
                <a:cxnLst/>
                <a:rect l="l" t="t" r="r" b="b"/>
                <a:pathLst>
                  <a:path w="157" h="100" extrusionOk="0">
                    <a:moveTo>
                      <a:pt x="28" y="0"/>
                    </a:moveTo>
                    <a:cubicBezTo>
                      <a:pt x="25" y="0"/>
                      <a:pt x="22" y="0"/>
                      <a:pt x="19" y="1"/>
                    </a:cubicBezTo>
                    <a:cubicBezTo>
                      <a:pt x="9" y="3"/>
                      <a:pt x="1" y="13"/>
                      <a:pt x="3" y="24"/>
                    </a:cubicBezTo>
                    <a:cubicBezTo>
                      <a:pt x="4" y="33"/>
                      <a:pt x="13" y="40"/>
                      <a:pt x="22" y="40"/>
                    </a:cubicBezTo>
                    <a:cubicBezTo>
                      <a:pt x="23" y="40"/>
                      <a:pt x="24" y="40"/>
                      <a:pt x="24" y="40"/>
                    </a:cubicBezTo>
                    <a:cubicBezTo>
                      <a:pt x="26" y="40"/>
                      <a:pt x="28" y="40"/>
                      <a:pt x="29" y="40"/>
                    </a:cubicBezTo>
                    <a:cubicBezTo>
                      <a:pt x="64" y="40"/>
                      <a:pt x="105" y="78"/>
                      <a:pt x="120" y="93"/>
                    </a:cubicBezTo>
                    <a:cubicBezTo>
                      <a:pt x="123" y="97"/>
                      <a:pt x="128" y="99"/>
                      <a:pt x="132" y="99"/>
                    </a:cubicBezTo>
                    <a:cubicBezTo>
                      <a:pt x="137" y="99"/>
                      <a:pt x="144" y="98"/>
                      <a:pt x="148" y="94"/>
                    </a:cubicBezTo>
                    <a:cubicBezTo>
                      <a:pt x="155" y="88"/>
                      <a:pt x="156" y="75"/>
                      <a:pt x="149" y="67"/>
                    </a:cubicBezTo>
                    <a:cubicBezTo>
                      <a:pt x="143" y="60"/>
                      <a:pt x="86" y="0"/>
                      <a:pt x="28"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40"/>
              <p:cNvSpPr/>
              <p:nvPr/>
            </p:nvSpPr>
            <p:spPr>
              <a:xfrm>
                <a:off x="4348072" y="3465906"/>
                <a:ext cx="430387" cy="261832"/>
              </a:xfrm>
              <a:custGeom>
                <a:avLst/>
                <a:gdLst/>
                <a:ahLst/>
                <a:cxnLst/>
                <a:rect l="l" t="t" r="r" b="b"/>
                <a:pathLst>
                  <a:path w="4328" h="2633" extrusionOk="0">
                    <a:moveTo>
                      <a:pt x="3715" y="0"/>
                    </a:moveTo>
                    <a:cubicBezTo>
                      <a:pt x="3502" y="0"/>
                      <a:pt x="3302" y="129"/>
                      <a:pt x="3219" y="338"/>
                    </a:cubicBezTo>
                    <a:cubicBezTo>
                      <a:pt x="3219" y="337"/>
                      <a:pt x="3219" y="337"/>
                      <a:pt x="3219" y="337"/>
                    </a:cubicBezTo>
                    <a:lnTo>
                      <a:pt x="3219" y="337"/>
                    </a:lnTo>
                    <a:cubicBezTo>
                      <a:pt x="3219" y="337"/>
                      <a:pt x="3218" y="338"/>
                      <a:pt x="3218" y="338"/>
                    </a:cubicBezTo>
                    <a:lnTo>
                      <a:pt x="3214" y="342"/>
                    </a:lnTo>
                    <a:lnTo>
                      <a:pt x="3206" y="353"/>
                    </a:lnTo>
                    <a:lnTo>
                      <a:pt x="3190" y="376"/>
                    </a:lnTo>
                    <a:lnTo>
                      <a:pt x="3157" y="424"/>
                    </a:lnTo>
                    <a:cubicBezTo>
                      <a:pt x="3133" y="457"/>
                      <a:pt x="3111" y="490"/>
                      <a:pt x="3086" y="523"/>
                    </a:cubicBezTo>
                    <a:cubicBezTo>
                      <a:pt x="3040" y="588"/>
                      <a:pt x="2991" y="652"/>
                      <a:pt x="2941" y="715"/>
                    </a:cubicBezTo>
                    <a:cubicBezTo>
                      <a:pt x="2843" y="839"/>
                      <a:pt x="2741" y="951"/>
                      <a:pt x="2639" y="1048"/>
                    </a:cubicBezTo>
                    <a:cubicBezTo>
                      <a:pt x="2535" y="1146"/>
                      <a:pt x="2431" y="1224"/>
                      <a:pt x="2331" y="1280"/>
                    </a:cubicBezTo>
                    <a:cubicBezTo>
                      <a:pt x="2280" y="1308"/>
                      <a:pt x="2230" y="1329"/>
                      <a:pt x="2181" y="1348"/>
                    </a:cubicBezTo>
                    <a:cubicBezTo>
                      <a:pt x="2157" y="1357"/>
                      <a:pt x="2132" y="1365"/>
                      <a:pt x="2108" y="1371"/>
                    </a:cubicBezTo>
                    <a:cubicBezTo>
                      <a:pt x="2083" y="1378"/>
                      <a:pt x="2057" y="1383"/>
                      <a:pt x="2031" y="1386"/>
                    </a:cubicBezTo>
                    <a:lnTo>
                      <a:pt x="2011" y="1389"/>
                    </a:lnTo>
                    <a:cubicBezTo>
                      <a:pt x="2007" y="1389"/>
                      <a:pt x="2004" y="1390"/>
                      <a:pt x="2000" y="1390"/>
                    </a:cubicBezTo>
                    <a:cubicBezTo>
                      <a:pt x="1992" y="1392"/>
                      <a:pt x="1984" y="1394"/>
                      <a:pt x="1976" y="1394"/>
                    </a:cubicBezTo>
                    <a:cubicBezTo>
                      <a:pt x="1965" y="1394"/>
                      <a:pt x="1953" y="1395"/>
                      <a:pt x="1940" y="1395"/>
                    </a:cubicBezTo>
                    <a:cubicBezTo>
                      <a:pt x="1935" y="1395"/>
                      <a:pt x="1929" y="1395"/>
                      <a:pt x="1923" y="1395"/>
                    </a:cubicBezTo>
                    <a:cubicBezTo>
                      <a:pt x="1885" y="1390"/>
                      <a:pt x="1838" y="1383"/>
                      <a:pt x="1786" y="1364"/>
                    </a:cubicBezTo>
                    <a:cubicBezTo>
                      <a:pt x="1681" y="1327"/>
                      <a:pt x="1557" y="1256"/>
                      <a:pt x="1435" y="1163"/>
                    </a:cubicBezTo>
                    <a:cubicBezTo>
                      <a:pt x="1312" y="1072"/>
                      <a:pt x="1186" y="960"/>
                      <a:pt x="1065" y="840"/>
                    </a:cubicBezTo>
                    <a:cubicBezTo>
                      <a:pt x="1035" y="810"/>
                      <a:pt x="1005" y="779"/>
                      <a:pt x="975" y="747"/>
                    </a:cubicBezTo>
                    <a:cubicBezTo>
                      <a:pt x="945" y="716"/>
                      <a:pt x="915" y="684"/>
                      <a:pt x="886" y="650"/>
                    </a:cubicBezTo>
                    <a:cubicBezTo>
                      <a:pt x="856" y="618"/>
                      <a:pt x="826" y="586"/>
                      <a:pt x="798" y="554"/>
                    </a:cubicBezTo>
                    <a:lnTo>
                      <a:pt x="753" y="504"/>
                    </a:lnTo>
                    <a:lnTo>
                      <a:pt x="732" y="481"/>
                    </a:lnTo>
                    <a:lnTo>
                      <a:pt x="722" y="470"/>
                    </a:lnTo>
                    <a:lnTo>
                      <a:pt x="717" y="465"/>
                    </a:lnTo>
                    <a:lnTo>
                      <a:pt x="715" y="462"/>
                    </a:lnTo>
                    <a:lnTo>
                      <a:pt x="713" y="461"/>
                    </a:lnTo>
                    <a:lnTo>
                      <a:pt x="531" y="367"/>
                    </a:lnTo>
                    <a:cubicBezTo>
                      <a:pt x="479" y="340"/>
                      <a:pt x="423" y="327"/>
                      <a:pt x="368" y="327"/>
                    </a:cubicBezTo>
                    <a:cubicBezTo>
                      <a:pt x="239" y="327"/>
                      <a:pt x="114" y="397"/>
                      <a:pt x="51" y="521"/>
                    </a:cubicBezTo>
                    <a:cubicBezTo>
                      <a:pt x="2" y="614"/>
                      <a:pt x="0" y="721"/>
                      <a:pt x="34" y="811"/>
                    </a:cubicBezTo>
                    <a:lnTo>
                      <a:pt x="37" y="819"/>
                    </a:lnTo>
                    <a:lnTo>
                      <a:pt x="39" y="824"/>
                    </a:lnTo>
                    <a:lnTo>
                      <a:pt x="43" y="835"/>
                    </a:lnTo>
                    <a:lnTo>
                      <a:pt x="49" y="856"/>
                    </a:lnTo>
                    <a:lnTo>
                      <a:pt x="64" y="894"/>
                    </a:lnTo>
                    <a:cubicBezTo>
                      <a:pt x="73" y="920"/>
                      <a:pt x="83" y="945"/>
                      <a:pt x="93" y="971"/>
                    </a:cubicBezTo>
                    <a:cubicBezTo>
                      <a:pt x="111" y="1021"/>
                      <a:pt x="132" y="1069"/>
                      <a:pt x="155" y="1119"/>
                    </a:cubicBezTo>
                    <a:cubicBezTo>
                      <a:pt x="177" y="1168"/>
                      <a:pt x="199" y="1215"/>
                      <a:pt x="224" y="1262"/>
                    </a:cubicBezTo>
                    <a:cubicBezTo>
                      <a:pt x="249" y="1311"/>
                      <a:pt x="274" y="1357"/>
                      <a:pt x="301" y="1405"/>
                    </a:cubicBezTo>
                    <a:cubicBezTo>
                      <a:pt x="407" y="1593"/>
                      <a:pt x="533" y="1775"/>
                      <a:pt x="687" y="1949"/>
                    </a:cubicBezTo>
                    <a:cubicBezTo>
                      <a:pt x="764" y="2036"/>
                      <a:pt x="849" y="2120"/>
                      <a:pt x="944" y="2200"/>
                    </a:cubicBezTo>
                    <a:cubicBezTo>
                      <a:pt x="1039" y="2280"/>
                      <a:pt x="1145" y="2358"/>
                      <a:pt x="1265" y="2423"/>
                    </a:cubicBezTo>
                    <a:cubicBezTo>
                      <a:pt x="1324" y="2457"/>
                      <a:pt x="1388" y="2488"/>
                      <a:pt x="1456" y="2515"/>
                    </a:cubicBezTo>
                    <a:cubicBezTo>
                      <a:pt x="1523" y="2542"/>
                      <a:pt x="1594" y="2566"/>
                      <a:pt x="1669" y="2586"/>
                    </a:cubicBezTo>
                    <a:cubicBezTo>
                      <a:pt x="1743" y="2604"/>
                      <a:pt x="1822" y="2618"/>
                      <a:pt x="1902" y="2625"/>
                    </a:cubicBezTo>
                    <a:cubicBezTo>
                      <a:pt x="1941" y="2629"/>
                      <a:pt x="1981" y="2630"/>
                      <a:pt x="2022" y="2632"/>
                    </a:cubicBezTo>
                    <a:lnTo>
                      <a:pt x="2083" y="2632"/>
                    </a:lnTo>
                    <a:lnTo>
                      <a:pt x="2136" y="2629"/>
                    </a:lnTo>
                    <a:cubicBezTo>
                      <a:pt x="2205" y="2625"/>
                      <a:pt x="2276" y="2618"/>
                      <a:pt x="2344" y="2604"/>
                    </a:cubicBezTo>
                    <a:cubicBezTo>
                      <a:pt x="2379" y="2599"/>
                      <a:pt x="2413" y="2592"/>
                      <a:pt x="2448" y="2584"/>
                    </a:cubicBezTo>
                    <a:cubicBezTo>
                      <a:pt x="2482" y="2576"/>
                      <a:pt x="2516" y="2567"/>
                      <a:pt x="2549" y="2558"/>
                    </a:cubicBezTo>
                    <a:cubicBezTo>
                      <a:pt x="2617" y="2540"/>
                      <a:pt x="2681" y="2516"/>
                      <a:pt x="2746" y="2490"/>
                    </a:cubicBezTo>
                    <a:cubicBezTo>
                      <a:pt x="2810" y="2464"/>
                      <a:pt x="2872" y="2436"/>
                      <a:pt x="2931" y="2405"/>
                    </a:cubicBezTo>
                    <a:cubicBezTo>
                      <a:pt x="3050" y="2343"/>
                      <a:pt x="3161" y="2271"/>
                      <a:pt x="3260" y="2192"/>
                    </a:cubicBezTo>
                    <a:cubicBezTo>
                      <a:pt x="3311" y="2152"/>
                      <a:pt x="3359" y="2111"/>
                      <a:pt x="3405" y="2069"/>
                    </a:cubicBezTo>
                    <a:cubicBezTo>
                      <a:pt x="3449" y="2027"/>
                      <a:pt x="3495" y="1985"/>
                      <a:pt x="3535" y="1940"/>
                    </a:cubicBezTo>
                    <a:cubicBezTo>
                      <a:pt x="3702" y="1764"/>
                      <a:pt x="3837" y="1572"/>
                      <a:pt x="3950" y="1375"/>
                    </a:cubicBezTo>
                    <a:cubicBezTo>
                      <a:pt x="4006" y="1276"/>
                      <a:pt x="4054" y="1176"/>
                      <a:pt x="4100" y="1072"/>
                    </a:cubicBezTo>
                    <a:cubicBezTo>
                      <a:pt x="4110" y="1046"/>
                      <a:pt x="4122" y="1020"/>
                      <a:pt x="4132" y="994"/>
                    </a:cubicBezTo>
                    <a:cubicBezTo>
                      <a:pt x="4143" y="969"/>
                      <a:pt x="4152" y="941"/>
                      <a:pt x="4162" y="914"/>
                    </a:cubicBezTo>
                    <a:lnTo>
                      <a:pt x="4189" y="832"/>
                    </a:lnTo>
                    <a:lnTo>
                      <a:pt x="4203" y="789"/>
                    </a:lnTo>
                    <a:lnTo>
                      <a:pt x="4209" y="766"/>
                    </a:lnTo>
                    <a:lnTo>
                      <a:pt x="4213" y="753"/>
                    </a:lnTo>
                    <a:cubicBezTo>
                      <a:pt x="4214" y="748"/>
                      <a:pt x="4215" y="746"/>
                      <a:pt x="4218" y="736"/>
                    </a:cubicBezTo>
                    <a:cubicBezTo>
                      <a:pt x="4327" y="461"/>
                      <a:pt x="4192" y="148"/>
                      <a:pt x="3917" y="40"/>
                    </a:cubicBezTo>
                    <a:cubicBezTo>
                      <a:pt x="3850" y="13"/>
                      <a:pt x="3782" y="0"/>
                      <a:pt x="37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0"/>
              <p:cNvSpPr/>
              <p:nvPr/>
            </p:nvSpPr>
            <p:spPr>
              <a:xfrm>
                <a:off x="4355928" y="3571315"/>
                <a:ext cx="42661" cy="66527"/>
              </a:xfrm>
              <a:custGeom>
                <a:avLst/>
                <a:gdLst/>
                <a:ahLst/>
                <a:cxnLst/>
                <a:rect l="l" t="t" r="r" b="b"/>
                <a:pathLst>
                  <a:path w="429" h="669" extrusionOk="0">
                    <a:moveTo>
                      <a:pt x="30" y="0"/>
                    </a:moveTo>
                    <a:cubicBezTo>
                      <a:pt x="26" y="0"/>
                      <a:pt x="23" y="1"/>
                      <a:pt x="20" y="2"/>
                    </a:cubicBezTo>
                    <a:cubicBezTo>
                      <a:pt x="7" y="7"/>
                      <a:pt x="0" y="23"/>
                      <a:pt x="5" y="35"/>
                    </a:cubicBezTo>
                    <a:cubicBezTo>
                      <a:pt x="131" y="353"/>
                      <a:pt x="378" y="656"/>
                      <a:pt x="380" y="660"/>
                    </a:cubicBezTo>
                    <a:cubicBezTo>
                      <a:pt x="383" y="665"/>
                      <a:pt x="391" y="668"/>
                      <a:pt x="398" y="668"/>
                    </a:cubicBezTo>
                    <a:cubicBezTo>
                      <a:pt x="403" y="668"/>
                      <a:pt x="410" y="667"/>
                      <a:pt x="415" y="662"/>
                    </a:cubicBezTo>
                    <a:cubicBezTo>
                      <a:pt x="426" y="653"/>
                      <a:pt x="428" y="636"/>
                      <a:pt x="419" y="626"/>
                    </a:cubicBezTo>
                    <a:cubicBezTo>
                      <a:pt x="417" y="624"/>
                      <a:pt x="176" y="325"/>
                      <a:pt x="54" y="16"/>
                    </a:cubicBezTo>
                    <a:cubicBezTo>
                      <a:pt x="50" y="6"/>
                      <a:pt x="40" y="0"/>
                      <a:pt x="3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0"/>
              <p:cNvSpPr/>
              <p:nvPr/>
            </p:nvSpPr>
            <p:spPr>
              <a:xfrm>
                <a:off x="4455171" y="3619644"/>
                <a:ext cx="300117" cy="149462"/>
              </a:xfrm>
              <a:custGeom>
                <a:avLst/>
                <a:gdLst/>
                <a:ahLst/>
                <a:cxnLst/>
                <a:rect l="l" t="t" r="r" b="b"/>
                <a:pathLst>
                  <a:path w="3018" h="1503" extrusionOk="0">
                    <a:moveTo>
                      <a:pt x="2989" y="1"/>
                    </a:moveTo>
                    <a:cubicBezTo>
                      <a:pt x="2981" y="1"/>
                      <a:pt x="2972" y="5"/>
                      <a:pt x="2967" y="12"/>
                    </a:cubicBezTo>
                    <a:cubicBezTo>
                      <a:pt x="2957" y="26"/>
                      <a:pt x="1975" y="1403"/>
                      <a:pt x="1276" y="1451"/>
                    </a:cubicBezTo>
                    <a:cubicBezTo>
                      <a:pt x="1267" y="1452"/>
                      <a:pt x="1258" y="1452"/>
                      <a:pt x="1249" y="1452"/>
                    </a:cubicBezTo>
                    <a:cubicBezTo>
                      <a:pt x="805" y="1452"/>
                      <a:pt x="53" y="784"/>
                      <a:pt x="45" y="777"/>
                    </a:cubicBezTo>
                    <a:cubicBezTo>
                      <a:pt x="40" y="774"/>
                      <a:pt x="34" y="772"/>
                      <a:pt x="28" y="772"/>
                    </a:cubicBezTo>
                    <a:cubicBezTo>
                      <a:pt x="21" y="772"/>
                      <a:pt x="14" y="774"/>
                      <a:pt x="9" y="780"/>
                    </a:cubicBezTo>
                    <a:cubicBezTo>
                      <a:pt x="0" y="791"/>
                      <a:pt x="0" y="807"/>
                      <a:pt x="12" y="817"/>
                    </a:cubicBezTo>
                    <a:cubicBezTo>
                      <a:pt x="43" y="844"/>
                      <a:pt x="787" y="1503"/>
                      <a:pt x="1250" y="1503"/>
                    </a:cubicBezTo>
                    <a:cubicBezTo>
                      <a:pt x="1260" y="1503"/>
                      <a:pt x="1270" y="1503"/>
                      <a:pt x="1281" y="1502"/>
                    </a:cubicBezTo>
                    <a:cubicBezTo>
                      <a:pt x="2003" y="1453"/>
                      <a:pt x="2970" y="98"/>
                      <a:pt x="3010" y="41"/>
                    </a:cubicBezTo>
                    <a:cubicBezTo>
                      <a:pt x="3018" y="30"/>
                      <a:pt x="3015" y="13"/>
                      <a:pt x="3003" y="5"/>
                    </a:cubicBezTo>
                    <a:cubicBezTo>
                      <a:pt x="2999" y="2"/>
                      <a:pt x="2994" y="1"/>
                      <a:pt x="2989"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0"/>
              <p:cNvSpPr/>
              <p:nvPr/>
            </p:nvSpPr>
            <p:spPr>
              <a:xfrm>
                <a:off x="4730726" y="3641521"/>
                <a:ext cx="24463" cy="8353"/>
              </a:xfrm>
              <a:custGeom>
                <a:avLst/>
                <a:gdLst/>
                <a:ahLst/>
                <a:cxnLst/>
                <a:rect l="l" t="t" r="r" b="b"/>
                <a:pathLst>
                  <a:path w="246" h="84" extrusionOk="0">
                    <a:moveTo>
                      <a:pt x="217" y="1"/>
                    </a:moveTo>
                    <a:cubicBezTo>
                      <a:pt x="216" y="1"/>
                      <a:pt x="216" y="1"/>
                      <a:pt x="215" y="1"/>
                    </a:cubicBezTo>
                    <a:lnTo>
                      <a:pt x="24" y="32"/>
                    </a:lnTo>
                    <a:cubicBezTo>
                      <a:pt x="10" y="34"/>
                      <a:pt x="0" y="47"/>
                      <a:pt x="2" y="62"/>
                    </a:cubicBezTo>
                    <a:cubicBezTo>
                      <a:pt x="3" y="74"/>
                      <a:pt x="15" y="84"/>
                      <a:pt x="28" y="84"/>
                    </a:cubicBezTo>
                    <a:lnTo>
                      <a:pt x="32" y="84"/>
                    </a:lnTo>
                    <a:lnTo>
                      <a:pt x="222" y="53"/>
                    </a:lnTo>
                    <a:cubicBezTo>
                      <a:pt x="237" y="49"/>
                      <a:pt x="246" y="37"/>
                      <a:pt x="245" y="23"/>
                    </a:cubicBezTo>
                    <a:cubicBezTo>
                      <a:pt x="242" y="9"/>
                      <a:pt x="231" y="1"/>
                      <a:pt x="21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0"/>
              <p:cNvSpPr/>
              <p:nvPr/>
            </p:nvSpPr>
            <p:spPr>
              <a:xfrm>
                <a:off x="4504395" y="3510953"/>
                <a:ext cx="181383" cy="130369"/>
              </a:xfrm>
              <a:custGeom>
                <a:avLst/>
                <a:gdLst/>
                <a:ahLst/>
                <a:cxnLst/>
                <a:rect l="l" t="t" r="r" b="b"/>
                <a:pathLst>
                  <a:path w="1824" h="1311" extrusionOk="0">
                    <a:moveTo>
                      <a:pt x="1794" y="0"/>
                    </a:moveTo>
                    <a:cubicBezTo>
                      <a:pt x="1786" y="0"/>
                      <a:pt x="1778" y="4"/>
                      <a:pt x="1772" y="12"/>
                    </a:cubicBezTo>
                    <a:cubicBezTo>
                      <a:pt x="1766" y="22"/>
                      <a:pt x="1097" y="991"/>
                      <a:pt x="755" y="1254"/>
                    </a:cubicBezTo>
                    <a:cubicBezTo>
                      <a:pt x="679" y="1207"/>
                      <a:pt x="330" y="989"/>
                      <a:pt x="48" y="732"/>
                    </a:cubicBezTo>
                    <a:cubicBezTo>
                      <a:pt x="43" y="727"/>
                      <a:pt x="36" y="725"/>
                      <a:pt x="30" y="725"/>
                    </a:cubicBezTo>
                    <a:cubicBezTo>
                      <a:pt x="23" y="725"/>
                      <a:pt x="16" y="728"/>
                      <a:pt x="11" y="733"/>
                    </a:cubicBezTo>
                    <a:cubicBezTo>
                      <a:pt x="1" y="744"/>
                      <a:pt x="3" y="760"/>
                      <a:pt x="13" y="770"/>
                    </a:cubicBezTo>
                    <a:cubicBezTo>
                      <a:pt x="333" y="1064"/>
                      <a:pt x="739" y="1304"/>
                      <a:pt x="744" y="1308"/>
                    </a:cubicBezTo>
                    <a:cubicBezTo>
                      <a:pt x="746" y="1310"/>
                      <a:pt x="751" y="1311"/>
                      <a:pt x="756" y="1311"/>
                    </a:cubicBezTo>
                    <a:cubicBezTo>
                      <a:pt x="761" y="1311"/>
                      <a:pt x="766" y="1310"/>
                      <a:pt x="771" y="1305"/>
                    </a:cubicBezTo>
                    <a:cubicBezTo>
                      <a:pt x="1116" y="1055"/>
                      <a:pt x="1787" y="81"/>
                      <a:pt x="1816" y="41"/>
                    </a:cubicBezTo>
                    <a:cubicBezTo>
                      <a:pt x="1823" y="29"/>
                      <a:pt x="1821" y="13"/>
                      <a:pt x="1809" y="5"/>
                    </a:cubicBezTo>
                    <a:cubicBezTo>
                      <a:pt x="1804" y="2"/>
                      <a:pt x="1799" y="0"/>
                      <a:pt x="179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0"/>
              <p:cNvSpPr/>
              <p:nvPr/>
            </p:nvSpPr>
            <p:spPr>
              <a:xfrm>
                <a:off x="4576789" y="3636052"/>
                <a:ext cx="34009" cy="13823"/>
              </a:xfrm>
              <a:custGeom>
                <a:avLst/>
                <a:gdLst/>
                <a:ahLst/>
                <a:cxnLst/>
                <a:rect l="l" t="t" r="r" b="b"/>
                <a:pathLst>
                  <a:path w="342" h="139" extrusionOk="0">
                    <a:moveTo>
                      <a:pt x="28" y="1"/>
                    </a:moveTo>
                    <a:cubicBezTo>
                      <a:pt x="15" y="1"/>
                      <a:pt x="3" y="11"/>
                      <a:pt x="2" y="25"/>
                    </a:cubicBezTo>
                    <a:cubicBezTo>
                      <a:pt x="1" y="39"/>
                      <a:pt x="11" y="52"/>
                      <a:pt x="24" y="53"/>
                    </a:cubicBezTo>
                    <a:cubicBezTo>
                      <a:pt x="27" y="53"/>
                      <a:pt x="201" y="72"/>
                      <a:pt x="297" y="135"/>
                    </a:cubicBezTo>
                    <a:cubicBezTo>
                      <a:pt x="302" y="138"/>
                      <a:pt x="307" y="139"/>
                      <a:pt x="312" y="139"/>
                    </a:cubicBezTo>
                    <a:cubicBezTo>
                      <a:pt x="320" y="139"/>
                      <a:pt x="328" y="135"/>
                      <a:pt x="333" y="127"/>
                    </a:cubicBezTo>
                    <a:cubicBezTo>
                      <a:pt x="342" y="115"/>
                      <a:pt x="337" y="98"/>
                      <a:pt x="325" y="91"/>
                    </a:cubicBezTo>
                    <a:cubicBezTo>
                      <a:pt x="218" y="22"/>
                      <a:pt x="38" y="1"/>
                      <a:pt x="30" y="1"/>
                    </a:cubicBezTo>
                    <a:cubicBezTo>
                      <a:pt x="29" y="1"/>
                      <a:pt x="28" y="1"/>
                      <a:pt x="28"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0"/>
              <p:cNvSpPr/>
              <p:nvPr/>
            </p:nvSpPr>
            <p:spPr>
              <a:xfrm>
                <a:off x="4578579" y="3630383"/>
                <a:ext cx="26352" cy="9745"/>
              </a:xfrm>
              <a:custGeom>
                <a:avLst/>
                <a:gdLst/>
                <a:ahLst/>
                <a:cxnLst/>
                <a:rect l="l" t="t" r="r" b="b"/>
                <a:pathLst>
                  <a:path w="265" h="98" extrusionOk="0">
                    <a:moveTo>
                      <a:pt x="239" y="1"/>
                    </a:moveTo>
                    <a:cubicBezTo>
                      <a:pt x="225" y="1"/>
                      <a:pt x="154" y="3"/>
                      <a:pt x="21" y="45"/>
                    </a:cubicBezTo>
                    <a:cubicBezTo>
                      <a:pt x="7" y="48"/>
                      <a:pt x="0" y="65"/>
                      <a:pt x="4" y="78"/>
                    </a:cubicBezTo>
                    <a:cubicBezTo>
                      <a:pt x="5" y="89"/>
                      <a:pt x="16" y="97"/>
                      <a:pt x="27" y="97"/>
                    </a:cubicBezTo>
                    <a:cubicBezTo>
                      <a:pt x="30" y="97"/>
                      <a:pt x="32" y="97"/>
                      <a:pt x="35" y="96"/>
                    </a:cubicBezTo>
                    <a:cubicBezTo>
                      <a:pt x="171" y="53"/>
                      <a:pt x="237" y="53"/>
                      <a:pt x="238" y="53"/>
                    </a:cubicBezTo>
                    <a:cubicBezTo>
                      <a:pt x="252" y="53"/>
                      <a:pt x="264" y="42"/>
                      <a:pt x="265" y="29"/>
                    </a:cubicBezTo>
                    <a:cubicBezTo>
                      <a:pt x="265" y="14"/>
                      <a:pt x="254" y="3"/>
                      <a:pt x="241" y="1"/>
                    </a:cubicBezTo>
                    <a:cubicBezTo>
                      <a:pt x="240" y="1"/>
                      <a:pt x="240" y="1"/>
                      <a:pt x="239"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40"/>
              <p:cNvSpPr/>
              <p:nvPr/>
            </p:nvSpPr>
            <p:spPr>
              <a:xfrm>
                <a:off x="4309488" y="3394108"/>
                <a:ext cx="116845" cy="167759"/>
              </a:xfrm>
              <a:custGeom>
                <a:avLst/>
                <a:gdLst/>
                <a:ahLst/>
                <a:cxnLst/>
                <a:rect l="l" t="t" r="r" b="b"/>
                <a:pathLst>
                  <a:path w="1175" h="1687" extrusionOk="0">
                    <a:moveTo>
                      <a:pt x="497" y="1"/>
                    </a:moveTo>
                    <a:cubicBezTo>
                      <a:pt x="455" y="1"/>
                      <a:pt x="456" y="70"/>
                      <a:pt x="465" y="151"/>
                    </a:cubicBezTo>
                    <a:cubicBezTo>
                      <a:pt x="468" y="183"/>
                      <a:pt x="473" y="219"/>
                      <a:pt x="478" y="251"/>
                    </a:cubicBezTo>
                    <a:cubicBezTo>
                      <a:pt x="479" y="265"/>
                      <a:pt x="481" y="278"/>
                      <a:pt x="482" y="291"/>
                    </a:cubicBezTo>
                    <a:cubicBezTo>
                      <a:pt x="492" y="409"/>
                      <a:pt x="513" y="462"/>
                      <a:pt x="499" y="560"/>
                    </a:cubicBezTo>
                    <a:cubicBezTo>
                      <a:pt x="499" y="560"/>
                      <a:pt x="475" y="444"/>
                      <a:pt x="436" y="384"/>
                    </a:cubicBezTo>
                    <a:cubicBezTo>
                      <a:pt x="430" y="374"/>
                      <a:pt x="422" y="363"/>
                      <a:pt x="414" y="350"/>
                    </a:cubicBezTo>
                    <a:cubicBezTo>
                      <a:pt x="400" y="329"/>
                      <a:pt x="383" y="303"/>
                      <a:pt x="368" y="278"/>
                    </a:cubicBezTo>
                    <a:cubicBezTo>
                      <a:pt x="339" y="235"/>
                      <a:pt x="310" y="195"/>
                      <a:pt x="287" y="177"/>
                    </a:cubicBezTo>
                    <a:cubicBezTo>
                      <a:pt x="282" y="173"/>
                      <a:pt x="277" y="171"/>
                      <a:pt x="272" y="171"/>
                    </a:cubicBezTo>
                    <a:cubicBezTo>
                      <a:pt x="235" y="171"/>
                      <a:pt x="207" y="280"/>
                      <a:pt x="242" y="381"/>
                    </a:cubicBezTo>
                    <a:cubicBezTo>
                      <a:pt x="256" y="423"/>
                      <a:pt x="274" y="457"/>
                      <a:pt x="291" y="487"/>
                    </a:cubicBezTo>
                    <a:cubicBezTo>
                      <a:pt x="308" y="518"/>
                      <a:pt x="323" y="545"/>
                      <a:pt x="330" y="571"/>
                    </a:cubicBezTo>
                    <a:cubicBezTo>
                      <a:pt x="331" y="575"/>
                      <a:pt x="331" y="577"/>
                      <a:pt x="332" y="580"/>
                    </a:cubicBezTo>
                    <a:cubicBezTo>
                      <a:pt x="336" y="596"/>
                      <a:pt x="336" y="611"/>
                      <a:pt x="330" y="627"/>
                    </a:cubicBezTo>
                    <a:cubicBezTo>
                      <a:pt x="330" y="627"/>
                      <a:pt x="312" y="598"/>
                      <a:pt x="287" y="565"/>
                    </a:cubicBezTo>
                    <a:cubicBezTo>
                      <a:pt x="286" y="563"/>
                      <a:pt x="285" y="561"/>
                      <a:pt x="284" y="560"/>
                    </a:cubicBezTo>
                    <a:cubicBezTo>
                      <a:pt x="268" y="539"/>
                      <a:pt x="251" y="515"/>
                      <a:pt x="234" y="497"/>
                    </a:cubicBezTo>
                    <a:cubicBezTo>
                      <a:pt x="207" y="466"/>
                      <a:pt x="137" y="423"/>
                      <a:pt x="83" y="410"/>
                    </a:cubicBezTo>
                    <a:cubicBezTo>
                      <a:pt x="71" y="407"/>
                      <a:pt x="60" y="406"/>
                      <a:pt x="51" y="406"/>
                    </a:cubicBezTo>
                    <a:cubicBezTo>
                      <a:pt x="34" y="406"/>
                      <a:pt x="20" y="411"/>
                      <a:pt x="12" y="423"/>
                    </a:cubicBezTo>
                    <a:cubicBezTo>
                      <a:pt x="1" y="444"/>
                      <a:pt x="19" y="485"/>
                      <a:pt x="46" y="532"/>
                    </a:cubicBezTo>
                    <a:cubicBezTo>
                      <a:pt x="87" y="603"/>
                      <a:pt x="145" y="689"/>
                      <a:pt x="150" y="748"/>
                    </a:cubicBezTo>
                    <a:cubicBezTo>
                      <a:pt x="159" y="848"/>
                      <a:pt x="183" y="1027"/>
                      <a:pt x="235" y="1276"/>
                    </a:cubicBezTo>
                    <a:cubicBezTo>
                      <a:pt x="279" y="1477"/>
                      <a:pt x="478" y="1629"/>
                      <a:pt x="569" y="1665"/>
                    </a:cubicBezTo>
                    <a:cubicBezTo>
                      <a:pt x="591" y="1674"/>
                      <a:pt x="613" y="1686"/>
                      <a:pt x="613" y="1686"/>
                    </a:cubicBezTo>
                    <a:cubicBezTo>
                      <a:pt x="812" y="1552"/>
                      <a:pt x="973" y="1384"/>
                      <a:pt x="1088" y="1176"/>
                    </a:cubicBezTo>
                    <a:cubicBezTo>
                      <a:pt x="1088" y="1176"/>
                      <a:pt x="1109" y="1127"/>
                      <a:pt x="1130" y="1063"/>
                    </a:cubicBezTo>
                    <a:cubicBezTo>
                      <a:pt x="1149" y="1002"/>
                      <a:pt x="1170" y="929"/>
                      <a:pt x="1172" y="873"/>
                    </a:cubicBezTo>
                    <a:cubicBezTo>
                      <a:pt x="1174" y="850"/>
                      <a:pt x="1171" y="829"/>
                      <a:pt x="1166" y="809"/>
                    </a:cubicBezTo>
                    <a:cubicBezTo>
                      <a:pt x="1160" y="784"/>
                      <a:pt x="1140" y="763"/>
                      <a:pt x="1138" y="742"/>
                    </a:cubicBezTo>
                    <a:lnTo>
                      <a:pt x="1126" y="685"/>
                    </a:lnTo>
                    <a:lnTo>
                      <a:pt x="947" y="665"/>
                    </a:lnTo>
                    <a:lnTo>
                      <a:pt x="919" y="662"/>
                    </a:lnTo>
                    <a:lnTo>
                      <a:pt x="915" y="662"/>
                    </a:lnTo>
                    <a:cubicBezTo>
                      <a:pt x="915" y="662"/>
                      <a:pt x="915" y="662"/>
                      <a:pt x="915" y="662"/>
                    </a:cubicBezTo>
                    <a:cubicBezTo>
                      <a:pt x="915" y="662"/>
                      <a:pt x="915" y="662"/>
                      <a:pt x="915" y="662"/>
                    </a:cubicBezTo>
                    <a:cubicBezTo>
                      <a:pt x="914" y="662"/>
                      <a:pt x="914" y="661"/>
                      <a:pt x="917" y="650"/>
                    </a:cubicBezTo>
                    <a:cubicBezTo>
                      <a:pt x="926" y="608"/>
                      <a:pt x="939" y="526"/>
                      <a:pt x="933" y="432"/>
                    </a:cubicBezTo>
                    <a:cubicBezTo>
                      <a:pt x="922" y="295"/>
                      <a:pt x="837" y="178"/>
                      <a:pt x="808" y="111"/>
                    </a:cubicBezTo>
                    <a:cubicBezTo>
                      <a:pt x="801" y="95"/>
                      <a:pt x="791" y="87"/>
                      <a:pt x="780" y="87"/>
                    </a:cubicBezTo>
                    <a:cubicBezTo>
                      <a:pt x="745" y="87"/>
                      <a:pt x="699" y="159"/>
                      <a:pt x="711" y="247"/>
                    </a:cubicBezTo>
                    <a:cubicBezTo>
                      <a:pt x="727" y="363"/>
                      <a:pt x="721" y="456"/>
                      <a:pt x="714" y="501"/>
                    </a:cubicBezTo>
                    <a:cubicBezTo>
                      <a:pt x="714" y="501"/>
                      <a:pt x="704" y="360"/>
                      <a:pt x="664" y="273"/>
                    </a:cubicBezTo>
                    <a:cubicBezTo>
                      <a:pt x="648" y="236"/>
                      <a:pt x="628" y="182"/>
                      <a:pt x="605" y="132"/>
                    </a:cubicBezTo>
                    <a:cubicBezTo>
                      <a:pt x="593" y="107"/>
                      <a:pt x="581" y="84"/>
                      <a:pt x="570" y="63"/>
                    </a:cubicBezTo>
                    <a:cubicBezTo>
                      <a:pt x="548" y="27"/>
                      <a:pt x="523" y="1"/>
                      <a:pt x="497" y="1"/>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 name="Google Shape;592;p40"/>
          <p:cNvGrpSpPr/>
          <p:nvPr/>
        </p:nvGrpSpPr>
        <p:grpSpPr>
          <a:xfrm>
            <a:off x="6253142" y="1619320"/>
            <a:ext cx="1281476" cy="3279778"/>
            <a:chOff x="4341807" y="575510"/>
            <a:chExt cx="822091" cy="2104040"/>
          </a:xfrm>
        </p:grpSpPr>
        <p:sp>
          <p:nvSpPr>
            <p:cNvPr id="593" name="Google Shape;593;p40"/>
            <p:cNvSpPr/>
            <p:nvPr/>
          </p:nvSpPr>
          <p:spPr>
            <a:xfrm>
              <a:off x="4497450" y="2604850"/>
              <a:ext cx="4803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40"/>
            <p:cNvGrpSpPr/>
            <p:nvPr/>
          </p:nvGrpSpPr>
          <p:grpSpPr>
            <a:xfrm>
              <a:off x="4341807" y="575510"/>
              <a:ext cx="822091" cy="2054184"/>
              <a:chOff x="4341807" y="575510"/>
              <a:chExt cx="822091" cy="2054184"/>
            </a:xfrm>
          </p:grpSpPr>
          <p:sp>
            <p:nvSpPr>
              <p:cNvPr id="595" name="Google Shape;595;p40"/>
              <p:cNvSpPr/>
              <p:nvPr/>
            </p:nvSpPr>
            <p:spPr>
              <a:xfrm>
                <a:off x="4552625" y="2471282"/>
                <a:ext cx="76372" cy="54395"/>
              </a:xfrm>
              <a:custGeom>
                <a:avLst/>
                <a:gdLst/>
                <a:ahLst/>
                <a:cxnLst/>
                <a:rect l="l" t="t" r="r" b="b"/>
                <a:pathLst>
                  <a:path w="768" h="547" extrusionOk="0">
                    <a:moveTo>
                      <a:pt x="767" y="1"/>
                    </a:moveTo>
                    <a:lnTo>
                      <a:pt x="1" y="28"/>
                    </a:lnTo>
                    <a:lnTo>
                      <a:pt x="65" y="547"/>
                    </a:lnTo>
                    <a:lnTo>
                      <a:pt x="728" y="547"/>
                    </a:lnTo>
                    <a:lnTo>
                      <a:pt x="767"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0"/>
              <p:cNvSpPr/>
              <p:nvPr/>
            </p:nvSpPr>
            <p:spPr>
              <a:xfrm>
                <a:off x="4728638" y="2463823"/>
                <a:ext cx="73985" cy="61853"/>
              </a:xfrm>
              <a:custGeom>
                <a:avLst/>
                <a:gdLst/>
                <a:ahLst/>
                <a:cxnLst/>
                <a:rect l="l" t="t" r="r" b="b"/>
                <a:pathLst>
                  <a:path w="744" h="622" extrusionOk="0">
                    <a:moveTo>
                      <a:pt x="719" y="0"/>
                    </a:moveTo>
                    <a:lnTo>
                      <a:pt x="0" y="19"/>
                    </a:lnTo>
                    <a:lnTo>
                      <a:pt x="81" y="622"/>
                    </a:lnTo>
                    <a:lnTo>
                      <a:pt x="744" y="622"/>
                    </a:lnTo>
                    <a:lnTo>
                      <a:pt x="719" y="0"/>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40"/>
              <p:cNvSpPr/>
              <p:nvPr/>
            </p:nvSpPr>
            <p:spPr>
              <a:xfrm>
                <a:off x="4711335" y="2507479"/>
                <a:ext cx="257457" cy="122215"/>
              </a:xfrm>
              <a:custGeom>
                <a:avLst/>
                <a:gdLst/>
                <a:ahLst/>
                <a:cxnLst/>
                <a:rect l="l" t="t" r="r" b="b"/>
                <a:pathLst>
                  <a:path w="2589" h="1229" extrusionOk="0">
                    <a:moveTo>
                      <a:pt x="899" y="1"/>
                    </a:moveTo>
                    <a:cubicBezTo>
                      <a:pt x="781" y="1"/>
                      <a:pt x="630" y="115"/>
                      <a:pt x="476" y="115"/>
                    </a:cubicBezTo>
                    <a:cubicBezTo>
                      <a:pt x="408" y="115"/>
                      <a:pt x="339" y="93"/>
                      <a:pt x="273" y="27"/>
                    </a:cubicBezTo>
                    <a:cubicBezTo>
                      <a:pt x="273" y="27"/>
                      <a:pt x="263" y="26"/>
                      <a:pt x="249" y="26"/>
                    </a:cubicBezTo>
                    <a:cubicBezTo>
                      <a:pt x="206" y="26"/>
                      <a:pt x="119" y="42"/>
                      <a:pt x="119" y="172"/>
                    </a:cubicBezTo>
                    <a:cubicBezTo>
                      <a:pt x="119" y="193"/>
                      <a:pt x="116" y="222"/>
                      <a:pt x="111" y="259"/>
                    </a:cubicBezTo>
                    <a:cubicBezTo>
                      <a:pt x="108" y="279"/>
                      <a:pt x="105" y="302"/>
                      <a:pt x="101" y="327"/>
                    </a:cubicBezTo>
                    <a:cubicBezTo>
                      <a:pt x="68" y="540"/>
                      <a:pt x="0" y="877"/>
                      <a:pt x="16" y="1090"/>
                    </a:cubicBezTo>
                    <a:cubicBezTo>
                      <a:pt x="19" y="1147"/>
                      <a:pt x="29" y="1196"/>
                      <a:pt x="48" y="1229"/>
                    </a:cubicBezTo>
                    <a:lnTo>
                      <a:pt x="2552" y="1229"/>
                    </a:lnTo>
                    <a:cubicBezTo>
                      <a:pt x="2552" y="1229"/>
                      <a:pt x="2589" y="1175"/>
                      <a:pt x="2574" y="1092"/>
                    </a:cubicBezTo>
                    <a:cubicBezTo>
                      <a:pt x="2553" y="985"/>
                      <a:pt x="2449" y="830"/>
                      <a:pt x="2077" y="674"/>
                    </a:cubicBezTo>
                    <a:cubicBezTo>
                      <a:pt x="1788" y="554"/>
                      <a:pt x="1449" y="436"/>
                      <a:pt x="1251" y="258"/>
                    </a:cubicBezTo>
                    <a:cubicBezTo>
                      <a:pt x="1053" y="78"/>
                      <a:pt x="981" y="26"/>
                      <a:pt x="981" y="26"/>
                    </a:cubicBezTo>
                    <a:cubicBezTo>
                      <a:pt x="956" y="8"/>
                      <a:pt x="928" y="1"/>
                      <a:pt x="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40"/>
              <p:cNvSpPr/>
              <p:nvPr/>
            </p:nvSpPr>
            <p:spPr>
              <a:xfrm>
                <a:off x="4712827" y="2615772"/>
                <a:ext cx="255965" cy="13922"/>
              </a:xfrm>
              <a:custGeom>
                <a:avLst/>
                <a:gdLst/>
                <a:ahLst/>
                <a:cxnLst/>
                <a:rect l="l" t="t" r="r" b="b"/>
                <a:pathLst>
                  <a:path w="2574" h="140" extrusionOk="0">
                    <a:moveTo>
                      <a:pt x="1" y="1"/>
                    </a:moveTo>
                    <a:cubicBezTo>
                      <a:pt x="4" y="58"/>
                      <a:pt x="14" y="107"/>
                      <a:pt x="33" y="140"/>
                    </a:cubicBezTo>
                    <a:lnTo>
                      <a:pt x="2537" y="140"/>
                    </a:lnTo>
                    <a:cubicBezTo>
                      <a:pt x="2537" y="140"/>
                      <a:pt x="2574" y="86"/>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0"/>
              <p:cNvSpPr/>
              <p:nvPr/>
            </p:nvSpPr>
            <p:spPr>
              <a:xfrm>
                <a:off x="4721180" y="2533035"/>
                <a:ext cx="33114" cy="96658"/>
              </a:xfrm>
              <a:custGeom>
                <a:avLst/>
                <a:gdLst/>
                <a:ahLst/>
                <a:cxnLst/>
                <a:rect l="l" t="t" r="r" b="b"/>
                <a:pathLst>
                  <a:path w="333" h="972" extrusionOk="0">
                    <a:moveTo>
                      <a:pt x="11" y="1"/>
                    </a:moveTo>
                    <a:cubicBezTo>
                      <a:pt x="8" y="21"/>
                      <a:pt x="5" y="44"/>
                      <a:pt x="1" y="69"/>
                    </a:cubicBezTo>
                    <a:cubicBezTo>
                      <a:pt x="104" y="156"/>
                      <a:pt x="254" y="323"/>
                      <a:pt x="265" y="571"/>
                    </a:cubicBezTo>
                    <a:cubicBezTo>
                      <a:pt x="274" y="757"/>
                      <a:pt x="204" y="888"/>
                      <a:pt x="130" y="972"/>
                    </a:cubicBezTo>
                    <a:lnTo>
                      <a:pt x="204" y="972"/>
                    </a:lnTo>
                    <a:cubicBezTo>
                      <a:pt x="274" y="878"/>
                      <a:pt x="332" y="745"/>
                      <a:pt x="324" y="568"/>
                    </a:cubicBezTo>
                    <a:cubicBezTo>
                      <a:pt x="309" y="271"/>
                      <a:pt x="122" y="86"/>
                      <a:pt x="11"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40"/>
              <p:cNvSpPr/>
              <p:nvPr/>
            </p:nvSpPr>
            <p:spPr>
              <a:xfrm>
                <a:off x="4812587" y="2537510"/>
                <a:ext cx="24761" cy="12231"/>
              </a:xfrm>
              <a:custGeom>
                <a:avLst/>
                <a:gdLst/>
                <a:ahLst/>
                <a:cxnLst/>
                <a:rect l="l" t="t" r="r" b="b"/>
                <a:pathLst>
                  <a:path w="249" h="123" extrusionOk="0">
                    <a:moveTo>
                      <a:pt x="201" y="0"/>
                    </a:moveTo>
                    <a:cubicBezTo>
                      <a:pt x="198" y="0"/>
                      <a:pt x="195" y="1"/>
                      <a:pt x="192" y="1"/>
                    </a:cubicBezTo>
                    <a:lnTo>
                      <a:pt x="36" y="41"/>
                    </a:lnTo>
                    <a:cubicBezTo>
                      <a:pt x="13" y="47"/>
                      <a:pt x="0" y="69"/>
                      <a:pt x="5" y="92"/>
                    </a:cubicBezTo>
                    <a:cubicBezTo>
                      <a:pt x="11" y="109"/>
                      <a:pt x="27" y="123"/>
                      <a:pt x="46" y="123"/>
                    </a:cubicBezTo>
                    <a:cubicBezTo>
                      <a:pt x="49" y="123"/>
                      <a:pt x="52" y="123"/>
                      <a:pt x="56" y="121"/>
                    </a:cubicBezTo>
                    <a:lnTo>
                      <a:pt x="213" y="82"/>
                    </a:lnTo>
                    <a:cubicBezTo>
                      <a:pt x="235" y="76"/>
                      <a:pt x="248" y="53"/>
                      <a:pt x="243" y="32"/>
                    </a:cubicBezTo>
                    <a:cubicBezTo>
                      <a:pt x="237" y="13"/>
                      <a:pt x="220" y="0"/>
                      <a:pt x="20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40"/>
              <p:cNvSpPr/>
              <p:nvPr/>
            </p:nvSpPr>
            <p:spPr>
              <a:xfrm>
                <a:off x="4797074" y="2524583"/>
                <a:ext cx="24761" cy="12331"/>
              </a:xfrm>
              <a:custGeom>
                <a:avLst/>
                <a:gdLst/>
                <a:ahLst/>
                <a:cxnLst/>
                <a:rect l="l" t="t" r="r" b="b"/>
                <a:pathLst>
                  <a:path w="249" h="124" extrusionOk="0">
                    <a:moveTo>
                      <a:pt x="202" y="1"/>
                    </a:moveTo>
                    <a:cubicBezTo>
                      <a:pt x="199" y="1"/>
                      <a:pt x="196" y="1"/>
                      <a:pt x="193" y="2"/>
                    </a:cubicBezTo>
                    <a:lnTo>
                      <a:pt x="36" y="41"/>
                    </a:lnTo>
                    <a:cubicBezTo>
                      <a:pt x="13" y="47"/>
                      <a:pt x="1" y="69"/>
                      <a:pt x="6" y="92"/>
                    </a:cubicBezTo>
                    <a:cubicBezTo>
                      <a:pt x="11" y="110"/>
                      <a:pt x="28" y="123"/>
                      <a:pt x="46" y="123"/>
                    </a:cubicBezTo>
                    <a:cubicBezTo>
                      <a:pt x="50" y="123"/>
                      <a:pt x="53" y="121"/>
                      <a:pt x="57" y="121"/>
                    </a:cubicBezTo>
                    <a:lnTo>
                      <a:pt x="213" y="83"/>
                    </a:lnTo>
                    <a:cubicBezTo>
                      <a:pt x="235" y="77"/>
                      <a:pt x="249" y="54"/>
                      <a:pt x="243" y="32"/>
                    </a:cubicBezTo>
                    <a:cubicBezTo>
                      <a:pt x="237" y="13"/>
                      <a:pt x="220" y="1"/>
                      <a:pt x="202"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40"/>
              <p:cNvSpPr/>
              <p:nvPr/>
            </p:nvSpPr>
            <p:spPr>
              <a:xfrm>
                <a:off x="4828100" y="2546559"/>
                <a:ext cx="24761" cy="12132"/>
              </a:xfrm>
              <a:custGeom>
                <a:avLst/>
                <a:gdLst/>
                <a:ahLst/>
                <a:cxnLst/>
                <a:rect l="l" t="t" r="r" b="b"/>
                <a:pathLst>
                  <a:path w="249" h="122" extrusionOk="0">
                    <a:moveTo>
                      <a:pt x="202" y="0"/>
                    </a:moveTo>
                    <a:cubicBezTo>
                      <a:pt x="199" y="0"/>
                      <a:pt x="196" y="1"/>
                      <a:pt x="193" y="2"/>
                    </a:cubicBezTo>
                    <a:lnTo>
                      <a:pt x="36" y="40"/>
                    </a:lnTo>
                    <a:cubicBezTo>
                      <a:pt x="14" y="47"/>
                      <a:pt x="1" y="69"/>
                      <a:pt x="6" y="91"/>
                    </a:cubicBezTo>
                    <a:cubicBezTo>
                      <a:pt x="11" y="109"/>
                      <a:pt x="28" y="122"/>
                      <a:pt x="46" y="122"/>
                    </a:cubicBezTo>
                    <a:cubicBezTo>
                      <a:pt x="48" y="122"/>
                      <a:pt x="53" y="122"/>
                      <a:pt x="57" y="121"/>
                    </a:cubicBezTo>
                    <a:lnTo>
                      <a:pt x="213" y="81"/>
                    </a:lnTo>
                    <a:cubicBezTo>
                      <a:pt x="235" y="75"/>
                      <a:pt x="249" y="53"/>
                      <a:pt x="243" y="32"/>
                    </a:cubicBezTo>
                    <a:cubicBezTo>
                      <a:pt x="238" y="12"/>
                      <a:pt x="221" y="0"/>
                      <a:pt x="202"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40"/>
              <p:cNvSpPr/>
              <p:nvPr/>
            </p:nvSpPr>
            <p:spPr>
              <a:xfrm>
                <a:off x="4843713" y="2555310"/>
                <a:ext cx="24761" cy="12132"/>
              </a:xfrm>
              <a:custGeom>
                <a:avLst/>
                <a:gdLst/>
                <a:ahLst/>
                <a:cxnLst/>
                <a:rect l="l" t="t" r="r" b="b"/>
                <a:pathLst>
                  <a:path w="249" h="122" extrusionOk="0">
                    <a:moveTo>
                      <a:pt x="202" y="1"/>
                    </a:moveTo>
                    <a:cubicBezTo>
                      <a:pt x="199" y="1"/>
                      <a:pt x="196" y="1"/>
                      <a:pt x="192" y="2"/>
                    </a:cubicBezTo>
                    <a:lnTo>
                      <a:pt x="36" y="40"/>
                    </a:lnTo>
                    <a:cubicBezTo>
                      <a:pt x="14" y="47"/>
                      <a:pt x="0" y="69"/>
                      <a:pt x="6" y="91"/>
                    </a:cubicBezTo>
                    <a:cubicBezTo>
                      <a:pt x="11" y="110"/>
                      <a:pt x="28" y="122"/>
                      <a:pt x="46" y="122"/>
                    </a:cubicBezTo>
                    <a:cubicBezTo>
                      <a:pt x="49" y="122"/>
                      <a:pt x="52" y="122"/>
                      <a:pt x="56" y="121"/>
                    </a:cubicBezTo>
                    <a:lnTo>
                      <a:pt x="213" y="82"/>
                    </a:lnTo>
                    <a:cubicBezTo>
                      <a:pt x="236" y="75"/>
                      <a:pt x="248" y="54"/>
                      <a:pt x="243" y="32"/>
                    </a:cubicBezTo>
                    <a:cubicBezTo>
                      <a:pt x="238" y="12"/>
                      <a:pt x="221" y="1"/>
                      <a:pt x="202"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0"/>
              <p:cNvSpPr/>
              <p:nvPr/>
            </p:nvSpPr>
            <p:spPr>
              <a:xfrm>
                <a:off x="4860618" y="2563266"/>
                <a:ext cx="24761" cy="12231"/>
              </a:xfrm>
              <a:custGeom>
                <a:avLst/>
                <a:gdLst/>
                <a:ahLst/>
                <a:cxnLst/>
                <a:rect l="l" t="t" r="r" b="b"/>
                <a:pathLst>
                  <a:path w="249" h="123" extrusionOk="0">
                    <a:moveTo>
                      <a:pt x="202" y="0"/>
                    </a:moveTo>
                    <a:cubicBezTo>
                      <a:pt x="198" y="0"/>
                      <a:pt x="195" y="1"/>
                      <a:pt x="192" y="2"/>
                    </a:cubicBezTo>
                    <a:lnTo>
                      <a:pt x="36" y="41"/>
                    </a:lnTo>
                    <a:cubicBezTo>
                      <a:pt x="14" y="47"/>
                      <a:pt x="0" y="69"/>
                      <a:pt x="6" y="92"/>
                    </a:cubicBezTo>
                    <a:cubicBezTo>
                      <a:pt x="11" y="109"/>
                      <a:pt x="27" y="123"/>
                      <a:pt x="46" y="123"/>
                    </a:cubicBezTo>
                    <a:cubicBezTo>
                      <a:pt x="50" y="123"/>
                      <a:pt x="52" y="123"/>
                      <a:pt x="56" y="121"/>
                    </a:cubicBezTo>
                    <a:lnTo>
                      <a:pt x="213" y="82"/>
                    </a:lnTo>
                    <a:cubicBezTo>
                      <a:pt x="235" y="76"/>
                      <a:pt x="248" y="53"/>
                      <a:pt x="243" y="32"/>
                    </a:cubicBezTo>
                    <a:cubicBezTo>
                      <a:pt x="238" y="13"/>
                      <a:pt x="220" y="0"/>
                      <a:pt x="202"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0"/>
              <p:cNvSpPr/>
              <p:nvPr/>
            </p:nvSpPr>
            <p:spPr>
              <a:xfrm>
                <a:off x="4879015" y="2570127"/>
                <a:ext cx="24761" cy="12231"/>
              </a:xfrm>
              <a:custGeom>
                <a:avLst/>
                <a:gdLst/>
                <a:ahLst/>
                <a:cxnLst/>
                <a:rect l="l" t="t" r="r" b="b"/>
                <a:pathLst>
                  <a:path w="249" h="123" extrusionOk="0">
                    <a:moveTo>
                      <a:pt x="203" y="1"/>
                    </a:moveTo>
                    <a:cubicBezTo>
                      <a:pt x="199" y="1"/>
                      <a:pt x="196" y="1"/>
                      <a:pt x="193" y="2"/>
                    </a:cubicBezTo>
                    <a:lnTo>
                      <a:pt x="36" y="40"/>
                    </a:lnTo>
                    <a:cubicBezTo>
                      <a:pt x="13" y="47"/>
                      <a:pt x="1" y="69"/>
                      <a:pt x="6" y="91"/>
                    </a:cubicBezTo>
                    <a:cubicBezTo>
                      <a:pt x="11" y="109"/>
                      <a:pt x="28" y="122"/>
                      <a:pt x="46" y="122"/>
                    </a:cubicBezTo>
                    <a:cubicBezTo>
                      <a:pt x="50" y="122"/>
                      <a:pt x="53" y="122"/>
                      <a:pt x="57" y="121"/>
                    </a:cubicBezTo>
                    <a:lnTo>
                      <a:pt x="213" y="82"/>
                    </a:lnTo>
                    <a:cubicBezTo>
                      <a:pt x="235" y="76"/>
                      <a:pt x="249" y="54"/>
                      <a:pt x="243" y="31"/>
                    </a:cubicBezTo>
                    <a:cubicBezTo>
                      <a:pt x="237" y="13"/>
                      <a:pt x="221" y="1"/>
                      <a:pt x="203"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40"/>
              <p:cNvSpPr/>
              <p:nvPr/>
            </p:nvSpPr>
            <p:spPr>
              <a:xfrm>
                <a:off x="4435283" y="1400684"/>
                <a:ext cx="389317" cy="229712"/>
              </a:xfrm>
              <a:custGeom>
                <a:avLst/>
                <a:gdLst/>
                <a:ahLst/>
                <a:cxnLst/>
                <a:rect l="l" t="t" r="r" b="b"/>
                <a:pathLst>
                  <a:path w="3915" h="2310" extrusionOk="0">
                    <a:moveTo>
                      <a:pt x="3340" y="1"/>
                    </a:moveTo>
                    <a:lnTo>
                      <a:pt x="1" y="701"/>
                    </a:lnTo>
                    <a:cubicBezTo>
                      <a:pt x="0" y="703"/>
                      <a:pt x="114" y="1154"/>
                      <a:pt x="160" y="1806"/>
                    </a:cubicBezTo>
                    <a:cubicBezTo>
                      <a:pt x="161" y="1833"/>
                      <a:pt x="165" y="1919"/>
                      <a:pt x="172" y="1944"/>
                    </a:cubicBezTo>
                    <a:cubicBezTo>
                      <a:pt x="172" y="1945"/>
                      <a:pt x="172" y="1946"/>
                      <a:pt x="174" y="1946"/>
                    </a:cubicBezTo>
                    <a:cubicBezTo>
                      <a:pt x="185" y="1981"/>
                      <a:pt x="196" y="2013"/>
                      <a:pt x="209" y="2044"/>
                    </a:cubicBezTo>
                    <a:cubicBezTo>
                      <a:pt x="286" y="2232"/>
                      <a:pt x="715" y="2310"/>
                      <a:pt x="1252" y="2310"/>
                    </a:cubicBezTo>
                    <a:cubicBezTo>
                      <a:pt x="1500" y="2310"/>
                      <a:pt x="1772" y="2293"/>
                      <a:pt x="2042" y="2263"/>
                    </a:cubicBezTo>
                    <a:cubicBezTo>
                      <a:pt x="2705" y="2189"/>
                      <a:pt x="3359" y="2033"/>
                      <a:pt x="3645" y="1842"/>
                    </a:cubicBezTo>
                    <a:cubicBezTo>
                      <a:pt x="3914" y="1661"/>
                      <a:pt x="3340" y="1"/>
                      <a:pt x="3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40"/>
              <p:cNvSpPr/>
              <p:nvPr/>
            </p:nvSpPr>
            <p:spPr>
              <a:xfrm>
                <a:off x="4643118" y="1540500"/>
                <a:ext cx="195802" cy="930483"/>
              </a:xfrm>
              <a:custGeom>
                <a:avLst/>
                <a:gdLst/>
                <a:ahLst/>
                <a:cxnLst/>
                <a:rect l="l" t="t" r="r" b="b"/>
                <a:pathLst>
                  <a:path w="1969" h="9357" extrusionOk="0">
                    <a:moveTo>
                      <a:pt x="1614" y="0"/>
                    </a:moveTo>
                    <a:lnTo>
                      <a:pt x="1301" y="144"/>
                    </a:lnTo>
                    <a:lnTo>
                      <a:pt x="1225" y="179"/>
                    </a:lnTo>
                    <a:lnTo>
                      <a:pt x="0" y="743"/>
                    </a:lnTo>
                    <a:lnTo>
                      <a:pt x="14" y="850"/>
                    </a:lnTo>
                    <a:lnTo>
                      <a:pt x="524" y="5044"/>
                    </a:lnTo>
                    <a:cubicBezTo>
                      <a:pt x="402" y="5816"/>
                      <a:pt x="751" y="9357"/>
                      <a:pt x="751" y="9357"/>
                    </a:cubicBezTo>
                    <a:lnTo>
                      <a:pt x="1704" y="9329"/>
                    </a:lnTo>
                    <a:lnTo>
                      <a:pt x="1969" y="4531"/>
                    </a:lnTo>
                    <a:cubicBezTo>
                      <a:pt x="1967" y="4504"/>
                      <a:pt x="1966" y="4474"/>
                      <a:pt x="1967" y="4447"/>
                    </a:cubicBezTo>
                    <a:cubicBezTo>
                      <a:pt x="1927" y="3327"/>
                      <a:pt x="1814" y="1935"/>
                      <a:pt x="1661" y="441"/>
                    </a:cubicBezTo>
                    <a:cubicBezTo>
                      <a:pt x="1657" y="412"/>
                      <a:pt x="1653" y="385"/>
                      <a:pt x="1651" y="357"/>
                    </a:cubicBezTo>
                    <a:cubicBezTo>
                      <a:pt x="1641" y="264"/>
                      <a:pt x="1632" y="168"/>
                      <a:pt x="1621" y="75"/>
                    </a:cubicBezTo>
                    <a:cubicBezTo>
                      <a:pt x="1619" y="51"/>
                      <a:pt x="1616" y="25"/>
                      <a:pt x="1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40"/>
              <p:cNvSpPr/>
              <p:nvPr/>
            </p:nvSpPr>
            <p:spPr>
              <a:xfrm>
                <a:off x="4770106" y="1979936"/>
                <a:ext cx="68814" cy="12132"/>
              </a:xfrm>
              <a:custGeom>
                <a:avLst/>
                <a:gdLst/>
                <a:ahLst/>
                <a:cxnLst/>
                <a:rect l="l" t="t" r="r" b="b"/>
                <a:pathLst>
                  <a:path w="692" h="122" extrusionOk="0">
                    <a:moveTo>
                      <a:pt x="45" y="1"/>
                    </a:moveTo>
                    <a:cubicBezTo>
                      <a:pt x="25" y="1"/>
                      <a:pt x="7" y="15"/>
                      <a:pt x="3" y="36"/>
                    </a:cubicBezTo>
                    <a:cubicBezTo>
                      <a:pt x="0" y="59"/>
                      <a:pt x="16" y="81"/>
                      <a:pt x="38" y="85"/>
                    </a:cubicBezTo>
                    <a:cubicBezTo>
                      <a:pt x="53" y="87"/>
                      <a:pt x="260" y="122"/>
                      <a:pt x="496" y="122"/>
                    </a:cubicBezTo>
                    <a:cubicBezTo>
                      <a:pt x="560" y="122"/>
                      <a:pt x="625" y="118"/>
                      <a:pt x="692" y="112"/>
                    </a:cubicBezTo>
                    <a:cubicBezTo>
                      <a:pt x="690" y="85"/>
                      <a:pt x="689" y="55"/>
                      <a:pt x="689" y="27"/>
                    </a:cubicBezTo>
                    <a:cubicBezTo>
                      <a:pt x="627" y="33"/>
                      <a:pt x="563" y="35"/>
                      <a:pt x="501" y="35"/>
                    </a:cubicBezTo>
                    <a:cubicBezTo>
                      <a:pt x="266" y="35"/>
                      <a:pt x="56" y="2"/>
                      <a:pt x="53" y="1"/>
                    </a:cubicBezTo>
                    <a:cubicBezTo>
                      <a:pt x="50" y="1"/>
                      <a:pt x="48" y="1"/>
                      <a:pt x="4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40"/>
              <p:cNvSpPr/>
              <p:nvPr/>
            </p:nvSpPr>
            <p:spPr>
              <a:xfrm>
                <a:off x="4660023" y="1626518"/>
                <a:ext cx="75278" cy="814633"/>
              </a:xfrm>
              <a:custGeom>
                <a:avLst/>
                <a:gdLst/>
                <a:ahLst/>
                <a:cxnLst/>
                <a:rect l="l" t="t" r="r" b="b"/>
                <a:pathLst>
                  <a:path w="757" h="8192" extrusionOk="0">
                    <a:moveTo>
                      <a:pt x="44" y="0"/>
                    </a:moveTo>
                    <a:cubicBezTo>
                      <a:pt x="42" y="0"/>
                      <a:pt x="40" y="0"/>
                      <a:pt x="37" y="1"/>
                    </a:cubicBezTo>
                    <a:cubicBezTo>
                      <a:pt x="16" y="3"/>
                      <a:pt x="0" y="23"/>
                      <a:pt x="4" y="44"/>
                    </a:cubicBezTo>
                    <a:lnTo>
                      <a:pt x="575" y="4406"/>
                    </a:lnTo>
                    <a:cubicBezTo>
                      <a:pt x="558" y="4502"/>
                      <a:pt x="376" y="5604"/>
                      <a:pt x="668" y="8116"/>
                    </a:cubicBezTo>
                    <a:cubicBezTo>
                      <a:pt x="670" y="8140"/>
                      <a:pt x="674" y="8166"/>
                      <a:pt x="676" y="8192"/>
                    </a:cubicBezTo>
                    <a:lnTo>
                      <a:pt x="757" y="8191"/>
                    </a:lnTo>
                    <a:cubicBezTo>
                      <a:pt x="754" y="8165"/>
                      <a:pt x="751" y="8140"/>
                      <a:pt x="747" y="8114"/>
                    </a:cubicBezTo>
                    <a:cubicBezTo>
                      <a:pt x="443" y="5504"/>
                      <a:pt x="653" y="4426"/>
                      <a:pt x="654" y="4416"/>
                    </a:cubicBezTo>
                    <a:cubicBezTo>
                      <a:pt x="656" y="4412"/>
                      <a:pt x="656" y="4406"/>
                      <a:pt x="654" y="4402"/>
                    </a:cubicBezTo>
                    <a:lnTo>
                      <a:pt x="82" y="34"/>
                    </a:lnTo>
                    <a:cubicBezTo>
                      <a:pt x="79" y="15"/>
                      <a:pt x="62" y="0"/>
                      <a:pt x="44"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0"/>
              <p:cNvSpPr/>
              <p:nvPr/>
            </p:nvSpPr>
            <p:spPr>
              <a:xfrm>
                <a:off x="4714418" y="2432797"/>
                <a:ext cx="100139" cy="8353"/>
              </a:xfrm>
              <a:custGeom>
                <a:avLst/>
                <a:gdLst/>
                <a:ahLst/>
                <a:cxnLst/>
                <a:rect l="l" t="t" r="r" b="b"/>
                <a:pathLst>
                  <a:path w="1007" h="84" extrusionOk="0">
                    <a:moveTo>
                      <a:pt x="971" y="0"/>
                    </a:moveTo>
                    <a:lnTo>
                      <a:pt x="200" y="6"/>
                    </a:lnTo>
                    <a:lnTo>
                      <a:pt x="121" y="8"/>
                    </a:lnTo>
                    <a:lnTo>
                      <a:pt x="37" y="9"/>
                    </a:lnTo>
                    <a:cubicBezTo>
                      <a:pt x="17" y="9"/>
                      <a:pt x="0" y="26"/>
                      <a:pt x="1" y="47"/>
                    </a:cubicBezTo>
                    <a:cubicBezTo>
                      <a:pt x="1" y="67"/>
                      <a:pt x="18" y="84"/>
                      <a:pt x="38" y="84"/>
                    </a:cubicBezTo>
                    <a:lnTo>
                      <a:pt x="130" y="83"/>
                    </a:lnTo>
                    <a:lnTo>
                      <a:pt x="210" y="82"/>
                    </a:lnTo>
                    <a:lnTo>
                      <a:pt x="972" y="76"/>
                    </a:lnTo>
                    <a:lnTo>
                      <a:pt x="975" y="76"/>
                    </a:lnTo>
                    <a:cubicBezTo>
                      <a:pt x="992" y="74"/>
                      <a:pt x="1007" y="57"/>
                      <a:pt x="1007" y="37"/>
                    </a:cubicBezTo>
                    <a:cubicBezTo>
                      <a:pt x="1007" y="17"/>
                      <a:pt x="990" y="0"/>
                      <a:pt x="97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40"/>
              <p:cNvSpPr/>
              <p:nvPr/>
            </p:nvSpPr>
            <p:spPr>
              <a:xfrm>
                <a:off x="4730130" y="1482425"/>
                <a:ext cx="77963" cy="101730"/>
              </a:xfrm>
              <a:custGeom>
                <a:avLst/>
                <a:gdLst/>
                <a:ahLst/>
                <a:cxnLst/>
                <a:rect l="l" t="t" r="r" b="b"/>
                <a:pathLst>
                  <a:path w="784" h="1023" extrusionOk="0">
                    <a:moveTo>
                      <a:pt x="42" y="0"/>
                    </a:moveTo>
                    <a:cubicBezTo>
                      <a:pt x="40" y="0"/>
                      <a:pt x="38" y="0"/>
                      <a:pt x="36" y="1"/>
                    </a:cubicBezTo>
                    <a:cubicBezTo>
                      <a:pt x="15" y="6"/>
                      <a:pt x="1" y="27"/>
                      <a:pt x="5" y="49"/>
                    </a:cubicBezTo>
                    <a:cubicBezTo>
                      <a:pt x="9" y="70"/>
                      <a:pt x="87" y="476"/>
                      <a:pt x="350" y="763"/>
                    </a:cubicBezTo>
                    <a:cubicBezTo>
                      <a:pt x="403" y="822"/>
                      <a:pt x="464" y="875"/>
                      <a:pt x="533" y="918"/>
                    </a:cubicBezTo>
                    <a:cubicBezTo>
                      <a:pt x="587" y="953"/>
                      <a:pt x="643" y="980"/>
                      <a:pt x="701" y="1000"/>
                    </a:cubicBezTo>
                    <a:cubicBezTo>
                      <a:pt x="729" y="1009"/>
                      <a:pt x="756" y="1017"/>
                      <a:pt x="784" y="1023"/>
                    </a:cubicBezTo>
                    <a:cubicBezTo>
                      <a:pt x="782" y="995"/>
                      <a:pt x="778" y="968"/>
                      <a:pt x="775" y="939"/>
                    </a:cubicBezTo>
                    <a:cubicBezTo>
                      <a:pt x="762" y="936"/>
                      <a:pt x="747" y="932"/>
                      <a:pt x="735" y="927"/>
                    </a:cubicBezTo>
                    <a:cubicBezTo>
                      <a:pt x="679" y="910"/>
                      <a:pt x="625" y="884"/>
                      <a:pt x="574" y="851"/>
                    </a:cubicBezTo>
                    <a:cubicBezTo>
                      <a:pt x="518" y="816"/>
                      <a:pt x="470" y="773"/>
                      <a:pt x="425" y="726"/>
                    </a:cubicBezTo>
                    <a:cubicBezTo>
                      <a:pt x="164" y="453"/>
                      <a:pt x="83" y="38"/>
                      <a:pt x="83" y="34"/>
                    </a:cubicBezTo>
                    <a:cubicBezTo>
                      <a:pt x="79" y="13"/>
                      <a:pt x="62" y="0"/>
                      <a:pt x="42"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40"/>
              <p:cNvSpPr/>
              <p:nvPr/>
            </p:nvSpPr>
            <p:spPr>
              <a:xfrm>
                <a:off x="4646001" y="1436384"/>
                <a:ext cx="19789" cy="175715"/>
              </a:xfrm>
              <a:custGeom>
                <a:avLst/>
                <a:gdLst/>
                <a:ahLst/>
                <a:cxnLst/>
                <a:rect l="l" t="t" r="r" b="b"/>
                <a:pathLst>
                  <a:path w="199" h="1767" extrusionOk="0">
                    <a:moveTo>
                      <a:pt x="66" y="0"/>
                    </a:moveTo>
                    <a:cubicBezTo>
                      <a:pt x="44" y="5"/>
                      <a:pt x="22" y="7"/>
                      <a:pt x="0" y="11"/>
                    </a:cubicBezTo>
                    <a:cubicBezTo>
                      <a:pt x="5" y="56"/>
                      <a:pt x="10" y="110"/>
                      <a:pt x="16" y="171"/>
                    </a:cubicBezTo>
                    <a:cubicBezTo>
                      <a:pt x="18" y="192"/>
                      <a:pt x="20" y="214"/>
                      <a:pt x="22" y="236"/>
                    </a:cubicBezTo>
                    <a:cubicBezTo>
                      <a:pt x="47" y="514"/>
                      <a:pt x="80" y="906"/>
                      <a:pt x="106" y="1307"/>
                    </a:cubicBezTo>
                    <a:cubicBezTo>
                      <a:pt x="108" y="1328"/>
                      <a:pt x="109" y="1349"/>
                      <a:pt x="110" y="1371"/>
                    </a:cubicBezTo>
                    <a:cubicBezTo>
                      <a:pt x="118" y="1494"/>
                      <a:pt x="126" y="1617"/>
                      <a:pt x="131" y="1737"/>
                    </a:cubicBezTo>
                    <a:cubicBezTo>
                      <a:pt x="132" y="1753"/>
                      <a:pt x="146" y="1767"/>
                      <a:pt x="164" y="1767"/>
                    </a:cubicBezTo>
                    <a:cubicBezTo>
                      <a:pt x="165" y="1767"/>
                      <a:pt x="165" y="1767"/>
                      <a:pt x="166" y="1767"/>
                    </a:cubicBezTo>
                    <a:cubicBezTo>
                      <a:pt x="184" y="1765"/>
                      <a:pt x="198" y="1750"/>
                      <a:pt x="197" y="1733"/>
                    </a:cubicBezTo>
                    <a:cubicBezTo>
                      <a:pt x="191" y="1608"/>
                      <a:pt x="183" y="1482"/>
                      <a:pt x="176" y="1355"/>
                    </a:cubicBezTo>
                    <a:lnTo>
                      <a:pt x="172" y="1290"/>
                    </a:lnTo>
                    <a:cubicBezTo>
                      <a:pt x="145" y="892"/>
                      <a:pt x="113" y="502"/>
                      <a:pt x="88" y="227"/>
                    </a:cubicBezTo>
                    <a:cubicBezTo>
                      <a:pt x="85" y="205"/>
                      <a:pt x="84" y="183"/>
                      <a:pt x="82" y="162"/>
                    </a:cubicBezTo>
                    <a:cubicBezTo>
                      <a:pt x="75" y="100"/>
                      <a:pt x="70" y="46"/>
                      <a:pt x="66"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0"/>
              <p:cNvSpPr/>
              <p:nvPr/>
            </p:nvSpPr>
            <p:spPr>
              <a:xfrm>
                <a:off x="4619251" y="1440361"/>
                <a:ext cx="57975" cy="133253"/>
              </a:xfrm>
              <a:custGeom>
                <a:avLst/>
                <a:gdLst/>
                <a:ahLst/>
                <a:cxnLst/>
                <a:rect l="l" t="t" r="r" b="b"/>
                <a:pathLst>
                  <a:path w="583" h="1340" extrusionOk="0">
                    <a:moveTo>
                      <a:pt x="67" y="1"/>
                    </a:moveTo>
                    <a:lnTo>
                      <a:pt x="1" y="8"/>
                    </a:lnTo>
                    <a:cubicBezTo>
                      <a:pt x="5" y="53"/>
                      <a:pt x="10" y="104"/>
                      <a:pt x="15" y="163"/>
                    </a:cubicBezTo>
                    <a:cubicBezTo>
                      <a:pt x="17" y="183"/>
                      <a:pt x="18" y="205"/>
                      <a:pt x="21" y="227"/>
                    </a:cubicBezTo>
                    <a:cubicBezTo>
                      <a:pt x="55" y="588"/>
                      <a:pt x="105" y="1098"/>
                      <a:pt x="130" y="1221"/>
                    </a:cubicBezTo>
                    <a:cubicBezTo>
                      <a:pt x="140" y="1268"/>
                      <a:pt x="165" y="1303"/>
                      <a:pt x="205" y="1322"/>
                    </a:cubicBezTo>
                    <a:cubicBezTo>
                      <a:pt x="233" y="1334"/>
                      <a:pt x="266" y="1340"/>
                      <a:pt x="300" y="1340"/>
                    </a:cubicBezTo>
                    <a:cubicBezTo>
                      <a:pt x="305" y="1340"/>
                      <a:pt x="311" y="1339"/>
                      <a:pt x="317" y="1339"/>
                    </a:cubicBezTo>
                    <a:cubicBezTo>
                      <a:pt x="338" y="1338"/>
                      <a:pt x="358" y="1335"/>
                      <a:pt x="379" y="1331"/>
                    </a:cubicBezTo>
                    <a:cubicBezTo>
                      <a:pt x="401" y="1326"/>
                      <a:pt x="424" y="1320"/>
                      <a:pt x="444" y="1314"/>
                    </a:cubicBezTo>
                    <a:cubicBezTo>
                      <a:pt x="502" y="1297"/>
                      <a:pt x="549" y="1276"/>
                      <a:pt x="559" y="1271"/>
                    </a:cubicBezTo>
                    <a:cubicBezTo>
                      <a:pt x="576" y="1262"/>
                      <a:pt x="582" y="1243"/>
                      <a:pt x="575" y="1229"/>
                    </a:cubicBezTo>
                    <a:cubicBezTo>
                      <a:pt x="569" y="1218"/>
                      <a:pt x="558" y="1211"/>
                      <a:pt x="546" y="1211"/>
                    </a:cubicBezTo>
                    <a:cubicBezTo>
                      <a:pt x="541" y="1211"/>
                      <a:pt x="536" y="1212"/>
                      <a:pt x="530" y="1215"/>
                    </a:cubicBezTo>
                    <a:cubicBezTo>
                      <a:pt x="511" y="1224"/>
                      <a:pt x="477" y="1237"/>
                      <a:pt x="440" y="1250"/>
                    </a:cubicBezTo>
                    <a:cubicBezTo>
                      <a:pt x="419" y="1256"/>
                      <a:pt x="397" y="1262"/>
                      <a:pt x="375" y="1268"/>
                    </a:cubicBezTo>
                    <a:cubicBezTo>
                      <a:pt x="347" y="1274"/>
                      <a:pt x="320" y="1278"/>
                      <a:pt x="295" y="1278"/>
                    </a:cubicBezTo>
                    <a:cubicBezTo>
                      <a:pt x="272" y="1278"/>
                      <a:pt x="252" y="1274"/>
                      <a:pt x="235" y="1267"/>
                    </a:cubicBezTo>
                    <a:cubicBezTo>
                      <a:pt x="213" y="1256"/>
                      <a:pt x="200" y="1237"/>
                      <a:pt x="194" y="1211"/>
                    </a:cubicBezTo>
                    <a:cubicBezTo>
                      <a:pt x="172" y="1091"/>
                      <a:pt x="121" y="582"/>
                      <a:pt x="88" y="222"/>
                    </a:cubicBezTo>
                    <a:cubicBezTo>
                      <a:pt x="85" y="200"/>
                      <a:pt x="84" y="178"/>
                      <a:pt x="80" y="157"/>
                    </a:cubicBezTo>
                    <a:cubicBezTo>
                      <a:pt x="75" y="99"/>
                      <a:pt x="70" y="45"/>
                      <a:pt x="67"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0"/>
              <p:cNvSpPr/>
              <p:nvPr/>
            </p:nvSpPr>
            <p:spPr>
              <a:xfrm>
                <a:off x="4445923" y="1518424"/>
                <a:ext cx="192421" cy="955543"/>
              </a:xfrm>
              <a:custGeom>
                <a:avLst/>
                <a:gdLst/>
                <a:ahLst/>
                <a:cxnLst/>
                <a:rect l="l" t="t" r="r" b="b"/>
                <a:pathLst>
                  <a:path w="1935" h="9609" extrusionOk="0">
                    <a:moveTo>
                      <a:pt x="193" y="1"/>
                    </a:moveTo>
                    <a:cubicBezTo>
                      <a:pt x="118" y="1"/>
                      <a:pt x="52" y="10"/>
                      <a:pt x="0" y="32"/>
                    </a:cubicBezTo>
                    <a:cubicBezTo>
                      <a:pt x="0" y="32"/>
                      <a:pt x="23" y="290"/>
                      <a:pt x="59" y="685"/>
                    </a:cubicBezTo>
                    <a:cubicBezTo>
                      <a:pt x="60" y="710"/>
                      <a:pt x="63" y="733"/>
                      <a:pt x="65" y="759"/>
                    </a:cubicBezTo>
                    <a:lnTo>
                      <a:pt x="65" y="761"/>
                    </a:lnTo>
                    <a:lnTo>
                      <a:pt x="65" y="763"/>
                    </a:lnTo>
                    <a:cubicBezTo>
                      <a:pt x="69" y="789"/>
                      <a:pt x="71" y="815"/>
                      <a:pt x="74" y="842"/>
                    </a:cubicBezTo>
                    <a:cubicBezTo>
                      <a:pt x="166" y="1838"/>
                      <a:pt x="325" y="3490"/>
                      <a:pt x="428" y="4285"/>
                    </a:cubicBezTo>
                    <a:cubicBezTo>
                      <a:pt x="428" y="4285"/>
                      <a:pt x="413" y="5779"/>
                      <a:pt x="469" y="6933"/>
                    </a:cubicBezTo>
                    <a:cubicBezTo>
                      <a:pt x="519" y="8004"/>
                      <a:pt x="889" y="9291"/>
                      <a:pt x="941" y="9609"/>
                    </a:cubicBezTo>
                    <a:lnTo>
                      <a:pt x="1925" y="9609"/>
                    </a:lnTo>
                    <a:lnTo>
                      <a:pt x="1934" y="9468"/>
                    </a:lnTo>
                    <a:lnTo>
                      <a:pt x="1934" y="554"/>
                    </a:lnTo>
                    <a:cubicBezTo>
                      <a:pt x="1934" y="554"/>
                      <a:pt x="1493" y="343"/>
                      <a:pt x="1018" y="182"/>
                    </a:cubicBezTo>
                    <a:cubicBezTo>
                      <a:pt x="992" y="173"/>
                      <a:pt x="966" y="165"/>
                      <a:pt x="940" y="156"/>
                    </a:cubicBezTo>
                    <a:cubicBezTo>
                      <a:pt x="893" y="140"/>
                      <a:pt x="843" y="125"/>
                      <a:pt x="794" y="110"/>
                    </a:cubicBezTo>
                    <a:cubicBezTo>
                      <a:pt x="768" y="103"/>
                      <a:pt x="742" y="95"/>
                      <a:pt x="716" y="89"/>
                    </a:cubicBezTo>
                    <a:cubicBezTo>
                      <a:pt x="523" y="36"/>
                      <a:pt x="34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40"/>
              <p:cNvSpPr/>
              <p:nvPr/>
            </p:nvSpPr>
            <p:spPr>
              <a:xfrm>
                <a:off x="4570127" y="1967108"/>
                <a:ext cx="68218" cy="12033"/>
              </a:xfrm>
              <a:custGeom>
                <a:avLst/>
                <a:gdLst/>
                <a:ahLst/>
                <a:cxnLst/>
                <a:rect l="l" t="t" r="r" b="b"/>
                <a:pathLst>
                  <a:path w="686" h="121" extrusionOk="0">
                    <a:moveTo>
                      <a:pt x="45" y="0"/>
                    </a:moveTo>
                    <a:cubicBezTo>
                      <a:pt x="25" y="0"/>
                      <a:pt x="7" y="15"/>
                      <a:pt x="3" y="35"/>
                    </a:cubicBezTo>
                    <a:cubicBezTo>
                      <a:pt x="0" y="59"/>
                      <a:pt x="16" y="81"/>
                      <a:pt x="39" y="85"/>
                    </a:cubicBezTo>
                    <a:cubicBezTo>
                      <a:pt x="53" y="87"/>
                      <a:pt x="260" y="121"/>
                      <a:pt x="496" y="121"/>
                    </a:cubicBezTo>
                    <a:cubicBezTo>
                      <a:pt x="558" y="121"/>
                      <a:pt x="622" y="118"/>
                      <a:pt x="685" y="113"/>
                    </a:cubicBezTo>
                    <a:lnTo>
                      <a:pt x="685" y="28"/>
                    </a:lnTo>
                    <a:cubicBezTo>
                      <a:pt x="624" y="34"/>
                      <a:pt x="560" y="36"/>
                      <a:pt x="499" y="36"/>
                    </a:cubicBezTo>
                    <a:cubicBezTo>
                      <a:pt x="265" y="36"/>
                      <a:pt x="56" y="2"/>
                      <a:pt x="53" y="1"/>
                    </a:cubicBezTo>
                    <a:cubicBezTo>
                      <a:pt x="50" y="0"/>
                      <a:pt x="48" y="0"/>
                      <a:pt x="4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40"/>
              <p:cNvSpPr/>
              <p:nvPr/>
            </p:nvSpPr>
            <p:spPr>
              <a:xfrm>
                <a:off x="4474960" y="1610507"/>
                <a:ext cx="75477" cy="835019"/>
              </a:xfrm>
              <a:custGeom>
                <a:avLst/>
                <a:gdLst/>
                <a:ahLst/>
                <a:cxnLst/>
                <a:rect l="l" t="t" r="r" b="b"/>
                <a:pathLst>
                  <a:path w="759" h="8397" extrusionOk="0">
                    <a:moveTo>
                      <a:pt x="45" y="1"/>
                    </a:moveTo>
                    <a:cubicBezTo>
                      <a:pt x="43" y="1"/>
                      <a:pt x="42" y="1"/>
                      <a:pt x="40" y="1"/>
                    </a:cubicBezTo>
                    <a:cubicBezTo>
                      <a:pt x="17" y="2"/>
                      <a:pt x="0" y="22"/>
                      <a:pt x="4" y="44"/>
                    </a:cubicBezTo>
                    <a:cubicBezTo>
                      <a:pt x="5" y="68"/>
                      <a:pt x="182" y="2621"/>
                      <a:pt x="270" y="3369"/>
                    </a:cubicBezTo>
                    <a:cubicBezTo>
                      <a:pt x="268" y="3460"/>
                      <a:pt x="214" y="5624"/>
                      <a:pt x="330" y="6404"/>
                    </a:cubicBezTo>
                    <a:cubicBezTo>
                      <a:pt x="414" y="6977"/>
                      <a:pt x="579" y="7866"/>
                      <a:pt x="664" y="8320"/>
                    </a:cubicBezTo>
                    <a:cubicBezTo>
                      <a:pt x="669" y="8347"/>
                      <a:pt x="674" y="8372"/>
                      <a:pt x="678" y="8397"/>
                    </a:cubicBezTo>
                    <a:lnTo>
                      <a:pt x="758" y="8397"/>
                    </a:lnTo>
                    <a:cubicBezTo>
                      <a:pt x="755" y="8373"/>
                      <a:pt x="750" y="8347"/>
                      <a:pt x="745" y="8320"/>
                    </a:cubicBezTo>
                    <a:cubicBezTo>
                      <a:pt x="660" y="7871"/>
                      <a:pt x="493" y="6971"/>
                      <a:pt x="408" y="6393"/>
                    </a:cubicBezTo>
                    <a:cubicBezTo>
                      <a:pt x="291" y="5605"/>
                      <a:pt x="349" y="3390"/>
                      <a:pt x="349" y="3367"/>
                    </a:cubicBezTo>
                    <a:lnTo>
                      <a:pt x="349" y="3362"/>
                    </a:lnTo>
                    <a:cubicBezTo>
                      <a:pt x="263" y="2621"/>
                      <a:pt x="83" y="63"/>
                      <a:pt x="82" y="38"/>
                    </a:cubicBezTo>
                    <a:cubicBezTo>
                      <a:pt x="81" y="17"/>
                      <a:pt x="65" y="1"/>
                      <a:pt x="4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40"/>
              <p:cNvSpPr/>
              <p:nvPr/>
            </p:nvSpPr>
            <p:spPr>
              <a:xfrm>
                <a:off x="4532239" y="2437272"/>
                <a:ext cx="105906" cy="8254"/>
              </a:xfrm>
              <a:custGeom>
                <a:avLst/>
                <a:gdLst/>
                <a:ahLst/>
                <a:cxnLst/>
                <a:rect l="l" t="t" r="r" b="b"/>
                <a:pathLst>
                  <a:path w="1065" h="83" extrusionOk="0">
                    <a:moveTo>
                      <a:pt x="1025" y="1"/>
                    </a:moveTo>
                    <a:lnTo>
                      <a:pt x="209" y="7"/>
                    </a:lnTo>
                    <a:lnTo>
                      <a:pt x="35" y="7"/>
                    </a:lnTo>
                    <a:cubicBezTo>
                      <a:pt x="34" y="7"/>
                      <a:pt x="34" y="7"/>
                      <a:pt x="34" y="7"/>
                    </a:cubicBezTo>
                    <a:cubicBezTo>
                      <a:pt x="17" y="7"/>
                      <a:pt x="1" y="24"/>
                      <a:pt x="1" y="44"/>
                    </a:cubicBezTo>
                    <a:cubicBezTo>
                      <a:pt x="1" y="65"/>
                      <a:pt x="19" y="83"/>
                      <a:pt x="40" y="83"/>
                    </a:cubicBezTo>
                    <a:lnTo>
                      <a:pt x="222" y="83"/>
                    </a:lnTo>
                    <a:lnTo>
                      <a:pt x="1027" y="75"/>
                    </a:lnTo>
                    <a:lnTo>
                      <a:pt x="1030" y="75"/>
                    </a:lnTo>
                    <a:cubicBezTo>
                      <a:pt x="1049" y="74"/>
                      <a:pt x="1064" y="58"/>
                      <a:pt x="1063" y="38"/>
                    </a:cubicBezTo>
                    <a:cubicBezTo>
                      <a:pt x="1063" y="17"/>
                      <a:pt x="1046" y="1"/>
                      <a:pt x="102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0"/>
              <p:cNvSpPr/>
              <p:nvPr/>
            </p:nvSpPr>
            <p:spPr>
              <a:xfrm>
                <a:off x="4502407" y="2499225"/>
                <a:ext cx="150357" cy="130469"/>
              </a:xfrm>
              <a:custGeom>
                <a:avLst/>
                <a:gdLst/>
                <a:ahLst/>
                <a:cxnLst/>
                <a:rect l="l" t="t" r="r" b="b"/>
                <a:pathLst>
                  <a:path w="1512" h="1312" extrusionOk="0">
                    <a:moveTo>
                      <a:pt x="927" y="1"/>
                    </a:moveTo>
                    <a:cubicBezTo>
                      <a:pt x="660" y="1"/>
                      <a:pt x="615" y="48"/>
                      <a:pt x="567" y="152"/>
                    </a:cubicBezTo>
                    <a:cubicBezTo>
                      <a:pt x="562" y="163"/>
                      <a:pt x="511" y="332"/>
                      <a:pt x="505" y="344"/>
                    </a:cubicBezTo>
                    <a:cubicBezTo>
                      <a:pt x="448" y="444"/>
                      <a:pt x="557" y="399"/>
                      <a:pt x="274" y="616"/>
                    </a:cubicBezTo>
                    <a:cubicBezTo>
                      <a:pt x="68" y="774"/>
                      <a:pt x="18" y="1015"/>
                      <a:pt x="7" y="1168"/>
                    </a:cubicBezTo>
                    <a:cubicBezTo>
                      <a:pt x="0" y="1254"/>
                      <a:pt x="8" y="1312"/>
                      <a:pt x="8" y="1312"/>
                    </a:cubicBezTo>
                    <a:lnTo>
                      <a:pt x="1501" y="1312"/>
                    </a:lnTo>
                    <a:cubicBezTo>
                      <a:pt x="1501" y="1312"/>
                      <a:pt x="1505" y="1285"/>
                      <a:pt x="1507" y="1239"/>
                    </a:cubicBezTo>
                    <a:cubicBezTo>
                      <a:pt x="1508" y="1219"/>
                      <a:pt x="1510" y="1194"/>
                      <a:pt x="1510" y="1168"/>
                    </a:cubicBezTo>
                    <a:lnTo>
                      <a:pt x="1510" y="1151"/>
                    </a:lnTo>
                    <a:cubicBezTo>
                      <a:pt x="1511" y="1074"/>
                      <a:pt x="1507" y="980"/>
                      <a:pt x="1493" y="889"/>
                    </a:cubicBezTo>
                    <a:cubicBezTo>
                      <a:pt x="1480" y="804"/>
                      <a:pt x="1460" y="696"/>
                      <a:pt x="1438" y="594"/>
                    </a:cubicBezTo>
                    <a:cubicBezTo>
                      <a:pt x="1429" y="552"/>
                      <a:pt x="1419" y="513"/>
                      <a:pt x="1410" y="474"/>
                    </a:cubicBezTo>
                    <a:cubicBezTo>
                      <a:pt x="1388" y="380"/>
                      <a:pt x="1366" y="301"/>
                      <a:pt x="1351" y="264"/>
                    </a:cubicBezTo>
                    <a:cubicBezTo>
                      <a:pt x="1313" y="173"/>
                      <a:pt x="1282" y="1"/>
                      <a:pt x="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0"/>
              <p:cNvSpPr/>
              <p:nvPr/>
            </p:nvSpPr>
            <p:spPr>
              <a:xfrm>
                <a:off x="4627605" y="2546162"/>
                <a:ext cx="25060" cy="76372"/>
              </a:xfrm>
              <a:custGeom>
                <a:avLst/>
                <a:gdLst/>
                <a:ahLst/>
                <a:cxnLst/>
                <a:rect l="l" t="t" r="r" b="b"/>
                <a:pathLst>
                  <a:path w="252" h="768" extrusionOk="0">
                    <a:moveTo>
                      <a:pt x="149" y="0"/>
                    </a:moveTo>
                    <a:cubicBezTo>
                      <a:pt x="143" y="13"/>
                      <a:pt x="1" y="315"/>
                      <a:pt x="93" y="566"/>
                    </a:cubicBezTo>
                    <a:cubicBezTo>
                      <a:pt x="124" y="649"/>
                      <a:pt x="176" y="717"/>
                      <a:pt x="248" y="767"/>
                    </a:cubicBezTo>
                    <a:cubicBezTo>
                      <a:pt x="249" y="747"/>
                      <a:pt x="251" y="722"/>
                      <a:pt x="251" y="696"/>
                    </a:cubicBezTo>
                    <a:lnTo>
                      <a:pt x="251" y="679"/>
                    </a:lnTo>
                    <a:cubicBezTo>
                      <a:pt x="210" y="642"/>
                      <a:pt x="179" y="595"/>
                      <a:pt x="160" y="542"/>
                    </a:cubicBezTo>
                    <a:cubicBezTo>
                      <a:pt x="106" y="395"/>
                      <a:pt x="145" y="223"/>
                      <a:pt x="179" y="120"/>
                    </a:cubicBezTo>
                    <a:cubicBezTo>
                      <a:pt x="170" y="79"/>
                      <a:pt x="160" y="39"/>
                      <a:pt x="151" y="1"/>
                    </a:cubicBezTo>
                    <a:lnTo>
                      <a:pt x="149" y="0"/>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0"/>
              <p:cNvSpPr/>
              <p:nvPr/>
            </p:nvSpPr>
            <p:spPr>
              <a:xfrm>
                <a:off x="4502307" y="2615274"/>
                <a:ext cx="150158" cy="14419"/>
              </a:xfrm>
              <a:custGeom>
                <a:avLst/>
                <a:gdLst/>
                <a:ahLst/>
                <a:cxnLst/>
                <a:rect l="l" t="t" r="r" b="b"/>
                <a:pathLst>
                  <a:path w="1510" h="145" extrusionOk="0">
                    <a:moveTo>
                      <a:pt x="6" y="1"/>
                    </a:moveTo>
                    <a:cubicBezTo>
                      <a:pt x="0" y="87"/>
                      <a:pt x="8" y="145"/>
                      <a:pt x="8" y="145"/>
                    </a:cubicBezTo>
                    <a:lnTo>
                      <a:pt x="1501" y="145"/>
                    </a:lnTo>
                    <a:cubicBezTo>
                      <a:pt x="1501" y="145"/>
                      <a:pt x="1507" y="87"/>
                      <a:pt x="1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0"/>
              <p:cNvSpPr/>
              <p:nvPr/>
            </p:nvSpPr>
            <p:spPr>
              <a:xfrm>
                <a:off x="4558194" y="2534626"/>
                <a:ext cx="46141" cy="11038"/>
              </a:xfrm>
              <a:custGeom>
                <a:avLst/>
                <a:gdLst/>
                <a:ahLst/>
                <a:cxnLst/>
                <a:rect l="l" t="t" r="r" b="b"/>
                <a:pathLst>
                  <a:path w="464" h="111" extrusionOk="0">
                    <a:moveTo>
                      <a:pt x="215" y="0"/>
                    </a:moveTo>
                    <a:cubicBezTo>
                      <a:pt x="111" y="0"/>
                      <a:pt x="42" y="19"/>
                      <a:pt x="37" y="21"/>
                    </a:cubicBezTo>
                    <a:cubicBezTo>
                      <a:pt x="13" y="26"/>
                      <a:pt x="1" y="50"/>
                      <a:pt x="7" y="73"/>
                    </a:cubicBezTo>
                    <a:cubicBezTo>
                      <a:pt x="11" y="91"/>
                      <a:pt x="27" y="104"/>
                      <a:pt x="46" y="104"/>
                    </a:cubicBezTo>
                    <a:cubicBezTo>
                      <a:pt x="50" y="104"/>
                      <a:pt x="55" y="103"/>
                      <a:pt x="59" y="102"/>
                    </a:cubicBezTo>
                    <a:cubicBezTo>
                      <a:pt x="60" y="101"/>
                      <a:pt x="121" y="85"/>
                      <a:pt x="213" y="85"/>
                    </a:cubicBezTo>
                    <a:cubicBezTo>
                      <a:pt x="268" y="85"/>
                      <a:pt x="334" y="90"/>
                      <a:pt x="404" y="109"/>
                    </a:cubicBezTo>
                    <a:cubicBezTo>
                      <a:pt x="408" y="110"/>
                      <a:pt x="411" y="110"/>
                      <a:pt x="416" y="110"/>
                    </a:cubicBezTo>
                    <a:cubicBezTo>
                      <a:pt x="434" y="110"/>
                      <a:pt x="452" y="97"/>
                      <a:pt x="458" y="79"/>
                    </a:cubicBezTo>
                    <a:cubicBezTo>
                      <a:pt x="463" y="55"/>
                      <a:pt x="450" y="33"/>
                      <a:pt x="427" y="27"/>
                    </a:cubicBezTo>
                    <a:cubicBezTo>
                      <a:pt x="348" y="7"/>
                      <a:pt x="276" y="0"/>
                      <a:pt x="21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0"/>
              <p:cNvSpPr/>
              <p:nvPr/>
            </p:nvSpPr>
            <p:spPr>
              <a:xfrm>
                <a:off x="4560481" y="2518616"/>
                <a:ext cx="46141" cy="11038"/>
              </a:xfrm>
              <a:custGeom>
                <a:avLst/>
                <a:gdLst/>
                <a:ahLst/>
                <a:cxnLst/>
                <a:rect l="l" t="t" r="r" b="b"/>
                <a:pathLst>
                  <a:path w="464" h="111" extrusionOk="0">
                    <a:moveTo>
                      <a:pt x="215" y="0"/>
                    </a:moveTo>
                    <a:cubicBezTo>
                      <a:pt x="112" y="0"/>
                      <a:pt x="42" y="19"/>
                      <a:pt x="37" y="21"/>
                    </a:cubicBezTo>
                    <a:cubicBezTo>
                      <a:pt x="14" y="26"/>
                      <a:pt x="1" y="50"/>
                      <a:pt x="7" y="73"/>
                    </a:cubicBezTo>
                    <a:cubicBezTo>
                      <a:pt x="11" y="92"/>
                      <a:pt x="29" y="104"/>
                      <a:pt x="47" y="104"/>
                    </a:cubicBezTo>
                    <a:cubicBezTo>
                      <a:pt x="51" y="104"/>
                      <a:pt x="55" y="103"/>
                      <a:pt x="59" y="102"/>
                    </a:cubicBezTo>
                    <a:cubicBezTo>
                      <a:pt x="60" y="101"/>
                      <a:pt x="122" y="85"/>
                      <a:pt x="214" y="85"/>
                    </a:cubicBezTo>
                    <a:cubicBezTo>
                      <a:pt x="269" y="85"/>
                      <a:pt x="335" y="91"/>
                      <a:pt x="405" y="109"/>
                    </a:cubicBezTo>
                    <a:cubicBezTo>
                      <a:pt x="409" y="110"/>
                      <a:pt x="411" y="110"/>
                      <a:pt x="415" y="110"/>
                    </a:cubicBezTo>
                    <a:cubicBezTo>
                      <a:pt x="435" y="110"/>
                      <a:pt x="452" y="97"/>
                      <a:pt x="458" y="79"/>
                    </a:cubicBezTo>
                    <a:cubicBezTo>
                      <a:pt x="463" y="55"/>
                      <a:pt x="451" y="34"/>
                      <a:pt x="427" y="27"/>
                    </a:cubicBezTo>
                    <a:cubicBezTo>
                      <a:pt x="349" y="7"/>
                      <a:pt x="276" y="0"/>
                      <a:pt x="21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0"/>
              <p:cNvSpPr/>
              <p:nvPr/>
            </p:nvSpPr>
            <p:spPr>
              <a:xfrm>
                <a:off x="4551829" y="2547952"/>
                <a:ext cx="46241" cy="11038"/>
              </a:xfrm>
              <a:custGeom>
                <a:avLst/>
                <a:gdLst/>
                <a:ahLst/>
                <a:cxnLst/>
                <a:rect l="l" t="t" r="r" b="b"/>
                <a:pathLst>
                  <a:path w="465" h="111" extrusionOk="0">
                    <a:moveTo>
                      <a:pt x="215" y="1"/>
                    </a:moveTo>
                    <a:cubicBezTo>
                      <a:pt x="112" y="1"/>
                      <a:pt x="42" y="20"/>
                      <a:pt x="37" y="22"/>
                    </a:cubicBezTo>
                    <a:cubicBezTo>
                      <a:pt x="14" y="27"/>
                      <a:pt x="1" y="51"/>
                      <a:pt x="8" y="73"/>
                    </a:cubicBezTo>
                    <a:cubicBezTo>
                      <a:pt x="12" y="91"/>
                      <a:pt x="29" y="104"/>
                      <a:pt x="48" y="104"/>
                    </a:cubicBezTo>
                    <a:cubicBezTo>
                      <a:pt x="52" y="104"/>
                      <a:pt x="56" y="104"/>
                      <a:pt x="60" y="102"/>
                    </a:cubicBezTo>
                    <a:cubicBezTo>
                      <a:pt x="60" y="102"/>
                      <a:pt x="122" y="85"/>
                      <a:pt x="214" y="85"/>
                    </a:cubicBezTo>
                    <a:cubicBezTo>
                      <a:pt x="269" y="85"/>
                      <a:pt x="335" y="91"/>
                      <a:pt x="405" y="110"/>
                    </a:cubicBezTo>
                    <a:cubicBezTo>
                      <a:pt x="409" y="111"/>
                      <a:pt x="412" y="111"/>
                      <a:pt x="415" y="111"/>
                    </a:cubicBezTo>
                    <a:cubicBezTo>
                      <a:pt x="435" y="111"/>
                      <a:pt x="452" y="97"/>
                      <a:pt x="459" y="80"/>
                    </a:cubicBezTo>
                    <a:cubicBezTo>
                      <a:pt x="464" y="56"/>
                      <a:pt x="451" y="34"/>
                      <a:pt x="428" y="28"/>
                    </a:cubicBezTo>
                    <a:cubicBezTo>
                      <a:pt x="349" y="7"/>
                      <a:pt x="276" y="1"/>
                      <a:pt x="21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0"/>
              <p:cNvSpPr/>
              <p:nvPr/>
            </p:nvSpPr>
            <p:spPr>
              <a:xfrm>
                <a:off x="4544471" y="2563266"/>
                <a:ext cx="46042" cy="10939"/>
              </a:xfrm>
              <a:custGeom>
                <a:avLst/>
                <a:gdLst/>
                <a:ahLst/>
                <a:cxnLst/>
                <a:rect l="l" t="t" r="r" b="b"/>
                <a:pathLst>
                  <a:path w="463" h="110" extrusionOk="0">
                    <a:moveTo>
                      <a:pt x="215" y="0"/>
                    </a:moveTo>
                    <a:cubicBezTo>
                      <a:pt x="111" y="0"/>
                      <a:pt x="41" y="19"/>
                      <a:pt x="36" y="20"/>
                    </a:cubicBezTo>
                    <a:cubicBezTo>
                      <a:pt x="12" y="25"/>
                      <a:pt x="0" y="50"/>
                      <a:pt x="6" y="72"/>
                    </a:cubicBezTo>
                    <a:cubicBezTo>
                      <a:pt x="11" y="90"/>
                      <a:pt x="29" y="103"/>
                      <a:pt x="48" y="103"/>
                    </a:cubicBezTo>
                    <a:cubicBezTo>
                      <a:pt x="51" y="103"/>
                      <a:pt x="55" y="103"/>
                      <a:pt x="58" y="102"/>
                    </a:cubicBezTo>
                    <a:cubicBezTo>
                      <a:pt x="59" y="101"/>
                      <a:pt x="121" y="84"/>
                      <a:pt x="215" y="84"/>
                    </a:cubicBezTo>
                    <a:cubicBezTo>
                      <a:pt x="269" y="84"/>
                      <a:pt x="334" y="90"/>
                      <a:pt x="404" y="108"/>
                    </a:cubicBezTo>
                    <a:cubicBezTo>
                      <a:pt x="408" y="109"/>
                      <a:pt x="411" y="109"/>
                      <a:pt x="415" y="109"/>
                    </a:cubicBezTo>
                    <a:cubicBezTo>
                      <a:pt x="434" y="109"/>
                      <a:pt x="451" y="97"/>
                      <a:pt x="457" y="78"/>
                    </a:cubicBezTo>
                    <a:cubicBezTo>
                      <a:pt x="462" y="55"/>
                      <a:pt x="450" y="33"/>
                      <a:pt x="426" y="26"/>
                    </a:cubicBezTo>
                    <a:cubicBezTo>
                      <a:pt x="348" y="6"/>
                      <a:pt x="276" y="0"/>
                      <a:pt x="21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0"/>
              <p:cNvSpPr/>
              <p:nvPr/>
            </p:nvSpPr>
            <p:spPr>
              <a:xfrm>
                <a:off x="4452387" y="1510070"/>
                <a:ext cx="105011" cy="93078"/>
              </a:xfrm>
              <a:custGeom>
                <a:avLst/>
                <a:gdLst/>
                <a:ahLst/>
                <a:cxnLst/>
                <a:rect l="l" t="t" r="r" b="b"/>
                <a:pathLst>
                  <a:path w="1056" h="936" extrusionOk="0">
                    <a:moveTo>
                      <a:pt x="1011" y="0"/>
                    </a:moveTo>
                    <a:cubicBezTo>
                      <a:pt x="994" y="0"/>
                      <a:pt x="978" y="11"/>
                      <a:pt x="973" y="28"/>
                    </a:cubicBezTo>
                    <a:cubicBezTo>
                      <a:pt x="972" y="31"/>
                      <a:pt x="938" y="121"/>
                      <a:pt x="875" y="240"/>
                    </a:cubicBezTo>
                    <a:cubicBezTo>
                      <a:pt x="842" y="303"/>
                      <a:pt x="801" y="376"/>
                      <a:pt x="750" y="447"/>
                    </a:cubicBezTo>
                    <a:cubicBezTo>
                      <a:pt x="641" y="602"/>
                      <a:pt x="495" y="756"/>
                      <a:pt x="311" y="822"/>
                    </a:cubicBezTo>
                    <a:cubicBezTo>
                      <a:pt x="248" y="845"/>
                      <a:pt x="183" y="856"/>
                      <a:pt x="117" y="856"/>
                    </a:cubicBezTo>
                    <a:cubicBezTo>
                      <a:pt x="78" y="856"/>
                      <a:pt x="40" y="852"/>
                      <a:pt x="0" y="844"/>
                    </a:cubicBezTo>
                    <a:lnTo>
                      <a:pt x="0" y="847"/>
                    </a:lnTo>
                    <a:cubicBezTo>
                      <a:pt x="4" y="873"/>
                      <a:pt x="6" y="899"/>
                      <a:pt x="9" y="926"/>
                    </a:cubicBezTo>
                    <a:cubicBezTo>
                      <a:pt x="46" y="933"/>
                      <a:pt x="83" y="936"/>
                      <a:pt x="120" y="936"/>
                    </a:cubicBezTo>
                    <a:cubicBezTo>
                      <a:pt x="194" y="936"/>
                      <a:pt x="267" y="923"/>
                      <a:pt x="339" y="897"/>
                    </a:cubicBezTo>
                    <a:cubicBezTo>
                      <a:pt x="543" y="823"/>
                      <a:pt x="702" y="658"/>
                      <a:pt x="818" y="492"/>
                    </a:cubicBezTo>
                    <a:cubicBezTo>
                      <a:pt x="872" y="412"/>
                      <a:pt x="918" y="334"/>
                      <a:pt x="953" y="266"/>
                    </a:cubicBezTo>
                    <a:cubicBezTo>
                      <a:pt x="1013" y="151"/>
                      <a:pt x="1044" y="64"/>
                      <a:pt x="1047" y="53"/>
                    </a:cubicBezTo>
                    <a:cubicBezTo>
                      <a:pt x="1056" y="33"/>
                      <a:pt x="1044" y="10"/>
                      <a:pt x="1023" y="3"/>
                    </a:cubicBezTo>
                    <a:cubicBezTo>
                      <a:pt x="1019" y="1"/>
                      <a:pt x="1015" y="0"/>
                      <a:pt x="101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0"/>
              <p:cNvSpPr/>
              <p:nvPr/>
            </p:nvSpPr>
            <p:spPr>
              <a:xfrm>
                <a:off x="4634267" y="881097"/>
                <a:ext cx="419250" cy="308073"/>
              </a:xfrm>
              <a:custGeom>
                <a:avLst/>
                <a:gdLst/>
                <a:ahLst/>
                <a:cxnLst/>
                <a:rect l="l" t="t" r="r" b="b"/>
                <a:pathLst>
                  <a:path w="4216" h="3098" extrusionOk="0">
                    <a:moveTo>
                      <a:pt x="618" y="0"/>
                    </a:moveTo>
                    <a:cubicBezTo>
                      <a:pt x="569" y="0"/>
                      <a:pt x="520" y="7"/>
                      <a:pt x="471" y="20"/>
                    </a:cubicBezTo>
                    <a:cubicBezTo>
                      <a:pt x="175" y="102"/>
                      <a:pt x="1" y="407"/>
                      <a:pt x="83" y="702"/>
                    </a:cubicBezTo>
                    <a:lnTo>
                      <a:pt x="105" y="784"/>
                    </a:lnTo>
                    <a:lnTo>
                      <a:pt x="126" y="860"/>
                    </a:lnTo>
                    <a:cubicBezTo>
                      <a:pt x="141" y="910"/>
                      <a:pt x="157" y="960"/>
                      <a:pt x="173" y="1009"/>
                    </a:cubicBezTo>
                    <a:cubicBezTo>
                      <a:pt x="206" y="1107"/>
                      <a:pt x="240" y="1206"/>
                      <a:pt x="277" y="1303"/>
                    </a:cubicBezTo>
                    <a:cubicBezTo>
                      <a:pt x="315" y="1401"/>
                      <a:pt x="353" y="1497"/>
                      <a:pt x="396" y="1595"/>
                    </a:cubicBezTo>
                    <a:cubicBezTo>
                      <a:pt x="439" y="1692"/>
                      <a:pt x="484" y="1787"/>
                      <a:pt x="534" y="1885"/>
                    </a:cubicBezTo>
                    <a:cubicBezTo>
                      <a:pt x="582" y="1982"/>
                      <a:pt x="636" y="2078"/>
                      <a:pt x="694" y="2174"/>
                    </a:cubicBezTo>
                    <a:cubicBezTo>
                      <a:pt x="752" y="2269"/>
                      <a:pt x="818" y="2366"/>
                      <a:pt x="890" y="2463"/>
                    </a:cubicBezTo>
                    <a:cubicBezTo>
                      <a:pt x="964" y="2559"/>
                      <a:pt x="1047" y="2656"/>
                      <a:pt x="1149" y="2750"/>
                    </a:cubicBezTo>
                    <a:cubicBezTo>
                      <a:pt x="1199" y="2798"/>
                      <a:pt x="1256" y="2845"/>
                      <a:pt x="1322" y="2890"/>
                    </a:cubicBezTo>
                    <a:cubicBezTo>
                      <a:pt x="1354" y="2914"/>
                      <a:pt x="1389" y="2936"/>
                      <a:pt x="1425" y="2957"/>
                    </a:cubicBezTo>
                    <a:lnTo>
                      <a:pt x="1440" y="2964"/>
                    </a:lnTo>
                    <a:cubicBezTo>
                      <a:pt x="1445" y="2967"/>
                      <a:pt x="1451" y="2971"/>
                      <a:pt x="1456" y="2973"/>
                    </a:cubicBezTo>
                    <a:lnTo>
                      <a:pt x="1492" y="2990"/>
                    </a:lnTo>
                    <a:cubicBezTo>
                      <a:pt x="1513" y="3002"/>
                      <a:pt x="1538" y="3013"/>
                      <a:pt x="1561" y="3021"/>
                    </a:cubicBezTo>
                    <a:cubicBezTo>
                      <a:pt x="1657" y="3059"/>
                      <a:pt x="1754" y="3081"/>
                      <a:pt x="1845" y="3090"/>
                    </a:cubicBezTo>
                    <a:cubicBezTo>
                      <a:pt x="1886" y="3095"/>
                      <a:pt x="1927" y="3097"/>
                      <a:pt x="1966" y="3097"/>
                    </a:cubicBezTo>
                    <a:cubicBezTo>
                      <a:pt x="2013" y="3097"/>
                      <a:pt x="2058" y="3094"/>
                      <a:pt x="2101" y="3090"/>
                    </a:cubicBezTo>
                    <a:cubicBezTo>
                      <a:pt x="2261" y="3073"/>
                      <a:pt x="2395" y="3034"/>
                      <a:pt x="2516" y="2988"/>
                    </a:cubicBezTo>
                    <a:cubicBezTo>
                      <a:pt x="2638" y="2941"/>
                      <a:pt x="2746" y="2886"/>
                      <a:pt x="2846" y="2829"/>
                    </a:cubicBezTo>
                    <a:cubicBezTo>
                      <a:pt x="2948" y="2772"/>
                      <a:pt x="3042" y="2710"/>
                      <a:pt x="3131" y="2647"/>
                    </a:cubicBezTo>
                    <a:cubicBezTo>
                      <a:pt x="3312" y="2519"/>
                      <a:pt x="3473" y="2383"/>
                      <a:pt x="3628" y="2242"/>
                    </a:cubicBezTo>
                    <a:cubicBezTo>
                      <a:pt x="3705" y="2171"/>
                      <a:pt x="3779" y="2099"/>
                      <a:pt x="3852" y="2025"/>
                    </a:cubicBezTo>
                    <a:cubicBezTo>
                      <a:pt x="3888" y="1989"/>
                      <a:pt x="3924" y="1951"/>
                      <a:pt x="3960" y="1912"/>
                    </a:cubicBezTo>
                    <a:lnTo>
                      <a:pt x="4013" y="1854"/>
                    </a:lnTo>
                    <a:lnTo>
                      <a:pt x="4068" y="1791"/>
                    </a:lnTo>
                    <a:cubicBezTo>
                      <a:pt x="4207" y="1635"/>
                      <a:pt x="4216" y="1398"/>
                      <a:pt x="4080" y="1231"/>
                    </a:cubicBezTo>
                    <a:cubicBezTo>
                      <a:pt x="3994" y="1125"/>
                      <a:pt x="3868" y="1070"/>
                      <a:pt x="3742" y="1070"/>
                    </a:cubicBezTo>
                    <a:cubicBezTo>
                      <a:pt x="3646" y="1070"/>
                      <a:pt x="3549" y="1101"/>
                      <a:pt x="3469" y="1167"/>
                    </a:cubicBezTo>
                    <a:lnTo>
                      <a:pt x="3451" y="1183"/>
                    </a:lnTo>
                    <a:lnTo>
                      <a:pt x="3402" y="1221"/>
                    </a:lnTo>
                    <a:lnTo>
                      <a:pt x="3350" y="1263"/>
                    </a:lnTo>
                    <a:cubicBezTo>
                      <a:pt x="3316" y="1292"/>
                      <a:pt x="3281" y="1320"/>
                      <a:pt x="3244" y="1347"/>
                    </a:cubicBezTo>
                    <a:cubicBezTo>
                      <a:pt x="3172" y="1403"/>
                      <a:pt x="3100" y="1458"/>
                      <a:pt x="3027" y="1510"/>
                    </a:cubicBezTo>
                    <a:cubicBezTo>
                      <a:pt x="2882" y="1614"/>
                      <a:pt x="2732" y="1710"/>
                      <a:pt x="2586" y="1795"/>
                    </a:cubicBezTo>
                    <a:cubicBezTo>
                      <a:pt x="2513" y="1836"/>
                      <a:pt x="2438" y="1873"/>
                      <a:pt x="2368" y="1906"/>
                    </a:cubicBezTo>
                    <a:cubicBezTo>
                      <a:pt x="2297" y="1938"/>
                      <a:pt x="2229" y="1966"/>
                      <a:pt x="2166" y="1982"/>
                    </a:cubicBezTo>
                    <a:cubicBezTo>
                      <a:pt x="2108" y="1999"/>
                      <a:pt x="2055" y="2008"/>
                      <a:pt x="2021" y="2008"/>
                    </a:cubicBezTo>
                    <a:cubicBezTo>
                      <a:pt x="2019" y="2008"/>
                      <a:pt x="2018" y="2008"/>
                      <a:pt x="2016" y="2008"/>
                    </a:cubicBezTo>
                    <a:cubicBezTo>
                      <a:pt x="1999" y="2007"/>
                      <a:pt x="1987" y="2005"/>
                      <a:pt x="1982" y="2003"/>
                    </a:cubicBezTo>
                    <a:cubicBezTo>
                      <a:pt x="1977" y="2000"/>
                      <a:pt x="1980" y="1999"/>
                      <a:pt x="1985" y="1999"/>
                    </a:cubicBezTo>
                    <a:cubicBezTo>
                      <a:pt x="1985" y="1999"/>
                      <a:pt x="1986" y="1998"/>
                      <a:pt x="1986" y="1998"/>
                    </a:cubicBezTo>
                    <a:cubicBezTo>
                      <a:pt x="1987" y="1998"/>
                      <a:pt x="1988" y="1999"/>
                      <a:pt x="1989" y="1999"/>
                    </a:cubicBezTo>
                    <a:lnTo>
                      <a:pt x="1991" y="1999"/>
                    </a:lnTo>
                    <a:lnTo>
                      <a:pt x="1989" y="1998"/>
                    </a:lnTo>
                    <a:cubicBezTo>
                      <a:pt x="1984" y="1994"/>
                      <a:pt x="1979" y="1989"/>
                      <a:pt x="1970" y="1983"/>
                    </a:cubicBezTo>
                    <a:cubicBezTo>
                      <a:pt x="1956" y="1972"/>
                      <a:pt x="1939" y="1956"/>
                      <a:pt x="1920" y="1937"/>
                    </a:cubicBezTo>
                    <a:cubicBezTo>
                      <a:pt x="1881" y="1898"/>
                      <a:pt x="1839" y="1847"/>
                      <a:pt x="1797" y="1786"/>
                    </a:cubicBezTo>
                    <a:cubicBezTo>
                      <a:pt x="1754" y="1727"/>
                      <a:pt x="1711" y="1661"/>
                      <a:pt x="1671" y="1590"/>
                    </a:cubicBezTo>
                    <a:cubicBezTo>
                      <a:pt x="1629" y="1520"/>
                      <a:pt x="1591" y="1445"/>
                      <a:pt x="1552" y="1369"/>
                    </a:cubicBezTo>
                    <a:cubicBezTo>
                      <a:pt x="1513" y="1293"/>
                      <a:pt x="1477" y="1213"/>
                      <a:pt x="1441" y="1133"/>
                    </a:cubicBezTo>
                    <a:cubicBezTo>
                      <a:pt x="1404" y="1052"/>
                      <a:pt x="1370" y="970"/>
                      <a:pt x="1337" y="887"/>
                    </a:cubicBezTo>
                    <a:cubicBezTo>
                      <a:pt x="1304" y="804"/>
                      <a:pt x="1271" y="720"/>
                      <a:pt x="1240" y="636"/>
                    </a:cubicBezTo>
                    <a:cubicBezTo>
                      <a:pt x="1223" y="594"/>
                      <a:pt x="1208" y="552"/>
                      <a:pt x="1193" y="510"/>
                    </a:cubicBezTo>
                    <a:lnTo>
                      <a:pt x="1171" y="448"/>
                    </a:lnTo>
                    <a:lnTo>
                      <a:pt x="1152" y="391"/>
                    </a:lnTo>
                    <a:lnTo>
                      <a:pt x="1140" y="370"/>
                    </a:lnTo>
                    <a:cubicBezTo>
                      <a:pt x="1061" y="145"/>
                      <a:pt x="848" y="0"/>
                      <a:pt x="618"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0"/>
              <p:cNvSpPr/>
              <p:nvPr/>
            </p:nvSpPr>
            <p:spPr>
              <a:xfrm>
                <a:off x="4688861" y="929823"/>
                <a:ext cx="115652" cy="223845"/>
              </a:xfrm>
              <a:custGeom>
                <a:avLst/>
                <a:gdLst/>
                <a:ahLst/>
                <a:cxnLst/>
                <a:rect l="l" t="t" r="r" b="b"/>
                <a:pathLst>
                  <a:path w="1163" h="2251" extrusionOk="0">
                    <a:moveTo>
                      <a:pt x="611" y="1"/>
                    </a:moveTo>
                    <a:cubicBezTo>
                      <a:pt x="0" y="1"/>
                      <a:pt x="85" y="741"/>
                      <a:pt x="94" y="1261"/>
                    </a:cubicBezTo>
                    <a:cubicBezTo>
                      <a:pt x="103" y="1803"/>
                      <a:pt x="520" y="2250"/>
                      <a:pt x="520" y="2250"/>
                    </a:cubicBezTo>
                    <a:lnTo>
                      <a:pt x="1162" y="1054"/>
                    </a:lnTo>
                    <a:cubicBezTo>
                      <a:pt x="1162" y="1054"/>
                      <a:pt x="1016" y="706"/>
                      <a:pt x="916" y="498"/>
                    </a:cubicBezTo>
                    <a:cubicBezTo>
                      <a:pt x="814" y="291"/>
                      <a:pt x="691" y="5"/>
                      <a:pt x="691" y="5"/>
                    </a:cubicBezTo>
                    <a:cubicBezTo>
                      <a:pt x="663" y="2"/>
                      <a:pt x="637" y="1"/>
                      <a:pt x="6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0"/>
              <p:cNvSpPr/>
              <p:nvPr/>
            </p:nvSpPr>
            <p:spPr>
              <a:xfrm>
                <a:off x="4804214" y="1078589"/>
                <a:ext cx="29435" cy="11436"/>
              </a:xfrm>
              <a:custGeom>
                <a:avLst/>
                <a:gdLst/>
                <a:ahLst/>
                <a:cxnLst/>
                <a:rect l="l" t="t" r="r" b="b"/>
                <a:pathLst>
                  <a:path w="296" h="115" extrusionOk="0">
                    <a:moveTo>
                      <a:pt x="266" y="0"/>
                    </a:moveTo>
                    <a:cubicBezTo>
                      <a:pt x="264" y="0"/>
                      <a:pt x="262" y="1"/>
                      <a:pt x="259" y="1"/>
                    </a:cubicBezTo>
                    <a:lnTo>
                      <a:pt x="23" y="61"/>
                    </a:lnTo>
                    <a:cubicBezTo>
                      <a:pt x="10" y="65"/>
                      <a:pt x="0" y="79"/>
                      <a:pt x="4" y="94"/>
                    </a:cubicBezTo>
                    <a:cubicBezTo>
                      <a:pt x="6" y="106"/>
                      <a:pt x="18" y="114"/>
                      <a:pt x="30" y="114"/>
                    </a:cubicBezTo>
                    <a:cubicBezTo>
                      <a:pt x="31" y="114"/>
                      <a:pt x="33" y="114"/>
                      <a:pt x="37" y="112"/>
                    </a:cubicBezTo>
                    <a:lnTo>
                      <a:pt x="272" y="53"/>
                    </a:lnTo>
                    <a:cubicBezTo>
                      <a:pt x="286" y="49"/>
                      <a:pt x="296" y="35"/>
                      <a:pt x="292" y="21"/>
                    </a:cubicBezTo>
                    <a:cubicBezTo>
                      <a:pt x="288" y="9"/>
                      <a:pt x="278" y="0"/>
                      <a:pt x="266"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0"/>
              <p:cNvSpPr/>
              <p:nvPr/>
            </p:nvSpPr>
            <p:spPr>
              <a:xfrm>
                <a:off x="4984305" y="942254"/>
                <a:ext cx="179593" cy="113265"/>
              </a:xfrm>
              <a:custGeom>
                <a:avLst/>
                <a:gdLst/>
                <a:ahLst/>
                <a:cxnLst/>
                <a:rect l="l" t="t" r="r" b="b"/>
                <a:pathLst>
                  <a:path w="1806" h="1139" extrusionOk="0">
                    <a:moveTo>
                      <a:pt x="976" y="0"/>
                    </a:moveTo>
                    <a:cubicBezTo>
                      <a:pt x="835" y="0"/>
                      <a:pt x="508" y="176"/>
                      <a:pt x="394" y="245"/>
                    </a:cubicBezTo>
                    <a:cubicBezTo>
                      <a:pt x="313" y="295"/>
                      <a:pt x="197" y="414"/>
                      <a:pt x="140" y="504"/>
                    </a:cubicBezTo>
                    <a:cubicBezTo>
                      <a:pt x="97" y="572"/>
                      <a:pt x="11" y="637"/>
                      <a:pt x="8" y="699"/>
                    </a:cubicBezTo>
                    <a:cubicBezTo>
                      <a:pt x="0" y="892"/>
                      <a:pt x="169" y="1138"/>
                      <a:pt x="272" y="1138"/>
                    </a:cubicBezTo>
                    <a:cubicBezTo>
                      <a:pt x="273" y="1138"/>
                      <a:pt x="273" y="1138"/>
                      <a:pt x="274" y="1138"/>
                    </a:cubicBezTo>
                    <a:cubicBezTo>
                      <a:pt x="425" y="1134"/>
                      <a:pt x="725" y="1047"/>
                      <a:pt x="839" y="1025"/>
                    </a:cubicBezTo>
                    <a:cubicBezTo>
                      <a:pt x="953" y="1003"/>
                      <a:pt x="1662" y="771"/>
                      <a:pt x="1602" y="711"/>
                    </a:cubicBezTo>
                    <a:cubicBezTo>
                      <a:pt x="1587" y="696"/>
                      <a:pt x="1552" y="690"/>
                      <a:pt x="1509" y="690"/>
                    </a:cubicBezTo>
                    <a:cubicBezTo>
                      <a:pt x="1388" y="690"/>
                      <a:pt x="1199" y="736"/>
                      <a:pt x="1199" y="736"/>
                    </a:cubicBezTo>
                    <a:cubicBezTo>
                      <a:pt x="1199" y="736"/>
                      <a:pt x="1733" y="522"/>
                      <a:pt x="1700" y="434"/>
                    </a:cubicBezTo>
                    <a:cubicBezTo>
                      <a:pt x="1695" y="420"/>
                      <a:pt x="1677" y="414"/>
                      <a:pt x="1649" y="414"/>
                    </a:cubicBezTo>
                    <a:cubicBezTo>
                      <a:pt x="1515" y="414"/>
                      <a:pt x="1171" y="554"/>
                      <a:pt x="1171" y="554"/>
                    </a:cubicBezTo>
                    <a:cubicBezTo>
                      <a:pt x="1171" y="554"/>
                      <a:pt x="1806" y="236"/>
                      <a:pt x="1708" y="153"/>
                    </a:cubicBezTo>
                    <a:cubicBezTo>
                      <a:pt x="1705" y="150"/>
                      <a:pt x="1699" y="149"/>
                      <a:pt x="1690" y="149"/>
                    </a:cubicBezTo>
                    <a:cubicBezTo>
                      <a:pt x="1580" y="149"/>
                      <a:pt x="1081" y="382"/>
                      <a:pt x="1081" y="382"/>
                    </a:cubicBezTo>
                    <a:cubicBezTo>
                      <a:pt x="1181" y="315"/>
                      <a:pt x="1583" y="46"/>
                      <a:pt x="1495" y="9"/>
                    </a:cubicBezTo>
                    <a:cubicBezTo>
                      <a:pt x="1491" y="8"/>
                      <a:pt x="1486" y="7"/>
                      <a:pt x="1479" y="7"/>
                    </a:cubicBezTo>
                    <a:cubicBezTo>
                      <a:pt x="1341" y="7"/>
                      <a:pt x="660" y="371"/>
                      <a:pt x="660" y="371"/>
                    </a:cubicBezTo>
                    <a:cubicBezTo>
                      <a:pt x="660" y="371"/>
                      <a:pt x="687" y="319"/>
                      <a:pt x="750" y="278"/>
                    </a:cubicBezTo>
                    <a:cubicBezTo>
                      <a:pt x="812" y="235"/>
                      <a:pt x="1123" y="37"/>
                      <a:pt x="1008" y="4"/>
                    </a:cubicBezTo>
                    <a:cubicBezTo>
                      <a:pt x="999" y="2"/>
                      <a:pt x="988" y="0"/>
                      <a:pt x="976"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0"/>
              <p:cNvSpPr/>
              <p:nvPr/>
            </p:nvSpPr>
            <p:spPr>
              <a:xfrm>
                <a:off x="5066643" y="977059"/>
                <a:ext cx="24960" cy="51611"/>
              </a:xfrm>
              <a:custGeom>
                <a:avLst/>
                <a:gdLst/>
                <a:ahLst/>
                <a:cxnLst/>
                <a:rect l="l" t="t" r="r" b="b"/>
                <a:pathLst>
                  <a:path w="251" h="519" extrusionOk="0">
                    <a:moveTo>
                      <a:pt x="27" y="1"/>
                    </a:moveTo>
                    <a:cubicBezTo>
                      <a:pt x="21" y="1"/>
                      <a:pt x="14" y="3"/>
                      <a:pt x="10" y="8"/>
                    </a:cubicBezTo>
                    <a:cubicBezTo>
                      <a:pt x="0" y="17"/>
                      <a:pt x="0" y="33"/>
                      <a:pt x="10" y="41"/>
                    </a:cubicBezTo>
                    <a:cubicBezTo>
                      <a:pt x="11" y="43"/>
                      <a:pt x="201" y="232"/>
                      <a:pt x="185" y="492"/>
                    </a:cubicBezTo>
                    <a:cubicBezTo>
                      <a:pt x="183" y="505"/>
                      <a:pt x="193" y="517"/>
                      <a:pt x="207" y="517"/>
                    </a:cubicBezTo>
                    <a:cubicBezTo>
                      <a:pt x="208" y="519"/>
                      <a:pt x="209" y="519"/>
                      <a:pt x="211" y="519"/>
                    </a:cubicBezTo>
                    <a:cubicBezTo>
                      <a:pt x="222" y="517"/>
                      <a:pt x="233" y="508"/>
                      <a:pt x="233" y="496"/>
                    </a:cubicBezTo>
                    <a:cubicBezTo>
                      <a:pt x="250" y="214"/>
                      <a:pt x="51" y="17"/>
                      <a:pt x="43" y="8"/>
                    </a:cubicBezTo>
                    <a:cubicBezTo>
                      <a:pt x="39" y="3"/>
                      <a:pt x="33" y="1"/>
                      <a:pt x="2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40"/>
              <p:cNvSpPr/>
              <p:nvPr/>
            </p:nvSpPr>
            <p:spPr>
              <a:xfrm>
                <a:off x="5025375" y="996450"/>
                <a:ext cx="38285" cy="35302"/>
              </a:xfrm>
              <a:custGeom>
                <a:avLst/>
                <a:gdLst/>
                <a:ahLst/>
                <a:cxnLst/>
                <a:rect l="l" t="t" r="r" b="b"/>
                <a:pathLst>
                  <a:path w="385" h="355" extrusionOk="0">
                    <a:moveTo>
                      <a:pt x="358" y="0"/>
                    </a:moveTo>
                    <a:cubicBezTo>
                      <a:pt x="348" y="1"/>
                      <a:pt x="104" y="25"/>
                      <a:pt x="5" y="323"/>
                    </a:cubicBezTo>
                    <a:cubicBezTo>
                      <a:pt x="1" y="336"/>
                      <a:pt x="7" y="349"/>
                      <a:pt x="20" y="353"/>
                    </a:cubicBezTo>
                    <a:cubicBezTo>
                      <a:pt x="21" y="355"/>
                      <a:pt x="25" y="355"/>
                      <a:pt x="28" y="355"/>
                    </a:cubicBezTo>
                    <a:cubicBezTo>
                      <a:pt x="37" y="355"/>
                      <a:pt x="46" y="348"/>
                      <a:pt x="48" y="338"/>
                    </a:cubicBezTo>
                    <a:cubicBezTo>
                      <a:pt x="139" y="71"/>
                      <a:pt x="359" y="49"/>
                      <a:pt x="361" y="49"/>
                    </a:cubicBezTo>
                    <a:cubicBezTo>
                      <a:pt x="374" y="47"/>
                      <a:pt x="384" y="36"/>
                      <a:pt x="383" y="23"/>
                    </a:cubicBezTo>
                    <a:cubicBezTo>
                      <a:pt x="382" y="10"/>
                      <a:pt x="371" y="0"/>
                      <a:pt x="358"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40"/>
              <p:cNvSpPr/>
              <p:nvPr/>
            </p:nvSpPr>
            <p:spPr>
              <a:xfrm>
                <a:off x="5029452" y="941558"/>
                <a:ext cx="62947" cy="37987"/>
              </a:xfrm>
              <a:custGeom>
                <a:avLst/>
                <a:gdLst/>
                <a:ahLst/>
                <a:cxnLst/>
                <a:rect l="l" t="t" r="r" b="b"/>
                <a:pathLst>
                  <a:path w="633" h="382" extrusionOk="0">
                    <a:moveTo>
                      <a:pt x="508" y="1"/>
                    </a:moveTo>
                    <a:cubicBezTo>
                      <a:pt x="386" y="1"/>
                      <a:pt x="137" y="138"/>
                      <a:pt x="0" y="215"/>
                    </a:cubicBezTo>
                    <a:cubicBezTo>
                      <a:pt x="68" y="288"/>
                      <a:pt x="105" y="374"/>
                      <a:pt x="198" y="381"/>
                    </a:cubicBezTo>
                    <a:cubicBezTo>
                      <a:pt x="210" y="364"/>
                      <a:pt x="250" y="313"/>
                      <a:pt x="295" y="283"/>
                    </a:cubicBezTo>
                    <a:cubicBezTo>
                      <a:pt x="358" y="241"/>
                      <a:pt x="632" y="55"/>
                      <a:pt x="552" y="10"/>
                    </a:cubicBezTo>
                    <a:cubicBezTo>
                      <a:pt x="540" y="4"/>
                      <a:pt x="525" y="1"/>
                      <a:pt x="508"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40"/>
              <p:cNvSpPr/>
              <p:nvPr/>
            </p:nvSpPr>
            <p:spPr>
              <a:xfrm>
                <a:off x="4358742" y="844262"/>
                <a:ext cx="426509" cy="648663"/>
              </a:xfrm>
              <a:custGeom>
                <a:avLst/>
                <a:gdLst/>
                <a:ahLst/>
                <a:cxnLst/>
                <a:rect l="l" t="t" r="r" b="b"/>
                <a:pathLst>
                  <a:path w="4289" h="6523" extrusionOk="0">
                    <a:moveTo>
                      <a:pt x="1873" y="0"/>
                    </a:moveTo>
                    <a:cubicBezTo>
                      <a:pt x="1873" y="0"/>
                      <a:pt x="1793" y="67"/>
                      <a:pt x="1651" y="138"/>
                    </a:cubicBezTo>
                    <a:cubicBezTo>
                      <a:pt x="1638" y="145"/>
                      <a:pt x="1624" y="153"/>
                      <a:pt x="1609" y="159"/>
                    </a:cubicBezTo>
                    <a:cubicBezTo>
                      <a:pt x="1513" y="204"/>
                      <a:pt x="1390" y="249"/>
                      <a:pt x="1238" y="283"/>
                    </a:cubicBezTo>
                    <a:cubicBezTo>
                      <a:pt x="1203" y="291"/>
                      <a:pt x="1166" y="298"/>
                      <a:pt x="1126" y="304"/>
                    </a:cubicBezTo>
                    <a:cubicBezTo>
                      <a:pt x="1075" y="311"/>
                      <a:pt x="1027" y="326"/>
                      <a:pt x="981" y="344"/>
                    </a:cubicBezTo>
                    <a:cubicBezTo>
                      <a:pt x="1" y="683"/>
                      <a:pt x="191" y="1456"/>
                      <a:pt x="191" y="1456"/>
                    </a:cubicBezTo>
                    <a:cubicBezTo>
                      <a:pt x="217" y="1856"/>
                      <a:pt x="339" y="2335"/>
                      <a:pt x="322" y="2680"/>
                    </a:cubicBezTo>
                    <a:cubicBezTo>
                      <a:pt x="321" y="2704"/>
                      <a:pt x="319" y="2725"/>
                      <a:pt x="318" y="2749"/>
                    </a:cubicBezTo>
                    <a:cubicBezTo>
                      <a:pt x="298" y="3170"/>
                      <a:pt x="336" y="3576"/>
                      <a:pt x="362" y="3976"/>
                    </a:cubicBezTo>
                    <a:cubicBezTo>
                      <a:pt x="369" y="4058"/>
                      <a:pt x="371" y="4152"/>
                      <a:pt x="380" y="4235"/>
                    </a:cubicBezTo>
                    <a:cubicBezTo>
                      <a:pt x="389" y="4317"/>
                      <a:pt x="400" y="4444"/>
                      <a:pt x="425" y="4586"/>
                    </a:cubicBezTo>
                    <a:cubicBezTo>
                      <a:pt x="521" y="5171"/>
                      <a:pt x="673" y="6097"/>
                      <a:pt x="788" y="6410"/>
                    </a:cubicBezTo>
                    <a:cubicBezTo>
                      <a:pt x="798" y="6478"/>
                      <a:pt x="805" y="6493"/>
                      <a:pt x="810" y="6522"/>
                    </a:cubicBezTo>
                    <a:lnTo>
                      <a:pt x="4245" y="6141"/>
                    </a:lnTo>
                    <a:cubicBezTo>
                      <a:pt x="4289" y="6106"/>
                      <a:pt x="4215" y="5632"/>
                      <a:pt x="4179" y="5336"/>
                    </a:cubicBezTo>
                    <a:cubicBezTo>
                      <a:pt x="4107" y="4730"/>
                      <a:pt x="4065" y="4388"/>
                      <a:pt x="4001" y="3933"/>
                    </a:cubicBezTo>
                    <a:cubicBezTo>
                      <a:pt x="3988" y="3849"/>
                      <a:pt x="3978" y="3766"/>
                      <a:pt x="3968" y="3685"/>
                    </a:cubicBezTo>
                    <a:cubicBezTo>
                      <a:pt x="3957" y="3608"/>
                      <a:pt x="3950" y="3532"/>
                      <a:pt x="3942" y="3456"/>
                    </a:cubicBezTo>
                    <a:cubicBezTo>
                      <a:pt x="3934" y="3389"/>
                      <a:pt x="3929" y="3323"/>
                      <a:pt x="3924" y="3258"/>
                    </a:cubicBezTo>
                    <a:lnTo>
                      <a:pt x="3920" y="3207"/>
                    </a:lnTo>
                    <a:cubicBezTo>
                      <a:pt x="3914" y="3120"/>
                      <a:pt x="3909" y="3036"/>
                      <a:pt x="3904" y="2957"/>
                    </a:cubicBezTo>
                    <a:cubicBezTo>
                      <a:pt x="3899" y="2870"/>
                      <a:pt x="3897" y="2787"/>
                      <a:pt x="3895" y="2706"/>
                    </a:cubicBezTo>
                    <a:cubicBezTo>
                      <a:pt x="3874" y="1611"/>
                      <a:pt x="4075" y="1071"/>
                      <a:pt x="4024" y="809"/>
                    </a:cubicBezTo>
                    <a:cubicBezTo>
                      <a:pt x="3968" y="527"/>
                      <a:pt x="3764" y="449"/>
                      <a:pt x="3531" y="382"/>
                    </a:cubicBezTo>
                    <a:cubicBezTo>
                      <a:pt x="3444" y="357"/>
                      <a:pt x="3353" y="332"/>
                      <a:pt x="3263" y="300"/>
                    </a:cubicBezTo>
                    <a:cubicBezTo>
                      <a:pt x="3239" y="291"/>
                      <a:pt x="3214" y="282"/>
                      <a:pt x="3190" y="272"/>
                    </a:cubicBezTo>
                    <a:cubicBezTo>
                      <a:pt x="3179" y="267"/>
                      <a:pt x="3166" y="262"/>
                      <a:pt x="3153" y="254"/>
                    </a:cubicBezTo>
                    <a:cubicBezTo>
                      <a:pt x="3039" y="200"/>
                      <a:pt x="2893" y="156"/>
                      <a:pt x="2809" y="33"/>
                    </a:cubicBezTo>
                    <a:lnTo>
                      <a:pt x="18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40"/>
              <p:cNvSpPr/>
              <p:nvPr/>
            </p:nvSpPr>
            <p:spPr>
              <a:xfrm>
                <a:off x="4635659" y="996450"/>
                <a:ext cx="83830" cy="35302"/>
              </a:xfrm>
              <a:custGeom>
                <a:avLst/>
                <a:gdLst/>
                <a:ahLst/>
                <a:cxnLst/>
                <a:rect l="l" t="t" r="r" b="b"/>
                <a:pathLst>
                  <a:path w="843" h="355" extrusionOk="0">
                    <a:moveTo>
                      <a:pt x="819" y="0"/>
                    </a:moveTo>
                    <a:lnTo>
                      <a:pt x="0" y="14"/>
                    </a:lnTo>
                    <a:lnTo>
                      <a:pt x="21" y="355"/>
                    </a:lnTo>
                    <a:lnTo>
                      <a:pt x="842" y="340"/>
                    </a:lnTo>
                    <a:lnTo>
                      <a:pt x="8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0"/>
              <p:cNvSpPr/>
              <p:nvPr/>
            </p:nvSpPr>
            <p:spPr>
              <a:xfrm>
                <a:off x="4595186" y="915802"/>
                <a:ext cx="11436" cy="11436"/>
              </a:xfrm>
              <a:custGeom>
                <a:avLst/>
                <a:gdLst/>
                <a:ahLst/>
                <a:cxnLst/>
                <a:rect l="l" t="t" r="r" b="b"/>
                <a:pathLst>
                  <a:path w="115" h="115" extrusionOk="0">
                    <a:moveTo>
                      <a:pt x="57" y="1"/>
                    </a:moveTo>
                    <a:cubicBezTo>
                      <a:pt x="26" y="1"/>
                      <a:pt x="0" y="27"/>
                      <a:pt x="0" y="58"/>
                    </a:cubicBezTo>
                    <a:cubicBezTo>
                      <a:pt x="0" y="89"/>
                      <a:pt x="26" y="115"/>
                      <a:pt x="57" y="115"/>
                    </a:cubicBezTo>
                    <a:cubicBezTo>
                      <a:pt x="88" y="115"/>
                      <a:pt x="114" y="89"/>
                      <a:pt x="114" y="58"/>
                    </a:cubicBezTo>
                    <a:cubicBezTo>
                      <a:pt x="114" y="27"/>
                      <a:pt x="8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40"/>
              <p:cNvSpPr/>
              <p:nvPr/>
            </p:nvSpPr>
            <p:spPr>
              <a:xfrm>
                <a:off x="4595186" y="971987"/>
                <a:ext cx="11436" cy="11436"/>
              </a:xfrm>
              <a:custGeom>
                <a:avLst/>
                <a:gdLst/>
                <a:ahLst/>
                <a:cxnLst/>
                <a:rect l="l" t="t" r="r" b="b"/>
                <a:pathLst>
                  <a:path w="115" h="115" extrusionOk="0">
                    <a:moveTo>
                      <a:pt x="57" y="1"/>
                    </a:moveTo>
                    <a:cubicBezTo>
                      <a:pt x="26" y="1"/>
                      <a:pt x="0" y="25"/>
                      <a:pt x="0" y="58"/>
                    </a:cubicBezTo>
                    <a:cubicBezTo>
                      <a:pt x="0" y="89"/>
                      <a:pt x="26" y="115"/>
                      <a:pt x="57" y="115"/>
                    </a:cubicBezTo>
                    <a:cubicBezTo>
                      <a:pt x="88" y="115"/>
                      <a:pt x="114" y="89"/>
                      <a:pt x="114" y="58"/>
                    </a:cubicBezTo>
                    <a:cubicBezTo>
                      <a:pt x="114" y="27"/>
                      <a:pt x="8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0"/>
              <p:cNvSpPr/>
              <p:nvPr/>
            </p:nvSpPr>
            <p:spPr>
              <a:xfrm>
                <a:off x="4595186" y="944839"/>
                <a:ext cx="11436" cy="11535"/>
              </a:xfrm>
              <a:custGeom>
                <a:avLst/>
                <a:gdLst/>
                <a:ahLst/>
                <a:cxnLst/>
                <a:rect l="l" t="t" r="r" b="b"/>
                <a:pathLst>
                  <a:path w="115" h="116" extrusionOk="0">
                    <a:moveTo>
                      <a:pt x="57" y="1"/>
                    </a:moveTo>
                    <a:cubicBezTo>
                      <a:pt x="26" y="1"/>
                      <a:pt x="0" y="27"/>
                      <a:pt x="0" y="58"/>
                    </a:cubicBezTo>
                    <a:cubicBezTo>
                      <a:pt x="0" y="89"/>
                      <a:pt x="26" y="115"/>
                      <a:pt x="57" y="115"/>
                    </a:cubicBezTo>
                    <a:cubicBezTo>
                      <a:pt x="88" y="115"/>
                      <a:pt x="114" y="89"/>
                      <a:pt x="114" y="58"/>
                    </a:cubicBezTo>
                    <a:cubicBezTo>
                      <a:pt x="114" y="27"/>
                      <a:pt x="88" y="1"/>
                      <a:pt x="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0"/>
              <p:cNvSpPr/>
              <p:nvPr/>
            </p:nvSpPr>
            <p:spPr>
              <a:xfrm>
                <a:off x="4742461" y="1007886"/>
                <a:ext cx="15911" cy="29634"/>
              </a:xfrm>
              <a:custGeom>
                <a:avLst/>
                <a:gdLst/>
                <a:ahLst/>
                <a:cxnLst/>
                <a:rect l="l" t="t" r="r" b="b"/>
                <a:pathLst>
                  <a:path w="160" h="298" extrusionOk="0">
                    <a:moveTo>
                      <a:pt x="129" y="1"/>
                    </a:moveTo>
                    <a:cubicBezTo>
                      <a:pt x="118" y="1"/>
                      <a:pt x="108" y="7"/>
                      <a:pt x="104" y="17"/>
                    </a:cubicBezTo>
                    <a:lnTo>
                      <a:pt x="6" y="261"/>
                    </a:lnTo>
                    <a:cubicBezTo>
                      <a:pt x="0" y="274"/>
                      <a:pt x="7" y="290"/>
                      <a:pt x="21" y="295"/>
                    </a:cubicBezTo>
                    <a:cubicBezTo>
                      <a:pt x="25" y="297"/>
                      <a:pt x="27" y="298"/>
                      <a:pt x="31" y="298"/>
                    </a:cubicBezTo>
                    <a:cubicBezTo>
                      <a:pt x="42" y="298"/>
                      <a:pt x="52" y="292"/>
                      <a:pt x="56" y="281"/>
                    </a:cubicBezTo>
                    <a:lnTo>
                      <a:pt x="155" y="38"/>
                    </a:lnTo>
                    <a:cubicBezTo>
                      <a:pt x="160" y="23"/>
                      <a:pt x="154" y="8"/>
                      <a:pt x="139" y="2"/>
                    </a:cubicBezTo>
                    <a:cubicBezTo>
                      <a:pt x="136" y="1"/>
                      <a:pt x="132" y="1"/>
                      <a:pt x="129" y="1"/>
                    </a:cubicBezTo>
                    <a:close/>
                  </a:path>
                </a:pathLst>
              </a:custGeom>
              <a:solidFill>
                <a:srgbClr val="FDCD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0"/>
              <p:cNvSpPr/>
              <p:nvPr/>
            </p:nvSpPr>
            <p:spPr>
              <a:xfrm>
                <a:off x="4408831" y="1076103"/>
                <a:ext cx="56483" cy="417758"/>
              </a:xfrm>
              <a:custGeom>
                <a:avLst/>
                <a:gdLst/>
                <a:ahLst/>
                <a:cxnLst/>
                <a:rect l="l" t="t" r="r" b="b"/>
                <a:pathLst>
                  <a:path w="568" h="4201" extrusionOk="0">
                    <a:moveTo>
                      <a:pt x="92" y="0"/>
                    </a:moveTo>
                    <a:cubicBezTo>
                      <a:pt x="78" y="0"/>
                      <a:pt x="65" y="11"/>
                      <a:pt x="64" y="23"/>
                    </a:cubicBezTo>
                    <a:cubicBezTo>
                      <a:pt x="64" y="29"/>
                      <a:pt x="1" y="592"/>
                      <a:pt x="25" y="1381"/>
                    </a:cubicBezTo>
                    <a:cubicBezTo>
                      <a:pt x="48" y="2111"/>
                      <a:pt x="151" y="3189"/>
                      <a:pt x="514" y="4183"/>
                    </a:cubicBezTo>
                    <a:cubicBezTo>
                      <a:pt x="518" y="4195"/>
                      <a:pt x="529" y="4201"/>
                      <a:pt x="539" y="4201"/>
                    </a:cubicBezTo>
                    <a:cubicBezTo>
                      <a:pt x="541" y="4201"/>
                      <a:pt x="545" y="4201"/>
                      <a:pt x="547" y="4200"/>
                    </a:cubicBezTo>
                    <a:cubicBezTo>
                      <a:pt x="562" y="4195"/>
                      <a:pt x="568" y="4179"/>
                      <a:pt x="563" y="4165"/>
                    </a:cubicBezTo>
                    <a:cubicBezTo>
                      <a:pt x="203" y="3178"/>
                      <a:pt x="100" y="2106"/>
                      <a:pt x="79" y="1381"/>
                    </a:cubicBezTo>
                    <a:cubicBezTo>
                      <a:pt x="54" y="596"/>
                      <a:pt x="116" y="36"/>
                      <a:pt x="117" y="31"/>
                    </a:cubicBezTo>
                    <a:cubicBezTo>
                      <a:pt x="118" y="16"/>
                      <a:pt x="109" y="2"/>
                      <a:pt x="94" y="1"/>
                    </a:cubicBezTo>
                    <a:cubicBezTo>
                      <a:pt x="94" y="1"/>
                      <a:pt x="93" y="0"/>
                      <a:pt x="92"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0"/>
              <p:cNvSpPr/>
              <p:nvPr/>
            </p:nvSpPr>
            <p:spPr>
              <a:xfrm>
                <a:off x="4472176" y="1286325"/>
                <a:ext cx="271776" cy="97553"/>
              </a:xfrm>
              <a:custGeom>
                <a:avLst/>
                <a:gdLst/>
                <a:ahLst/>
                <a:cxnLst/>
                <a:rect l="l" t="t" r="r" b="b"/>
                <a:pathLst>
                  <a:path w="2733" h="981" extrusionOk="0">
                    <a:moveTo>
                      <a:pt x="29" y="1"/>
                    </a:moveTo>
                    <a:cubicBezTo>
                      <a:pt x="24" y="1"/>
                      <a:pt x="19" y="2"/>
                      <a:pt x="14" y="5"/>
                    </a:cubicBezTo>
                    <a:cubicBezTo>
                      <a:pt x="2" y="14"/>
                      <a:pt x="0" y="31"/>
                      <a:pt x="8" y="43"/>
                    </a:cubicBezTo>
                    <a:cubicBezTo>
                      <a:pt x="17" y="55"/>
                      <a:pt x="240" y="360"/>
                      <a:pt x="685" y="620"/>
                    </a:cubicBezTo>
                    <a:cubicBezTo>
                      <a:pt x="990" y="800"/>
                      <a:pt x="1443" y="981"/>
                      <a:pt x="2035" y="981"/>
                    </a:cubicBezTo>
                    <a:cubicBezTo>
                      <a:pt x="2243" y="981"/>
                      <a:pt x="2469" y="958"/>
                      <a:pt x="2709" y="905"/>
                    </a:cubicBezTo>
                    <a:cubicBezTo>
                      <a:pt x="2724" y="903"/>
                      <a:pt x="2733" y="887"/>
                      <a:pt x="2730" y="873"/>
                    </a:cubicBezTo>
                    <a:cubicBezTo>
                      <a:pt x="2728" y="860"/>
                      <a:pt x="2715" y="852"/>
                      <a:pt x="2702" y="852"/>
                    </a:cubicBezTo>
                    <a:cubicBezTo>
                      <a:pt x="2701" y="852"/>
                      <a:pt x="2699" y="852"/>
                      <a:pt x="2698" y="852"/>
                    </a:cubicBezTo>
                    <a:cubicBezTo>
                      <a:pt x="2460" y="904"/>
                      <a:pt x="2239" y="926"/>
                      <a:pt x="2035" y="926"/>
                    </a:cubicBezTo>
                    <a:cubicBezTo>
                      <a:pt x="1455" y="926"/>
                      <a:pt x="1011" y="749"/>
                      <a:pt x="713" y="575"/>
                    </a:cubicBezTo>
                    <a:cubicBezTo>
                      <a:pt x="277" y="319"/>
                      <a:pt x="54" y="15"/>
                      <a:pt x="52" y="12"/>
                    </a:cubicBezTo>
                    <a:cubicBezTo>
                      <a:pt x="46" y="5"/>
                      <a:pt x="38" y="1"/>
                      <a:pt x="29"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0"/>
              <p:cNvSpPr/>
              <p:nvPr/>
            </p:nvSpPr>
            <p:spPr>
              <a:xfrm>
                <a:off x="4564658" y="1274093"/>
                <a:ext cx="115154" cy="64837"/>
              </a:xfrm>
              <a:custGeom>
                <a:avLst/>
                <a:gdLst/>
                <a:ahLst/>
                <a:cxnLst/>
                <a:rect l="l" t="t" r="r" b="b"/>
                <a:pathLst>
                  <a:path w="1158" h="652" extrusionOk="0">
                    <a:moveTo>
                      <a:pt x="31" y="1"/>
                    </a:moveTo>
                    <a:cubicBezTo>
                      <a:pt x="26" y="1"/>
                      <a:pt x="22" y="2"/>
                      <a:pt x="18" y="4"/>
                    </a:cubicBezTo>
                    <a:cubicBezTo>
                      <a:pt x="5" y="10"/>
                      <a:pt x="0" y="27"/>
                      <a:pt x="6" y="39"/>
                    </a:cubicBezTo>
                    <a:cubicBezTo>
                      <a:pt x="11" y="47"/>
                      <a:pt x="101" y="224"/>
                      <a:pt x="285" y="386"/>
                    </a:cubicBezTo>
                    <a:cubicBezTo>
                      <a:pt x="428" y="514"/>
                      <a:pt x="652" y="652"/>
                      <a:pt x="950" y="652"/>
                    </a:cubicBezTo>
                    <a:cubicBezTo>
                      <a:pt x="1009" y="652"/>
                      <a:pt x="1069" y="647"/>
                      <a:pt x="1133" y="634"/>
                    </a:cubicBezTo>
                    <a:cubicBezTo>
                      <a:pt x="1147" y="632"/>
                      <a:pt x="1157" y="618"/>
                      <a:pt x="1155" y="603"/>
                    </a:cubicBezTo>
                    <a:cubicBezTo>
                      <a:pt x="1152" y="591"/>
                      <a:pt x="1140" y="581"/>
                      <a:pt x="1127" y="581"/>
                    </a:cubicBezTo>
                    <a:cubicBezTo>
                      <a:pt x="1126" y="581"/>
                      <a:pt x="1125" y="581"/>
                      <a:pt x="1124" y="581"/>
                    </a:cubicBezTo>
                    <a:cubicBezTo>
                      <a:pt x="1064" y="592"/>
                      <a:pt x="1006" y="597"/>
                      <a:pt x="949" y="597"/>
                    </a:cubicBezTo>
                    <a:cubicBezTo>
                      <a:pt x="721" y="597"/>
                      <a:pt x="511" y="514"/>
                      <a:pt x="323" y="348"/>
                    </a:cubicBezTo>
                    <a:cubicBezTo>
                      <a:pt x="146" y="193"/>
                      <a:pt x="56" y="17"/>
                      <a:pt x="54" y="15"/>
                    </a:cubicBezTo>
                    <a:cubicBezTo>
                      <a:pt x="50" y="6"/>
                      <a:pt x="41" y="1"/>
                      <a:pt x="31"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0"/>
              <p:cNvSpPr/>
              <p:nvPr/>
            </p:nvSpPr>
            <p:spPr>
              <a:xfrm>
                <a:off x="4498130" y="575510"/>
                <a:ext cx="215094" cy="127088"/>
              </a:xfrm>
              <a:custGeom>
                <a:avLst/>
                <a:gdLst/>
                <a:ahLst/>
                <a:cxnLst/>
                <a:rect l="l" t="t" r="r" b="b"/>
                <a:pathLst>
                  <a:path w="2163" h="1278" extrusionOk="0">
                    <a:moveTo>
                      <a:pt x="1563" y="0"/>
                    </a:moveTo>
                    <a:cubicBezTo>
                      <a:pt x="1419" y="0"/>
                      <a:pt x="1295" y="68"/>
                      <a:pt x="1229" y="116"/>
                    </a:cubicBezTo>
                    <a:cubicBezTo>
                      <a:pt x="929" y="333"/>
                      <a:pt x="464" y="403"/>
                      <a:pt x="265" y="552"/>
                    </a:cubicBezTo>
                    <a:cubicBezTo>
                      <a:pt x="67" y="702"/>
                      <a:pt x="1" y="935"/>
                      <a:pt x="81" y="1212"/>
                    </a:cubicBezTo>
                    <a:cubicBezTo>
                      <a:pt x="95" y="1258"/>
                      <a:pt x="155" y="1277"/>
                      <a:pt x="245" y="1277"/>
                    </a:cubicBezTo>
                    <a:cubicBezTo>
                      <a:pt x="693" y="1277"/>
                      <a:pt x="1893" y="804"/>
                      <a:pt x="1893" y="804"/>
                    </a:cubicBezTo>
                    <a:cubicBezTo>
                      <a:pt x="1893" y="804"/>
                      <a:pt x="2163" y="380"/>
                      <a:pt x="1893" y="137"/>
                    </a:cubicBezTo>
                    <a:cubicBezTo>
                      <a:pt x="1781" y="35"/>
                      <a:pt x="1667" y="0"/>
                      <a:pt x="15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0"/>
              <p:cNvSpPr/>
              <p:nvPr/>
            </p:nvSpPr>
            <p:spPr>
              <a:xfrm>
                <a:off x="4620246" y="622049"/>
                <a:ext cx="74781" cy="97951"/>
              </a:xfrm>
              <a:custGeom>
                <a:avLst/>
                <a:gdLst/>
                <a:ahLst/>
                <a:cxnLst/>
                <a:rect l="l" t="t" r="r" b="b"/>
                <a:pathLst>
                  <a:path w="752" h="985" extrusionOk="0">
                    <a:moveTo>
                      <a:pt x="272" y="1"/>
                    </a:moveTo>
                    <a:cubicBezTo>
                      <a:pt x="49" y="1"/>
                      <a:pt x="1" y="109"/>
                      <a:pt x="1" y="109"/>
                    </a:cubicBezTo>
                    <a:cubicBezTo>
                      <a:pt x="1" y="109"/>
                      <a:pt x="196" y="225"/>
                      <a:pt x="353" y="261"/>
                    </a:cubicBezTo>
                    <a:cubicBezTo>
                      <a:pt x="510" y="296"/>
                      <a:pt x="633" y="984"/>
                      <a:pt x="633" y="984"/>
                    </a:cubicBezTo>
                    <a:cubicBezTo>
                      <a:pt x="633" y="984"/>
                      <a:pt x="707" y="794"/>
                      <a:pt x="730" y="649"/>
                    </a:cubicBezTo>
                    <a:cubicBezTo>
                      <a:pt x="751" y="504"/>
                      <a:pt x="665" y="336"/>
                      <a:pt x="665" y="336"/>
                    </a:cubicBezTo>
                    <a:cubicBezTo>
                      <a:pt x="669" y="176"/>
                      <a:pt x="535" y="39"/>
                      <a:pt x="535" y="39"/>
                    </a:cubicBezTo>
                    <a:cubicBezTo>
                      <a:pt x="428" y="11"/>
                      <a:pt x="342" y="1"/>
                      <a:pt x="2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0"/>
              <p:cNvSpPr/>
              <p:nvPr/>
            </p:nvSpPr>
            <p:spPr>
              <a:xfrm>
                <a:off x="4502605" y="647904"/>
                <a:ext cx="55688" cy="95465"/>
              </a:xfrm>
              <a:custGeom>
                <a:avLst/>
                <a:gdLst/>
                <a:ahLst/>
                <a:cxnLst/>
                <a:rect l="l" t="t" r="r" b="b"/>
                <a:pathLst>
                  <a:path w="560" h="960" extrusionOk="0">
                    <a:moveTo>
                      <a:pt x="560" y="1"/>
                    </a:moveTo>
                    <a:lnTo>
                      <a:pt x="560" y="1"/>
                    </a:lnTo>
                    <a:cubicBezTo>
                      <a:pt x="560" y="1"/>
                      <a:pt x="560" y="1"/>
                      <a:pt x="560" y="1"/>
                    </a:cubicBezTo>
                    <a:lnTo>
                      <a:pt x="560" y="1"/>
                    </a:lnTo>
                    <a:cubicBezTo>
                      <a:pt x="560" y="1"/>
                      <a:pt x="560" y="1"/>
                      <a:pt x="560" y="1"/>
                    </a:cubicBezTo>
                    <a:close/>
                    <a:moveTo>
                      <a:pt x="560" y="1"/>
                    </a:moveTo>
                    <a:lnTo>
                      <a:pt x="560" y="1"/>
                    </a:lnTo>
                    <a:cubicBezTo>
                      <a:pt x="559" y="1"/>
                      <a:pt x="274" y="5"/>
                      <a:pt x="54" y="362"/>
                    </a:cubicBezTo>
                    <a:cubicBezTo>
                      <a:pt x="54" y="362"/>
                      <a:pt x="0" y="532"/>
                      <a:pt x="76" y="615"/>
                    </a:cubicBezTo>
                    <a:cubicBezTo>
                      <a:pt x="153" y="698"/>
                      <a:pt x="70" y="835"/>
                      <a:pt x="172" y="914"/>
                    </a:cubicBezTo>
                    <a:cubicBezTo>
                      <a:pt x="218" y="949"/>
                      <a:pt x="276" y="959"/>
                      <a:pt x="326" y="959"/>
                    </a:cubicBezTo>
                    <a:cubicBezTo>
                      <a:pt x="388" y="959"/>
                      <a:pt x="439" y="944"/>
                      <a:pt x="439" y="944"/>
                    </a:cubicBezTo>
                    <a:cubicBezTo>
                      <a:pt x="439" y="944"/>
                      <a:pt x="482" y="82"/>
                      <a:pt x="5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0"/>
              <p:cNvSpPr/>
              <p:nvPr/>
            </p:nvSpPr>
            <p:spPr>
              <a:xfrm>
                <a:off x="4541587" y="775688"/>
                <a:ext cx="97851" cy="101829"/>
              </a:xfrm>
              <a:custGeom>
                <a:avLst/>
                <a:gdLst/>
                <a:ahLst/>
                <a:cxnLst/>
                <a:rect l="l" t="t" r="r" b="b"/>
                <a:pathLst>
                  <a:path w="984" h="1024" extrusionOk="0">
                    <a:moveTo>
                      <a:pt x="0" y="1"/>
                    </a:moveTo>
                    <a:lnTo>
                      <a:pt x="0" y="861"/>
                    </a:lnTo>
                    <a:cubicBezTo>
                      <a:pt x="0" y="861"/>
                      <a:pt x="235" y="1024"/>
                      <a:pt x="527" y="1024"/>
                    </a:cubicBezTo>
                    <a:cubicBezTo>
                      <a:pt x="644" y="1024"/>
                      <a:pt x="771" y="997"/>
                      <a:pt x="896" y="922"/>
                    </a:cubicBezTo>
                    <a:cubicBezTo>
                      <a:pt x="926" y="906"/>
                      <a:pt x="956" y="885"/>
                      <a:pt x="984" y="861"/>
                    </a:cubicBezTo>
                    <a:lnTo>
                      <a:pt x="984" y="613"/>
                    </a:lnTo>
                    <a:lnTo>
                      <a:pt x="868" y="540"/>
                    </a:lnTo>
                    <a:lnTo>
                      <a:pt x="0"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4567641" y="814669"/>
                <a:ext cx="71797" cy="52804"/>
              </a:xfrm>
              <a:custGeom>
                <a:avLst/>
                <a:gdLst/>
                <a:ahLst/>
                <a:cxnLst/>
                <a:rect l="l" t="t" r="r" b="b"/>
                <a:pathLst>
                  <a:path w="722" h="531" extrusionOk="0">
                    <a:moveTo>
                      <a:pt x="0" y="1"/>
                    </a:moveTo>
                    <a:lnTo>
                      <a:pt x="0" y="1"/>
                    </a:lnTo>
                    <a:cubicBezTo>
                      <a:pt x="0" y="1"/>
                      <a:pt x="267" y="385"/>
                      <a:pt x="634" y="530"/>
                    </a:cubicBezTo>
                    <a:cubicBezTo>
                      <a:pt x="664" y="514"/>
                      <a:pt x="694" y="493"/>
                      <a:pt x="722" y="469"/>
                    </a:cubicBezTo>
                    <a:lnTo>
                      <a:pt x="722" y="214"/>
                    </a:lnTo>
                    <a:lnTo>
                      <a:pt x="605" y="148"/>
                    </a:lnTo>
                    <a:lnTo>
                      <a:pt x="0" y="1"/>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4597175" y="836546"/>
                <a:ext cx="73090" cy="83631"/>
              </a:xfrm>
              <a:custGeom>
                <a:avLst/>
                <a:gdLst/>
                <a:ahLst/>
                <a:cxnLst/>
                <a:rect l="l" t="t" r="r" b="b"/>
                <a:pathLst>
                  <a:path w="735" h="841" extrusionOk="0">
                    <a:moveTo>
                      <a:pt x="425" y="1"/>
                    </a:moveTo>
                    <a:cubicBezTo>
                      <a:pt x="327" y="310"/>
                      <a:pt x="1" y="411"/>
                      <a:pt x="1" y="411"/>
                    </a:cubicBezTo>
                    <a:lnTo>
                      <a:pt x="269" y="840"/>
                    </a:lnTo>
                    <a:cubicBezTo>
                      <a:pt x="606" y="646"/>
                      <a:pt x="735" y="347"/>
                      <a:pt x="735" y="347"/>
                    </a:cubicBezTo>
                    <a:cubicBezTo>
                      <a:pt x="699" y="115"/>
                      <a:pt x="425" y="1"/>
                      <a:pt x="4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4501710" y="828690"/>
                <a:ext cx="95564" cy="96360"/>
              </a:xfrm>
              <a:custGeom>
                <a:avLst/>
                <a:gdLst/>
                <a:ahLst/>
                <a:cxnLst/>
                <a:rect l="l" t="t" r="r" b="b"/>
                <a:pathLst>
                  <a:path w="961" h="969" extrusionOk="0">
                    <a:moveTo>
                      <a:pt x="401" y="1"/>
                    </a:moveTo>
                    <a:cubicBezTo>
                      <a:pt x="401" y="1"/>
                      <a:pt x="15" y="94"/>
                      <a:pt x="1" y="416"/>
                    </a:cubicBezTo>
                    <a:cubicBezTo>
                      <a:pt x="1" y="416"/>
                      <a:pt x="199" y="919"/>
                      <a:pt x="767" y="969"/>
                    </a:cubicBezTo>
                    <a:lnTo>
                      <a:pt x="961" y="490"/>
                    </a:lnTo>
                    <a:cubicBezTo>
                      <a:pt x="961" y="490"/>
                      <a:pt x="437" y="351"/>
                      <a:pt x="4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0"/>
              <p:cNvSpPr/>
              <p:nvPr/>
            </p:nvSpPr>
            <p:spPr>
              <a:xfrm>
                <a:off x="4670265" y="719900"/>
                <a:ext cx="29336" cy="52705"/>
              </a:xfrm>
              <a:custGeom>
                <a:avLst/>
                <a:gdLst/>
                <a:ahLst/>
                <a:cxnLst/>
                <a:rect l="l" t="t" r="r" b="b"/>
                <a:pathLst>
                  <a:path w="295" h="530" extrusionOk="0">
                    <a:moveTo>
                      <a:pt x="129" y="1"/>
                    </a:moveTo>
                    <a:cubicBezTo>
                      <a:pt x="63" y="1"/>
                      <a:pt x="1" y="75"/>
                      <a:pt x="1" y="75"/>
                    </a:cubicBezTo>
                    <a:lnTo>
                      <a:pt x="26" y="524"/>
                    </a:lnTo>
                    <a:cubicBezTo>
                      <a:pt x="41" y="528"/>
                      <a:pt x="56" y="530"/>
                      <a:pt x="71" y="530"/>
                    </a:cubicBezTo>
                    <a:cubicBezTo>
                      <a:pt x="247" y="530"/>
                      <a:pt x="294" y="229"/>
                      <a:pt x="222" y="75"/>
                    </a:cubicBezTo>
                    <a:cubicBezTo>
                      <a:pt x="195" y="19"/>
                      <a:pt x="162" y="1"/>
                      <a:pt x="129" y="1"/>
                    </a:cubicBezTo>
                    <a:close/>
                  </a:path>
                </a:pathLst>
              </a:custGeom>
              <a:solidFill>
                <a:srgbClr val="ED6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0"/>
              <p:cNvSpPr/>
              <p:nvPr/>
            </p:nvSpPr>
            <p:spPr>
              <a:xfrm>
                <a:off x="4631881" y="701305"/>
                <a:ext cx="86714" cy="88205"/>
              </a:xfrm>
              <a:custGeom>
                <a:avLst/>
                <a:gdLst/>
                <a:ahLst/>
                <a:cxnLst/>
                <a:rect l="l" t="t" r="r" b="b"/>
                <a:pathLst>
                  <a:path w="872" h="887" extrusionOk="0">
                    <a:moveTo>
                      <a:pt x="459" y="0"/>
                    </a:moveTo>
                    <a:cubicBezTo>
                      <a:pt x="300" y="0"/>
                      <a:pt x="162" y="87"/>
                      <a:pt x="162" y="87"/>
                    </a:cubicBezTo>
                    <a:cubicBezTo>
                      <a:pt x="0" y="666"/>
                      <a:pt x="297" y="874"/>
                      <a:pt x="297" y="874"/>
                    </a:cubicBezTo>
                    <a:cubicBezTo>
                      <a:pt x="340" y="883"/>
                      <a:pt x="380" y="886"/>
                      <a:pt x="418" y="886"/>
                    </a:cubicBezTo>
                    <a:cubicBezTo>
                      <a:pt x="546" y="886"/>
                      <a:pt x="643" y="842"/>
                      <a:pt x="709" y="773"/>
                    </a:cubicBezTo>
                    <a:cubicBezTo>
                      <a:pt x="732" y="749"/>
                      <a:pt x="751" y="723"/>
                      <a:pt x="768" y="695"/>
                    </a:cubicBezTo>
                    <a:cubicBezTo>
                      <a:pt x="872" y="519"/>
                      <a:pt x="852" y="268"/>
                      <a:pt x="750" y="140"/>
                    </a:cubicBezTo>
                    <a:cubicBezTo>
                      <a:pt x="737" y="125"/>
                      <a:pt x="724" y="110"/>
                      <a:pt x="709" y="97"/>
                    </a:cubicBezTo>
                    <a:cubicBezTo>
                      <a:pt x="686" y="75"/>
                      <a:pt x="662" y="59"/>
                      <a:pt x="640" y="45"/>
                    </a:cubicBezTo>
                    <a:cubicBezTo>
                      <a:pt x="581" y="12"/>
                      <a:pt x="519" y="0"/>
                      <a:pt x="4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0"/>
              <p:cNvSpPr/>
              <p:nvPr/>
            </p:nvSpPr>
            <p:spPr>
              <a:xfrm>
                <a:off x="4695424" y="705779"/>
                <a:ext cx="15314" cy="72394"/>
              </a:xfrm>
              <a:custGeom>
                <a:avLst/>
                <a:gdLst/>
                <a:ahLst/>
                <a:cxnLst/>
                <a:rect l="l" t="t" r="r" b="b"/>
                <a:pathLst>
                  <a:path w="154" h="728" extrusionOk="0">
                    <a:moveTo>
                      <a:pt x="1" y="0"/>
                    </a:moveTo>
                    <a:cubicBezTo>
                      <a:pt x="41" y="109"/>
                      <a:pt x="122" y="384"/>
                      <a:pt x="70" y="728"/>
                    </a:cubicBezTo>
                    <a:cubicBezTo>
                      <a:pt x="93" y="704"/>
                      <a:pt x="112" y="678"/>
                      <a:pt x="129" y="650"/>
                    </a:cubicBezTo>
                    <a:cubicBezTo>
                      <a:pt x="153" y="389"/>
                      <a:pt x="109" y="176"/>
                      <a:pt x="70" y="52"/>
                    </a:cubicBezTo>
                    <a:cubicBezTo>
                      <a:pt x="47" y="30"/>
                      <a:pt x="23" y="1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0"/>
              <p:cNvSpPr/>
              <p:nvPr/>
            </p:nvSpPr>
            <p:spPr>
              <a:xfrm>
                <a:off x="4529952" y="630402"/>
                <a:ext cx="155528" cy="205846"/>
              </a:xfrm>
              <a:custGeom>
                <a:avLst/>
                <a:gdLst/>
                <a:ahLst/>
                <a:cxnLst/>
                <a:rect l="l" t="t" r="r" b="b"/>
                <a:pathLst>
                  <a:path w="1564" h="2070" extrusionOk="0">
                    <a:moveTo>
                      <a:pt x="803" y="0"/>
                    </a:moveTo>
                    <a:cubicBezTo>
                      <a:pt x="710" y="0"/>
                      <a:pt x="613" y="10"/>
                      <a:pt x="513" y="28"/>
                    </a:cubicBezTo>
                    <a:cubicBezTo>
                      <a:pt x="1" y="127"/>
                      <a:pt x="68" y="666"/>
                      <a:pt x="68" y="666"/>
                    </a:cubicBezTo>
                    <a:lnTo>
                      <a:pt x="84" y="965"/>
                    </a:lnTo>
                    <a:lnTo>
                      <a:pt x="114" y="1525"/>
                    </a:lnTo>
                    <a:lnTo>
                      <a:pt x="119" y="1633"/>
                    </a:lnTo>
                    <a:cubicBezTo>
                      <a:pt x="138" y="1653"/>
                      <a:pt x="500" y="2068"/>
                      <a:pt x="1029" y="2069"/>
                    </a:cubicBezTo>
                    <a:cubicBezTo>
                      <a:pt x="1030" y="2069"/>
                      <a:pt x="1031" y="2069"/>
                      <a:pt x="1032" y="2069"/>
                    </a:cubicBezTo>
                    <a:cubicBezTo>
                      <a:pt x="1563" y="2069"/>
                      <a:pt x="1562" y="1557"/>
                      <a:pt x="1562" y="1557"/>
                    </a:cubicBezTo>
                    <a:lnTo>
                      <a:pt x="1553" y="1155"/>
                    </a:lnTo>
                    <a:lnTo>
                      <a:pt x="1550" y="1022"/>
                    </a:lnTo>
                    <a:lnTo>
                      <a:pt x="1532" y="484"/>
                    </a:lnTo>
                    <a:cubicBezTo>
                      <a:pt x="1522" y="385"/>
                      <a:pt x="1487" y="302"/>
                      <a:pt x="1431" y="234"/>
                    </a:cubicBezTo>
                    <a:cubicBezTo>
                      <a:pt x="1426" y="227"/>
                      <a:pt x="1420" y="220"/>
                      <a:pt x="1415" y="214"/>
                    </a:cubicBezTo>
                    <a:cubicBezTo>
                      <a:pt x="1284" y="72"/>
                      <a:pt x="1061" y="0"/>
                      <a:pt x="803"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0"/>
              <p:cNvSpPr/>
              <p:nvPr/>
            </p:nvSpPr>
            <p:spPr>
              <a:xfrm>
                <a:off x="4580071" y="731933"/>
                <a:ext cx="34407" cy="13524"/>
              </a:xfrm>
              <a:custGeom>
                <a:avLst/>
                <a:gdLst/>
                <a:ahLst/>
                <a:cxnLst/>
                <a:rect l="l" t="t" r="r" b="b"/>
                <a:pathLst>
                  <a:path w="346" h="136" extrusionOk="0">
                    <a:moveTo>
                      <a:pt x="177" y="0"/>
                    </a:moveTo>
                    <a:cubicBezTo>
                      <a:pt x="176" y="0"/>
                      <a:pt x="174" y="0"/>
                      <a:pt x="173" y="0"/>
                    </a:cubicBezTo>
                    <a:cubicBezTo>
                      <a:pt x="77" y="0"/>
                      <a:pt x="1" y="30"/>
                      <a:pt x="1" y="68"/>
                    </a:cubicBezTo>
                    <a:cubicBezTo>
                      <a:pt x="1" y="105"/>
                      <a:pt x="78" y="135"/>
                      <a:pt x="173" y="135"/>
                    </a:cubicBezTo>
                    <a:cubicBezTo>
                      <a:pt x="269" y="135"/>
                      <a:pt x="346" y="105"/>
                      <a:pt x="346" y="68"/>
                    </a:cubicBezTo>
                    <a:cubicBezTo>
                      <a:pt x="346" y="31"/>
                      <a:pt x="271" y="0"/>
                      <a:pt x="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0"/>
              <p:cNvSpPr/>
              <p:nvPr/>
            </p:nvSpPr>
            <p:spPr>
              <a:xfrm>
                <a:off x="4662708" y="731933"/>
                <a:ext cx="21380" cy="13524"/>
              </a:xfrm>
              <a:custGeom>
                <a:avLst/>
                <a:gdLst/>
                <a:ahLst/>
                <a:cxnLst/>
                <a:rect l="l" t="t" r="r" b="b"/>
                <a:pathLst>
                  <a:path w="215" h="136" extrusionOk="0">
                    <a:moveTo>
                      <a:pt x="173" y="0"/>
                    </a:moveTo>
                    <a:cubicBezTo>
                      <a:pt x="77" y="0"/>
                      <a:pt x="0" y="30"/>
                      <a:pt x="0" y="68"/>
                    </a:cubicBezTo>
                    <a:cubicBezTo>
                      <a:pt x="0" y="105"/>
                      <a:pt x="78" y="135"/>
                      <a:pt x="173" y="135"/>
                    </a:cubicBezTo>
                    <a:cubicBezTo>
                      <a:pt x="187" y="135"/>
                      <a:pt x="201" y="134"/>
                      <a:pt x="215" y="133"/>
                    </a:cubicBezTo>
                    <a:lnTo>
                      <a:pt x="210" y="1"/>
                    </a:lnTo>
                    <a:cubicBezTo>
                      <a:pt x="199" y="0"/>
                      <a:pt x="186" y="0"/>
                      <a:pt x="1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0"/>
              <p:cNvSpPr/>
              <p:nvPr/>
            </p:nvSpPr>
            <p:spPr>
              <a:xfrm>
                <a:off x="4544670" y="722585"/>
                <a:ext cx="151451" cy="115353"/>
              </a:xfrm>
              <a:custGeom>
                <a:avLst/>
                <a:gdLst/>
                <a:ahLst/>
                <a:cxnLst/>
                <a:rect l="l" t="t" r="r" b="b"/>
                <a:pathLst>
                  <a:path w="1523" h="1160" extrusionOk="0">
                    <a:moveTo>
                      <a:pt x="153" y="0"/>
                    </a:moveTo>
                    <a:lnTo>
                      <a:pt x="0" y="139"/>
                    </a:lnTo>
                    <a:cubicBezTo>
                      <a:pt x="0" y="139"/>
                      <a:pt x="5" y="432"/>
                      <a:pt x="140" y="772"/>
                    </a:cubicBezTo>
                    <a:cubicBezTo>
                      <a:pt x="241" y="1027"/>
                      <a:pt x="544" y="1160"/>
                      <a:pt x="842" y="1160"/>
                    </a:cubicBezTo>
                    <a:cubicBezTo>
                      <a:pt x="941" y="1160"/>
                      <a:pt x="1039" y="1145"/>
                      <a:pt x="1129" y="1115"/>
                    </a:cubicBezTo>
                    <a:cubicBezTo>
                      <a:pt x="1491" y="996"/>
                      <a:pt x="1523" y="269"/>
                      <a:pt x="1415" y="201"/>
                    </a:cubicBezTo>
                    <a:cubicBezTo>
                      <a:pt x="1378" y="178"/>
                      <a:pt x="1335" y="169"/>
                      <a:pt x="1292" y="169"/>
                    </a:cubicBezTo>
                    <a:cubicBezTo>
                      <a:pt x="1152" y="169"/>
                      <a:pt x="1006" y="265"/>
                      <a:pt x="1006" y="265"/>
                    </a:cubicBezTo>
                    <a:cubicBezTo>
                      <a:pt x="929" y="234"/>
                      <a:pt x="842" y="220"/>
                      <a:pt x="753" y="220"/>
                    </a:cubicBezTo>
                    <a:cubicBezTo>
                      <a:pt x="660" y="220"/>
                      <a:pt x="565" y="236"/>
                      <a:pt x="479" y="265"/>
                    </a:cubicBezTo>
                    <a:cubicBezTo>
                      <a:pt x="465" y="270"/>
                      <a:pt x="451" y="272"/>
                      <a:pt x="438" y="272"/>
                    </a:cubicBezTo>
                    <a:cubicBezTo>
                      <a:pt x="285" y="272"/>
                      <a:pt x="153"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0"/>
              <p:cNvSpPr/>
              <p:nvPr/>
            </p:nvSpPr>
            <p:spPr>
              <a:xfrm>
                <a:off x="4585739" y="680223"/>
                <a:ext cx="37888" cy="18795"/>
              </a:xfrm>
              <a:custGeom>
                <a:avLst/>
                <a:gdLst/>
                <a:ahLst/>
                <a:cxnLst/>
                <a:rect l="l" t="t" r="r" b="b"/>
                <a:pathLst>
                  <a:path w="381" h="189" extrusionOk="0">
                    <a:moveTo>
                      <a:pt x="327" y="0"/>
                    </a:moveTo>
                    <a:cubicBezTo>
                      <a:pt x="254" y="0"/>
                      <a:pt x="88" y="12"/>
                      <a:pt x="1" y="117"/>
                    </a:cubicBezTo>
                    <a:cubicBezTo>
                      <a:pt x="21" y="162"/>
                      <a:pt x="65" y="188"/>
                      <a:pt x="111" y="188"/>
                    </a:cubicBezTo>
                    <a:cubicBezTo>
                      <a:pt x="127" y="188"/>
                      <a:pt x="144" y="185"/>
                      <a:pt x="159" y="178"/>
                    </a:cubicBezTo>
                    <a:cubicBezTo>
                      <a:pt x="194" y="163"/>
                      <a:pt x="235" y="148"/>
                      <a:pt x="280" y="138"/>
                    </a:cubicBezTo>
                    <a:cubicBezTo>
                      <a:pt x="342" y="125"/>
                      <a:pt x="380" y="62"/>
                      <a:pt x="364" y="1"/>
                    </a:cubicBezTo>
                    <a:lnTo>
                      <a:pt x="364" y="1"/>
                    </a:lnTo>
                    <a:cubicBezTo>
                      <a:pt x="364" y="1"/>
                      <a:pt x="363" y="1"/>
                      <a:pt x="363" y="1"/>
                    </a:cubicBezTo>
                    <a:cubicBezTo>
                      <a:pt x="361" y="1"/>
                      <a:pt x="348" y="0"/>
                      <a:pt x="3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0"/>
              <p:cNvSpPr/>
              <p:nvPr/>
            </p:nvSpPr>
            <p:spPr>
              <a:xfrm>
                <a:off x="4644013" y="680223"/>
                <a:ext cx="37788" cy="18795"/>
              </a:xfrm>
              <a:custGeom>
                <a:avLst/>
                <a:gdLst/>
                <a:ahLst/>
                <a:cxnLst/>
                <a:rect l="l" t="t" r="r" b="b"/>
                <a:pathLst>
                  <a:path w="380" h="189" extrusionOk="0">
                    <a:moveTo>
                      <a:pt x="53" y="0"/>
                    </a:moveTo>
                    <a:cubicBezTo>
                      <a:pt x="33" y="0"/>
                      <a:pt x="20" y="1"/>
                      <a:pt x="17" y="1"/>
                    </a:cubicBezTo>
                    <a:cubicBezTo>
                      <a:pt x="17" y="1"/>
                      <a:pt x="17" y="1"/>
                      <a:pt x="17" y="1"/>
                    </a:cubicBezTo>
                    <a:lnTo>
                      <a:pt x="17" y="1"/>
                    </a:lnTo>
                    <a:cubicBezTo>
                      <a:pt x="0" y="62"/>
                      <a:pt x="40" y="125"/>
                      <a:pt x="102" y="138"/>
                    </a:cubicBezTo>
                    <a:cubicBezTo>
                      <a:pt x="146" y="148"/>
                      <a:pt x="187" y="163"/>
                      <a:pt x="222" y="178"/>
                    </a:cubicBezTo>
                    <a:cubicBezTo>
                      <a:pt x="238" y="185"/>
                      <a:pt x="254" y="188"/>
                      <a:pt x="270" y="188"/>
                    </a:cubicBezTo>
                    <a:cubicBezTo>
                      <a:pt x="316" y="188"/>
                      <a:pt x="360" y="162"/>
                      <a:pt x="380" y="117"/>
                    </a:cubicBezTo>
                    <a:cubicBezTo>
                      <a:pt x="292" y="12"/>
                      <a:pt x="126"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40"/>
              <p:cNvSpPr/>
              <p:nvPr/>
            </p:nvSpPr>
            <p:spPr>
              <a:xfrm>
                <a:off x="4529554" y="630203"/>
                <a:ext cx="142402" cy="108591"/>
              </a:xfrm>
              <a:custGeom>
                <a:avLst/>
                <a:gdLst/>
                <a:ahLst/>
                <a:cxnLst/>
                <a:rect l="l" t="t" r="r" b="b"/>
                <a:pathLst>
                  <a:path w="1432" h="1092" extrusionOk="0">
                    <a:moveTo>
                      <a:pt x="805" y="1"/>
                    </a:moveTo>
                    <a:cubicBezTo>
                      <a:pt x="712" y="1"/>
                      <a:pt x="613" y="10"/>
                      <a:pt x="513" y="29"/>
                    </a:cubicBezTo>
                    <a:cubicBezTo>
                      <a:pt x="1" y="128"/>
                      <a:pt x="68" y="667"/>
                      <a:pt x="68" y="667"/>
                    </a:cubicBezTo>
                    <a:lnTo>
                      <a:pt x="84" y="966"/>
                    </a:lnTo>
                    <a:cubicBezTo>
                      <a:pt x="84" y="966"/>
                      <a:pt x="170" y="1074"/>
                      <a:pt x="230" y="1090"/>
                    </a:cubicBezTo>
                    <a:cubicBezTo>
                      <a:pt x="235" y="1091"/>
                      <a:pt x="240" y="1091"/>
                      <a:pt x="245" y="1091"/>
                    </a:cubicBezTo>
                    <a:cubicBezTo>
                      <a:pt x="297" y="1091"/>
                      <a:pt x="336" y="1039"/>
                      <a:pt x="317" y="988"/>
                    </a:cubicBezTo>
                    <a:cubicBezTo>
                      <a:pt x="299" y="936"/>
                      <a:pt x="295" y="882"/>
                      <a:pt x="343" y="846"/>
                    </a:cubicBezTo>
                    <a:cubicBezTo>
                      <a:pt x="456" y="759"/>
                      <a:pt x="253" y="708"/>
                      <a:pt x="322" y="597"/>
                    </a:cubicBezTo>
                    <a:cubicBezTo>
                      <a:pt x="394" y="485"/>
                      <a:pt x="400" y="416"/>
                      <a:pt x="337" y="329"/>
                    </a:cubicBezTo>
                    <a:cubicBezTo>
                      <a:pt x="289" y="263"/>
                      <a:pt x="340" y="172"/>
                      <a:pt x="449" y="172"/>
                    </a:cubicBezTo>
                    <a:cubicBezTo>
                      <a:pt x="484" y="172"/>
                      <a:pt x="525" y="181"/>
                      <a:pt x="571" y="205"/>
                    </a:cubicBezTo>
                    <a:cubicBezTo>
                      <a:pt x="701" y="270"/>
                      <a:pt x="843" y="327"/>
                      <a:pt x="981" y="327"/>
                    </a:cubicBezTo>
                    <a:cubicBezTo>
                      <a:pt x="1041" y="327"/>
                      <a:pt x="1100" y="317"/>
                      <a:pt x="1157" y="292"/>
                    </a:cubicBezTo>
                    <a:cubicBezTo>
                      <a:pt x="1251" y="250"/>
                      <a:pt x="1309" y="223"/>
                      <a:pt x="1365" y="223"/>
                    </a:cubicBezTo>
                    <a:cubicBezTo>
                      <a:pt x="1387" y="223"/>
                      <a:pt x="1408" y="227"/>
                      <a:pt x="1431" y="236"/>
                    </a:cubicBezTo>
                    <a:cubicBezTo>
                      <a:pt x="1426" y="229"/>
                      <a:pt x="1421" y="223"/>
                      <a:pt x="1415" y="215"/>
                    </a:cubicBezTo>
                    <a:cubicBezTo>
                      <a:pt x="1285" y="72"/>
                      <a:pt x="1062" y="1"/>
                      <a:pt x="8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0"/>
              <p:cNvSpPr/>
              <p:nvPr/>
            </p:nvSpPr>
            <p:spPr>
              <a:xfrm>
                <a:off x="4603042" y="708862"/>
                <a:ext cx="10441" cy="18596"/>
              </a:xfrm>
              <a:custGeom>
                <a:avLst/>
                <a:gdLst/>
                <a:ahLst/>
                <a:cxnLst/>
                <a:rect l="l" t="t" r="r" b="b"/>
                <a:pathLst>
                  <a:path w="105" h="187" extrusionOk="0">
                    <a:moveTo>
                      <a:pt x="53" y="0"/>
                    </a:moveTo>
                    <a:cubicBezTo>
                      <a:pt x="24" y="0"/>
                      <a:pt x="1" y="42"/>
                      <a:pt x="1" y="94"/>
                    </a:cubicBezTo>
                    <a:cubicBezTo>
                      <a:pt x="1" y="145"/>
                      <a:pt x="24" y="187"/>
                      <a:pt x="53" y="187"/>
                    </a:cubicBezTo>
                    <a:cubicBezTo>
                      <a:pt x="81" y="187"/>
                      <a:pt x="105" y="145"/>
                      <a:pt x="105" y="94"/>
                    </a:cubicBezTo>
                    <a:cubicBezTo>
                      <a:pt x="105" y="42"/>
                      <a:pt x="8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0"/>
              <p:cNvSpPr/>
              <p:nvPr/>
            </p:nvSpPr>
            <p:spPr>
              <a:xfrm>
                <a:off x="4654355" y="708862"/>
                <a:ext cx="10342" cy="18596"/>
              </a:xfrm>
              <a:custGeom>
                <a:avLst/>
                <a:gdLst/>
                <a:ahLst/>
                <a:cxnLst/>
                <a:rect l="l" t="t" r="r" b="b"/>
                <a:pathLst>
                  <a:path w="104" h="187" extrusionOk="0">
                    <a:moveTo>
                      <a:pt x="52" y="0"/>
                    </a:moveTo>
                    <a:cubicBezTo>
                      <a:pt x="24" y="0"/>
                      <a:pt x="0" y="42"/>
                      <a:pt x="0" y="94"/>
                    </a:cubicBezTo>
                    <a:cubicBezTo>
                      <a:pt x="0" y="145"/>
                      <a:pt x="24" y="187"/>
                      <a:pt x="52" y="187"/>
                    </a:cubicBezTo>
                    <a:cubicBezTo>
                      <a:pt x="81" y="187"/>
                      <a:pt x="104" y="145"/>
                      <a:pt x="104" y="94"/>
                    </a:cubicBezTo>
                    <a:cubicBezTo>
                      <a:pt x="104" y="42"/>
                      <a:pt x="8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0"/>
              <p:cNvSpPr/>
              <p:nvPr/>
            </p:nvSpPr>
            <p:spPr>
              <a:xfrm>
                <a:off x="4540990" y="772108"/>
                <a:ext cx="17402" cy="20883"/>
              </a:xfrm>
              <a:custGeom>
                <a:avLst/>
                <a:gdLst/>
                <a:ahLst/>
                <a:cxnLst/>
                <a:rect l="l" t="t" r="r" b="b"/>
                <a:pathLst>
                  <a:path w="175" h="210" extrusionOk="0">
                    <a:moveTo>
                      <a:pt x="175" y="1"/>
                    </a:moveTo>
                    <a:cubicBezTo>
                      <a:pt x="86" y="85"/>
                      <a:pt x="1" y="100"/>
                      <a:pt x="3" y="102"/>
                    </a:cubicBezTo>
                    <a:lnTo>
                      <a:pt x="8" y="209"/>
                    </a:lnTo>
                    <a:cubicBezTo>
                      <a:pt x="105" y="162"/>
                      <a:pt x="172" y="6"/>
                      <a:pt x="17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0"/>
              <p:cNvSpPr/>
              <p:nvPr/>
            </p:nvSpPr>
            <p:spPr>
              <a:xfrm>
                <a:off x="4503003" y="722486"/>
                <a:ext cx="46042" cy="59765"/>
              </a:xfrm>
              <a:custGeom>
                <a:avLst/>
                <a:gdLst/>
                <a:ahLst/>
                <a:cxnLst/>
                <a:rect l="l" t="t" r="r" b="b"/>
                <a:pathLst>
                  <a:path w="463" h="601" extrusionOk="0">
                    <a:moveTo>
                      <a:pt x="242" y="1"/>
                    </a:moveTo>
                    <a:cubicBezTo>
                      <a:pt x="196" y="1"/>
                      <a:pt x="150" y="23"/>
                      <a:pt x="107" y="84"/>
                    </a:cubicBezTo>
                    <a:cubicBezTo>
                      <a:pt x="0" y="237"/>
                      <a:pt x="158" y="601"/>
                      <a:pt x="359" y="601"/>
                    </a:cubicBezTo>
                    <a:cubicBezTo>
                      <a:pt x="393" y="601"/>
                      <a:pt x="428" y="591"/>
                      <a:pt x="463" y="568"/>
                    </a:cubicBezTo>
                    <a:lnTo>
                      <a:pt x="463" y="143"/>
                    </a:lnTo>
                    <a:cubicBezTo>
                      <a:pt x="463" y="143"/>
                      <a:pt x="357" y="1"/>
                      <a:pt x="242"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0"/>
              <p:cNvSpPr/>
              <p:nvPr/>
            </p:nvSpPr>
            <p:spPr>
              <a:xfrm>
                <a:off x="4522196" y="736507"/>
                <a:ext cx="26153" cy="34308"/>
              </a:xfrm>
              <a:custGeom>
                <a:avLst/>
                <a:gdLst/>
                <a:ahLst/>
                <a:cxnLst/>
                <a:rect l="l" t="t" r="r" b="b"/>
                <a:pathLst>
                  <a:path w="263" h="345" extrusionOk="0">
                    <a:moveTo>
                      <a:pt x="24" y="1"/>
                    </a:moveTo>
                    <a:cubicBezTo>
                      <a:pt x="16" y="1"/>
                      <a:pt x="7" y="6"/>
                      <a:pt x="3" y="15"/>
                    </a:cubicBezTo>
                    <a:cubicBezTo>
                      <a:pt x="0" y="25"/>
                      <a:pt x="5" y="37"/>
                      <a:pt x="16" y="41"/>
                    </a:cubicBezTo>
                    <a:cubicBezTo>
                      <a:pt x="23" y="44"/>
                      <a:pt x="197" y="116"/>
                      <a:pt x="220" y="326"/>
                    </a:cubicBezTo>
                    <a:cubicBezTo>
                      <a:pt x="221" y="337"/>
                      <a:pt x="230" y="344"/>
                      <a:pt x="241" y="344"/>
                    </a:cubicBezTo>
                    <a:lnTo>
                      <a:pt x="244" y="344"/>
                    </a:lnTo>
                    <a:cubicBezTo>
                      <a:pt x="255" y="343"/>
                      <a:pt x="262" y="333"/>
                      <a:pt x="261" y="321"/>
                    </a:cubicBezTo>
                    <a:cubicBezTo>
                      <a:pt x="236" y="87"/>
                      <a:pt x="39" y="6"/>
                      <a:pt x="31" y="2"/>
                    </a:cubicBezTo>
                    <a:cubicBezTo>
                      <a:pt x="29" y="1"/>
                      <a:pt x="27" y="1"/>
                      <a:pt x="24"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0"/>
              <p:cNvSpPr/>
              <p:nvPr/>
            </p:nvSpPr>
            <p:spPr>
              <a:xfrm>
                <a:off x="4523986" y="748938"/>
                <a:ext cx="17701" cy="9149"/>
              </a:xfrm>
              <a:custGeom>
                <a:avLst/>
                <a:gdLst/>
                <a:ahLst/>
                <a:cxnLst/>
                <a:rect l="l" t="t" r="r" b="b"/>
                <a:pathLst>
                  <a:path w="178" h="92" extrusionOk="0">
                    <a:moveTo>
                      <a:pt x="137" y="1"/>
                    </a:moveTo>
                    <a:cubicBezTo>
                      <a:pt x="79" y="1"/>
                      <a:pt x="19" y="48"/>
                      <a:pt x="11" y="53"/>
                    </a:cubicBezTo>
                    <a:cubicBezTo>
                      <a:pt x="3" y="62"/>
                      <a:pt x="1" y="74"/>
                      <a:pt x="9" y="83"/>
                    </a:cubicBezTo>
                    <a:cubicBezTo>
                      <a:pt x="14" y="89"/>
                      <a:pt x="19" y="92"/>
                      <a:pt x="26" y="92"/>
                    </a:cubicBezTo>
                    <a:cubicBezTo>
                      <a:pt x="31" y="92"/>
                      <a:pt x="36" y="90"/>
                      <a:pt x="38" y="86"/>
                    </a:cubicBezTo>
                    <a:cubicBezTo>
                      <a:pt x="55" y="74"/>
                      <a:pt x="101" y="44"/>
                      <a:pt x="136" y="44"/>
                    </a:cubicBezTo>
                    <a:cubicBezTo>
                      <a:pt x="141" y="44"/>
                      <a:pt x="145" y="44"/>
                      <a:pt x="149" y="45"/>
                    </a:cubicBezTo>
                    <a:cubicBezTo>
                      <a:pt x="151" y="45"/>
                      <a:pt x="152" y="45"/>
                      <a:pt x="153" y="45"/>
                    </a:cubicBezTo>
                    <a:cubicBezTo>
                      <a:pt x="163" y="45"/>
                      <a:pt x="172" y="39"/>
                      <a:pt x="175" y="29"/>
                    </a:cubicBezTo>
                    <a:cubicBezTo>
                      <a:pt x="177" y="17"/>
                      <a:pt x="171" y="6"/>
                      <a:pt x="159" y="4"/>
                    </a:cubicBezTo>
                    <a:cubicBezTo>
                      <a:pt x="152" y="2"/>
                      <a:pt x="144" y="1"/>
                      <a:pt x="137"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0"/>
              <p:cNvSpPr/>
              <p:nvPr/>
            </p:nvSpPr>
            <p:spPr>
              <a:xfrm>
                <a:off x="4633571" y="696034"/>
                <a:ext cx="21977" cy="47832"/>
              </a:xfrm>
              <a:custGeom>
                <a:avLst/>
                <a:gdLst/>
                <a:ahLst/>
                <a:cxnLst/>
                <a:rect l="l" t="t" r="r" b="b"/>
                <a:pathLst>
                  <a:path w="221" h="481" extrusionOk="0">
                    <a:moveTo>
                      <a:pt x="25" y="1"/>
                    </a:moveTo>
                    <a:cubicBezTo>
                      <a:pt x="22" y="1"/>
                      <a:pt x="19" y="1"/>
                      <a:pt x="16" y="3"/>
                    </a:cubicBezTo>
                    <a:cubicBezTo>
                      <a:pt x="6" y="8"/>
                      <a:pt x="1" y="20"/>
                      <a:pt x="6" y="31"/>
                    </a:cubicBezTo>
                    <a:cubicBezTo>
                      <a:pt x="6" y="33"/>
                      <a:pt x="90" y="207"/>
                      <a:pt x="174" y="381"/>
                    </a:cubicBezTo>
                    <a:cubicBezTo>
                      <a:pt x="162" y="398"/>
                      <a:pt x="126" y="439"/>
                      <a:pt x="48" y="439"/>
                    </a:cubicBezTo>
                    <a:cubicBezTo>
                      <a:pt x="37" y="439"/>
                      <a:pt x="28" y="448"/>
                      <a:pt x="28" y="460"/>
                    </a:cubicBezTo>
                    <a:cubicBezTo>
                      <a:pt x="28" y="471"/>
                      <a:pt x="37" y="481"/>
                      <a:pt x="48" y="481"/>
                    </a:cubicBezTo>
                    <a:cubicBezTo>
                      <a:pt x="173" y="481"/>
                      <a:pt x="215" y="394"/>
                      <a:pt x="218" y="391"/>
                    </a:cubicBezTo>
                    <a:cubicBezTo>
                      <a:pt x="220" y="386"/>
                      <a:pt x="220" y="378"/>
                      <a:pt x="218" y="373"/>
                    </a:cubicBezTo>
                    <a:cubicBezTo>
                      <a:pt x="132" y="197"/>
                      <a:pt x="46" y="14"/>
                      <a:pt x="44" y="13"/>
                    </a:cubicBezTo>
                    <a:cubicBezTo>
                      <a:pt x="40" y="6"/>
                      <a:pt x="33"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0"/>
              <p:cNvSpPr/>
              <p:nvPr/>
            </p:nvSpPr>
            <p:spPr>
              <a:xfrm>
                <a:off x="4472275" y="704785"/>
                <a:ext cx="97155" cy="91885"/>
              </a:xfrm>
              <a:custGeom>
                <a:avLst/>
                <a:gdLst/>
                <a:ahLst/>
                <a:cxnLst/>
                <a:rect l="l" t="t" r="r" b="b"/>
                <a:pathLst>
                  <a:path w="977" h="924" extrusionOk="0">
                    <a:moveTo>
                      <a:pt x="469" y="0"/>
                    </a:moveTo>
                    <a:cubicBezTo>
                      <a:pt x="402" y="0"/>
                      <a:pt x="328" y="11"/>
                      <a:pt x="260" y="46"/>
                    </a:cubicBezTo>
                    <a:cubicBezTo>
                      <a:pt x="244" y="53"/>
                      <a:pt x="230" y="62"/>
                      <a:pt x="215" y="72"/>
                    </a:cubicBezTo>
                    <a:cubicBezTo>
                      <a:pt x="168" y="104"/>
                      <a:pt x="126" y="151"/>
                      <a:pt x="94" y="216"/>
                    </a:cubicBezTo>
                    <a:cubicBezTo>
                      <a:pt x="0" y="399"/>
                      <a:pt x="67" y="735"/>
                      <a:pt x="286" y="866"/>
                    </a:cubicBezTo>
                    <a:cubicBezTo>
                      <a:pt x="301" y="876"/>
                      <a:pt x="317" y="885"/>
                      <a:pt x="332" y="891"/>
                    </a:cubicBezTo>
                    <a:cubicBezTo>
                      <a:pt x="380" y="912"/>
                      <a:pt x="433" y="924"/>
                      <a:pt x="492" y="924"/>
                    </a:cubicBezTo>
                    <a:cubicBezTo>
                      <a:pt x="560" y="924"/>
                      <a:pt x="635" y="908"/>
                      <a:pt x="718" y="875"/>
                    </a:cubicBezTo>
                    <a:cubicBezTo>
                      <a:pt x="718" y="875"/>
                      <a:pt x="977" y="596"/>
                      <a:pt x="686" y="36"/>
                    </a:cubicBezTo>
                    <a:cubicBezTo>
                      <a:pt x="686" y="36"/>
                      <a:pt x="589" y="0"/>
                      <a:pt x="4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0"/>
              <p:cNvSpPr/>
              <p:nvPr/>
            </p:nvSpPr>
            <p:spPr>
              <a:xfrm>
                <a:off x="4531543" y="767732"/>
                <a:ext cx="92581" cy="28441"/>
              </a:xfrm>
              <a:custGeom>
                <a:avLst/>
                <a:gdLst/>
                <a:ahLst/>
                <a:cxnLst/>
                <a:rect l="l" t="t" r="r" b="b"/>
                <a:pathLst>
                  <a:path w="931" h="286" extrusionOk="0">
                    <a:moveTo>
                      <a:pt x="29" y="1"/>
                    </a:moveTo>
                    <a:cubicBezTo>
                      <a:pt x="23" y="1"/>
                      <a:pt x="16" y="3"/>
                      <a:pt x="11" y="8"/>
                    </a:cubicBezTo>
                    <a:cubicBezTo>
                      <a:pt x="0" y="19"/>
                      <a:pt x="0" y="34"/>
                      <a:pt x="11" y="45"/>
                    </a:cubicBezTo>
                    <a:cubicBezTo>
                      <a:pt x="23" y="55"/>
                      <a:pt x="261" y="286"/>
                      <a:pt x="666" y="286"/>
                    </a:cubicBezTo>
                    <a:cubicBezTo>
                      <a:pt x="690" y="286"/>
                      <a:pt x="714" y="285"/>
                      <a:pt x="739" y="283"/>
                    </a:cubicBezTo>
                    <a:cubicBezTo>
                      <a:pt x="793" y="279"/>
                      <a:pt x="850" y="272"/>
                      <a:pt x="909" y="258"/>
                    </a:cubicBezTo>
                    <a:cubicBezTo>
                      <a:pt x="923" y="256"/>
                      <a:pt x="930" y="243"/>
                      <a:pt x="928" y="229"/>
                    </a:cubicBezTo>
                    <a:cubicBezTo>
                      <a:pt x="926" y="217"/>
                      <a:pt x="916" y="209"/>
                      <a:pt x="904" y="209"/>
                    </a:cubicBezTo>
                    <a:cubicBezTo>
                      <a:pt x="902" y="209"/>
                      <a:pt x="900" y="209"/>
                      <a:pt x="898" y="210"/>
                    </a:cubicBezTo>
                    <a:cubicBezTo>
                      <a:pt x="817" y="227"/>
                      <a:pt x="741" y="235"/>
                      <a:pt x="670" y="235"/>
                    </a:cubicBezTo>
                    <a:cubicBezTo>
                      <a:pt x="282" y="235"/>
                      <a:pt x="51" y="12"/>
                      <a:pt x="47" y="8"/>
                    </a:cubicBezTo>
                    <a:cubicBezTo>
                      <a:pt x="42" y="3"/>
                      <a:pt x="35"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0"/>
              <p:cNvSpPr/>
              <p:nvPr/>
            </p:nvSpPr>
            <p:spPr>
              <a:xfrm>
                <a:off x="4619152" y="781256"/>
                <a:ext cx="16806" cy="16309"/>
              </a:xfrm>
              <a:custGeom>
                <a:avLst/>
                <a:gdLst/>
                <a:ahLst/>
                <a:cxnLst/>
                <a:rect l="l" t="t" r="r" b="b"/>
                <a:pathLst>
                  <a:path w="169" h="164" extrusionOk="0">
                    <a:moveTo>
                      <a:pt x="85" y="1"/>
                    </a:moveTo>
                    <a:cubicBezTo>
                      <a:pt x="83" y="1"/>
                      <a:pt x="81" y="1"/>
                      <a:pt x="79" y="1"/>
                    </a:cubicBezTo>
                    <a:cubicBezTo>
                      <a:pt x="34" y="3"/>
                      <a:pt x="1" y="42"/>
                      <a:pt x="3" y="88"/>
                    </a:cubicBezTo>
                    <a:cubicBezTo>
                      <a:pt x="6" y="131"/>
                      <a:pt x="41" y="164"/>
                      <a:pt x="84" y="164"/>
                    </a:cubicBezTo>
                    <a:cubicBezTo>
                      <a:pt x="86" y="164"/>
                      <a:pt x="88" y="164"/>
                      <a:pt x="90" y="164"/>
                    </a:cubicBezTo>
                    <a:cubicBezTo>
                      <a:pt x="135" y="162"/>
                      <a:pt x="169" y="122"/>
                      <a:pt x="166" y="78"/>
                    </a:cubicBezTo>
                    <a:cubicBezTo>
                      <a:pt x="162" y="35"/>
                      <a:pt x="128"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0"/>
              <p:cNvSpPr/>
              <p:nvPr/>
            </p:nvSpPr>
            <p:spPr>
              <a:xfrm>
                <a:off x="4516627" y="597387"/>
                <a:ext cx="85819" cy="108492"/>
              </a:xfrm>
              <a:custGeom>
                <a:avLst/>
                <a:gdLst/>
                <a:ahLst/>
                <a:cxnLst/>
                <a:rect l="l" t="t" r="r" b="b"/>
                <a:pathLst>
                  <a:path w="863" h="1091" extrusionOk="0">
                    <a:moveTo>
                      <a:pt x="812" y="0"/>
                    </a:moveTo>
                    <a:cubicBezTo>
                      <a:pt x="800" y="0"/>
                      <a:pt x="788" y="0"/>
                      <a:pt x="773" y="1"/>
                    </a:cubicBezTo>
                    <a:cubicBezTo>
                      <a:pt x="562" y="7"/>
                      <a:pt x="390" y="80"/>
                      <a:pt x="263" y="218"/>
                    </a:cubicBezTo>
                    <a:cubicBezTo>
                      <a:pt x="260" y="221"/>
                      <a:pt x="258" y="225"/>
                      <a:pt x="255" y="228"/>
                    </a:cubicBezTo>
                    <a:cubicBezTo>
                      <a:pt x="124" y="377"/>
                      <a:pt x="61" y="571"/>
                      <a:pt x="32" y="738"/>
                    </a:cubicBezTo>
                    <a:cubicBezTo>
                      <a:pt x="0" y="926"/>
                      <a:pt x="12" y="1080"/>
                      <a:pt x="11" y="1090"/>
                    </a:cubicBezTo>
                    <a:lnTo>
                      <a:pt x="64" y="1087"/>
                    </a:lnTo>
                    <a:cubicBezTo>
                      <a:pt x="64" y="1084"/>
                      <a:pt x="54" y="944"/>
                      <a:pt x="82" y="769"/>
                    </a:cubicBezTo>
                    <a:cubicBezTo>
                      <a:pt x="89" y="716"/>
                      <a:pt x="101" y="660"/>
                      <a:pt x="116" y="605"/>
                    </a:cubicBezTo>
                    <a:cubicBezTo>
                      <a:pt x="137" y="535"/>
                      <a:pt x="164" y="463"/>
                      <a:pt x="200" y="398"/>
                    </a:cubicBezTo>
                    <a:cubicBezTo>
                      <a:pt x="228" y="349"/>
                      <a:pt x="259" y="304"/>
                      <a:pt x="296" y="263"/>
                    </a:cubicBezTo>
                    <a:cubicBezTo>
                      <a:pt x="344" y="208"/>
                      <a:pt x="400" y="165"/>
                      <a:pt x="462" y="131"/>
                    </a:cubicBezTo>
                    <a:cubicBezTo>
                      <a:pt x="552" y="85"/>
                      <a:pt x="639" y="55"/>
                      <a:pt x="756" y="51"/>
                    </a:cubicBezTo>
                    <a:cubicBezTo>
                      <a:pt x="789" y="33"/>
                      <a:pt x="829" y="21"/>
                      <a:pt x="863" y="2"/>
                    </a:cubicBezTo>
                    <a:cubicBezTo>
                      <a:pt x="844"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40"/>
              <p:cNvSpPr/>
              <p:nvPr/>
            </p:nvSpPr>
            <p:spPr>
              <a:xfrm>
                <a:off x="4493854" y="709260"/>
                <a:ext cx="22176" cy="84228"/>
              </a:xfrm>
              <a:custGeom>
                <a:avLst/>
                <a:gdLst/>
                <a:ahLst/>
                <a:cxnLst/>
                <a:rect l="l" t="t" r="r" b="b"/>
                <a:pathLst>
                  <a:path w="223" h="847" extrusionOk="0">
                    <a:moveTo>
                      <a:pt x="44" y="0"/>
                    </a:moveTo>
                    <a:cubicBezTo>
                      <a:pt x="28" y="7"/>
                      <a:pt x="14" y="16"/>
                      <a:pt x="0" y="26"/>
                    </a:cubicBezTo>
                    <a:cubicBezTo>
                      <a:pt x="71" y="172"/>
                      <a:pt x="167" y="461"/>
                      <a:pt x="70" y="822"/>
                    </a:cubicBezTo>
                    <a:cubicBezTo>
                      <a:pt x="85" y="831"/>
                      <a:pt x="101" y="840"/>
                      <a:pt x="116" y="846"/>
                    </a:cubicBezTo>
                    <a:cubicBezTo>
                      <a:pt x="223" y="462"/>
                      <a:pt x="119" y="156"/>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0"/>
              <p:cNvSpPr/>
              <p:nvPr/>
            </p:nvSpPr>
            <p:spPr>
              <a:xfrm>
                <a:off x="4728042" y="1008085"/>
                <a:ext cx="81841" cy="127286"/>
              </a:xfrm>
              <a:custGeom>
                <a:avLst/>
                <a:gdLst/>
                <a:ahLst/>
                <a:cxnLst/>
                <a:rect l="l" t="t" r="r" b="b"/>
                <a:pathLst>
                  <a:path w="823" h="1280" extrusionOk="0">
                    <a:moveTo>
                      <a:pt x="447" y="0"/>
                    </a:moveTo>
                    <a:lnTo>
                      <a:pt x="0" y="146"/>
                    </a:lnTo>
                    <a:lnTo>
                      <a:pt x="371" y="1234"/>
                    </a:lnTo>
                    <a:cubicBezTo>
                      <a:pt x="381" y="1263"/>
                      <a:pt x="408" y="1280"/>
                      <a:pt x="436" y="1280"/>
                    </a:cubicBezTo>
                    <a:cubicBezTo>
                      <a:pt x="443" y="1280"/>
                      <a:pt x="450" y="1279"/>
                      <a:pt x="457" y="1276"/>
                    </a:cubicBezTo>
                    <a:lnTo>
                      <a:pt x="767" y="1171"/>
                    </a:lnTo>
                    <a:cubicBezTo>
                      <a:pt x="804" y="1158"/>
                      <a:pt x="822" y="1120"/>
                      <a:pt x="810" y="1085"/>
                    </a:cubicBezTo>
                    <a:lnTo>
                      <a:pt x="4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0"/>
              <p:cNvSpPr/>
              <p:nvPr/>
            </p:nvSpPr>
            <p:spPr>
              <a:xfrm>
                <a:off x="4349166" y="901482"/>
                <a:ext cx="399659" cy="347552"/>
              </a:xfrm>
              <a:custGeom>
                <a:avLst/>
                <a:gdLst/>
                <a:ahLst/>
                <a:cxnLst/>
                <a:rect l="l" t="t" r="r" b="b"/>
                <a:pathLst>
                  <a:path w="4019" h="3495" extrusionOk="0">
                    <a:moveTo>
                      <a:pt x="1024" y="2400"/>
                    </a:moveTo>
                    <a:cubicBezTo>
                      <a:pt x="1025" y="2400"/>
                      <a:pt x="1025" y="2400"/>
                      <a:pt x="1026" y="2400"/>
                    </a:cubicBezTo>
                    <a:cubicBezTo>
                      <a:pt x="1027" y="2400"/>
                      <a:pt x="1034" y="2402"/>
                      <a:pt x="1042" y="2405"/>
                    </a:cubicBezTo>
                    <a:lnTo>
                      <a:pt x="1042" y="2405"/>
                    </a:lnTo>
                    <a:cubicBezTo>
                      <a:pt x="1028" y="2403"/>
                      <a:pt x="1021" y="2400"/>
                      <a:pt x="1024" y="2400"/>
                    </a:cubicBezTo>
                    <a:close/>
                    <a:moveTo>
                      <a:pt x="995" y="1"/>
                    </a:moveTo>
                    <a:cubicBezTo>
                      <a:pt x="783" y="1"/>
                      <a:pt x="580" y="123"/>
                      <a:pt x="488" y="328"/>
                    </a:cubicBezTo>
                    <a:lnTo>
                      <a:pt x="467" y="377"/>
                    </a:lnTo>
                    <a:lnTo>
                      <a:pt x="448" y="419"/>
                    </a:lnTo>
                    <a:cubicBezTo>
                      <a:pt x="435" y="447"/>
                      <a:pt x="424" y="476"/>
                      <a:pt x="411" y="504"/>
                    </a:cubicBezTo>
                    <a:cubicBezTo>
                      <a:pt x="388" y="561"/>
                      <a:pt x="367" y="617"/>
                      <a:pt x="344" y="674"/>
                    </a:cubicBezTo>
                    <a:cubicBezTo>
                      <a:pt x="302" y="788"/>
                      <a:pt x="261" y="903"/>
                      <a:pt x="225" y="1021"/>
                    </a:cubicBezTo>
                    <a:cubicBezTo>
                      <a:pt x="187" y="1137"/>
                      <a:pt x="154" y="1256"/>
                      <a:pt x="124" y="1378"/>
                    </a:cubicBezTo>
                    <a:cubicBezTo>
                      <a:pt x="95" y="1499"/>
                      <a:pt x="68" y="1623"/>
                      <a:pt x="47" y="1752"/>
                    </a:cubicBezTo>
                    <a:cubicBezTo>
                      <a:pt x="27" y="1881"/>
                      <a:pt x="11" y="2015"/>
                      <a:pt x="6" y="2156"/>
                    </a:cubicBezTo>
                    <a:cubicBezTo>
                      <a:pt x="1" y="2297"/>
                      <a:pt x="6" y="2446"/>
                      <a:pt x="35" y="2612"/>
                    </a:cubicBezTo>
                    <a:lnTo>
                      <a:pt x="40" y="2643"/>
                    </a:lnTo>
                    <a:cubicBezTo>
                      <a:pt x="41" y="2653"/>
                      <a:pt x="43" y="2665"/>
                      <a:pt x="46" y="2675"/>
                    </a:cubicBezTo>
                    <a:lnTo>
                      <a:pt x="62" y="2740"/>
                    </a:lnTo>
                    <a:cubicBezTo>
                      <a:pt x="67" y="2761"/>
                      <a:pt x="74" y="2784"/>
                      <a:pt x="82" y="2806"/>
                    </a:cubicBezTo>
                    <a:lnTo>
                      <a:pt x="103" y="2873"/>
                    </a:lnTo>
                    <a:cubicBezTo>
                      <a:pt x="111" y="2897"/>
                      <a:pt x="121" y="2920"/>
                      <a:pt x="131" y="2943"/>
                    </a:cubicBezTo>
                    <a:lnTo>
                      <a:pt x="147" y="2979"/>
                    </a:lnTo>
                    <a:cubicBezTo>
                      <a:pt x="150" y="2985"/>
                      <a:pt x="151" y="2990"/>
                      <a:pt x="155" y="2996"/>
                    </a:cubicBezTo>
                    <a:lnTo>
                      <a:pt x="170" y="3022"/>
                    </a:lnTo>
                    <a:cubicBezTo>
                      <a:pt x="178" y="3041"/>
                      <a:pt x="188" y="3057"/>
                      <a:pt x="199" y="3074"/>
                    </a:cubicBezTo>
                    <a:cubicBezTo>
                      <a:pt x="209" y="3091"/>
                      <a:pt x="223" y="3108"/>
                      <a:pt x="234" y="3125"/>
                    </a:cubicBezTo>
                    <a:cubicBezTo>
                      <a:pt x="245" y="3140"/>
                      <a:pt x="259" y="3157"/>
                      <a:pt x="271" y="3173"/>
                    </a:cubicBezTo>
                    <a:cubicBezTo>
                      <a:pt x="285" y="3188"/>
                      <a:pt x="299" y="3204"/>
                      <a:pt x="313" y="3218"/>
                    </a:cubicBezTo>
                    <a:cubicBezTo>
                      <a:pt x="321" y="3225"/>
                      <a:pt x="327" y="3234"/>
                      <a:pt x="336" y="3240"/>
                    </a:cubicBezTo>
                    <a:lnTo>
                      <a:pt x="357" y="3260"/>
                    </a:lnTo>
                    <a:cubicBezTo>
                      <a:pt x="371" y="3272"/>
                      <a:pt x="387" y="3286"/>
                      <a:pt x="402" y="3297"/>
                    </a:cubicBezTo>
                    <a:cubicBezTo>
                      <a:pt x="417" y="3308"/>
                      <a:pt x="433" y="3319"/>
                      <a:pt x="449" y="3329"/>
                    </a:cubicBezTo>
                    <a:cubicBezTo>
                      <a:pt x="464" y="3339"/>
                      <a:pt x="482" y="3352"/>
                      <a:pt x="497" y="3359"/>
                    </a:cubicBezTo>
                    <a:cubicBezTo>
                      <a:pt x="559" y="3395"/>
                      <a:pt x="622" y="3421"/>
                      <a:pt x="679" y="3440"/>
                    </a:cubicBezTo>
                    <a:cubicBezTo>
                      <a:pt x="794" y="3476"/>
                      <a:pt x="893" y="3488"/>
                      <a:pt x="984" y="3493"/>
                    </a:cubicBezTo>
                    <a:cubicBezTo>
                      <a:pt x="1009" y="3494"/>
                      <a:pt x="1032" y="3494"/>
                      <a:pt x="1055" y="3494"/>
                    </a:cubicBezTo>
                    <a:cubicBezTo>
                      <a:pt x="1118" y="3494"/>
                      <a:pt x="1177" y="3491"/>
                      <a:pt x="1231" y="3485"/>
                    </a:cubicBezTo>
                    <a:cubicBezTo>
                      <a:pt x="1307" y="3477"/>
                      <a:pt x="1378" y="3466"/>
                      <a:pt x="1447" y="3452"/>
                    </a:cubicBezTo>
                    <a:cubicBezTo>
                      <a:pt x="1583" y="3425"/>
                      <a:pt x="1710" y="3391"/>
                      <a:pt x="1830" y="3353"/>
                    </a:cubicBezTo>
                    <a:cubicBezTo>
                      <a:pt x="2073" y="3276"/>
                      <a:pt x="2297" y="3184"/>
                      <a:pt x="2514" y="3088"/>
                    </a:cubicBezTo>
                    <a:cubicBezTo>
                      <a:pt x="2623" y="3038"/>
                      <a:pt x="2729" y="2986"/>
                      <a:pt x="2836" y="2934"/>
                    </a:cubicBezTo>
                    <a:cubicBezTo>
                      <a:pt x="2942" y="2882"/>
                      <a:pt x="3045" y="2828"/>
                      <a:pt x="3149" y="2772"/>
                    </a:cubicBezTo>
                    <a:cubicBezTo>
                      <a:pt x="3253" y="2716"/>
                      <a:pt x="3355" y="2659"/>
                      <a:pt x="3457" y="2601"/>
                    </a:cubicBezTo>
                    <a:cubicBezTo>
                      <a:pt x="3506" y="2571"/>
                      <a:pt x="3557" y="2543"/>
                      <a:pt x="3608" y="2512"/>
                    </a:cubicBezTo>
                    <a:lnTo>
                      <a:pt x="3683" y="2466"/>
                    </a:lnTo>
                    <a:lnTo>
                      <a:pt x="3760" y="2417"/>
                    </a:lnTo>
                    <a:cubicBezTo>
                      <a:pt x="3944" y="2303"/>
                      <a:pt x="4019" y="2069"/>
                      <a:pt x="3926" y="1867"/>
                    </a:cubicBezTo>
                    <a:cubicBezTo>
                      <a:pt x="3854" y="1707"/>
                      <a:pt x="3696" y="1614"/>
                      <a:pt x="3531" y="1614"/>
                    </a:cubicBezTo>
                    <a:cubicBezTo>
                      <a:pt x="3471" y="1614"/>
                      <a:pt x="3409" y="1626"/>
                      <a:pt x="3351" y="1653"/>
                    </a:cubicBezTo>
                    <a:lnTo>
                      <a:pt x="3339" y="1659"/>
                    </a:lnTo>
                    <a:lnTo>
                      <a:pt x="3193" y="1725"/>
                    </a:lnTo>
                    <a:lnTo>
                      <a:pt x="3043" y="1793"/>
                    </a:lnTo>
                    <a:cubicBezTo>
                      <a:pt x="2942" y="1836"/>
                      <a:pt x="2842" y="1880"/>
                      <a:pt x="2741" y="1922"/>
                    </a:cubicBezTo>
                    <a:cubicBezTo>
                      <a:pt x="2539" y="2006"/>
                      <a:pt x="2337" y="2087"/>
                      <a:pt x="2136" y="2160"/>
                    </a:cubicBezTo>
                    <a:cubicBezTo>
                      <a:pt x="2035" y="2196"/>
                      <a:pt x="1935" y="2229"/>
                      <a:pt x="1836" y="2260"/>
                    </a:cubicBezTo>
                    <a:cubicBezTo>
                      <a:pt x="1736" y="2290"/>
                      <a:pt x="1638" y="2320"/>
                      <a:pt x="1541" y="2343"/>
                    </a:cubicBezTo>
                    <a:cubicBezTo>
                      <a:pt x="1444" y="2368"/>
                      <a:pt x="1350" y="2386"/>
                      <a:pt x="1264" y="2398"/>
                    </a:cubicBezTo>
                    <a:cubicBezTo>
                      <a:pt x="1221" y="2404"/>
                      <a:pt x="1181" y="2409"/>
                      <a:pt x="1143" y="2410"/>
                    </a:cubicBezTo>
                    <a:cubicBezTo>
                      <a:pt x="1139" y="2410"/>
                      <a:pt x="1136" y="2410"/>
                      <a:pt x="1132" y="2410"/>
                    </a:cubicBezTo>
                    <a:lnTo>
                      <a:pt x="1132" y="2410"/>
                    </a:lnTo>
                    <a:cubicBezTo>
                      <a:pt x="1127" y="2355"/>
                      <a:pt x="1127" y="2285"/>
                      <a:pt x="1132" y="2210"/>
                    </a:cubicBezTo>
                    <a:cubicBezTo>
                      <a:pt x="1137" y="2126"/>
                      <a:pt x="1148" y="2035"/>
                      <a:pt x="1166" y="1940"/>
                    </a:cubicBezTo>
                    <a:cubicBezTo>
                      <a:pt x="1198" y="1752"/>
                      <a:pt x="1250" y="1554"/>
                      <a:pt x="1308" y="1356"/>
                    </a:cubicBezTo>
                    <a:cubicBezTo>
                      <a:pt x="1338" y="1256"/>
                      <a:pt x="1369" y="1156"/>
                      <a:pt x="1403" y="1058"/>
                    </a:cubicBezTo>
                    <a:cubicBezTo>
                      <a:pt x="1419" y="1009"/>
                      <a:pt x="1435" y="959"/>
                      <a:pt x="1453" y="911"/>
                    </a:cubicBezTo>
                    <a:lnTo>
                      <a:pt x="1479" y="838"/>
                    </a:lnTo>
                    <a:lnTo>
                      <a:pt x="1504" y="772"/>
                    </a:lnTo>
                    <a:lnTo>
                      <a:pt x="1514" y="746"/>
                    </a:lnTo>
                    <a:cubicBezTo>
                      <a:pt x="1614" y="474"/>
                      <a:pt x="1488" y="171"/>
                      <a:pt x="1222" y="49"/>
                    </a:cubicBezTo>
                    <a:cubicBezTo>
                      <a:pt x="1148" y="16"/>
                      <a:pt x="1071" y="1"/>
                      <a:pt x="995"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0"/>
              <p:cNvSpPr/>
              <p:nvPr/>
            </p:nvSpPr>
            <p:spPr>
              <a:xfrm>
                <a:off x="4345983" y="892930"/>
                <a:ext cx="170942" cy="199382"/>
              </a:xfrm>
              <a:custGeom>
                <a:avLst/>
                <a:gdLst/>
                <a:ahLst/>
                <a:cxnLst/>
                <a:rect l="l" t="t" r="r" b="b"/>
                <a:pathLst>
                  <a:path w="1719" h="2005" extrusionOk="0">
                    <a:moveTo>
                      <a:pt x="1186" y="1"/>
                    </a:moveTo>
                    <a:cubicBezTo>
                      <a:pt x="1026" y="1"/>
                      <a:pt x="804" y="58"/>
                      <a:pt x="585" y="305"/>
                    </a:cubicBezTo>
                    <a:cubicBezTo>
                      <a:pt x="117" y="834"/>
                      <a:pt x="1" y="1826"/>
                      <a:pt x="1" y="1826"/>
                    </a:cubicBezTo>
                    <a:lnTo>
                      <a:pt x="1324" y="2004"/>
                    </a:lnTo>
                    <a:cubicBezTo>
                      <a:pt x="1324" y="2004"/>
                      <a:pt x="1718" y="1137"/>
                      <a:pt x="1713" y="666"/>
                    </a:cubicBezTo>
                    <a:cubicBezTo>
                      <a:pt x="1710" y="194"/>
                      <a:pt x="1416" y="44"/>
                      <a:pt x="1416" y="44"/>
                    </a:cubicBezTo>
                    <a:cubicBezTo>
                      <a:pt x="1416" y="44"/>
                      <a:pt x="1324" y="1"/>
                      <a:pt x="1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0"/>
              <p:cNvSpPr/>
              <p:nvPr/>
            </p:nvSpPr>
            <p:spPr>
              <a:xfrm>
                <a:off x="4341807" y="1057508"/>
                <a:ext cx="137927" cy="44152"/>
              </a:xfrm>
              <a:custGeom>
                <a:avLst/>
                <a:gdLst/>
                <a:ahLst/>
                <a:cxnLst/>
                <a:rect l="l" t="t" r="r" b="b"/>
                <a:pathLst>
                  <a:path w="1387" h="444" extrusionOk="0">
                    <a:moveTo>
                      <a:pt x="43" y="1"/>
                    </a:moveTo>
                    <a:lnTo>
                      <a:pt x="0" y="265"/>
                    </a:lnTo>
                    <a:lnTo>
                      <a:pt x="1329" y="444"/>
                    </a:lnTo>
                    <a:lnTo>
                      <a:pt x="1386" y="199"/>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0"/>
              <p:cNvSpPr/>
              <p:nvPr/>
            </p:nvSpPr>
            <p:spPr>
              <a:xfrm>
                <a:off x="4473966" y="956375"/>
                <a:ext cx="45346" cy="134745"/>
              </a:xfrm>
              <a:custGeom>
                <a:avLst/>
                <a:gdLst/>
                <a:ahLst/>
                <a:cxnLst/>
                <a:rect l="l" t="t" r="r" b="b"/>
                <a:pathLst>
                  <a:path w="456" h="1355" extrusionOk="0">
                    <a:moveTo>
                      <a:pt x="427" y="1"/>
                    </a:moveTo>
                    <a:cubicBezTo>
                      <a:pt x="413" y="1"/>
                      <a:pt x="402" y="11"/>
                      <a:pt x="400" y="24"/>
                    </a:cubicBezTo>
                    <a:cubicBezTo>
                      <a:pt x="399" y="30"/>
                      <a:pt x="316" y="727"/>
                      <a:pt x="6" y="1314"/>
                    </a:cubicBezTo>
                    <a:cubicBezTo>
                      <a:pt x="0" y="1328"/>
                      <a:pt x="5" y="1345"/>
                      <a:pt x="19" y="1351"/>
                    </a:cubicBezTo>
                    <a:cubicBezTo>
                      <a:pt x="22" y="1355"/>
                      <a:pt x="27" y="1355"/>
                      <a:pt x="31" y="1355"/>
                    </a:cubicBezTo>
                    <a:cubicBezTo>
                      <a:pt x="42" y="1355"/>
                      <a:pt x="51" y="1350"/>
                      <a:pt x="55" y="1340"/>
                    </a:cubicBezTo>
                    <a:cubicBezTo>
                      <a:pt x="369" y="741"/>
                      <a:pt x="454" y="37"/>
                      <a:pt x="454" y="30"/>
                    </a:cubicBezTo>
                    <a:cubicBezTo>
                      <a:pt x="455" y="16"/>
                      <a:pt x="445" y="2"/>
                      <a:pt x="430" y="1"/>
                    </a:cubicBezTo>
                    <a:cubicBezTo>
                      <a:pt x="429" y="1"/>
                      <a:pt x="428" y="1"/>
                      <a:pt x="427"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0"/>
              <p:cNvSpPr/>
              <p:nvPr/>
            </p:nvSpPr>
            <p:spPr>
              <a:xfrm>
                <a:off x="4509467" y="964927"/>
                <a:ext cx="23071" cy="20783"/>
              </a:xfrm>
              <a:custGeom>
                <a:avLst/>
                <a:gdLst/>
                <a:ahLst/>
                <a:cxnLst/>
                <a:rect l="l" t="t" r="r" b="b"/>
                <a:pathLst>
                  <a:path w="232" h="209" extrusionOk="0">
                    <a:moveTo>
                      <a:pt x="201" y="1"/>
                    </a:moveTo>
                    <a:cubicBezTo>
                      <a:pt x="194" y="1"/>
                      <a:pt x="188" y="3"/>
                      <a:pt x="183" y="7"/>
                    </a:cubicBezTo>
                    <a:lnTo>
                      <a:pt x="12" y="163"/>
                    </a:lnTo>
                    <a:cubicBezTo>
                      <a:pt x="1" y="173"/>
                      <a:pt x="1" y="191"/>
                      <a:pt x="11" y="201"/>
                    </a:cubicBezTo>
                    <a:cubicBezTo>
                      <a:pt x="16" y="205"/>
                      <a:pt x="24" y="208"/>
                      <a:pt x="31" y="208"/>
                    </a:cubicBezTo>
                    <a:cubicBezTo>
                      <a:pt x="37" y="208"/>
                      <a:pt x="43" y="206"/>
                      <a:pt x="48" y="202"/>
                    </a:cubicBezTo>
                    <a:lnTo>
                      <a:pt x="219" y="47"/>
                    </a:lnTo>
                    <a:cubicBezTo>
                      <a:pt x="232" y="36"/>
                      <a:pt x="232" y="20"/>
                      <a:pt x="220" y="9"/>
                    </a:cubicBezTo>
                    <a:cubicBezTo>
                      <a:pt x="215" y="3"/>
                      <a:pt x="208" y="1"/>
                      <a:pt x="201"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0"/>
              <p:cNvSpPr/>
              <p:nvPr/>
            </p:nvSpPr>
            <p:spPr>
              <a:xfrm>
                <a:off x="4671160" y="999831"/>
                <a:ext cx="154931" cy="131463"/>
              </a:xfrm>
              <a:custGeom>
                <a:avLst/>
                <a:gdLst/>
                <a:ahLst/>
                <a:cxnLst/>
                <a:rect l="l" t="t" r="r" b="b"/>
                <a:pathLst>
                  <a:path w="1558" h="1322" extrusionOk="0">
                    <a:moveTo>
                      <a:pt x="1287" y="0"/>
                    </a:moveTo>
                    <a:cubicBezTo>
                      <a:pt x="1230" y="0"/>
                      <a:pt x="1145" y="13"/>
                      <a:pt x="1022" y="44"/>
                    </a:cubicBezTo>
                    <a:cubicBezTo>
                      <a:pt x="689" y="127"/>
                      <a:pt x="207" y="635"/>
                      <a:pt x="207" y="635"/>
                    </a:cubicBezTo>
                    <a:cubicBezTo>
                      <a:pt x="0" y="936"/>
                      <a:pt x="374" y="1322"/>
                      <a:pt x="620" y="1322"/>
                    </a:cubicBezTo>
                    <a:cubicBezTo>
                      <a:pt x="626" y="1322"/>
                      <a:pt x="631" y="1321"/>
                      <a:pt x="636" y="1321"/>
                    </a:cubicBezTo>
                    <a:cubicBezTo>
                      <a:pt x="883" y="1301"/>
                      <a:pt x="1308" y="1091"/>
                      <a:pt x="1373" y="1018"/>
                    </a:cubicBezTo>
                    <a:cubicBezTo>
                      <a:pt x="1478" y="902"/>
                      <a:pt x="1359" y="836"/>
                      <a:pt x="1359" y="836"/>
                    </a:cubicBezTo>
                    <a:cubicBezTo>
                      <a:pt x="1359" y="836"/>
                      <a:pt x="1415" y="824"/>
                      <a:pt x="1448" y="753"/>
                    </a:cubicBezTo>
                    <a:cubicBezTo>
                      <a:pt x="1491" y="663"/>
                      <a:pt x="1368" y="640"/>
                      <a:pt x="1368" y="640"/>
                    </a:cubicBezTo>
                    <a:cubicBezTo>
                      <a:pt x="1368" y="640"/>
                      <a:pt x="1558" y="587"/>
                      <a:pt x="1553" y="502"/>
                    </a:cubicBezTo>
                    <a:cubicBezTo>
                      <a:pt x="1549" y="437"/>
                      <a:pt x="1475" y="424"/>
                      <a:pt x="1417" y="424"/>
                    </a:cubicBezTo>
                    <a:cubicBezTo>
                      <a:pt x="1412" y="424"/>
                      <a:pt x="1406" y="424"/>
                      <a:pt x="1401" y="424"/>
                    </a:cubicBezTo>
                    <a:lnTo>
                      <a:pt x="1401" y="424"/>
                    </a:lnTo>
                    <a:cubicBezTo>
                      <a:pt x="1456" y="415"/>
                      <a:pt x="1535" y="386"/>
                      <a:pt x="1540" y="303"/>
                    </a:cubicBezTo>
                    <a:cubicBezTo>
                      <a:pt x="1545" y="224"/>
                      <a:pt x="1477" y="206"/>
                      <a:pt x="1413" y="206"/>
                    </a:cubicBezTo>
                    <a:cubicBezTo>
                      <a:pt x="1358" y="206"/>
                      <a:pt x="1306" y="219"/>
                      <a:pt x="1306" y="219"/>
                    </a:cubicBezTo>
                    <a:cubicBezTo>
                      <a:pt x="1368" y="144"/>
                      <a:pt x="1405" y="167"/>
                      <a:pt x="1405" y="89"/>
                    </a:cubicBezTo>
                    <a:cubicBezTo>
                      <a:pt x="1405" y="38"/>
                      <a:pt x="1385" y="0"/>
                      <a:pt x="1287"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40"/>
              <p:cNvSpPr/>
              <p:nvPr/>
            </p:nvSpPr>
            <p:spPr>
              <a:xfrm>
                <a:off x="4651670" y="1069441"/>
                <a:ext cx="57478" cy="90990"/>
              </a:xfrm>
              <a:custGeom>
                <a:avLst/>
                <a:gdLst/>
                <a:ahLst/>
                <a:cxnLst/>
                <a:rect l="l" t="t" r="r" b="b"/>
                <a:pathLst>
                  <a:path w="578" h="915" extrusionOk="0">
                    <a:moveTo>
                      <a:pt x="177" y="0"/>
                    </a:moveTo>
                    <a:cubicBezTo>
                      <a:pt x="113" y="11"/>
                      <a:pt x="38" y="52"/>
                      <a:pt x="0" y="105"/>
                    </a:cubicBezTo>
                    <a:cubicBezTo>
                      <a:pt x="0" y="105"/>
                      <a:pt x="127" y="675"/>
                      <a:pt x="364" y="914"/>
                    </a:cubicBezTo>
                    <a:cubicBezTo>
                      <a:pt x="366" y="915"/>
                      <a:pt x="368" y="915"/>
                      <a:pt x="369" y="915"/>
                    </a:cubicBezTo>
                    <a:cubicBezTo>
                      <a:pt x="428" y="915"/>
                      <a:pt x="537" y="869"/>
                      <a:pt x="577" y="826"/>
                    </a:cubicBezTo>
                    <a:cubicBezTo>
                      <a:pt x="577" y="826"/>
                      <a:pt x="282" y="414"/>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0"/>
              <p:cNvSpPr/>
              <p:nvPr/>
            </p:nvSpPr>
            <p:spPr>
              <a:xfrm>
                <a:off x="4651172" y="1091716"/>
                <a:ext cx="52506" cy="45843"/>
              </a:xfrm>
              <a:custGeom>
                <a:avLst/>
                <a:gdLst/>
                <a:ahLst/>
                <a:cxnLst/>
                <a:rect l="l" t="t" r="r" b="b"/>
                <a:pathLst>
                  <a:path w="528" h="461" extrusionOk="0">
                    <a:moveTo>
                      <a:pt x="264" y="0"/>
                    </a:moveTo>
                    <a:cubicBezTo>
                      <a:pt x="228" y="0"/>
                      <a:pt x="191" y="9"/>
                      <a:pt x="156" y="27"/>
                    </a:cubicBezTo>
                    <a:cubicBezTo>
                      <a:pt x="43" y="87"/>
                      <a:pt x="1" y="226"/>
                      <a:pt x="61" y="338"/>
                    </a:cubicBezTo>
                    <a:cubicBezTo>
                      <a:pt x="102" y="417"/>
                      <a:pt x="182" y="461"/>
                      <a:pt x="264" y="461"/>
                    </a:cubicBezTo>
                    <a:cubicBezTo>
                      <a:pt x="301" y="461"/>
                      <a:pt x="338" y="452"/>
                      <a:pt x="372" y="434"/>
                    </a:cubicBezTo>
                    <a:cubicBezTo>
                      <a:pt x="484" y="374"/>
                      <a:pt x="528" y="236"/>
                      <a:pt x="467" y="123"/>
                    </a:cubicBezTo>
                    <a:cubicBezTo>
                      <a:pt x="426" y="45"/>
                      <a:pt x="34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0"/>
              <p:cNvSpPr/>
              <p:nvPr/>
            </p:nvSpPr>
            <p:spPr>
              <a:xfrm>
                <a:off x="4658531" y="1098180"/>
                <a:ext cx="37689" cy="33015"/>
              </a:xfrm>
              <a:custGeom>
                <a:avLst/>
                <a:gdLst/>
                <a:ahLst/>
                <a:cxnLst/>
                <a:rect l="l" t="t" r="r" b="b"/>
                <a:pathLst>
                  <a:path w="379" h="332" extrusionOk="0">
                    <a:moveTo>
                      <a:pt x="189" y="0"/>
                    </a:moveTo>
                    <a:cubicBezTo>
                      <a:pt x="163" y="0"/>
                      <a:pt x="137" y="6"/>
                      <a:pt x="113" y="19"/>
                    </a:cubicBezTo>
                    <a:cubicBezTo>
                      <a:pt x="32" y="63"/>
                      <a:pt x="1" y="163"/>
                      <a:pt x="43" y="244"/>
                    </a:cubicBezTo>
                    <a:cubicBezTo>
                      <a:pt x="73" y="300"/>
                      <a:pt x="131" y="331"/>
                      <a:pt x="191" y="331"/>
                    </a:cubicBezTo>
                    <a:cubicBezTo>
                      <a:pt x="217" y="331"/>
                      <a:pt x="243" y="325"/>
                      <a:pt x="268" y="312"/>
                    </a:cubicBezTo>
                    <a:cubicBezTo>
                      <a:pt x="348" y="270"/>
                      <a:pt x="379" y="168"/>
                      <a:pt x="336" y="89"/>
                    </a:cubicBezTo>
                    <a:cubicBezTo>
                      <a:pt x="307" y="32"/>
                      <a:pt x="249"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0"/>
              <p:cNvSpPr/>
              <p:nvPr/>
            </p:nvSpPr>
            <p:spPr>
              <a:xfrm>
                <a:off x="4402367" y="1123040"/>
                <a:ext cx="59367" cy="30927"/>
              </a:xfrm>
              <a:custGeom>
                <a:avLst/>
                <a:gdLst/>
                <a:ahLst/>
                <a:cxnLst/>
                <a:rect l="l" t="t" r="r" b="b"/>
                <a:pathLst>
                  <a:path w="597" h="311" extrusionOk="0">
                    <a:moveTo>
                      <a:pt x="320" y="0"/>
                    </a:moveTo>
                    <a:cubicBezTo>
                      <a:pt x="309" y="0"/>
                      <a:pt x="299" y="7"/>
                      <a:pt x="295" y="18"/>
                    </a:cubicBezTo>
                    <a:cubicBezTo>
                      <a:pt x="290" y="32"/>
                      <a:pt x="296" y="48"/>
                      <a:pt x="311" y="53"/>
                    </a:cubicBezTo>
                    <a:cubicBezTo>
                      <a:pt x="381" y="80"/>
                      <a:pt x="441" y="110"/>
                      <a:pt x="492" y="146"/>
                    </a:cubicBezTo>
                    <a:cubicBezTo>
                      <a:pt x="279" y="163"/>
                      <a:pt x="34" y="254"/>
                      <a:pt x="21" y="257"/>
                    </a:cubicBezTo>
                    <a:cubicBezTo>
                      <a:pt x="8" y="264"/>
                      <a:pt x="1" y="279"/>
                      <a:pt x="6" y="293"/>
                    </a:cubicBezTo>
                    <a:cubicBezTo>
                      <a:pt x="8" y="298"/>
                      <a:pt x="11" y="303"/>
                      <a:pt x="15" y="306"/>
                    </a:cubicBezTo>
                    <a:cubicBezTo>
                      <a:pt x="20" y="309"/>
                      <a:pt x="24" y="310"/>
                      <a:pt x="29" y="310"/>
                    </a:cubicBezTo>
                    <a:cubicBezTo>
                      <a:pt x="33" y="310"/>
                      <a:pt x="37" y="309"/>
                      <a:pt x="41" y="307"/>
                    </a:cubicBezTo>
                    <a:cubicBezTo>
                      <a:pt x="44" y="306"/>
                      <a:pt x="339" y="197"/>
                      <a:pt x="554" y="197"/>
                    </a:cubicBezTo>
                    <a:cubicBezTo>
                      <a:pt x="558" y="197"/>
                      <a:pt x="562" y="197"/>
                      <a:pt x="566" y="197"/>
                    </a:cubicBezTo>
                    <a:cubicBezTo>
                      <a:pt x="578" y="197"/>
                      <a:pt x="588" y="190"/>
                      <a:pt x="592" y="180"/>
                    </a:cubicBezTo>
                    <a:cubicBezTo>
                      <a:pt x="597" y="169"/>
                      <a:pt x="594" y="158"/>
                      <a:pt x="585" y="151"/>
                    </a:cubicBezTo>
                    <a:cubicBezTo>
                      <a:pt x="518" y="90"/>
                      <a:pt x="435" y="42"/>
                      <a:pt x="330" y="2"/>
                    </a:cubicBezTo>
                    <a:cubicBezTo>
                      <a:pt x="327" y="1"/>
                      <a:pt x="323" y="0"/>
                      <a:pt x="32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0"/>
              <p:cNvSpPr/>
              <p:nvPr/>
            </p:nvSpPr>
            <p:spPr>
              <a:xfrm>
                <a:off x="4664001" y="904764"/>
                <a:ext cx="140811" cy="138325"/>
              </a:xfrm>
              <a:custGeom>
                <a:avLst/>
                <a:gdLst/>
                <a:ahLst/>
                <a:cxnLst/>
                <a:rect l="l" t="t" r="r" b="b"/>
                <a:pathLst>
                  <a:path w="1416" h="1391" extrusionOk="0">
                    <a:moveTo>
                      <a:pt x="959" y="1"/>
                    </a:moveTo>
                    <a:cubicBezTo>
                      <a:pt x="947" y="1"/>
                      <a:pt x="935" y="3"/>
                      <a:pt x="923" y="8"/>
                    </a:cubicBezTo>
                    <a:lnTo>
                      <a:pt x="69" y="361"/>
                    </a:lnTo>
                    <a:cubicBezTo>
                      <a:pt x="22" y="381"/>
                      <a:pt x="0" y="434"/>
                      <a:pt x="20" y="481"/>
                    </a:cubicBezTo>
                    <a:lnTo>
                      <a:pt x="374" y="1335"/>
                    </a:lnTo>
                    <a:cubicBezTo>
                      <a:pt x="388" y="1370"/>
                      <a:pt x="422" y="1391"/>
                      <a:pt x="457" y="1391"/>
                    </a:cubicBezTo>
                    <a:cubicBezTo>
                      <a:pt x="469" y="1391"/>
                      <a:pt x="481" y="1388"/>
                      <a:pt x="493" y="1384"/>
                    </a:cubicBezTo>
                    <a:lnTo>
                      <a:pt x="1347" y="1030"/>
                    </a:lnTo>
                    <a:cubicBezTo>
                      <a:pt x="1394" y="1010"/>
                      <a:pt x="1415" y="958"/>
                      <a:pt x="1396" y="911"/>
                    </a:cubicBezTo>
                    <a:lnTo>
                      <a:pt x="1042" y="57"/>
                    </a:lnTo>
                    <a:cubicBezTo>
                      <a:pt x="1027" y="22"/>
                      <a:pt x="994" y="1"/>
                      <a:pt x="9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0"/>
              <p:cNvSpPr/>
              <p:nvPr/>
            </p:nvSpPr>
            <p:spPr>
              <a:xfrm>
                <a:off x="4678320" y="939171"/>
                <a:ext cx="112469" cy="68516"/>
              </a:xfrm>
              <a:custGeom>
                <a:avLst/>
                <a:gdLst/>
                <a:ahLst/>
                <a:cxnLst/>
                <a:rect l="l" t="t" r="r" b="b"/>
                <a:pathLst>
                  <a:path w="1131" h="689" extrusionOk="0">
                    <a:moveTo>
                      <a:pt x="1022" y="1"/>
                    </a:moveTo>
                    <a:lnTo>
                      <a:pt x="1" y="424"/>
                    </a:lnTo>
                    <a:lnTo>
                      <a:pt x="109" y="688"/>
                    </a:lnTo>
                    <a:lnTo>
                      <a:pt x="1130" y="265"/>
                    </a:lnTo>
                    <a:lnTo>
                      <a:pt x="10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40"/>
              <p:cNvSpPr/>
              <p:nvPr/>
            </p:nvSpPr>
            <p:spPr>
              <a:xfrm>
                <a:off x="4645305" y="841419"/>
                <a:ext cx="107895" cy="95067"/>
              </a:xfrm>
              <a:custGeom>
                <a:avLst/>
                <a:gdLst/>
                <a:ahLst/>
                <a:cxnLst/>
                <a:rect l="l" t="t" r="r" b="b"/>
                <a:pathLst>
                  <a:path w="1085" h="956" extrusionOk="0">
                    <a:moveTo>
                      <a:pt x="544" y="0"/>
                    </a:moveTo>
                    <a:cubicBezTo>
                      <a:pt x="482" y="0"/>
                      <a:pt x="420" y="12"/>
                      <a:pt x="360" y="38"/>
                    </a:cubicBezTo>
                    <a:cubicBezTo>
                      <a:pt x="116" y="138"/>
                      <a:pt x="1" y="417"/>
                      <a:pt x="101" y="661"/>
                    </a:cubicBezTo>
                    <a:cubicBezTo>
                      <a:pt x="177" y="844"/>
                      <a:pt x="355" y="955"/>
                      <a:pt x="542" y="955"/>
                    </a:cubicBezTo>
                    <a:cubicBezTo>
                      <a:pt x="603" y="955"/>
                      <a:pt x="665" y="943"/>
                      <a:pt x="724" y="919"/>
                    </a:cubicBezTo>
                    <a:cubicBezTo>
                      <a:pt x="968" y="817"/>
                      <a:pt x="1084" y="538"/>
                      <a:pt x="983" y="295"/>
                    </a:cubicBezTo>
                    <a:cubicBezTo>
                      <a:pt x="907" y="111"/>
                      <a:pt x="730"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40"/>
              <p:cNvSpPr/>
              <p:nvPr/>
            </p:nvSpPr>
            <p:spPr>
              <a:xfrm>
                <a:off x="4651869" y="865981"/>
                <a:ext cx="95365" cy="45545"/>
              </a:xfrm>
              <a:custGeom>
                <a:avLst/>
                <a:gdLst/>
                <a:ahLst/>
                <a:cxnLst/>
                <a:rect l="l" t="t" r="r" b="b"/>
                <a:pathLst>
                  <a:path w="959" h="458" extrusionOk="0">
                    <a:moveTo>
                      <a:pt x="911" y="0"/>
                    </a:moveTo>
                    <a:cubicBezTo>
                      <a:pt x="907" y="0"/>
                      <a:pt x="903" y="1"/>
                      <a:pt x="899" y="3"/>
                    </a:cubicBezTo>
                    <a:lnTo>
                      <a:pt x="24" y="364"/>
                    </a:lnTo>
                    <a:cubicBezTo>
                      <a:pt x="8" y="371"/>
                      <a:pt x="0" y="390"/>
                      <a:pt x="7" y="405"/>
                    </a:cubicBezTo>
                    <a:lnTo>
                      <a:pt x="20" y="438"/>
                    </a:lnTo>
                    <a:cubicBezTo>
                      <a:pt x="25" y="450"/>
                      <a:pt x="37" y="457"/>
                      <a:pt x="50" y="457"/>
                    </a:cubicBezTo>
                    <a:cubicBezTo>
                      <a:pt x="54" y="457"/>
                      <a:pt x="58" y="457"/>
                      <a:pt x="61" y="455"/>
                    </a:cubicBezTo>
                    <a:lnTo>
                      <a:pt x="936" y="93"/>
                    </a:lnTo>
                    <a:cubicBezTo>
                      <a:pt x="952" y="87"/>
                      <a:pt x="959" y="67"/>
                      <a:pt x="953" y="52"/>
                    </a:cubicBezTo>
                    <a:lnTo>
                      <a:pt x="940" y="20"/>
                    </a:lnTo>
                    <a:cubicBezTo>
                      <a:pt x="935" y="8"/>
                      <a:pt x="923" y="0"/>
                      <a:pt x="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6" name="Google Shape;686;p40"/>
          <p:cNvGrpSpPr/>
          <p:nvPr/>
        </p:nvGrpSpPr>
        <p:grpSpPr>
          <a:xfrm>
            <a:off x="1778080" y="3902983"/>
            <a:ext cx="479472" cy="475800"/>
            <a:chOff x="4169325" y="1623350"/>
            <a:chExt cx="86075" cy="85425"/>
          </a:xfrm>
        </p:grpSpPr>
        <p:sp>
          <p:nvSpPr>
            <p:cNvPr id="687" name="Google Shape;687;p40"/>
            <p:cNvSpPr/>
            <p:nvPr/>
          </p:nvSpPr>
          <p:spPr>
            <a:xfrm>
              <a:off x="4169900" y="1623350"/>
              <a:ext cx="85500" cy="85425"/>
            </a:xfrm>
            <a:custGeom>
              <a:avLst/>
              <a:gdLst/>
              <a:ahLst/>
              <a:cxnLst/>
              <a:rect l="l" t="t" r="r" b="b"/>
              <a:pathLst>
                <a:path w="3420" h="3417" extrusionOk="0">
                  <a:moveTo>
                    <a:pt x="1709" y="0"/>
                  </a:moveTo>
                  <a:cubicBezTo>
                    <a:pt x="1631" y="0"/>
                    <a:pt x="1553" y="6"/>
                    <a:pt x="1478" y="16"/>
                  </a:cubicBezTo>
                  <a:cubicBezTo>
                    <a:pt x="1426" y="23"/>
                    <a:pt x="1374" y="33"/>
                    <a:pt x="1324" y="44"/>
                  </a:cubicBezTo>
                  <a:cubicBezTo>
                    <a:pt x="1046" y="108"/>
                    <a:pt x="797" y="239"/>
                    <a:pt x="589" y="419"/>
                  </a:cubicBezTo>
                  <a:cubicBezTo>
                    <a:pt x="475" y="516"/>
                    <a:pt x="376" y="630"/>
                    <a:pt x="291" y="754"/>
                  </a:cubicBezTo>
                  <a:cubicBezTo>
                    <a:pt x="235" y="835"/>
                    <a:pt x="187" y="921"/>
                    <a:pt x="147" y="1012"/>
                  </a:cubicBezTo>
                  <a:cubicBezTo>
                    <a:pt x="123" y="1066"/>
                    <a:pt x="100" y="1124"/>
                    <a:pt x="82" y="1180"/>
                  </a:cubicBezTo>
                  <a:cubicBezTo>
                    <a:pt x="67" y="1230"/>
                    <a:pt x="53" y="1277"/>
                    <a:pt x="42" y="1328"/>
                  </a:cubicBezTo>
                  <a:lnTo>
                    <a:pt x="42" y="1329"/>
                  </a:lnTo>
                  <a:lnTo>
                    <a:pt x="42" y="1331"/>
                  </a:lnTo>
                  <a:lnTo>
                    <a:pt x="42" y="1333"/>
                  </a:lnTo>
                  <a:cubicBezTo>
                    <a:pt x="15" y="1454"/>
                    <a:pt x="1" y="1580"/>
                    <a:pt x="1" y="1708"/>
                  </a:cubicBezTo>
                  <a:cubicBezTo>
                    <a:pt x="1" y="1814"/>
                    <a:pt x="11" y="1916"/>
                    <a:pt x="30" y="2018"/>
                  </a:cubicBezTo>
                  <a:cubicBezTo>
                    <a:pt x="39" y="2065"/>
                    <a:pt x="48" y="2112"/>
                    <a:pt x="62" y="2159"/>
                  </a:cubicBezTo>
                  <a:cubicBezTo>
                    <a:pt x="62" y="2162"/>
                    <a:pt x="62" y="2164"/>
                    <a:pt x="63" y="2167"/>
                  </a:cubicBezTo>
                  <a:cubicBezTo>
                    <a:pt x="143" y="2450"/>
                    <a:pt x="293" y="2704"/>
                    <a:pt x="493" y="2908"/>
                  </a:cubicBezTo>
                  <a:lnTo>
                    <a:pt x="497" y="2911"/>
                  </a:lnTo>
                  <a:cubicBezTo>
                    <a:pt x="807" y="3224"/>
                    <a:pt x="1235" y="3417"/>
                    <a:pt x="1710" y="3417"/>
                  </a:cubicBezTo>
                  <a:cubicBezTo>
                    <a:pt x="2276" y="3417"/>
                    <a:pt x="2778" y="3142"/>
                    <a:pt x="3089" y="2718"/>
                  </a:cubicBezTo>
                  <a:cubicBezTo>
                    <a:pt x="3133" y="2659"/>
                    <a:pt x="3171" y="2597"/>
                    <a:pt x="3208" y="2532"/>
                  </a:cubicBezTo>
                  <a:cubicBezTo>
                    <a:pt x="3310" y="2345"/>
                    <a:pt x="3379" y="2138"/>
                    <a:pt x="3406" y="1918"/>
                  </a:cubicBezTo>
                  <a:cubicBezTo>
                    <a:pt x="3415" y="1851"/>
                    <a:pt x="3419" y="1780"/>
                    <a:pt x="3419" y="1710"/>
                  </a:cubicBezTo>
                  <a:cubicBezTo>
                    <a:pt x="3419" y="1686"/>
                    <a:pt x="3419" y="1664"/>
                    <a:pt x="3415" y="1642"/>
                  </a:cubicBezTo>
                  <a:cubicBezTo>
                    <a:pt x="3388" y="940"/>
                    <a:pt x="2938" y="348"/>
                    <a:pt x="2314" y="110"/>
                  </a:cubicBezTo>
                  <a:cubicBezTo>
                    <a:pt x="2278" y="96"/>
                    <a:pt x="2242" y="84"/>
                    <a:pt x="2203" y="73"/>
                  </a:cubicBezTo>
                  <a:cubicBezTo>
                    <a:pt x="2047" y="26"/>
                    <a:pt x="1881" y="0"/>
                    <a:pt x="1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40"/>
            <p:cNvSpPr/>
            <p:nvPr/>
          </p:nvSpPr>
          <p:spPr>
            <a:xfrm>
              <a:off x="4206900" y="1674150"/>
              <a:ext cx="28450" cy="27950"/>
            </a:xfrm>
            <a:custGeom>
              <a:avLst/>
              <a:gdLst/>
              <a:ahLst/>
              <a:cxnLst/>
              <a:rect l="l" t="t" r="r" b="b"/>
              <a:pathLst>
                <a:path w="1138" h="1118" extrusionOk="0">
                  <a:moveTo>
                    <a:pt x="613" y="0"/>
                  </a:moveTo>
                  <a:lnTo>
                    <a:pt x="1" y="354"/>
                  </a:lnTo>
                  <a:lnTo>
                    <a:pt x="148" y="1044"/>
                  </a:lnTo>
                  <a:lnTo>
                    <a:pt x="851" y="1118"/>
                  </a:lnTo>
                  <a:lnTo>
                    <a:pt x="1138" y="473"/>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40"/>
            <p:cNvSpPr/>
            <p:nvPr/>
          </p:nvSpPr>
          <p:spPr>
            <a:xfrm>
              <a:off x="4243050" y="1664400"/>
              <a:ext cx="12350" cy="22250"/>
            </a:xfrm>
            <a:custGeom>
              <a:avLst/>
              <a:gdLst/>
              <a:ahLst/>
              <a:cxnLst/>
              <a:rect l="l" t="t" r="r" b="b"/>
              <a:pathLst>
                <a:path w="494" h="890" extrusionOk="0">
                  <a:moveTo>
                    <a:pt x="491" y="0"/>
                  </a:moveTo>
                  <a:lnTo>
                    <a:pt x="156" y="35"/>
                  </a:lnTo>
                  <a:lnTo>
                    <a:pt x="147" y="37"/>
                  </a:lnTo>
                  <a:lnTo>
                    <a:pt x="1" y="727"/>
                  </a:lnTo>
                  <a:lnTo>
                    <a:pt x="8" y="732"/>
                  </a:lnTo>
                  <a:lnTo>
                    <a:pt x="282" y="890"/>
                  </a:lnTo>
                  <a:cubicBezTo>
                    <a:pt x="384" y="703"/>
                    <a:pt x="453" y="496"/>
                    <a:pt x="480" y="276"/>
                  </a:cubicBezTo>
                  <a:cubicBezTo>
                    <a:pt x="489" y="209"/>
                    <a:pt x="493" y="138"/>
                    <a:pt x="493" y="68"/>
                  </a:cubicBezTo>
                  <a:cubicBezTo>
                    <a:pt x="493" y="44"/>
                    <a:pt x="493" y="22"/>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0"/>
            <p:cNvSpPr/>
            <p:nvPr/>
          </p:nvSpPr>
          <p:spPr>
            <a:xfrm>
              <a:off x="4213525" y="1637775"/>
              <a:ext cx="27200" cy="28625"/>
            </a:xfrm>
            <a:custGeom>
              <a:avLst/>
              <a:gdLst/>
              <a:ahLst/>
              <a:cxnLst/>
              <a:rect l="l" t="t" r="r" b="b"/>
              <a:pathLst>
                <a:path w="1088" h="1145" extrusionOk="0">
                  <a:moveTo>
                    <a:pt x="415" y="1"/>
                  </a:moveTo>
                  <a:lnTo>
                    <a:pt x="0" y="573"/>
                  </a:lnTo>
                  <a:lnTo>
                    <a:pt x="415" y="1144"/>
                  </a:lnTo>
                  <a:lnTo>
                    <a:pt x="1087" y="925"/>
                  </a:lnTo>
                  <a:lnTo>
                    <a:pt x="1087" y="218"/>
                  </a:lnTo>
                  <a:lnTo>
                    <a:pt x="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40"/>
            <p:cNvSpPr/>
            <p:nvPr/>
          </p:nvSpPr>
          <p:spPr>
            <a:xfrm>
              <a:off x="4169325" y="1668450"/>
              <a:ext cx="25325" cy="28450"/>
            </a:xfrm>
            <a:custGeom>
              <a:avLst/>
              <a:gdLst/>
              <a:ahLst/>
              <a:cxnLst/>
              <a:rect l="l" t="t" r="r" b="b"/>
              <a:pathLst>
                <a:path w="1013" h="1138" extrusionOk="0">
                  <a:moveTo>
                    <a:pt x="543" y="0"/>
                  </a:moveTo>
                  <a:lnTo>
                    <a:pt x="1" y="237"/>
                  </a:lnTo>
                  <a:cubicBezTo>
                    <a:pt x="2" y="241"/>
                    <a:pt x="2" y="244"/>
                    <a:pt x="3" y="246"/>
                  </a:cubicBezTo>
                  <a:cubicBezTo>
                    <a:pt x="94" y="574"/>
                    <a:pt x="267" y="868"/>
                    <a:pt x="500" y="1104"/>
                  </a:cubicBezTo>
                  <a:lnTo>
                    <a:pt x="655" y="1137"/>
                  </a:lnTo>
                  <a:lnTo>
                    <a:pt x="1012" y="529"/>
                  </a:lnTo>
                  <a:lnTo>
                    <a:pt x="550" y="6"/>
                  </a:lnTo>
                  <a:lnTo>
                    <a:pt x="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40"/>
            <p:cNvSpPr/>
            <p:nvPr/>
          </p:nvSpPr>
          <p:spPr>
            <a:xfrm>
              <a:off x="4171975" y="1633825"/>
              <a:ext cx="25375" cy="27150"/>
            </a:xfrm>
            <a:custGeom>
              <a:avLst/>
              <a:gdLst/>
              <a:ahLst/>
              <a:cxnLst/>
              <a:rect l="l" t="t" r="r" b="b"/>
              <a:pathLst>
                <a:path w="1015" h="1086" extrusionOk="0">
                  <a:moveTo>
                    <a:pt x="507" y="0"/>
                  </a:moveTo>
                  <a:cubicBezTo>
                    <a:pt x="393" y="97"/>
                    <a:pt x="294" y="211"/>
                    <a:pt x="210" y="335"/>
                  </a:cubicBezTo>
                  <a:cubicBezTo>
                    <a:pt x="154" y="416"/>
                    <a:pt x="106" y="503"/>
                    <a:pt x="66" y="593"/>
                  </a:cubicBezTo>
                  <a:cubicBezTo>
                    <a:pt x="41" y="648"/>
                    <a:pt x="19" y="705"/>
                    <a:pt x="0" y="762"/>
                  </a:cubicBezTo>
                  <a:lnTo>
                    <a:pt x="439" y="1085"/>
                  </a:lnTo>
                  <a:lnTo>
                    <a:pt x="441" y="1084"/>
                  </a:lnTo>
                  <a:lnTo>
                    <a:pt x="1014" y="675"/>
                  </a:lnTo>
                  <a:lnTo>
                    <a:pt x="802" y="2"/>
                  </a:lnTo>
                  <a:lnTo>
                    <a:pt x="5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0"/>
            <p:cNvSpPr/>
            <p:nvPr/>
          </p:nvSpPr>
          <p:spPr>
            <a:xfrm>
              <a:off x="4206875" y="1623350"/>
              <a:ext cx="20950" cy="8350"/>
            </a:xfrm>
            <a:custGeom>
              <a:avLst/>
              <a:gdLst/>
              <a:ahLst/>
              <a:cxnLst/>
              <a:rect l="l" t="t" r="r" b="b"/>
              <a:pathLst>
                <a:path w="838" h="334" extrusionOk="0">
                  <a:moveTo>
                    <a:pt x="231" y="0"/>
                  </a:moveTo>
                  <a:cubicBezTo>
                    <a:pt x="153" y="0"/>
                    <a:pt x="75" y="6"/>
                    <a:pt x="1" y="16"/>
                  </a:cubicBezTo>
                  <a:lnTo>
                    <a:pt x="17" y="182"/>
                  </a:lnTo>
                  <a:lnTo>
                    <a:pt x="707" y="333"/>
                  </a:lnTo>
                  <a:lnTo>
                    <a:pt x="837" y="110"/>
                  </a:lnTo>
                  <a:cubicBezTo>
                    <a:pt x="801" y="98"/>
                    <a:pt x="764" y="84"/>
                    <a:pt x="726" y="73"/>
                  </a:cubicBezTo>
                  <a:cubicBezTo>
                    <a:pt x="569" y="26"/>
                    <a:pt x="403"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 name="Google Shape;694;p40"/>
          <p:cNvSpPr txBox="1">
            <a:spLocks noGrp="1"/>
          </p:cNvSpPr>
          <p:nvPr>
            <p:ph type="subTitle" idx="1"/>
          </p:nvPr>
        </p:nvSpPr>
        <p:spPr>
          <a:xfrm>
            <a:off x="789425" y="2383775"/>
            <a:ext cx="50070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Divide the content into four ideas</a:t>
            </a:r>
            <a:endParaRPr/>
          </a:p>
        </p:txBody>
      </p:sp>
      <p:sp>
        <p:nvSpPr>
          <p:cNvPr id="1428" name="Google Shape;1428;p50"/>
          <p:cNvSpPr txBox="1">
            <a:spLocks noGrp="1"/>
          </p:cNvSpPr>
          <p:nvPr>
            <p:ph type="subTitle" idx="1"/>
          </p:nvPr>
        </p:nvSpPr>
        <p:spPr>
          <a:xfrm>
            <a:off x="1243750" y="2169488"/>
            <a:ext cx="1978200" cy="66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 is actually a very cold place</a:t>
            </a:r>
            <a:endParaRPr/>
          </a:p>
        </p:txBody>
      </p:sp>
      <p:sp>
        <p:nvSpPr>
          <p:cNvPr id="1429" name="Google Shape;1429;p50"/>
          <p:cNvSpPr txBox="1">
            <a:spLocks noGrp="1"/>
          </p:cNvSpPr>
          <p:nvPr>
            <p:ph type="subTitle" idx="2"/>
          </p:nvPr>
        </p:nvSpPr>
        <p:spPr>
          <a:xfrm>
            <a:off x="5922050" y="2169488"/>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1430" name="Google Shape;1430;p50"/>
          <p:cNvSpPr txBox="1">
            <a:spLocks noGrp="1"/>
          </p:cNvSpPr>
          <p:nvPr>
            <p:ph type="subTitle" idx="3"/>
          </p:nvPr>
        </p:nvSpPr>
        <p:spPr>
          <a:xfrm>
            <a:off x="1243750" y="3631038"/>
            <a:ext cx="1978200" cy="665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1431" name="Google Shape;1431;p50"/>
          <p:cNvSpPr txBox="1">
            <a:spLocks noGrp="1"/>
          </p:cNvSpPr>
          <p:nvPr>
            <p:ph type="subTitle" idx="4"/>
          </p:nvPr>
        </p:nvSpPr>
        <p:spPr>
          <a:xfrm>
            <a:off x="5922050" y="3631038"/>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1432" name="Google Shape;1432;p50"/>
          <p:cNvSpPr txBox="1">
            <a:spLocks noGrp="1"/>
          </p:cNvSpPr>
          <p:nvPr>
            <p:ph type="subTitle" idx="5"/>
          </p:nvPr>
        </p:nvSpPr>
        <p:spPr>
          <a:xfrm>
            <a:off x="1243750" y="1761463"/>
            <a:ext cx="1978200" cy="436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Mars</a:t>
            </a:r>
            <a:endParaRPr/>
          </a:p>
        </p:txBody>
      </p:sp>
      <p:sp>
        <p:nvSpPr>
          <p:cNvPr id="1433" name="Google Shape;1433;p50"/>
          <p:cNvSpPr txBox="1">
            <a:spLocks noGrp="1"/>
          </p:cNvSpPr>
          <p:nvPr>
            <p:ph type="subTitle" idx="6"/>
          </p:nvPr>
        </p:nvSpPr>
        <p:spPr>
          <a:xfrm>
            <a:off x="1243750" y="3230513"/>
            <a:ext cx="1978200" cy="436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1434" name="Google Shape;1434;p50"/>
          <p:cNvSpPr txBox="1">
            <a:spLocks noGrp="1"/>
          </p:cNvSpPr>
          <p:nvPr>
            <p:ph type="subTitle" idx="7"/>
          </p:nvPr>
        </p:nvSpPr>
        <p:spPr>
          <a:xfrm>
            <a:off x="5922050" y="1761463"/>
            <a:ext cx="1978200" cy="43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1435" name="Google Shape;1435;p50"/>
          <p:cNvSpPr txBox="1">
            <a:spLocks noGrp="1"/>
          </p:cNvSpPr>
          <p:nvPr>
            <p:ph type="subTitle" idx="8"/>
          </p:nvPr>
        </p:nvSpPr>
        <p:spPr>
          <a:xfrm>
            <a:off x="5922050" y="3230513"/>
            <a:ext cx="1978200" cy="43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1436" name="Google Shape;1436;p50"/>
          <p:cNvSpPr/>
          <p:nvPr/>
        </p:nvSpPr>
        <p:spPr>
          <a:xfrm>
            <a:off x="4867888" y="1761463"/>
            <a:ext cx="867900" cy="867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0"/>
          <p:cNvSpPr/>
          <p:nvPr/>
        </p:nvSpPr>
        <p:spPr>
          <a:xfrm>
            <a:off x="4872538" y="3215363"/>
            <a:ext cx="867900" cy="867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0"/>
          <p:cNvSpPr/>
          <p:nvPr/>
        </p:nvSpPr>
        <p:spPr>
          <a:xfrm>
            <a:off x="3423763" y="1761463"/>
            <a:ext cx="867900" cy="867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0"/>
          <p:cNvSpPr/>
          <p:nvPr/>
        </p:nvSpPr>
        <p:spPr>
          <a:xfrm>
            <a:off x="3428413" y="3215363"/>
            <a:ext cx="867900" cy="867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0" name="Google Shape;1440;p50"/>
          <p:cNvGrpSpPr/>
          <p:nvPr/>
        </p:nvGrpSpPr>
        <p:grpSpPr>
          <a:xfrm>
            <a:off x="3592742" y="3465820"/>
            <a:ext cx="539240" cy="366984"/>
            <a:chOff x="6228583" y="3237664"/>
            <a:chExt cx="446539" cy="303895"/>
          </a:xfrm>
        </p:grpSpPr>
        <p:sp>
          <p:nvSpPr>
            <p:cNvPr id="1441" name="Google Shape;1441;p5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 name="Google Shape;1458;p50"/>
          <p:cNvGrpSpPr/>
          <p:nvPr/>
        </p:nvGrpSpPr>
        <p:grpSpPr>
          <a:xfrm>
            <a:off x="3693013" y="1969847"/>
            <a:ext cx="329399" cy="451132"/>
            <a:chOff x="4847578" y="3961955"/>
            <a:chExt cx="272771" cy="373577"/>
          </a:xfrm>
        </p:grpSpPr>
        <p:sp>
          <p:nvSpPr>
            <p:cNvPr id="1459" name="Google Shape;1459;p50"/>
            <p:cNvSpPr/>
            <p:nvPr/>
          </p:nvSpPr>
          <p:spPr>
            <a:xfrm>
              <a:off x="5000305" y="4253874"/>
              <a:ext cx="50009" cy="57200"/>
            </a:xfrm>
            <a:custGeom>
              <a:avLst/>
              <a:gdLst/>
              <a:ahLst/>
              <a:cxnLst/>
              <a:rect l="l" t="t" r="r" b="b"/>
              <a:pathLst>
                <a:path w="1648" h="1885" extrusionOk="0">
                  <a:moveTo>
                    <a:pt x="1264" y="715"/>
                  </a:moveTo>
                  <a:cubicBezTo>
                    <a:pt x="1276" y="715"/>
                    <a:pt x="1287" y="725"/>
                    <a:pt x="1287" y="738"/>
                  </a:cubicBezTo>
                  <a:lnTo>
                    <a:pt x="1287" y="1498"/>
                  </a:lnTo>
                  <a:cubicBezTo>
                    <a:pt x="1287" y="1510"/>
                    <a:pt x="1277" y="1522"/>
                    <a:pt x="1264" y="1522"/>
                  </a:cubicBezTo>
                  <a:lnTo>
                    <a:pt x="384" y="1522"/>
                  </a:lnTo>
                  <a:cubicBezTo>
                    <a:pt x="373" y="1522"/>
                    <a:pt x="362" y="1511"/>
                    <a:pt x="362" y="1498"/>
                  </a:cubicBezTo>
                  <a:lnTo>
                    <a:pt x="362" y="738"/>
                  </a:lnTo>
                  <a:cubicBezTo>
                    <a:pt x="362" y="727"/>
                    <a:pt x="371" y="715"/>
                    <a:pt x="384" y="715"/>
                  </a:cubicBezTo>
                  <a:lnTo>
                    <a:pt x="638" y="715"/>
                  </a:lnTo>
                  <a:cubicBezTo>
                    <a:pt x="638" y="814"/>
                    <a:pt x="720" y="896"/>
                    <a:pt x="819" y="896"/>
                  </a:cubicBezTo>
                  <a:cubicBezTo>
                    <a:pt x="918" y="896"/>
                    <a:pt x="1000" y="814"/>
                    <a:pt x="1000" y="715"/>
                  </a:cubicBezTo>
                  <a:close/>
                  <a:moveTo>
                    <a:pt x="819" y="0"/>
                  </a:moveTo>
                  <a:cubicBezTo>
                    <a:pt x="720" y="0"/>
                    <a:pt x="638" y="82"/>
                    <a:pt x="638" y="181"/>
                  </a:cubicBezTo>
                  <a:lnTo>
                    <a:pt x="638" y="356"/>
                  </a:lnTo>
                  <a:lnTo>
                    <a:pt x="384" y="356"/>
                  </a:lnTo>
                  <a:cubicBezTo>
                    <a:pt x="173" y="356"/>
                    <a:pt x="0" y="527"/>
                    <a:pt x="0" y="740"/>
                  </a:cubicBezTo>
                  <a:lnTo>
                    <a:pt x="0" y="1501"/>
                  </a:lnTo>
                  <a:cubicBezTo>
                    <a:pt x="0" y="1712"/>
                    <a:pt x="173" y="1885"/>
                    <a:pt x="384" y="1885"/>
                  </a:cubicBezTo>
                  <a:lnTo>
                    <a:pt x="1264" y="1885"/>
                  </a:lnTo>
                  <a:cubicBezTo>
                    <a:pt x="1476" y="1885"/>
                    <a:pt x="1648" y="1712"/>
                    <a:pt x="1648" y="1501"/>
                  </a:cubicBezTo>
                  <a:lnTo>
                    <a:pt x="1648" y="738"/>
                  </a:lnTo>
                  <a:cubicBezTo>
                    <a:pt x="1648" y="526"/>
                    <a:pt x="1476" y="354"/>
                    <a:pt x="1264" y="354"/>
                  </a:cubicBezTo>
                  <a:lnTo>
                    <a:pt x="1000" y="354"/>
                  </a:lnTo>
                  <a:lnTo>
                    <a:pt x="1000" y="180"/>
                  </a:lnTo>
                  <a:cubicBezTo>
                    <a:pt x="997" y="81"/>
                    <a:pt x="918"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0"/>
            <p:cNvSpPr/>
            <p:nvPr/>
          </p:nvSpPr>
          <p:spPr>
            <a:xfrm>
              <a:off x="4991201" y="4254177"/>
              <a:ext cx="129148" cy="81355"/>
            </a:xfrm>
            <a:custGeom>
              <a:avLst/>
              <a:gdLst/>
              <a:ahLst/>
              <a:cxnLst/>
              <a:rect l="l" t="t" r="r" b="b"/>
              <a:pathLst>
                <a:path w="4256" h="2681" extrusionOk="0">
                  <a:moveTo>
                    <a:pt x="2521" y="1"/>
                  </a:moveTo>
                  <a:cubicBezTo>
                    <a:pt x="2422" y="1"/>
                    <a:pt x="2341" y="81"/>
                    <a:pt x="2341" y="182"/>
                  </a:cubicBezTo>
                  <a:lnTo>
                    <a:pt x="2341" y="2319"/>
                  </a:lnTo>
                  <a:lnTo>
                    <a:pt x="181" y="2319"/>
                  </a:lnTo>
                  <a:cubicBezTo>
                    <a:pt x="80" y="2319"/>
                    <a:pt x="1" y="2399"/>
                    <a:pt x="1" y="2500"/>
                  </a:cubicBezTo>
                  <a:cubicBezTo>
                    <a:pt x="1" y="2599"/>
                    <a:pt x="83" y="2681"/>
                    <a:pt x="182" y="2681"/>
                  </a:cubicBezTo>
                  <a:lnTo>
                    <a:pt x="3658" y="2681"/>
                  </a:lnTo>
                  <a:cubicBezTo>
                    <a:pt x="3987" y="2681"/>
                    <a:pt x="4256" y="2414"/>
                    <a:pt x="4256" y="2083"/>
                  </a:cubicBezTo>
                  <a:lnTo>
                    <a:pt x="4256" y="1127"/>
                  </a:lnTo>
                  <a:cubicBezTo>
                    <a:pt x="4256" y="1028"/>
                    <a:pt x="4174" y="946"/>
                    <a:pt x="4075" y="946"/>
                  </a:cubicBezTo>
                  <a:cubicBezTo>
                    <a:pt x="3976" y="946"/>
                    <a:pt x="3894" y="1028"/>
                    <a:pt x="3894" y="1127"/>
                  </a:cubicBezTo>
                  <a:lnTo>
                    <a:pt x="3894" y="2083"/>
                  </a:lnTo>
                  <a:cubicBezTo>
                    <a:pt x="3894" y="2213"/>
                    <a:pt x="3788" y="2319"/>
                    <a:pt x="3658" y="2319"/>
                  </a:cubicBezTo>
                  <a:lnTo>
                    <a:pt x="2702" y="2319"/>
                  </a:lnTo>
                  <a:lnTo>
                    <a:pt x="2702" y="182"/>
                  </a:lnTo>
                  <a:cubicBezTo>
                    <a:pt x="2702" y="81"/>
                    <a:pt x="2621" y="1"/>
                    <a:pt x="2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0"/>
            <p:cNvSpPr/>
            <p:nvPr/>
          </p:nvSpPr>
          <p:spPr>
            <a:xfrm>
              <a:off x="4847578" y="3961955"/>
              <a:ext cx="272741" cy="373577"/>
            </a:xfrm>
            <a:custGeom>
              <a:avLst/>
              <a:gdLst/>
              <a:ahLst/>
              <a:cxnLst/>
              <a:rect l="l" t="t" r="r" b="b"/>
              <a:pathLst>
                <a:path w="8988" h="12311" extrusionOk="0">
                  <a:moveTo>
                    <a:pt x="4472" y="361"/>
                  </a:moveTo>
                  <a:cubicBezTo>
                    <a:pt x="5222" y="361"/>
                    <a:pt x="5972" y="760"/>
                    <a:pt x="6339" y="1556"/>
                  </a:cubicBezTo>
                  <a:cubicBezTo>
                    <a:pt x="5855" y="967"/>
                    <a:pt x="5164" y="672"/>
                    <a:pt x="4473" y="672"/>
                  </a:cubicBezTo>
                  <a:cubicBezTo>
                    <a:pt x="3782" y="672"/>
                    <a:pt x="3091" y="967"/>
                    <a:pt x="2607" y="1556"/>
                  </a:cubicBezTo>
                  <a:cubicBezTo>
                    <a:pt x="2974" y="759"/>
                    <a:pt x="3723" y="361"/>
                    <a:pt x="4472" y="361"/>
                  </a:cubicBezTo>
                  <a:close/>
                  <a:moveTo>
                    <a:pt x="4470" y="1034"/>
                  </a:moveTo>
                  <a:cubicBezTo>
                    <a:pt x="5550" y="1034"/>
                    <a:pt x="6439" y="1874"/>
                    <a:pt x="6517" y="2934"/>
                  </a:cubicBezTo>
                  <a:cubicBezTo>
                    <a:pt x="6502" y="2934"/>
                    <a:pt x="6484" y="2934"/>
                    <a:pt x="6463" y="2934"/>
                  </a:cubicBezTo>
                  <a:cubicBezTo>
                    <a:pt x="6361" y="2934"/>
                    <a:pt x="6200" y="2947"/>
                    <a:pt x="6067" y="3106"/>
                  </a:cubicBezTo>
                  <a:cubicBezTo>
                    <a:pt x="5989" y="3022"/>
                    <a:pt x="5873" y="2901"/>
                    <a:pt x="5702" y="2716"/>
                  </a:cubicBezTo>
                  <a:cubicBezTo>
                    <a:pt x="5636" y="2646"/>
                    <a:pt x="5547" y="2610"/>
                    <a:pt x="5458" y="2610"/>
                  </a:cubicBezTo>
                  <a:cubicBezTo>
                    <a:pt x="5395" y="2610"/>
                    <a:pt x="5332" y="2628"/>
                    <a:pt x="5277" y="2664"/>
                  </a:cubicBezTo>
                  <a:cubicBezTo>
                    <a:pt x="4662" y="3066"/>
                    <a:pt x="3923" y="3289"/>
                    <a:pt x="3221" y="3289"/>
                  </a:cubicBezTo>
                  <a:cubicBezTo>
                    <a:pt x="3141" y="3289"/>
                    <a:pt x="3062" y="3287"/>
                    <a:pt x="2983" y="3281"/>
                  </a:cubicBezTo>
                  <a:cubicBezTo>
                    <a:pt x="2982" y="3281"/>
                    <a:pt x="2980" y="3281"/>
                    <a:pt x="2978" y="3281"/>
                  </a:cubicBezTo>
                  <a:cubicBezTo>
                    <a:pt x="2975" y="3281"/>
                    <a:pt x="2972" y="3281"/>
                    <a:pt x="2969" y="3281"/>
                  </a:cubicBezTo>
                  <a:cubicBezTo>
                    <a:pt x="2911" y="3079"/>
                    <a:pt x="2723" y="2934"/>
                    <a:pt x="2507" y="2934"/>
                  </a:cubicBezTo>
                  <a:lnTo>
                    <a:pt x="2424" y="2934"/>
                  </a:lnTo>
                  <a:cubicBezTo>
                    <a:pt x="2502" y="1874"/>
                    <a:pt x="3391" y="1034"/>
                    <a:pt x="4470" y="1034"/>
                  </a:cubicBezTo>
                  <a:close/>
                  <a:moveTo>
                    <a:pt x="7539" y="3931"/>
                  </a:moveTo>
                  <a:cubicBezTo>
                    <a:pt x="7708" y="4049"/>
                    <a:pt x="7707" y="4296"/>
                    <a:pt x="7539" y="4412"/>
                  </a:cubicBezTo>
                  <a:lnTo>
                    <a:pt x="7539" y="3931"/>
                  </a:lnTo>
                  <a:close/>
                  <a:moveTo>
                    <a:pt x="1406" y="3933"/>
                  </a:moveTo>
                  <a:lnTo>
                    <a:pt x="1406" y="4413"/>
                  </a:lnTo>
                  <a:cubicBezTo>
                    <a:pt x="1238" y="4296"/>
                    <a:pt x="1238" y="4049"/>
                    <a:pt x="1406" y="3933"/>
                  </a:cubicBezTo>
                  <a:close/>
                  <a:moveTo>
                    <a:pt x="7057" y="3295"/>
                  </a:moveTo>
                  <a:cubicBezTo>
                    <a:pt x="7122" y="3295"/>
                    <a:pt x="7176" y="3351"/>
                    <a:pt x="7176" y="3413"/>
                  </a:cubicBezTo>
                  <a:lnTo>
                    <a:pt x="7176" y="4928"/>
                  </a:lnTo>
                  <a:cubicBezTo>
                    <a:pt x="7176" y="4993"/>
                    <a:pt x="7121" y="5047"/>
                    <a:pt x="7057" y="5047"/>
                  </a:cubicBezTo>
                  <a:lnTo>
                    <a:pt x="6435" y="5047"/>
                  </a:lnTo>
                  <a:cubicBezTo>
                    <a:pt x="6370" y="5047"/>
                    <a:pt x="6317" y="4992"/>
                    <a:pt x="6317" y="4928"/>
                  </a:cubicBezTo>
                  <a:lnTo>
                    <a:pt x="6317" y="3413"/>
                  </a:lnTo>
                  <a:cubicBezTo>
                    <a:pt x="6317" y="3348"/>
                    <a:pt x="6373" y="3295"/>
                    <a:pt x="6435" y="3295"/>
                  </a:cubicBezTo>
                  <a:close/>
                  <a:moveTo>
                    <a:pt x="2508" y="3298"/>
                  </a:moveTo>
                  <a:cubicBezTo>
                    <a:pt x="2573" y="3298"/>
                    <a:pt x="2627" y="3352"/>
                    <a:pt x="2627" y="3416"/>
                  </a:cubicBezTo>
                  <a:lnTo>
                    <a:pt x="2627" y="4931"/>
                  </a:lnTo>
                  <a:cubicBezTo>
                    <a:pt x="2627" y="4996"/>
                    <a:pt x="2572" y="5049"/>
                    <a:pt x="2508" y="5049"/>
                  </a:cubicBezTo>
                  <a:lnTo>
                    <a:pt x="1888" y="5049"/>
                  </a:lnTo>
                  <a:cubicBezTo>
                    <a:pt x="1822" y="5049"/>
                    <a:pt x="1768" y="4993"/>
                    <a:pt x="1768" y="4931"/>
                  </a:cubicBezTo>
                  <a:lnTo>
                    <a:pt x="1768" y="3416"/>
                  </a:lnTo>
                  <a:cubicBezTo>
                    <a:pt x="1768" y="3351"/>
                    <a:pt x="1824" y="3298"/>
                    <a:pt x="1888" y="3298"/>
                  </a:cubicBezTo>
                  <a:close/>
                  <a:moveTo>
                    <a:pt x="6265" y="5377"/>
                  </a:moveTo>
                  <a:cubicBezTo>
                    <a:pt x="6319" y="5397"/>
                    <a:pt x="6375" y="5410"/>
                    <a:pt x="6436" y="5410"/>
                  </a:cubicBezTo>
                  <a:lnTo>
                    <a:pt x="6566" y="5410"/>
                  </a:lnTo>
                  <a:lnTo>
                    <a:pt x="6566" y="6235"/>
                  </a:lnTo>
                  <a:lnTo>
                    <a:pt x="6024" y="6235"/>
                  </a:lnTo>
                  <a:cubicBezTo>
                    <a:pt x="6000" y="6177"/>
                    <a:pt x="5964" y="6124"/>
                    <a:pt x="5918" y="6080"/>
                  </a:cubicBezTo>
                  <a:cubicBezTo>
                    <a:pt x="6086" y="5872"/>
                    <a:pt x="6203" y="5634"/>
                    <a:pt x="6265" y="5377"/>
                  </a:cubicBezTo>
                  <a:close/>
                  <a:moveTo>
                    <a:pt x="5456" y="2980"/>
                  </a:moveTo>
                  <a:cubicBezTo>
                    <a:pt x="5753" y="3298"/>
                    <a:pt x="5910" y="3462"/>
                    <a:pt x="5956" y="3520"/>
                  </a:cubicBezTo>
                  <a:lnTo>
                    <a:pt x="5956" y="4948"/>
                  </a:lnTo>
                  <a:cubicBezTo>
                    <a:pt x="5956" y="5325"/>
                    <a:pt x="5814" y="5679"/>
                    <a:pt x="5555" y="5953"/>
                  </a:cubicBezTo>
                  <a:cubicBezTo>
                    <a:pt x="5377" y="5967"/>
                    <a:pt x="5223" y="6085"/>
                    <a:pt x="5161" y="6248"/>
                  </a:cubicBezTo>
                  <a:cubicBezTo>
                    <a:pt x="4941" y="6360"/>
                    <a:pt x="4709" y="6413"/>
                    <a:pt x="4481" y="6413"/>
                  </a:cubicBezTo>
                  <a:cubicBezTo>
                    <a:pt x="3708" y="6413"/>
                    <a:pt x="2989" y="5813"/>
                    <a:pt x="2989" y="4928"/>
                  </a:cubicBezTo>
                  <a:lnTo>
                    <a:pt x="2989" y="3644"/>
                  </a:lnTo>
                  <a:cubicBezTo>
                    <a:pt x="2995" y="3644"/>
                    <a:pt x="3000" y="3644"/>
                    <a:pt x="3007" y="3645"/>
                  </a:cubicBezTo>
                  <a:cubicBezTo>
                    <a:pt x="3077" y="3649"/>
                    <a:pt x="3148" y="3651"/>
                    <a:pt x="3218" y="3651"/>
                  </a:cubicBezTo>
                  <a:cubicBezTo>
                    <a:pt x="4000" y="3651"/>
                    <a:pt x="4800" y="3404"/>
                    <a:pt x="5456" y="2980"/>
                  </a:cubicBezTo>
                  <a:close/>
                  <a:moveTo>
                    <a:pt x="5594" y="6311"/>
                  </a:moveTo>
                  <a:cubicBezTo>
                    <a:pt x="5653" y="6311"/>
                    <a:pt x="5701" y="6357"/>
                    <a:pt x="5701" y="6416"/>
                  </a:cubicBezTo>
                  <a:cubicBezTo>
                    <a:pt x="5701" y="6475"/>
                    <a:pt x="5653" y="6521"/>
                    <a:pt x="5594" y="6521"/>
                  </a:cubicBezTo>
                  <a:cubicBezTo>
                    <a:pt x="5536" y="6521"/>
                    <a:pt x="5489" y="6473"/>
                    <a:pt x="5489" y="6416"/>
                  </a:cubicBezTo>
                  <a:cubicBezTo>
                    <a:pt x="5489" y="6359"/>
                    <a:pt x="5538" y="6311"/>
                    <a:pt x="5594" y="6311"/>
                  </a:cubicBezTo>
                  <a:close/>
                  <a:moveTo>
                    <a:pt x="3738" y="6620"/>
                  </a:moveTo>
                  <a:cubicBezTo>
                    <a:pt x="3969" y="6717"/>
                    <a:pt x="4224" y="6768"/>
                    <a:pt x="4481" y="6768"/>
                  </a:cubicBezTo>
                  <a:cubicBezTo>
                    <a:pt x="4719" y="6768"/>
                    <a:pt x="4959" y="6725"/>
                    <a:pt x="5183" y="6633"/>
                  </a:cubicBezTo>
                  <a:cubicBezTo>
                    <a:pt x="5199" y="6663"/>
                    <a:pt x="5221" y="6693"/>
                    <a:pt x="5244" y="6723"/>
                  </a:cubicBezTo>
                  <a:lnTo>
                    <a:pt x="5244" y="6930"/>
                  </a:lnTo>
                  <a:cubicBezTo>
                    <a:pt x="5244" y="6995"/>
                    <a:pt x="5261" y="7056"/>
                    <a:pt x="5288" y="7112"/>
                  </a:cubicBezTo>
                  <a:lnTo>
                    <a:pt x="4472" y="7816"/>
                  </a:lnTo>
                  <a:lnTo>
                    <a:pt x="3680" y="7133"/>
                  </a:lnTo>
                  <a:cubicBezTo>
                    <a:pt x="3717" y="7069"/>
                    <a:pt x="3738" y="6998"/>
                    <a:pt x="3738" y="6921"/>
                  </a:cubicBezTo>
                  <a:lnTo>
                    <a:pt x="3738" y="6620"/>
                  </a:lnTo>
                  <a:close/>
                  <a:moveTo>
                    <a:pt x="3375" y="7347"/>
                  </a:moveTo>
                  <a:lnTo>
                    <a:pt x="4206" y="8062"/>
                  </a:lnTo>
                  <a:lnTo>
                    <a:pt x="3714" y="8527"/>
                  </a:lnTo>
                  <a:cubicBezTo>
                    <a:pt x="3712" y="8527"/>
                    <a:pt x="3711" y="8530"/>
                    <a:pt x="3707" y="8530"/>
                  </a:cubicBezTo>
                  <a:cubicBezTo>
                    <a:pt x="3704" y="8530"/>
                    <a:pt x="3703" y="8527"/>
                    <a:pt x="3703" y="8526"/>
                  </a:cubicBezTo>
                  <a:lnTo>
                    <a:pt x="2955" y="7507"/>
                  </a:lnTo>
                  <a:lnTo>
                    <a:pt x="3375" y="7347"/>
                  </a:lnTo>
                  <a:close/>
                  <a:moveTo>
                    <a:pt x="5580" y="7336"/>
                  </a:moveTo>
                  <a:cubicBezTo>
                    <a:pt x="5653" y="7365"/>
                    <a:pt x="5594" y="7341"/>
                    <a:pt x="5998" y="7498"/>
                  </a:cubicBezTo>
                  <a:lnTo>
                    <a:pt x="5242" y="8527"/>
                  </a:lnTo>
                  <a:cubicBezTo>
                    <a:pt x="5242" y="8530"/>
                    <a:pt x="5240" y="8531"/>
                    <a:pt x="5236" y="8531"/>
                  </a:cubicBezTo>
                  <a:cubicBezTo>
                    <a:pt x="5234" y="8531"/>
                    <a:pt x="5232" y="8530"/>
                    <a:pt x="5230" y="8530"/>
                  </a:cubicBezTo>
                  <a:lnTo>
                    <a:pt x="4739" y="8064"/>
                  </a:lnTo>
                  <a:lnTo>
                    <a:pt x="5580" y="7336"/>
                  </a:lnTo>
                  <a:close/>
                  <a:moveTo>
                    <a:pt x="4474" y="1"/>
                  </a:moveTo>
                  <a:cubicBezTo>
                    <a:pt x="3144" y="1"/>
                    <a:pt x="2061" y="1082"/>
                    <a:pt x="2061" y="2414"/>
                  </a:cubicBezTo>
                  <a:lnTo>
                    <a:pt x="2061" y="2936"/>
                  </a:lnTo>
                  <a:lnTo>
                    <a:pt x="1889" y="2936"/>
                  </a:lnTo>
                  <a:cubicBezTo>
                    <a:pt x="1623" y="2936"/>
                    <a:pt x="1409" y="3151"/>
                    <a:pt x="1409" y="3416"/>
                  </a:cubicBezTo>
                  <a:lnTo>
                    <a:pt x="1409" y="3542"/>
                  </a:lnTo>
                  <a:cubicBezTo>
                    <a:pt x="1129" y="3616"/>
                    <a:pt x="922" y="3872"/>
                    <a:pt x="922" y="4174"/>
                  </a:cubicBezTo>
                  <a:cubicBezTo>
                    <a:pt x="922" y="4477"/>
                    <a:pt x="1129" y="4732"/>
                    <a:pt x="1409" y="4805"/>
                  </a:cubicBezTo>
                  <a:lnTo>
                    <a:pt x="1409" y="4932"/>
                  </a:lnTo>
                  <a:cubicBezTo>
                    <a:pt x="1409" y="5198"/>
                    <a:pt x="1623" y="5413"/>
                    <a:pt x="1889" y="5413"/>
                  </a:cubicBezTo>
                  <a:lnTo>
                    <a:pt x="2510" y="5413"/>
                  </a:lnTo>
                  <a:cubicBezTo>
                    <a:pt x="2571" y="5413"/>
                    <a:pt x="2627" y="5401"/>
                    <a:pt x="2681" y="5380"/>
                  </a:cubicBezTo>
                  <a:cubicBezTo>
                    <a:pt x="2756" y="5694"/>
                    <a:pt x="2916" y="5981"/>
                    <a:pt x="3145" y="6217"/>
                  </a:cubicBezTo>
                  <a:cubicBezTo>
                    <a:pt x="3218" y="6292"/>
                    <a:pt x="3297" y="6360"/>
                    <a:pt x="3382" y="6421"/>
                  </a:cubicBezTo>
                  <a:lnTo>
                    <a:pt x="3382" y="6924"/>
                  </a:lnTo>
                  <a:cubicBezTo>
                    <a:pt x="3382" y="6946"/>
                    <a:pt x="3369" y="6965"/>
                    <a:pt x="3348" y="6974"/>
                  </a:cubicBezTo>
                  <a:lnTo>
                    <a:pt x="3347" y="6974"/>
                  </a:lnTo>
                  <a:cubicBezTo>
                    <a:pt x="3345" y="6974"/>
                    <a:pt x="3345" y="6976"/>
                    <a:pt x="3343" y="6976"/>
                  </a:cubicBezTo>
                  <a:cubicBezTo>
                    <a:pt x="3094" y="7072"/>
                    <a:pt x="1403" y="7727"/>
                    <a:pt x="1031" y="7872"/>
                  </a:cubicBezTo>
                  <a:lnTo>
                    <a:pt x="1029" y="7874"/>
                  </a:lnTo>
                  <a:cubicBezTo>
                    <a:pt x="986" y="7892"/>
                    <a:pt x="3" y="8308"/>
                    <a:pt x="3" y="9456"/>
                  </a:cubicBezTo>
                  <a:lnTo>
                    <a:pt x="3" y="11716"/>
                  </a:lnTo>
                  <a:cubicBezTo>
                    <a:pt x="0" y="12041"/>
                    <a:pt x="267" y="12311"/>
                    <a:pt x="595" y="12311"/>
                  </a:cubicBezTo>
                  <a:lnTo>
                    <a:pt x="4071" y="12311"/>
                  </a:lnTo>
                  <a:cubicBezTo>
                    <a:pt x="4172" y="12311"/>
                    <a:pt x="4252" y="12229"/>
                    <a:pt x="4252" y="12130"/>
                  </a:cubicBezTo>
                  <a:cubicBezTo>
                    <a:pt x="4252" y="12029"/>
                    <a:pt x="4172" y="11949"/>
                    <a:pt x="4071" y="11949"/>
                  </a:cubicBezTo>
                  <a:lnTo>
                    <a:pt x="1914" y="11949"/>
                  </a:lnTo>
                  <a:lnTo>
                    <a:pt x="1914" y="9812"/>
                  </a:lnTo>
                  <a:cubicBezTo>
                    <a:pt x="1914" y="9711"/>
                    <a:pt x="1832" y="9631"/>
                    <a:pt x="1733" y="9631"/>
                  </a:cubicBezTo>
                  <a:cubicBezTo>
                    <a:pt x="1634" y="9631"/>
                    <a:pt x="1552" y="9711"/>
                    <a:pt x="1552" y="9812"/>
                  </a:cubicBezTo>
                  <a:lnTo>
                    <a:pt x="1552" y="11949"/>
                  </a:lnTo>
                  <a:lnTo>
                    <a:pt x="595" y="11949"/>
                  </a:lnTo>
                  <a:cubicBezTo>
                    <a:pt x="465" y="11949"/>
                    <a:pt x="360" y="11843"/>
                    <a:pt x="360" y="11713"/>
                  </a:cubicBezTo>
                  <a:lnTo>
                    <a:pt x="360" y="9454"/>
                  </a:lnTo>
                  <a:cubicBezTo>
                    <a:pt x="360" y="8560"/>
                    <a:pt x="1114" y="8222"/>
                    <a:pt x="1160" y="8204"/>
                  </a:cubicBezTo>
                  <a:lnTo>
                    <a:pt x="2606" y="7645"/>
                  </a:lnTo>
                  <a:lnTo>
                    <a:pt x="3412" y="8740"/>
                  </a:lnTo>
                  <a:cubicBezTo>
                    <a:pt x="3484" y="8840"/>
                    <a:pt x="3595" y="8891"/>
                    <a:pt x="3708" y="8891"/>
                  </a:cubicBezTo>
                  <a:cubicBezTo>
                    <a:pt x="3798" y="8891"/>
                    <a:pt x="3889" y="8858"/>
                    <a:pt x="3961" y="8790"/>
                  </a:cubicBezTo>
                  <a:lnTo>
                    <a:pt x="4293" y="8475"/>
                  </a:lnTo>
                  <a:lnTo>
                    <a:pt x="4293" y="9698"/>
                  </a:lnTo>
                  <a:cubicBezTo>
                    <a:pt x="4293" y="9799"/>
                    <a:pt x="4375" y="9879"/>
                    <a:pt x="4474" y="9879"/>
                  </a:cubicBezTo>
                  <a:cubicBezTo>
                    <a:pt x="4573" y="9879"/>
                    <a:pt x="4655" y="9799"/>
                    <a:pt x="4655" y="9698"/>
                  </a:cubicBezTo>
                  <a:lnTo>
                    <a:pt x="4655" y="8478"/>
                  </a:lnTo>
                  <a:lnTo>
                    <a:pt x="4983" y="8790"/>
                  </a:lnTo>
                  <a:cubicBezTo>
                    <a:pt x="5054" y="8858"/>
                    <a:pt x="5145" y="8890"/>
                    <a:pt x="5235" y="8890"/>
                  </a:cubicBezTo>
                  <a:cubicBezTo>
                    <a:pt x="5348" y="8890"/>
                    <a:pt x="5461" y="8839"/>
                    <a:pt x="5533" y="8740"/>
                  </a:cubicBezTo>
                  <a:lnTo>
                    <a:pt x="6346" y="7633"/>
                  </a:lnTo>
                  <a:lnTo>
                    <a:pt x="7825" y="8206"/>
                  </a:lnTo>
                  <a:cubicBezTo>
                    <a:pt x="7876" y="8226"/>
                    <a:pt x="8625" y="8563"/>
                    <a:pt x="8625" y="9455"/>
                  </a:cubicBezTo>
                  <a:lnTo>
                    <a:pt x="8625" y="9917"/>
                  </a:lnTo>
                  <a:cubicBezTo>
                    <a:pt x="8625" y="10016"/>
                    <a:pt x="8707" y="10098"/>
                    <a:pt x="8806" y="10098"/>
                  </a:cubicBezTo>
                  <a:cubicBezTo>
                    <a:pt x="8905" y="10098"/>
                    <a:pt x="8987" y="10016"/>
                    <a:pt x="8987" y="9917"/>
                  </a:cubicBezTo>
                  <a:lnTo>
                    <a:pt x="8987" y="9455"/>
                  </a:lnTo>
                  <a:cubicBezTo>
                    <a:pt x="8987" y="8306"/>
                    <a:pt x="8005" y="7889"/>
                    <a:pt x="7962" y="7872"/>
                  </a:cubicBezTo>
                  <a:cubicBezTo>
                    <a:pt x="7960" y="7872"/>
                    <a:pt x="7960" y="7870"/>
                    <a:pt x="7959" y="7870"/>
                  </a:cubicBezTo>
                  <a:cubicBezTo>
                    <a:pt x="7699" y="7770"/>
                    <a:pt x="5873" y="7063"/>
                    <a:pt x="5636" y="6970"/>
                  </a:cubicBezTo>
                  <a:lnTo>
                    <a:pt x="5629" y="6968"/>
                  </a:lnTo>
                  <a:lnTo>
                    <a:pt x="5627" y="6968"/>
                  </a:lnTo>
                  <a:cubicBezTo>
                    <a:pt x="5614" y="6959"/>
                    <a:pt x="5606" y="6946"/>
                    <a:pt x="5606" y="6931"/>
                  </a:cubicBezTo>
                  <a:lnTo>
                    <a:pt x="5606" y="6885"/>
                  </a:lnTo>
                  <a:cubicBezTo>
                    <a:pt x="5795" y="6881"/>
                    <a:pt x="5957" y="6764"/>
                    <a:pt x="6026" y="6598"/>
                  </a:cubicBezTo>
                  <a:lnTo>
                    <a:pt x="6749" y="6598"/>
                  </a:lnTo>
                  <a:cubicBezTo>
                    <a:pt x="6848" y="6598"/>
                    <a:pt x="6928" y="6516"/>
                    <a:pt x="6928" y="6417"/>
                  </a:cubicBezTo>
                  <a:lnTo>
                    <a:pt x="6928" y="5413"/>
                  </a:lnTo>
                  <a:lnTo>
                    <a:pt x="7058" y="5413"/>
                  </a:lnTo>
                  <a:cubicBezTo>
                    <a:pt x="7324" y="5413"/>
                    <a:pt x="7539" y="5198"/>
                    <a:pt x="7539" y="4932"/>
                  </a:cubicBezTo>
                  <a:lnTo>
                    <a:pt x="7539" y="4805"/>
                  </a:lnTo>
                  <a:cubicBezTo>
                    <a:pt x="7818" y="4732"/>
                    <a:pt x="8025" y="4477"/>
                    <a:pt x="8025" y="4174"/>
                  </a:cubicBezTo>
                  <a:cubicBezTo>
                    <a:pt x="8025" y="3872"/>
                    <a:pt x="7818" y="3616"/>
                    <a:pt x="7539" y="3542"/>
                  </a:cubicBezTo>
                  <a:lnTo>
                    <a:pt x="7539" y="3416"/>
                  </a:lnTo>
                  <a:cubicBezTo>
                    <a:pt x="7539" y="3151"/>
                    <a:pt x="7324" y="2936"/>
                    <a:pt x="7058" y="2936"/>
                  </a:cubicBezTo>
                  <a:lnTo>
                    <a:pt x="6887" y="2936"/>
                  </a:lnTo>
                  <a:lnTo>
                    <a:pt x="6887" y="2414"/>
                  </a:lnTo>
                  <a:cubicBezTo>
                    <a:pt x="6887" y="1082"/>
                    <a:pt x="5805" y="1"/>
                    <a:pt x="44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50"/>
          <p:cNvGrpSpPr/>
          <p:nvPr/>
        </p:nvGrpSpPr>
        <p:grpSpPr>
          <a:xfrm>
            <a:off x="5068078" y="3436499"/>
            <a:ext cx="476820" cy="425627"/>
            <a:chOff x="4776328" y="2766574"/>
            <a:chExt cx="394849" cy="352457"/>
          </a:xfrm>
        </p:grpSpPr>
        <p:sp>
          <p:nvSpPr>
            <p:cNvPr id="1463" name="Google Shape;1463;p50"/>
            <p:cNvSpPr/>
            <p:nvPr/>
          </p:nvSpPr>
          <p:spPr>
            <a:xfrm>
              <a:off x="5051497" y="2818798"/>
              <a:ext cx="84936" cy="11015"/>
            </a:xfrm>
            <a:custGeom>
              <a:avLst/>
              <a:gdLst/>
              <a:ahLst/>
              <a:cxnLst/>
              <a:rect l="l" t="t" r="r" b="b"/>
              <a:pathLst>
                <a:path w="2799" h="363" extrusionOk="0">
                  <a:moveTo>
                    <a:pt x="181" y="1"/>
                  </a:moveTo>
                  <a:cubicBezTo>
                    <a:pt x="82" y="1"/>
                    <a:pt x="0" y="83"/>
                    <a:pt x="0" y="182"/>
                  </a:cubicBezTo>
                  <a:cubicBezTo>
                    <a:pt x="0" y="281"/>
                    <a:pt x="82" y="363"/>
                    <a:pt x="181" y="363"/>
                  </a:cubicBezTo>
                  <a:lnTo>
                    <a:pt x="2619" y="363"/>
                  </a:lnTo>
                  <a:cubicBezTo>
                    <a:pt x="2718" y="363"/>
                    <a:pt x="2798" y="281"/>
                    <a:pt x="2798" y="182"/>
                  </a:cubicBezTo>
                  <a:cubicBezTo>
                    <a:pt x="2798" y="83"/>
                    <a:pt x="2718" y="1"/>
                    <a:pt x="2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0"/>
            <p:cNvSpPr/>
            <p:nvPr/>
          </p:nvSpPr>
          <p:spPr>
            <a:xfrm>
              <a:off x="5051497" y="2841648"/>
              <a:ext cx="84936" cy="10955"/>
            </a:xfrm>
            <a:custGeom>
              <a:avLst/>
              <a:gdLst/>
              <a:ahLst/>
              <a:cxnLst/>
              <a:rect l="l" t="t" r="r" b="b"/>
              <a:pathLst>
                <a:path w="2799" h="361" extrusionOk="0">
                  <a:moveTo>
                    <a:pt x="181" y="0"/>
                  </a:moveTo>
                  <a:cubicBezTo>
                    <a:pt x="82" y="0"/>
                    <a:pt x="0" y="81"/>
                    <a:pt x="0" y="180"/>
                  </a:cubicBezTo>
                  <a:cubicBezTo>
                    <a:pt x="0" y="280"/>
                    <a:pt x="82" y="361"/>
                    <a:pt x="181" y="361"/>
                  </a:cubicBezTo>
                  <a:lnTo>
                    <a:pt x="2619" y="361"/>
                  </a:lnTo>
                  <a:cubicBezTo>
                    <a:pt x="2718" y="361"/>
                    <a:pt x="2798" y="280"/>
                    <a:pt x="2798" y="180"/>
                  </a:cubicBezTo>
                  <a:cubicBezTo>
                    <a:pt x="2798" y="81"/>
                    <a:pt x="2718" y="0"/>
                    <a:pt x="2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0"/>
            <p:cNvSpPr/>
            <p:nvPr/>
          </p:nvSpPr>
          <p:spPr>
            <a:xfrm>
              <a:off x="5051497" y="2864437"/>
              <a:ext cx="84936" cy="10985"/>
            </a:xfrm>
            <a:custGeom>
              <a:avLst/>
              <a:gdLst/>
              <a:ahLst/>
              <a:cxnLst/>
              <a:rect l="l" t="t" r="r" b="b"/>
              <a:pathLst>
                <a:path w="2799" h="362" extrusionOk="0">
                  <a:moveTo>
                    <a:pt x="181" y="0"/>
                  </a:moveTo>
                  <a:cubicBezTo>
                    <a:pt x="82" y="0"/>
                    <a:pt x="0" y="82"/>
                    <a:pt x="0" y="181"/>
                  </a:cubicBezTo>
                  <a:cubicBezTo>
                    <a:pt x="0" y="280"/>
                    <a:pt x="82" y="362"/>
                    <a:pt x="181" y="362"/>
                  </a:cubicBezTo>
                  <a:lnTo>
                    <a:pt x="2619" y="362"/>
                  </a:lnTo>
                  <a:cubicBezTo>
                    <a:pt x="2718" y="362"/>
                    <a:pt x="2798" y="280"/>
                    <a:pt x="2798" y="181"/>
                  </a:cubicBezTo>
                  <a:cubicBezTo>
                    <a:pt x="2798" y="82"/>
                    <a:pt x="2718" y="0"/>
                    <a:pt x="2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0"/>
            <p:cNvSpPr/>
            <p:nvPr/>
          </p:nvSpPr>
          <p:spPr>
            <a:xfrm>
              <a:off x="4776328" y="2766574"/>
              <a:ext cx="394849" cy="352457"/>
            </a:xfrm>
            <a:custGeom>
              <a:avLst/>
              <a:gdLst/>
              <a:ahLst/>
              <a:cxnLst/>
              <a:rect l="l" t="t" r="r" b="b"/>
              <a:pathLst>
                <a:path w="13012" h="11615" extrusionOk="0">
                  <a:moveTo>
                    <a:pt x="7005" y="1875"/>
                  </a:moveTo>
                  <a:lnTo>
                    <a:pt x="7005" y="1875"/>
                  </a:lnTo>
                  <a:cubicBezTo>
                    <a:pt x="7311" y="1990"/>
                    <a:pt x="7603" y="2146"/>
                    <a:pt x="7875" y="2344"/>
                  </a:cubicBezTo>
                  <a:cubicBezTo>
                    <a:pt x="7845" y="2673"/>
                    <a:pt x="7877" y="3017"/>
                    <a:pt x="7980" y="3346"/>
                  </a:cubicBezTo>
                  <a:cubicBezTo>
                    <a:pt x="7955" y="3366"/>
                    <a:pt x="7932" y="3383"/>
                    <a:pt x="7906" y="3401"/>
                  </a:cubicBezTo>
                  <a:cubicBezTo>
                    <a:pt x="7717" y="2849"/>
                    <a:pt x="7420" y="2288"/>
                    <a:pt x="7005" y="1875"/>
                  </a:cubicBezTo>
                  <a:close/>
                  <a:moveTo>
                    <a:pt x="4324" y="1878"/>
                  </a:moveTo>
                  <a:cubicBezTo>
                    <a:pt x="3913" y="2288"/>
                    <a:pt x="3617" y="2846"/>
                    <a:pt x="3426" y="3402"/>
                  </a:cubicBezTo>
                  <a:cubicBezTo>
                    <a:pt x="3219" y="3251"/>
                    <a:pt x="3029" y="3079"/>
                    <a:pt x="2855" y="2885"/>
                  </a:cubicBezTo>
                  <a:cubicBezTo>
                    <a:pt x="3254" y="2442"/>
                    <a:pt x="3757" y="2093"/>
                    <a:pt x="4324" y="1878"/>
                  </a:cubicBezTo>
                  <a:close/>
                  <a:moveTo>
                    <a:pt x="5486" y="1644"/>
                  </a:moveTo>
                  <a:lnTo>
                    <a:pt x="5486" y="4130"/>
                  </a:lnTo>
                  <a:cubicBezTo>
                    <a:pt x="4863" y="4101"/>
                    <a:pt x="4265" y="3919"/>
                    <a:pt x="3738" y="3608"/>
                  </a:cubicBezTo>
                  <a:cubicBezTo>
                    <a:pt x="4010" y="2760"/>
                    <a:pt x="4601" y="1771"/>
                    <a:pt x="5486" y="1644"/>
                  </a:cubicBezTo>
                  <a:close/>
                  <a:moveTo>
                    <a:pt x="5847" y="1645"/>
                  </a:moveTo>
                  <a:cubicBezTo>
                    <a:pt x="6729" y="1773"/>
                    <a:pt x="7320" y="2750"/>
                    <a:pt x="7595" y="3608"/>
                  </a:cubicBezTo>
                  <a:cubicBezTo>
                    <a:pt x="7066" y="3920"/>
                    <a:pt x="6465" y="4101"/>
                    <a:pt x="5847" y="4130"/>
                  </a:cubicBezTo>
                  <a:lnTo>
                    <a:pt x="5847" y="1645"/>
                  </a:lnTo>
                  <a:close/>
                  <a:moveTo>
                    <a:pt x="3638" y="3966"/>
                  </a:moveTo>
                  <a:cubicBezTo>
                    <a:pt x="4198" y="4279"/>
                    <a:pt x="4829" y="4462"/>
                    <a:pt x="5486" y="4491"/>
                  </a:cubicBezTo>
                  <a:lnTo>
                    <a:pt x="5486" y="5236"/>
                  </a:lnTo>
                  <a:lnTo>
                    <a:pt x="3472" y="5236"/>
                  </a:lnTo>
                  <a:cubicBezTo>
                    <a:pt x="3483" y="4793"/>
                    <a:pt x="3541" y="4365"/>
                    <a:pt x="3638" y="3966"/>
                  </a:cubicBezTo>
                  <a:close/>
                  <a:moveTo>
                    <a:pt x="8117" y="3694"/>
                  </a:moveTo>
                  <a:cubicBezTo>
                    <a:pt x="8491" y="4473"/>
                    <a:pt x="9078" y="4767"/>
                    <a:pt x="9425" y="4966"/>
                  </a:cubicBezTo>
                  <a:cubicBezTo>
                    <a:pt x="9436" y="5055"/>
                    <a:pt x="9443" y="5146"/>
                    <a:pt x="9448" y="5236"/>
                  </a:cubicBezTo>
                  <a:lnTo>
                    <a:pt x="8222" y="5236"/>
                  </a:lnTo>
                  <a:cubicBezTo>
                    <a:pt x="8209" y="4722"/>
                    <a:pt x="8140" y="4226"/>
                    <a:pt x="8018" y="3765"/>
                  </a:cubicBezTo>
                  <a:cubicBezTo>
                    <a:pt x="8050" y="3743"/>
                    <a:pt x="8084" y="3718"/>
                    <a:pt x="8117" y="3694"/>
                  </a:cubicBezTo>
                  <a:close/>
                  <a:moveTo>
                    <a:pt x="2624" y="3167"/>
                  </a:moveTo>
                  <a:cubicBezTo>
                    <a:pt x="2834" y="3393"/>
                    <a:pt x="3067" y="3595"/>
                    <a:pt x="3318" y="3767"/>
                  </a:cubicBezTo>
                  <a:cubicBezTo>
                    <a:pt x="3205" y="4189"/>
                    <a:pt x="3137" y="4644"/>
                    <a:pt x="3116" y="5112"/>
                  </a:cubicBezTo>
                  <a:cubicBezTo>
                    <a:pt x="3114" y="5153"/>
                    <a:pt x="3112" y="5196"/>
                    <a:pt x="3111" y="5237"/>
                  </a:cubicBezTo>
                  <a:lnTo>
                    <a:pt x="1884" y="5237"/>
                  </a:lnTo>
                  <a:cubicBezTo>
                    <a:pt x="1921" y="4463"/>
                    <a:pt x="2190" y="3751"/>
                    <a:pt x="2624" y="3167"/>
                  </a:cubicBezTo>
                  <a:close/>
                  <a:moveTo>
                    <a:pt x="7694" y="3967"/>
                  </a:moveTo>
                  <a:cubicBezTo>
                    <a:pt x="7791" y="4368"/>
                    <a:pt x="7849" y="4795"/>
                    <a:pt x="7860" y="5237"/>
                  </a:cubicBezTo>
                  <a:lnTo>
                    <a:pt x="5846" y="5237"/>
                  </a:lnTo>
                  <a:lnTo>
                    <a:pt x="5846" y="4493"/>
                  </a:lnTo>
                  <a:lnTo>
                    <a:pt x="5847" y="4493"/>
                  </a:lnTo>
                  <a:cubicBezTo>
                    <a:pt x="6498" y="4463"/>
                    <a:pt x="7131" y="4283"/>
                    <a:pt x="7694" y="3967"/>
                  </a:cubicBezTo>
                  <a:close/>
                  <a:moveTo>
                    <a:pt x="5486" y="5599"/>
                  </a:moveTo>
                  <a:lnTo>
                    <a:pt x="5486" y="6343"/>
                  </a:lnTo>
                  <a:cubicBezTo>
                    <a:pt x="4830" y="6372"/>
                    <a:pt x="4199" y="6553"/>
                    <a:pt x="3638" y="6869"/>
                  </a:cubicBezTo>
                  <a:cubicBezTo>
                    <a:pt x="3541" y="6470"/>
                    <a:pt x="3485" y="6042"/>
                    <a:pt x="3472" y="5599"/>
                  </a:cubicBezTo>
                  <a:close/>
                  <a:moveTo>
                    <a:pt x="7862" y="5599"/>
                  </a:moveTo>
                  <a:cubicBezTo>
                    <a:pt x="7850" y="6042"/>
                    <a:pt x="7793" y="6470"/>
                    <a:pt x="7695" y="6869"/>
                  </a:cubicBezTo>
                  <a:cubicBezTo>
                    <a:pt x="7135" y="6556"/>
                    <a:pt x="6504" y="6373"/>
                    <a:pt x="5847" y="6343"/>
                  </a:cubicBezTo>
                  <a:lnTo>
                    <a:pt x="5847" y="5599"/>
                  </a:lnTo>
                  <a:close/>
                  <a:moveTo>
                    <a:pt x="3112" y="5599"/>
                  </a:moveTo>
                  <a:cubicBezTo>
                    <a:pt x="3125" y="6112"/>
                    <a:pt x="3196" y="6609"/>
                    <a:pt x="3318" y="7070"/>
                  </a:cubicBezTo>
                  <a:cubicBezTo>
                    <a:pt x="3067" y="7240"/>
                    <a:pt x="2834" y="7441"/>
                    <a:pt x="2624" y="7668"/>
                  </a:cubicBezTo>
                  <a:cubicBezTo>
                    <a:pt x="2161" y="7042"/>
                    <a:pt x="1919" y="6315"/>
                    <a:pt x="1886" y="5599"/>
                  </a:cubicBezTo>
                  <a:close/>
                  <a:moveTo>
                    <a:pt x="9448" y="5598"/>
                  </a:moveTo>
                  <a:cubicBezTo>
                    <a:pt x="9416" y="6314"/>
                    <a:pt x="9175" y="7037"/>
                    <a:pt x="8709" y="7668"/>
                  </a:cubicBezTo>
                  <a:cubicBezTo>
                    <a:pt x="8499" y="7442"/>
                    <a:pt x="8266" y="7240"/>
                    <a:pt x="8016" y="7068"/>
                  </a:cubicBezTo>
                  <a:cubicBezTo>
                    <a:pt x="8137" y="6608"/>
                    <a:pt x="8208" y="6112"/>
                    <a:pt x="8221" y="5598"/>
                  </a:cubicBezTo>
                  <a:close/>
                  <a:moveTo>
                    <a:pt x="3426" y="7434"/>
                  </a:moveTo>
                  <a:cubicBezTo>
                    <a:pt x="3613" y="7983"/>
                    <a:pt x="3910" y="8546"/>
                    <a:pt x="4324" y="8958"/>
                  </a:cubicBezTo>
                  <a:cubicBezTo>
                    <a:pt x="3783" y="8751"/>
                    <a:pt x="3274" y="8415"/>
                    <a:pt x="2856" y="7951"/>
                  </a:cubicBezTo>
                  <a:cubicBezTo>
                    <a:pt x="3029" y="7758"/>
                    <a:pt x="3222" y="7585"/>
                    <a:pt x="3426" y="7434"/>
                  </a:cubicBezTo>
                  <a:close/>
                  <a:moveTo>
                    <a:pt x="7907" y="7434"/>
                  </a:moveTo>
                  <a:cubicBezTo>
                    <a:pt x="8114" y="7585"/>
                    <a:pt x="8304" y="7758"/>
                    <a:pt x="8477" y="7951"/>
                  </a:cubicBezTo>
                  <a:cubicBezTo>
                    <a:pt x="8081" y="8389"/>
                    <a:pt x="7582" y="8738"/>
                    <a:pt x="7009" y="8958"/>
                  </a:cubicBezTo>
                  <a:cubicBezTo>
                    <a:pt x="7187" y="8781"/>
                    <a:pt x="7354" y="8566"/>
                    <a:pt x="7504" y="8315"/>
                  </a:cubicBezTo>
                  <a:cubicBezTo>
                    <a:pt x="7662" y="8048"/>
                    <a:pt x="7798" y="7753"/>
                    <a:pt x="7907" y="7434"/>
                  </a:cubicBezTo>
                  <a:close/>
                  <a:moveTo>
                    <a:pt x="5486" y="6705"/>
                  </a:moveTo>
                  <a:lnTo>
                    <a:pt x="5486" y="9191"/>
                  </a:lnTo>
                  <a:cubicBezTo>
                    <a:pt x="4605" y="9066"/>
                    <a:pt x="4014" y="8086"/>
                    <a:pt x="3738" y="7227"/>
                  </a:cubicBezTo>
                  <a:cubicBezTo>
                    <a:pt x="4264" y="6916"/>
                    <a:pt x="4863" y="6734"/>
                    <a:pt x="5486" y="6705"/>
                  </a:cubicBezTo>
                  <a:close/>
                  <a:moveTo>
                    <a:pt x="5847" y="6705"/>
                  </a:moveTo>
                  <a:cubicBezTo>
                    <a:pt x="6470" y="6734"/>
                    <a:pt x="7068" y="6916"/>
                    <a:pt x="7595" y="7227"/>
                  </a:cubicBezTo>
                  <a:cubicBezTo>
                    <a:pt x="7489" y="7556"/>
                    <a:pt x="7355" y="7860"/>
                    <a:pt x="7193" y="8130"/>
                  </a:cubicBezTo>
                  <a:cubicBezTo>
                    <a:pt x="6822" y="8749"/>
                    <a:pt x="6350" y="9118"/>
                    <a:pt x="5847" y="9191"/>
                  </a:cubicBezTo>
                  <a:lnTo>
                    <a:pt x="5847" y="6705"/>
                  </a:lnTo>
                  <a:close/>
                  <a:moveTo>
                    <a:pt x="10444" y="0"/>
                  </a:moveTo>
                  <a:cubicBezTo>
                    <a:pt x="10224" y="0"/>
                    <a:pt x="10000" y="29"/>
                    <a:pt x="9776" y="88"/>
                  </a:cubicBezTo>
                  <a:cubicBezTo>
                    <a:pt x="9153" y="255"/>
                    <a:pt x="8626" y="640"/>
                    <a:pt x="8279" y="1177"/>
                  </a:cubicBezTo>
                  <a:cubicBezTo>
                    <a:pt x="7622" y="773"/>
                    <a:pt x="6874" y="524"/>
                    <a:pt x="6105" y="457"/>
                  </a:cubicBezTo>
                  <a:cubicBezTo>
                    <a:pt x="6099" y="456"/>
                    <a:pt x="6093" y="456"/>
                    <a:pt x="6088" y="456"/>
                  </a:cubicBezTo>
                  <a:cubicBezTo>
                    <a:pt x="5995" y="456"/>
                    <a:pt x="5917" y="527"/>
                    <a:pt x="5909" y="621"/>
                  </a:cubicBezTo>
                  <a:cubicBezTo>
                    <a:pt x="5900" y="720"/>
                    <a:pt x="5974" y="808"/>
                    <a:pt x="6073" y="816"/>
                  </a:cubicBezTo>
                  <a:cubicBezTo>
                    <a:pt x="6794" y="880"/>
                    <a:pt x="7493" y="1111"/>
                    <a:pt x="8106" y="1493"/>
                  </a:cubicBezTo>
                  <a:cubicBezTo>
                    <a:pt x="8039" y="1639"/>
                    <a:pt x="7981" y="1800"/>
                    <a:pt x="7944" y="1954"/>
                  </a:cubicBezTo>
                  <a:cubicBezTo>
                    <a:pt x="7269" y="1507"/>
                    <a:pt x="6488" y="1273"/>
                    <a:pt x="5669" y="1273"/>
                  </a:cubicBezTo>
                  <a:cubicBezTo>
                    <a:pt x="3374" y="1273"/>
                    <a:pt x="1521" y="3139"/>
                    <a:pt x="1521" y="5419"/>
                  </a:cubicBezTo>
                  <a:cubicBezTo>
                    <a:pt x="1521" y="6419"/>
                    <a:pt x="1876" y="7337"/>
                    <a:pt x="2467" y="8052"/>
                  </a:cubicBezTo>
                  <a:cubicBezTo>
                    <a:pt x="2469" y="8059"/>
                    <a:pt x="2475" y="8064"/>
                    <a:pt x="2479" y="8068"/>
                  </a:cubicBezTo>
                  <a:cubicBezTo>
                    <a:pt x="3307" y="9065"/>
                    <a:pt x="4488" y="9565"/>
                    <a:pt x="5670" y="9565"/>
                  </a:cubicBezTo>
                  <a:cubicBezTo>
                    <a:pt x="6849" y="9565"/>
                    <a:pt x="8028" y="9067"/>
                    <a:pt x="8858" y="8068"/>
                  </a:cubicBezTo>
                  <a:cubicBezTo>
                    <a:pt x="8864" y="8064"/>
                    <a:pt x="8866" y="8058"/>
                    <a:pt x="8870" y="8052"/>
                  </a:cubicBezTo>
                  <a:cubicBezTo>
                    <a:pt x="9461" y="7335"/>
                    <a:pt x="9815" y="6418"/>
                    <a:pt x="9815" y="5418"/>
                  </a:cubicBezTo>
                  <a:cubicBezTo>
                    <a:pt x="9815" y="5341"/>
                    <a:pt x="9812" y="5266"/>
                    <a:pt x="9809" y="5188"/>
                  </a:cubicBezTo>
                  <a:lnTo>
                    <a:pt x="9809" y="5188"/>
                  </a:lnTo>
                  <a:lnTo>
                    <a:pt x="10269" y="5452"/>
                  </a:lnTo>
                  <a:lnTo>
                    <a:pt x="10289" y="5464"/>
                  </a:lnTo>
                  <a:cubicBezTo>
                    <a:pt x="10269" y="7089"/>
                    <a:pt x="9392" y="8594"/>
                    <a:pt x="7981" y="9409"/>
                  </a:cubicBezTo>
                  <a:lnTo>
                    <a:pt x="4893" y="11192"/>
                  </a:lnTo>
                  <a:lnTo>
                    <a:pt x="5052" y="10415"/>
                  </a:lnTo>
                  <a:cubicBezTo>
                    <a:pt x="5097" y="10193"/>
                    <a:pt x="4954" y="9975"/>
                    <a:pt x="4733" y="9929"/>
                  </a:cubicBezTo>
                  <a:cubicBezTo>
                    <a:pt x="3448" y="9661"/>
                    <a:pt x="2333" y="8855"/>
                    <a:pt x="1678" y="7719"/>
                  </a:cubicBezTo>
                  <a:cubicBezTo>
                    <a:pt x="0" y="4813"/>
                    <a:pt x="1903" y="1110"/>
                    <a:pt x="5265" y="812"/>
                  </a:cubicBezTo>
                  <a:cubicBezTo>
                    <a:pt x="5364" y="804"/>
                    <a:pt x="5437" y="717"/>
                    <a:pt x="5429" y="617"/>
                  </a:cubicBezTo>
                  <a:cubicBezTo>
                    <a:pt x="5422" y="523"/>
                    <a:pt x="5341" y="452"/>
                    <a:pt x="5248" y="452"/>
                  </a:cubicBezTo>
                  <a:cubicBezTo>
                    <a:pt x="5244" y="452"/>
                    <a:pt x="5239" y="452"/>
                    <a:pt x="5234" y="453"/>
                  </a:cubicBezTo>
                  <a:cubicBezTo>
                    <a:pt x="3205" y="632"/>
                    <a:pt x="1418" y="2055"/>
                    <a:pt x="865" y="4123"/>
                  </a:cubicBezTo>
                  <a:cubicBezTo>
                    <a:pt x="119" y="6893"/>
                    <a:pt x="1869" y="9701"/>
                    <a:pt x="4656" y="10284"/>
                  </a:cubicBezTo>
                  <a:cubicBezTo>
                    <a:pt x="4682" y="10290"/>
                    <a:pt x="4700" y="10317"/>
                    <a:pt x="4695" y="10343"/>
                  </a:cubicBezTo>
                  <a:lnTo>
                    <a:pt x="4508" y="11254"/>
                  </a:lnTo>
                  <a:cubicBezTo>
                    <a:pt x="4467" y="11449"/>
                    <a:pt x="4622" y="11615"/>
                    <a:pt x="4800" y="11615"/>
                  </a:cubicBezTo>
                  <a:cubicBezTo>
                    <a:pt x="4854" y="11615"/>
                    <a:pt x="4903" y="11602"/>
                    <a:pt x="4951" y="11574"/>
                  </a:cubicBezTo>
                  <a:lnTo>
                    <a:pt x="8157" y="9723"/>
                  </a:lnTo>
                  <a:cubicBezTo>
                    <a:pt x="9620" y="8879"/>
                    <a:pt x="10550" y="7346"/>
                    <a:pt x="10640" y="5669"/>
                  </a:cubicBezTo>
                  <a:lnTo>
                    <a:pt x="10757" y="5737"/>
                  </a:lnTo>
                  <a:cubicBezTo>
                    <a:pt x="10796" y="5759"/>
                    <a:pt x="10837" y="5770"/>
                    <a:pt x="10877" y="5770"/>
                  </a:cubicBezTo>
                  <a:cubicBezTo>
                    <a:pt x="11019" y="5770"/>
                    <a:pt x="11146" y="5639"/>
                    <a:pt x="11114" y="5481"/>
                  </a:cubicBezTo>
                  <a:lnTo>
                    <a:pt x="11033" y="5088"/>
                  </a:lnTo>
                  <a:cubicBezTo>
                    <a:pt x="11726" y="4925"/>
                    <a:pt x="12322" y="4482"/>
                    <a:pt x="12677" y="3868"/>
                  </a:cubicBezTo>
                  <a:cubicBezTo>
                    <a:pt x="12814" y="3632"/>
                    <a:pt x="12911" y="3380"/>
                    <a:pt x="12966" y="3116"/>
                  </a:cubicBezTo>
                  <a:cubicBezTo>
                    <a:pt x="12988" y="3018"/>
                    <a:pt x="12926" y="2923"/>
                    <a:pt x="12828" y="2901"/>
                  </a:cubicBezTo>
                  <a:cubicBezTo>
                    <a:pt x="12815" y="2898"/>
                    <a:pt x="12803" y="2897"/>
                    <a:pt x="12790" y="2897"/>
                  </a:cubicBezTo>
                  <a:cubicBezTo>
                    <a:pt x="12707" y="2897"/>
                    <a:pt x="12631" y="2955"/>
                    <a:pt x="12613" y="3040"/>
                  </a:cubicBezTo>
                  <a:cubicBezTo>
                    <a:pt x="12565" y="3265"/>
                    <a:pt x="12479" y="3484"/>
                    <a:pt x="12363" y="3687"/>
                  </a:cubicBezTo>
                  <a:cubicBezTo>
                    <a:pt x="12047" y="4234"/>
                    <a:pt x="11512" y="4622"/>
                    <a:pt x="10895" y="4749"/>
                  </a:cubicBezTo>
                  <a:cubicBezTo>
                    <a:pt x="10737" y="4782"/>
                    <a:pt x="10634" y="4940"/>
                    <a:pt x="10666" y="5099"/>
                  </a:cubicBezTo>
                  <a:lnTo>
                    <a:pt x="10705" y="5292"/>
                  </a:lnTo>
                  <a:lnTo>
                    <a:pt x="10557" y="5205"/>
                  </a:lnTo>
                  <a:cubicBezTo>
                    <a:pt x="9803" y="4771"/>
                    <a:pt x="10113" y="4948"/>
                    <a:pt x="9335" y="4499"/>
                  </a:cubicBezTo>
                  <a:cubicBezTo>
                    <a:pt x="8301" y="3903"/>
                    <a:pt x="7924" y="2565"/>
                    <a:pt x="8499" y="1515"/>
                  </a:cubicBezTo>
                  <a:lnTo>
                    <a:pt x="8523" y="1472"/>
                  </a:lnTo>
                  <a:cubicBezTo>
                    <a:pt x="8819" y="959"/>
                    <a:pt x="9297" y="591"/>
                    <a:pt x="9870" y="439"/>
                  </a:cubicBezTo>
                  <a:cubicBezTo>
                    <a:pt x="10063" y="387"/>
                    <a:pt x="10256" y="362"/>
                    <a:pt x="10445" y="362"/>
                  </a:cubicBezTo>
                  <a:cubicBezTo>
                    <a:pt x="11519" y="362"/>
                    <a:pt x="12479" y="1148"/>
                    <a:pt x="12639" y="2262"/>
                  </a:cubicBezTo>
                  <a:cubicBezTo>
                    <a:pt x="12652" y="2352"/>
                    <a:pt x="12729" y="2417"/>
                    <a:pt x="12818" y="2417"/>
                  </a:cubicBezTo>
                  <a:cubicBezTo>
                    <a:pt x="12826" y="2417"/>
                    <a:pt x="12835" y="2417"/>
                    <a:pt x="12844" y="2416"/>
                  </a:cubicBezTo>
                  <a:cubicBezTo>
                    <a:pt x="12944" y="2400"/>
                    <a:pt x="13012" y="2309"/>
                    <a:pt x="12997" y="2210"/>
                  </a:cubicBezTo>
                  <a:cubicBezTo>
                    <a:pt x="12809" y="913"/>
                    <a:pt x="11692" y="0"/>
                    <a:pt x="10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50"/>
          <p:cNvGrpSpPr/>
          <p:nvPr/>
        </p:nvGrpSpPr>
        <p:grpSpPr>
          <a:xfrm>
            <a:off x="5116141" y="1969828"/>
            <a:ext cx="371393" cy="451169"/>
            <a:chOff x="2389148" y="3961834"/>
            <a:chExt cx="307547" cy="373608"/>
          </a:xfrm>
        </p:grpSpPr>
        <p:sp>
          <p:nvSpPr>
            <p:cNvPr id="1468" name="Google Shape;1468;p50"/>
            <p:cNvSpPr/>
            <p:nvPr/>
          </p:nvSpPr>
          <p:spPr>
            <a:xfrm>
              <a:off x="2511741" y="4092499"/>
              <a:ext cx="62420" cy="62389"/>
            </a:xfrm>
            <a:custGeom>
              <a:avLst/>
              <a:gdLst/>
              <a:ahLst/>
              <a:cxnLst/>
              <a:rect l="l" t="t" r="r" b="b"/>
              <a:pathLst>
                <a:path w="2057" h="2056" extrusionOk="0">
                  <a:moveTo>
                    <a:pt x="1029" y="360"/>
                  </a:moveTo>
                  <a:cubicBezTo>
                    <a:pt x="1396" y="360"/>
                    <a:pt x="1695" y="659"/>
                    <a:pt x="1695" y="1027"/>
                  </a:cubicBezTo>
                  <a:cubicBezTo>
                    <a:pt x="1695" y="1394"/>
                    <a:pt x="1396" y="1694"/>
                    <a:pt x="1029" y="1694"/>
                  </a:cubicBezTo>
                  <a:cubicBezTo>
                    <a:pt x="660" y="1694"/>
                    <a:pt x="361" y="1394"/>
                    <a:pt x="361" y="1027"/>
                  </a:cubicBezTo>
                  <a:cubicBezTo>
                    <a:pt x="361" y="659"/>
                    <a:pt x="660" y="360"/>
                    <a:pt x="1029" y="360"/>
                  </a:cubicBezTo>
                  <a:close/>
                  <a:moveTo>
                    <a:pt x="1029" y="0"/>
                  </a:moveTo>
                  <a:cubicBezTo>
                    <a:pt x="462" y="0"/>
                    <a:pt x="0" y="461"/>
                    <a:pt x="0" y="1027"/>
                  </a:cubicBezTo>
                  <a:cubicBezTo>
                    <a:pt x="0" y="1593"/>
                    <a:pt x="461" y="2055"/>
                    <a:pt x="1029" y="2055"/>
                  </a:cubicBezTo>
                  <a:cubicBezTo>
                    <a:pt x="1595" y="2055"/>
                    <a:pt x="2057" y="1595"/>
                    <a:pt x="2057" y="1027"/>
                  </a:cubicBezTo>
                  <a:cubicBezTo>
                    <a:pt x="2057" y="461"/>
                    <a:pt x="1596" y="0"/>
                    <a:pt x="1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0"/>
            <p:cNvSpPr/>
            <p:nvPr/>
          </p:nvSpPr>
          <p:spPr>
            <a:xfrm>
              <a:off x="2438124" y="3998248"/>
              <a:ext cx="26127" cy="62207"/>
            </a:xfrm>
            <a:custGeom>
              <a:avLst/>
              <a:gdLst/>
              <a:ahLst/>
              <a:cxnLst/>
              <a:rect l="l" t="t" r="r" b="b"/>
              <a:pathLst>
                <a:path w="861" h="2050" extrusionOk="0">
                  <a:moveTo>
                    <a:pt x="664" y="0"/>
                  </a:moveTo>
                  <a:cubicBezTo>
                    <a:pt x="618" y="0"/>
                    <a:pt x="571" y="18"/>
                    <a:pt x="535" y="53"/>
                  </a:cubicBezTo>
                  <a:cubicBezTo>
                    <a:pt x="0" y="588"/>
                    <a:pt x="0" y="1461"/>
                    <a:pt x="535" y="1997"/>
                  </a:cubicBezTo>
                  <a:cubicBezTo>
                    <a:pt x="571" y="2032"/>
                    <a:pt x="617" y="2049"/>
                    <a:pt x="663" y="2049"/>
                  </a:cubicBezTo>
                  <a:cubicBezTo>
                    <a:pt x="709" y="2049"/>
                    <a:pt x="756" y="2032"/>
                    <a:pt x="792" y="1997"/>
                  </a:cubicBezTo>
                  <a:cubicBezTo>
                    <a:pt x="861" y="1927"/>
                    <a:pt x="861" y="1813"/>
                    <a:pt x="792" y="1741"/>
                  </a:cubicBezTo>
                  <a:cubicBezTo>
                    <a:pt x="396" y="1347"/>
                    <a:pt x="396" y="702"/>
                    <a:pt x="792" y="307"/>
                  </a:cubicBezTo>
                  <a:cubicBezTo>
                    <a:pt x="861" y="238"/>
                    <a:pt x="861" y="125"/>
                    <a:pt x="792" y="53"/>
                  </a:cubicBezTo>
                  <a:cubicBezTo>
                    <a:pt x="757" y="18"/>
                    <a:pt x="710"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0"/>
            <p:cNvSpPr/>
            <p:nvPr/>
          </p:nvSpPr>
          <p:spPr>
            <a:xfrm>
              <a:off x="2413757" y="3983530"/>
              <a:ext cx="34260" cy="91672"/>
            </a:xfrm>
            <a:custGeom>
              <a:avLst/>
              <a:gdLst/>
              <a:ahLst/>
              <a:cxnLst/>
              <a:rect l="l" t="t" r="r" b="b"/>
              <a:pathLst>
                <a:path w="1129" h="3021" extrusionOk="0">
                  <a:moveTo>
                    <a:pt x="932" y="1"/>
                  </a:moveTo>
                  <a:cubicBezTo>
                    <a:pt x="886" y="1"/>
                    <a:pt x="839" y="18"/>
                    <a:pt x="803" y="53"/>
                  </a:cubicBezTo>
                  <a:cubicBezTo>
                    <a:pt x="0" y="857"/>
                    <a:pt x="0" y="2165"/>
                    <a:pt x="803" y="2968"/>
                  </a:cubicBezTo>
                  <a:cubicBezTo>
                    <a:pt x="839" y="3003"/>
                    <a:pt x="885" y="3021"/>
                    <a:pt x="931" y="3021"/>
                  </a:cubicBezTo>
                  <a:cubicBezTo>
                    <a:pt x="978" y="3021"/>
                    <a:pt x="1024" y="3003"/>
                    <a:pt x="1059" y="2968"/>
                  </a:cubicBezTo>
                  <a:cubicBezTo>
                    <a:pt x="1129" y="2899"/>
                    <a:pt x="1129" y="2784"/>
                    <a:pt x="1059" y="2713"/>
                  </a:cubicBezTo>
                  <a:cubicBezTo>
                    <a:pt x="395" y="2050"/>
                    <a:pt x="395" y="970"/>
                    <a:pt x="1059" y="309"/>
                  </a:cubicBezTo>
                  <a:cubicBezTo>
                    <a:pt x="1129" y="239"/>
                    <a:pt x="1129" y="123"/>
                    <a:pt x="1059" y="53"/>
                  </a:cubicBezTo>
                  <a:cubicBezTo>
                    <a:pt x="1024" y="18"/>
                    <a:pt x="978" y="1"/>
                    <a:pt x="9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0"/>
            <p:cNvSpPr/>
            <p:nvPr/>
          </p:nvSpPr>
          <p:spPr>
            <a:xfrm>
              <a:off x="2389148" y="3968661"/>
              <a:ext cx="42483" cy="121410"/>
            </a:xfrm>
            <a:custGeom>
              <a:avLst/>
              <a:gdLst/>
              <a:ahLst/>
              <a:cxnLst/>
              <a:rect l="l" t="t" r="r" b="b"/>
              <a:pathLst>
                <a:path w="1400" h="4001" extrusionOk="0">
                  <a:moveTo>
                    <a:pt x="1202" y="0"/>
                  </a:moveTo>
                  <a:cubicBezTo>
                    <a:pt x="1156" y="0"/>
                    <a:pt x="1109" y="18"/>
                    <a:pt x="1074" y="53"/>
                  </a:cubicBezTo>
                  <a:cubicBezTo>
                    <a:pt x="1" y="1127"/>
                    <a:pt x="1" y="2874"/>
                    <a:pt x="1074" y="3947"/>
                  </a:cubicBezTo>
                  <a:cubicBezTo>
                    <a:pt x="1109" y="3982"/>
                    <a:pt x="1155" y="4000"/>
                    <a:pt x="1201" y="4000"/>
                  </a:cubicBezTo>
                  <a:cubicBezTo>
                    <a:pt x="1247" y="4000"/>
                    <a:pt x="1294" y="3982"/>
                    <a:pt x="1329" y="3947"/>
                  </a:cubicBezTo>
                  <a:cubicBezTo>
                    <a:pt x="1400" y="3878"/>
                    <a:pt x="1400" y="3762"/>
                    <a:pt x="1329" y="3692"/>
                  </a:cubicBezTo>
                  <a:cubicBezTo>
                    <a:pt x="398" y="2759"/>
                    <a:pt x="398" y="1241"/>
                    <a:pt x="1329" y="308"/>
                  </a:cubicBezTo>
                  <a:cubicBezTo>
                    <a:pt x="1400" y="239"/>
                    <a:pt x="1400" y="125"/>
                    <a:pt x="1329" y="53"/>
                  </a:cubicBezTo>
                  <a:cubicBezTo>
                    <a:pt x="1295" y="18"/>
                    <a:pt x="1249" y="0"/>
                    <a:pt x="1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0"/>
            <p:cNvSpPr/>
            <p:nvPr/>
          </p:nvSpPr>
          <p:spPr>
            <a:xfrm>
              <a:off x="2621560" y="3998248"/>
              <a:ext cx="26279" cy="62268"/>
            </a:xfrm>
            <a:custGeom>
              <a:avLst/>
              <a:gdLst/>
              <a:ahLst/>
              <a:cxnLst/>
              <a:rect l="l" t="t" r="r" b="b"/>
              <a:pathLst>
                <a:path w="866" h="2052" extrusionOk="0">
                  <a:moveTo>
                    <a:pt x="199" y="0"/>
                  </a:moveTo>
                  <a:cubicBezTo>
                    <a:pt x="153" y="0"/>
                    <a:pt x="107" y="18"/>
                    <a:pt x="71" y="53"/>
                  </a:cubicBezTo>
                  <a:cubicBezTo>
                    <a:pt x="1" y="123"/>
                    <a:pt x="1" y="238"/>
                    <a:pt x="71" y="308"/>
                  </a:cubicBezTo>
                  <a:cubicBezTo>
                    <a:pt x="468" y="705"/>
                    <a:pt x="468" y="1347"/>
                    <a:pt x="71" y="1744"/>
                  </a:cubicBezTo>
                  <a:cubicBezTo>
                    <a:pt x="1" y="1813"/>
                    <a:pt x="1" y="1927"/>
                    <a:pt x="71" y="1999"/>
                  </a:cubicBezTo>
                  <a:cubicBezTo>
                    <a:pt x="106" y="2034"/>
                    <a:pt x="153" y="2051"/>
                    <a:pt x="199" y="2051"/>
                  </a:cubicBezTo>
                  <a:cubicBezTo>
                    <a:pt x="245" y="2051"/>
                    <a:pt x="291" y="2034"/>
                    <a:pt x="326" y="1999"/>
                  </a:cubicBezTo>
                  <a:cubicBezTo>
                    <a:pt x="865" y="1460"/>
                    <a:pt x="865" y="592"/>
                    <a:pt x="326" y="53"/>
                  </a:cubicBezTo>
                  <a:cubicBezTo>
                    <a:pt x="291" y="18"/>
                    <a:pt x="24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0"/>
            <p:cNvSpPr/>
            <p:nvPr/>
          </p:nvSpPr>
          <p:spPr>
            <a:xfrm>
              <a:off x="2636490" y="3983530"/>
              <a:ext cx="35625" cy="91642"/>
            </a:xfrm>
            <a:custGeom>
              <a:avLst/>
              <a:gdLst/>
              <a:ahLst/>
              <a:cxnLst/>
              <a:rect l="l" t="t" r="r" b="b"/>
              <a:pathLst>
                <a:path w="1174" h="3020" extrusionOk="0">
                  <a:moveTo>
                    <a:pt x="242" y="1"/>
                  </a:moveTo>
                  <a:cubicBezTo>
                    <a:pt x="196" y="1"/>
                    <a:pt x="150" y="18"/>
                    <a:pt x="114" y="53"/>
                  </a:cubicBezTo>
                  <a:cubicBezTo>
                    <a:pt x="44" y="123"/>
                    <a:pt x="44" y="236"/>
                    <a:pt x="114" y="309"/>
                  </a:cubicBezTo>
                  <a:cubicBezTo>
                    <a:pt x="778" y="971"/>
                    <a:pt x="778" y="2050"/>
                    <a:pt x="114" y="2713"/>
                  </a:cubicBezTo>
                  <a:cubicBezTo>
                    <a:pt x="1" y="2826"/>
                    <a:pt x="83" y="3020"/>
                    <a:pt x="242" y="3020"/>
                  </a:cubicBezTo>
                  <a:cubicBezTo>
                    <a:pt x="287" y="3020"/>
                    <a:pt x="334" y="3002"/>
                    <a:pt x="368" y="2968"/>
                  </a:cubicBezTo>
                  <a:cubicBezTo>
                    <a:pt x="1174" y="2165"/>
                    <a:pt x="1174" y="857"/>
                    <a:pt x="369" y="53"/>
                  </a:cubicBezTo>
                  <a:cubicBezTo>
                    <a:pt x="334" y="18"/>
                    <a:pt x="288"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0"/>
            <p:cNvSpPr/>
            <p:nvPr/>
          </p:nvSpPr>
          <p:spPr>
            <a:xfrm>
              <a:off x="2654181" y="3968661"/>
              <a:ext cx="42513" cy="121410"/>
            </a:xfrm>
            <a:custGeom>
              <a:avLst/>
              <a:gdLst/>
              <a:ahLst/>
              <a:cxnLst/>
              <a:rect l="l" t="t" r="r" b="b"/>
              <a:pathLst>
                <a:path w="1401" h="4001" extrusionOk="0">
                  <a:moveTo>
                    <a:pt x="200" y="0"/>
                  </a:moveTo>
                  <a:cubicBezTo>
                    <a:pt x="154" y="0"/>
                    <a:pt x="107" y="18"/>
                    <a:pt x="71" y="53"/>
                  </a:cubicBezTo>
                  <a:cubicBezTo>
                    <a:pt x="1" y="123"/>
                    <a:pt x="1" y="237"/>
                    <a:pt x="71" y="308"/>
                  </a:cubicBezTo>
                  <a:cubicBezTo>
                    <a:pt x="1004" y="1241"/>
                    <a:pt x="1004" y="2760"/>
                    <a:pt x="71" y="3692"/>
                  </a:cubicBezTo>
                  <a:cubicBezTo>
                    <a:pt x="1" y="3762"/>
                    <a:pt x="1" y="3878"/>
                    <a:pt x="71" y="3949"/>
                  </a:cubicBezTo>
                  <a:cubicBezTo>
                    <a:pt x="106" y="3983"/>
                    <a:pt x="152" y="4000"/>
                    <a:pt x="198" y="4000"/>
                  </a:cubicBezTo>
                  <a:cubicBezTo>
                    <a:pt x="244" y="4000"/>
                    <a:pt x="291" y="3983"/>
                    <a:pt x="326" y="3949"/>
                  </a:cubicBezTo>
                  <a:cubicBezTo>
                    <a:pt x="1400" y="2875"/>
                    <a:pt x="1400" y="1127"/>
                    <a:pt x="326" y="53"/>
                  </a:cubicBezTo>
                  <a:cubicBezTo>
                    <a:pt x="292" y="18"/>
                    <a:pt x="246"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0"/>
            <p:cNvSpPr/>
            <p:nvPr/>
          </p:nvSpPr>
          <p:spPr>
            <a:xfrm>
              <a:off x="2466709" y="3961834"/>
              <a:ext cx="152453" cy="373608"/>
            </a:xfrm>
            <a:custGeom>
              <a:avLst/>
              <a:gdLst/>
              <a:ahLst/>
              <a:cxnLst/>
              <a:rect l="l" t="t" r="r" b="b"/>
              <a:pathLst>
                <a:path w="5024" h="12312" extrusionOk="0">
                  <a:moveTo>
                    <a:pt x="2513" y="365"/>
                  </a:moveTo>
                  <a:cubicBezTo>
                    <a:pt x="3189" y="365"/>
                    <a:pt x="3866" y="722"/>
                    <a:pt x="4194" y="1438"/>
                  </a:cubicBezTo>
                  <a:lnTo>
                    <a:pt x="830" y="1438"/>
                  </a:lnTo>
                  <a:cubicBezTo>
                    <a:pt x="1159" y="723"/>
                    <a:pt x="1836" y="365"/>
                    <a:pt x="2513" y="365"/>
                  </a:cubicBezTo>
                  <a:close/>
                  <a:moveTo>
                    <a:pt x="4432" y="1798"/>
                  </a:moveTo>
                  <a:lnTo>
                    <a:pt x="4432" y="2633"/>
                  </a:lnTo>
                  <a:lnTo>
                    <a:pt x="2930" y="2633"/>
                  </a:lnTo>
                  <a:cubicBezTo>
                    <a:pt x="2831" y="2633"/>
                    <a:pt x="2750" y="2713"/>
                    <a:pt x="2750" y="2814"/>
                  </a:cubicBezTo>
                  <a:cubicBezTo>
                    <a:pt x="2750" y="2912"/>
                    <a:pt x="2831" y="2993"/>
                    <a:pt x="2930" y="2993"/>
                  </a:cubicBezTo>
                  <a:lnTo>
                    <a:pt x="4192" y="2993"/>
                  </a:lnTo>
                  <a:cubicBezTo>
                    <a:pt x="4043" y="3316"/>
                    <a:pt x="3804" y="3588"/>
                    <a:pt x="3502" y="3781"/>
                  </a:cubicBezTo>
                  <a:lnTo>
                    <a:pt x="1520" y="3781"/>
                  </a:lnTo>
                  <a:cubicBezTo>
                    <a:pt x="1218" y="3589"/>
                    <a:pt x="978" y="3316"/>
                    <a:pt x="830" y="2993"/>
                  </a:cubicBezTo>
                  <a:lnTo>
                    <a:pt x="2091" y="2993"/>
                  </a:lnTo>
                  <a:cubicBezTo>
                    <a:pt x="2190" y="2993"/>
                    <a:pt x="2272" y="2912"/>
                    <a:pt x="2272" y="2814"/>
                  </a:cubicBezTo>
                  <a:cubicBezTo>
                    <a:pt x="2272" y="2713"/>
                    <a:pt x="2190" y="2633"/>
                    <a:pt x="2091" y="2633"/>
                  </a:cubicBezTo>
                  <a:lnTo>
                    <a:pt x="589" y="2633"/>
                  </a:lnTo>
                  <a:lnTo>
                    <a:pt x="589" y="1798"/>
                  </a:lnTo>
                  <a:close/>
                  <a:moveTo>
                    <a:pt x="3622" y="6831"/>
                  </a:moveTo>
                  <a:lnTo>
                    <a:pt x="3589" y="7218"/>
                  </a:lnTo>
                  <a:cubicBezTo>
                    <a:pt x="3588" y="7245"/>
                    <a:pt x="3566" y="7266"/>
                    <a:pt x="3540" y="7266"/>
                  </a:cubicBezTo>
                  <a:lnTo>
                    <a:pt x="1484" y="7266"/>
                  </a:lnTo>
                  <a:cubicBezTo>
                    <a:pt x="1458" y="7266"/>
                    <a:pt x="1435" y="7245"/>
                    <a:pt x="1434" y="7218"/>
                  </a:cubicBezTo>
                  <a:lnTo>
                    <a:pt x="1401" y="6831"/>
                  </a:lnTo>
                  <a:close/>
                  <a:moveTo>
                    <a:pt x="3339" y="7625"/>
                  </a:moveTo>
                  <a:lnTo>
                    <a:pt x="3094" y="11717"/>
                  </a:lnTo>
                  <a:cubicBezTo>
                    <a:pt x="3084" y="11849"/>
                    <a:pt x="2969" y="11953"/>
                    <a:pt x="2838" y="11953"/>
                  </a:cubicBezTo>
                  <a:lnTo>
                    <a:pt x="2189" y="11953"/>
                  </a:lnTo>
                  <a:cubicBezTo>
                    <a:pt x="2056" y="11953"/>
                    <a:pt x="1943" y="11849"/>
                    <a:pt x="1931" y="11717"/>
                  </a:cubicBezTo>
                  <a:lnTo>
                    <a:pt x="1687" y="7625"/>
                  </a:lnTo>
                  <a:close/>
                  <a:moveTo>
                    <a:pt x="2505" y="0"/>
                  </a:moveTo>
                  <a:cubicBezTo>
                    <a:pt x="2050" y="0"/>
                    <a:pt x="1587" y="141"/>
                    <a:pt x="1185" y="443"/>
                  </a:cubicBezTo>
                  <a:cubicBezTo>
                    <a:pt x="843" y="700"/>
                    <a:pt x="580" y="1055"/>
                    <a:pt x="433" y="1455"/>
                  </a:cubicBezTo>
                  <a:cubicBezTo>
                    <a:pt x="314" y="1496"/>
                    <a:pt x="230" y="1608"/>
                    <a:pt x="230" y="1742"/>
                  </a:cubicBezTo>
                  <a:lnTo>
                    <a:pt x="230" y="2687"/>
                  </a:lnTo>
                  <a:cubicBezTo>
                    <a:pt x="230" y="2821"/>
                    <a:pt x="314" y="2933"/>
                    <a:pt x="433" y="2976"/>
                  </a:cubicBezTo>
                  <a:cubicBezTo>
                    <a:pt x="543" y="3279"/>
                    <a:pt x="719" y="3553"/>
                    <a:pt x="947" y="3781"/>
                  </a:cubicBezTo>
                  <a:lnTo>
                    <a:pt x="443" y="3781"/>
                  </a:lnTo>
                  <a:cubicBezTo>
                    <a:pt x="199" y="3781"/>
                    <a:pt x="1" y="3980"/>
                    <a:pt x="1" y="4223"/>
                  </a:cubicBezTo>
                  <a:lnTo>
                    <a:pt x="1" y="6387"/>
                  </a:lnTo>
                  <a:cubicBezTo>
                    <a:pt x="1" y="6631"/>
                    <a:pt x="199" y="6830"/>
                    <a:pt x="443" y="6830"/>
                  </a:cubicBezTo>
                  <a:lnTo>
                    <a:pt x="1041" y="6830"/>
                  </a:lnTo>
                  <a:lnTo>
                    <a:pt x="1074" y="7246"/>
                  </a:lnTo>
                  <a:cubicBezTo>
                    <a:pt x="1087" y="7401"/>
                    <a:pt x="1186" y="7533"/>
                    <a:pt x="1323" y="7591"/>
                  </a:cubicBezTo>
                  <a:lnTo>
                    <a:pt x="1570" y="11742"/>
                  </a:lnTo>
                  <a:lnTo>
                    <a:pt x="1570" y="11744"/>
                  </a:lnTo>
                  <a:cubicBezTo>
                    <a:pt x="1596" y="12063"/>
                    <a:pt x="1868" y="12312"/>
                    <a:pt x="2187" y="12312"/>
                  </a:cubicBezTo>
                  <a:lnTo>
                    <a:pt x="2837" y="12312"/>
                  </a:lnTo>
                  <a:cubicBezTo>
                    <a:pt x="3157" y="12312"/>
                    <a:pt x="3426" y="12062"/>
                    <a:pt x="3452" y="11744"/>
                  </a:cubicBezTo>
                  <a:lnTo>
                    <a:pt x="3452" y="11742"/>
                  </a:lnTo>
                  <a:lnTo>
                    <a:pt x="3700" y="7591"/>
                  </a:lnTo>
                  <a:cubicBezTo>
                    <a:pt x="3836" y="7533"/>
                    <a:pt x="3936" y="7403"/>
                    <a:pt x="3949" y="7246"/>
                  </a:cubicBezTo>
                  <a:lnTo>
                    <a:pt x="3983" y="6830"/>
                  </a:lnTo>
                  <a:lnTo>
                    <a:pt x="4581" y="6830"/>
                  </a:lnTo>
                  <a:cubicBezTo>
                    <a:pt x="4824" y="6830"/>
                    <a:pt x="5022" y="6631"/>
                    <a:pt x="5022" y="6387"/>
                  </a:cubicBezTo>
                  <a:lnTo>
                    <a:pt x="5022" y="5726"/>
                  </a:lnTo>
                  <a:cubicBezTo>
                    <a:pt x="5022" y="5627"/>
                    <a:pt x="4941" y="5547"/>
                    <a:pt x="4842" y="5547"/>
                  </a:cubicBezTo>
                  <a:cubicBezTo>
                    <a:pt x="4743" y="5547"/>
                    <a:pt x="4661" y="5627"/>
                    <a:pt x="4661" y="5726"/>
                  </a:cubicBezTo>
                  <a:lnTo>
                    <a:pt x="4661" y="6387"/>
                  </a:lnTo>
                  <a:cubicBezTo>
                    <a:pt x="4661" y="6432"/>
                    <a:pt x="4624" y="6468"/>
                    <a:pt x="4581" y="6468"/>
                  </a:cubicBezTo>
                  <a:lnTo>
                    <a:pt x="443" y="6468"/>
                  </a:lnTo>
                  <a:cubicBezTo>
                    <a:pt x="399" y="6468"/>
                    <a:pt x="361" y="6432"/>
                    <a:pt x="361" y="6387"/>
                  </a:cubicBezTo>
                  <a:lnTo>
                    <a:pt x="361" y="4223"/>
                  </a:lnTo>
                  <a:cubicBezTo>
                    <a:pt x="361" y="4180"/>
                    <a:pt x="399" y="4142"/>
                    <a:pt x="443" y="4142"/>
                  </a:cubicBezTo>
                  <a:lnTo>
                    <a:pt x="4581" y="4142"/>
                  </a:lnTo>
                  <a:cubicBezTo>
                    <a:pt x="4624" y="4142"/>
                    <a:pt x="4661" y="4180"/>
                    <a:pt x="4661" y="4223"/>
                  </a:cubicBezTo>
                  <a:lnTo>
                    <a:pt x="4661" y="4884"/>
                  </a:lnTo>
                  <a:cubicBezTo>
                    <a:pt x="4661" y="4983"/>
                    <a:pt x="4743" y="5065"/>
                    <a:pt x="4842" y="5065"/>
                  </a:cubicBezTo>
                  <a:cubicBezTo>
                    <a:pt x="4941" y="5065"/>
                    <a:pt x="5022" y="4983"/>
                    <a:pt x="5022" y="4884"/>
                  </a:cubicBezTo>
                  <a:lnTo>
                    <a:pt x="5022" y="4223"/>
                  </a:lnTo>
                  <a:cubicBezTo>
                    <a:pt x="5023" y="3980"/>
                    <a:pt x="4824" y="3781"/>
                    <a:pt x="4581" y="3781"/>
                  </a:cubicBezTo>
                  <a:lnTo>
                    <a:pt x="4076" y="3781"/>
                  </a:lnTo>
                  <a:cubicBezTo>
                    <a:pt x="4303" y="3555"/>
                    <a:pt x="4479" y="3279"/>
                    <a:pt x="4590" y="2976"/>
                  </a:cubicBezTo>
                  <a:cubicBezTo>
                    <a:pt x="4708" y="2933"/>
                    <a:pt x="4793" y="2821"/>
                    <a:pt x="4793" y="2687"/>
                  </a:cubicBezTo>
                  <a:lnTo>
                    <a:pt x="4793" y="1742"/>
                  </a:lnTo>
                  <a:cubicBezTo>
                    <a:pt x="4793" y="1608"/>
                    <a:pt x="4708" y="1496"/>
                    <a:pt x="4590" y="1455"/>
                  </a:cubicBezTo>
                  <a:cubicBezTo>
                    <a:pt x="4253" y="536"/>
                    <a:pt x="3392" y="0"/>
                    <a:pt x="2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50"/>
          <p:cNvGrpSpPr/>
          <p:nvPr/>
        </p:nvGrpSpPr>
        <p:grpSpPr>
          <a:xfrm rot="692213">
            <a:off x="8287303" y="4183852"/>
            <a:ext cx="575883" cy="733636"/>
            <a:chOff x="4578800" y="3177250"/>
            <a:chExt cx="107300" cy="136700"/>
          </a:xfrm>
        </p:grpSpPr>
        <p:sp>
          <p:nvSpPr>
            <p:cNvPr id="1477" name="Google Shape;1477;p50"/>
            <p:cNvSpPr/>
            <p:nvPr/>
          </p:nvSpPr>
          <p:spPr>
            <a:xfrm>
              <a:off x="4585750" y="3182225"/>
              <a:ext cx="100350" cy="91425"/>
            </a:xfrm>
            <a:custGeom>
              <a:avLst/>
              <a:gdLst/>
              <a:ahLst/>
              <a:cxnLst/>
              <a:rect l="l" t="t" r="r" b="b"/>
              <a:pathLst>
                <a:path w="4014" h="3657" extrusionOk="0">
                  <a:moveTo>
                    <a:pt x="2007" y="0"/>
                  </a:moveTo>
                  <a:cubicBezTo>
                    <a:pt x="1539" y="0"/>
                    <a:pt x="1071" y="179"/>
                    <a:pt x="714" y="536"/>
                  </a:cubicBezTo>
                  <a:cubicBezTo>
                    <a:pt x="1" y="1250"/>
                    <a:pt x="1" y="2407"/>
                    <a:pt x="714" y="3121"/>
                  </a:cubicBezTo>
                  <a:cubicBezTo>
                    <a:pt x="1071" y="3478"/>
                    <a:pt x="1539" y="3657"/>
                    <a:pt x="2007" y="3657"/>
                  </a:cubicBezTo>
                  <a:cubicBezTo>
                    <a:pt x="2475" y="3657"/>
                    <a:pt x="2943" y="3478"/>
                    <a:pt x="3300" y="3121"/>
                  </a:cubicBezTo>
                  <a:cubicBezTo>
                    <a:pt x="4013" y="2407"/>
                    <a:pt x="4013" y="1250"/>
                    <a:pt x="3300" y="536"/>
                  </a:cubicBezTo>
                  <a:cubicBezTo>
                    <a:pt x="2943" y="179"/>
                    <a:pt x="2475" y="0"/>
                    <a:pt x="2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0"/>
            <p:cNvSpPr/>
            <p:nvPr/>
          </p:nvSpPr>
          <p:spPr>
            <a:xfrm>
              <a:off x="4593050" y="3179750"/>
              <a:ext cx="44825" cy="41250"/>
            </a:xfrm>
            <a:custGeom>
              <a:avLst/>
              <a:gdLst/>
              <a:ahLst/>
              <a:cxnLst/>
              <a:rect l="l" t="t" r="r" b="b"/>
              <a:pathLst>
                <a:path w="1793" h="1650" extrusionOk="0">
                  <a:moveTo>
                    <a:pt x="896" y="1"/>
                  </a:moveTo>
                  <a:cubicBezTo>
                    <a:pt x="509" y="1"/>
                    <a:pt x="164" y="275"/>
                    <a:pt x="88" y="669"/>
                  </a:cubicBezTo>
                  <a:cubicBezTo>
                    <a:pt x="1" y="1116"/>
                    <a:pt x="293" y="1548"/>
                    <a:pt x="740" y="1634"/>
                  </a:cubicBezTo>
                  <a:cubicBezTo>
                    <a:pt x="793" y="1644"/>
                    <a:pt x="846" y="1649"/>
                    <a:pt x="898" y="1649"/>
                  </a:cubicBezTo>
                  <a:cubicBezTo>
                    <a:pt x="1285" y="1649"/>
                    <a:pt x="1629" y="1376"/>
                    <a:pt x="1706" y="982"/>
                  </a:cubicBezTo>
                  <a:cubicBezTo>
                    <a:pt x="1792" y="535"/>
                    <a:pt x="1501" y="103"/>
                    <a:pt x="1053" y="16"/>
                  </a:cubicBezTo>
                  <a:cubicBezTo>
                    <a:pt x="1000" y="6"/>
                    <a:pt x="948"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0"/>
            <p:cNvSpPr/>
            <p:nvPr/>
          </p:nvSpPr>
          <p:spPr>
            <a:xfrm>
              <a:off x="4588525" y="3177250"/>
              <a:ext cx="47050" cy="41200"/>
            </a:xfrm>
            <a:custGeom>
              <a:avLst/>
              <a:gdLst/>
              <a:ahLst/>
              <a:cxnLst/>
              <a:rect l="l" t="t" r="r" b="b"/>
              <a:pathLst>
                <a:path w="1882" h="1648" extrusionOk="0">
                  <a:moveTo>
                    <a:pt x="942" y="0"/>
                  </a:moveTo>
                  <a:cubicBezTo>
                    <a:pt x="664" y="0"/>
                    <a:pt x="393" y="140"/>
                    <a:pt x="238" y="395"/>
                  </a:cubicBezTo>
                  <a:cubicBezTo>
                    <a:pt x="0" y="782"/>
                    <a:pt x="123" y="1289"/>
                    <a:pt x="511" y="1527"/>
                  </a:cubicBezTo>
                  <a:cubicBezTo>
                    <a:pt x="645" y="1609"/>
                    <a:pt x="794" y="1648"/>
                    <a:pt x="940" y="1648"/>
                  </a:cubicBezTo>
                  <a:cubicBezTo>
                    <a:pt x="1218" y="1648"/>
                    <a:pt x="1489" y="1508"/>
                    <a:pt x="1644" y="1254"/>
                  </a:cubicBezTo>
                  <a:cubicBezTo>
                    <a:pt x="1882" y="865"/>
                    <a:pt x="1758" y="359"/>
                    <a:pt x="1371" y="121"/>
                  </a:cubicBezTo>
                  <a:cubicBezTo>
                    <a:pt x="1237" y="39"/>
                    <a:pt x="1088" y="0"/>
                    <a:pt x="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0"/>
            <p:cNvSpPr/>
            <p:nvPr/>
          </p:nvSpPr>
          <p:spPr>
            <a:xfrm>
              <a:off x="4578800" y="3234100"/>
              <a:ext cx="68775" cy="79850"/>
            </a:xfrm>
            <a:custGeom>
              <a:avLst/>
              <a:gdLst/>
              <a:ahLst/>
              <a:cxnLst/>
              <a:rect l="l" t="t" r="r" b="b"/>
              <a:pathLst>
                <a:path w="2751" h="3194" extrusionOk="0">
                  <a:moveTo>
                    <a:pt x="475" y="0"/>
                  </a:moveTo>
                  <a:lnTo>
                    <a:pt x="475" y="0"/>
                  </a:lnTo>
                  <a:cubicBezTo>
                    <a:pt x="483" y="60"/>
                    <a:pt x="494" y="120"/>
                    <a:pt x="509" y="183"/>
                  </a:cubicBezTo>
                  <a:cubicBezTo>
                    <a:pt x="585" y="498"/>
                    <a:pt x="738" y="772"/>
                    <a:pt x="943" y="994"/>
                  </a:cubicBezTo>
                  <a:cubicBezTo>
                    <a:pt x="1048" y="1742"/>
                    <a:pt x="1" y="2720"/>
                    <a:pt x="1" y="2720"/>
                  </a:cubicBezTo>
                  <a:lnTo>
                    <a:pt x="852" y="3194"/>
                  </a:lnTo>
                  <a:cubicBezTo>
                    <a:pt x="1062" y="2120"/>
                    <a:pt x="1587" y="1673"/>
                    <a:pt x="1821" y="1522"/>
                  </a:cubicBezTo>
                  <a:cubicBezTo>
                    <a:pt x="1971" y="1561"/>
                    <a:pt x="2127" y="1582"/>
                    <a:pt x="2285" y="1582"/>
                  </a:cubicBezTo>
                  <a:cubicBezTo>
                    <a:pt x="2427" y="1582"/>
                    <a:pt x="2572" y="1565"/>
                    <a:pt x="2716" y="1530"/>
                  </a:cubicBezTo>
                  <a:cubicBezTo>
                    <a:pt x="2727" y="1528"/>
                    <a:pt x="2738" y="1524"/>
                    <a:pt x="2751" y="1522"/>
                  </a:cubicBezTo>
                  <a:cubicBezTo>
                    <a:pt x="2115" y="1090"/>
                    <a:pt x="914" y="276"/>
                    <a:pt x="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50"/>
          <p:cNvGrpSpPr/>
          <p:nvPr/>
        </p:nvGrpSpPr>
        <p:grpSpPr>
          <a:xfrm>
            <a:off x="75538" y="2571748"/>
            <a:ext cx="705655" cy="759013"/>
            <a:chOff x="239788" y="4220623"/>
            <a:chExt cx="705655" cy="759013"/>
          </a:xfrm>
        </p:grpSpPr>
        <p:sp>
          <p:nvSpPr>
            <p:cNvPr id="1482" name="Google Shape;1482;p50"/>
            <p:cNvSpPr/>
            <p:nvPr/>
          </p:nvSpPr>
          <p:spPr>
            <a:xfrm rot="-692213" flipH="1">
              <a:off x="283419" y="4269522"/>
              <a:ext cx="538582" cy="490656"/>
            </a:xfrm>
            <a:custGeom>
              <a:avLst/>
              <a:gdLst/>
              <a:ahLst/>
              <a:cxnLst/>
              <a:rect l="l" t="t" r="r" b="b"/>
              <a:pathLst>
                <a:path w="4014" h="3657" extrusionOk="0">
                  <a:moveTo>
                    <a:pt x="2007" y="0"/>
                  </a:moveTo>
                  <a:cubicBezTo>
                    <a:pt x="1539" y="0"/>
                    <a:pt x="1071" y="179"/>
                    <a:pt x="714" y="536"/>
                  </a:cubicBezTo>
                  <a:cubicBezTo>
                    <a:pt x="1" y="1250"/>
                    <a:pt x="1" y="2407"/>
                    <a:pt x="714" y="3121"/>
                  </a:cubicBezTo>
                  <a:cubicBezTo>
                    <a:pt x="1071" y="3478"/>
                    <a:pt x="1539" y="3657"/>
                    <a:pt x="2007" y="3657"/>
                  </a:cubicBezTo>
                  <a:cubicBezTo>
                    <a:pt x="2475" y="3657"/>
                    <a:pt x="2943" y="3478"/>
                    <a:pt x="3300" y="3121"/>
                  </a:cubicBezTo>
                  <a:cubicBezTo>
                    <a:pt x="4013" y="2407"/>
                    <a:pt x="4013" y="1250"/>
                    <a:pt x="3300" y="536"/>
                  </a:cubicBezTo>
                  <a:cubicBezTo>
                    <a:pt x="2943" y="179"/>
                    <a:pt x="2475" y="0"/>
                    <a:pt x="2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0"/>
            <p:cNvSpPr/>
            <p:nvPr/>
          </p:nvSpPr>
          <p:spPr>
            <a:xfrm rot="-692213" flipH="1">
              <a:off x="537194" y="4518518"/>
              <a:ext cx="369118" cy="428536"/>
            </a:xfrm>
            <a:custGeom>
              <a:avLst/>
              <a:gdLst/>
              <a:ahLst/>
              <a:cxnLst/>
              <a:rect l="l" t="t" r="r" b="b"/>
              <a:pathLst>
                <a:path w="2751" h="3194" extrusionOk="0">
                  <a:moveTo>
                    <a:pt x="475" y="0"/>
                  </a:moveTo>
                  <a:lnTo>
                    <a:pt x="475" y="0"/>
                  </a:lnTo>
                  <a:cubicBezTo>
                    <a:pt x="483" y="60"/>
                    <a:pt x="494" y="120"/>
                    <a:pt x="509" y="183"/>
                  </a:cubicBezTo>
                  <a:cubicBezTo>
                    <a:pt x="585" y="498"/>
                    <a:pt x="738" y="772"/>
                    <a:pt x="943" y="994"/>
                  </a:cubicBezTo>
                  <a:cubicBezTo>
                    <a:pt x="1048" y="1742"/>
                    <a:pt x="1" y="2720"/>
                    <a:pt x="1" y="2720"/>
                  </a:cubicBezTo>
                  <a:lnTo>
                    <a:pt x="852" y="3194"/>
                  </a:lnTo>
                  <a:cubicBezTo>
                    <a:pt x="1062" y="2120"/>
                    <a:pt x="1587" y="1673"/>
                    <a:pt x="1821" y="1522"/>
                  </a:cubicBezTo>
                  <a:cubicBezTo>
                    <a:pt x="1971" y="1561"/>
                    <a:pt x="2127" y="1582"/>
                    <a:pt x="2285" y="1582"/>
                  </a:cubicBezTo>
                  <a:cubicBezTo>
                    <a:pt x="2427" y="1582"/>
                    <a:pt x="2572" y="1565"/>
                    <a:pt x="2716" y="1530"/>
                  </a:cubicBezTo>
                  <a:cubicBezTo>
                    <a:pt x="2727" y="1528"/>
                    <a:pt x="2738" y="1524"/>
                    <a:pt x="2751" y="1522"/>
                  </a:cubicBezTo>
                  <a:cubicBezTo>
                    <a:pt x="2115" y="1090"/>
                    <a:pt x="914" y="276"/>
                    <a:pt x="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87"/>
        <p:cNvGrpSpPr/>
        <p:nvPr/>
      </p:nvGrpSpPr>
      <p:grpSpPr>
        <a:xfrm>
          <a:off x="0" y="0"/>
          <a:ext cx="0" cy="0"/>
          <a:chOff x="0" y="0"/>
          <a:chExt cx="0" cy="0"/>
        </a:xfrm>
      </p:grpSpPr>
      <p:sp>
        <p:nvSpPr>
          <p:cNvPr id="1488" name="Google Shape;1488;p51"/>
          <p:cNvSpPr txBox="1">
            <a:spLocks noGrp="1"/>
          </p:cNvSpPr>
          <p:nvPr>
            <p:ph type="subTitle" idx="2"/>
          </p:nvPr>
        </p:nvSpPr>
        <p:spPr>
          <a:xfrm>
            <a:off x="3584398" y="2016423"/>
            <a:ext cx="1975200" cy="63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489" name="Google Shape;1489;p51"/>
          <p:cNvSpPr txBox="1">
            <a:spLocks noGrp="1"/>
          </p:cNvSpPr>
          <p:nvPr>
            <p:ph type="subTitle" idx="5"/>
          </p:nvPr>
        </p:nvSpPr>
        <p:spPr>
          <a:xfrm>
            <a:off x="6054247" y="2016423"/>
            <a:ext cx="1975200" cy="63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is the farthest planet from the Sun</a:t>
            </a:r>
            <a:endParaRPr/>
          </a:p>
        </p:txBody>
      </p:sp>
      <p:sp>
        <p:nvSpPr>
          <p:cNvPr id="1490" name="Google Shape;1490;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Reviewing concepts is a good idea</a:t>
            </a:r>
            <a:endParaRPr/>
          </a:p>
        </p:txBody>
      </p:sp>
      <p:sp>
        <p:nvSpPr>
          <p:cNvPr id="1491" name="Google Shape;1491;p51"/>
          <p:cNvSpPr txBox="1">
            <a:spLocks noGrp="1"/>
          </p:cNvSpPr>
          <p:nvPr>
            <p:ph type="subTitle" idx="1"/>
          </p:nvPr>
        </p:nvSpPr>
        <p:spPr>
          <a:xfrm>
            <a:off x="1114555" y="2016423"/>
            <a:ext cx="1975200" cy="63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492" name="Google Shape;1492;p51"/>
          <p:cNvSpPr txBox="1">
            <a:spLocks noGrp="1"/>
          </p:cNvSpPr>
          <p:nvPr>
            <p:ph type="subTitle" idx="3"/>
          </p:nvPr>
        </p:nvSpPr>
        <p:spPr>
          <a:xfrm>
            <a:off x="1114555" y="3528273"/>
            <a:ext cx="1975200" cy="63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is the closest planet to the Sun</a:t>
            </a:r>
            <a:endParaRPr/>
          </a:p>
        </p:txBody>
      </p:sp>
      <p:sp>
        <p:nvSpPr>
          <p:cNvPr id="1493" name="Google Shape;1493;p51"/>
          <p:cNvSpPr txBox="1">
            <a:spLocks noGrp="1"/>
          </p:cNvSpPr>
          <p:nvPr>
            <p:ph type="subTitle" idx="4"/>
          </p:nvPr>
        </p:nvSpPr>
        <p:spPr>
          <a:xfrm>
            <a:off x="3584398" y="3528273"/>
            <a:ext cx="1975200" cy="63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1494" name="Google Shape;1494;p51"/>
          <p:cNvSpPr txBox="1">
            <a:spLocks noGrp="1"/>
          </p:cNvSpPr>
          <p:nvPr>
            <p:ph type="subTitle" idx="6"/>
          </p:nvPr>
        </p:nvSpPr>
        <p:spPr>
          <a:xfrm>
            <a:off x="6054247" y="3528273"/>
            <a:ext cx="1975200" cy="63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495" name="Google Shape;1495;p51"/>
          <p:cNvSpPr txBox="1">
            <a:spLocks noGrp="1"/>
          </p:cNvSpPr>
          <p:nvPr>
            <p:ph type="subTitle" idx="7"/>
          </p:nvPr>
        </p:nvSpPr>
        <p:spPr>
          <a:xfrm>
            <a:off x="1113055" y="16809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496" name="Google Shape;1496;p51"/>
          <p:cNvSpPr txBox="1">
            <a:spLocks noGrp="1"/>
          </p:cNvSpPr>
          <p:nvPr>
            <p:ph type="subTitle" idx="8"/>
          </p:nvPr>
        </p:nvSpPr>
        <p:spPr>
          <a:xfrm>
            <a:off x="3582900" y="16809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497" name="Google Shape;1497;p51"/>
          <p:cNvSpPr txBox="1">
            <a:spLocks noGrp="1"/>
          </p:cNvSpPr>
          <p:nvPr>
            <p:ph type="subTitle" idx="9"/>
          </p:nvPr>
        </p:nvSpPr>
        <p:spPr>
          <a:xfrm>
            <a:off x="6052745" y="1680988"/>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498" name="Google Shape;1498;p51"/>
          <p:cNvSpPr txBox="1">
            <a:spLocks noGrp="1"/>
          </p:cNvSpPr>
          <p:nvPr>
            <p:ph type="subTitle" idx="13"/>
          </p:nvPr>
        </p:nvSpPr>
        <p:spPr>
          <a:xfrm>
            <a:off x="1113055" y="31901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499" name="Google Shape;1499;p51"/>
          <p:cNvSpPr txBox="1">
            <a:spLocks noGrp="1"/>
          </p:cNvSpPr>
          <p:nvPr>
            <p:ph type="subTitle" idx="14"/>
          </p:nvPr>
        </p:nvSpPr>
        <p:spPr>
          <a:xfrm>
            <a:off x="3582900" y="31901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500" name="Google Shape;1500;p51"/>
          <p:cNvSpPr txBox="1">
            <a:spLocks noGrp="1"/>
          </p:cNvSpPr>
          <p:nvPr>
            <p:ph type="subTitle" idx="15"/>
          </p:nvPr>
        </p:nvSpPr>
        <p:spPr>
          <a:xfrm>
            <a:off x="6052745" y="3190150"/>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04"/>
        <p:cNvGrpSpPr/>
        <p:nvPr/>
      </p:nvGrpSpPr>
      <p:grpSpPr>
        <a:xfrm>
          <a:off x="0" y="0"/>
          <a:ext cx="0" cy="0"/>
          <a:chOff x="0" y="0"/>
          <a:chExt cx="0" cy="0"/>
        </a:xfrm>
      </p:grpSpPr>
      <p:sp>
        <p:nvSpPr>
          <p:cNvPr id="1505" name="Google Shape;1505;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Five ideas, why not?</a:t>
            </a:r>
            <a:endParaRPr/>
          </a:p>
        </p:txBody>
      </p:sp>
      <p:sp>
        <p:nvSpPr>
          <p:cNvPr id="1506" name="Google Shape;1506;p52"/>
          <p:cNvSpPr txBox="1">
            <a:spLocks noGrp="1"/>
          </p:cNvSpPr>
          <p:nvPr>
            <p:ph type="subTitle" idx="1"/>
          </p:nvPr>
        </p:nvSpPr>
        <p:spPr>
          <a:xfrm>
            <a:off x="1114550" y="2139543"/>
            <a:ext cx="1975200" cy="45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We live on the Earth</a:t>
            </a:r>
            <a:endParaRPr/>
          </a:p>
        </p:txBody>
      </p:sp>
      <p:sp>
        <p:nvSpPr>
          <p:cNvPr id="1507" name="Google Shape;1507;p52"/>
          <p:cNvSpPr txBox="1">
            <a:spLocks noGrp="1"/>
          </p:cNvSpPr>
          <p:nvPr>
            <p:ph type="subTitle" idx="2"/>
          </p:nvPr>
        </p:nvSpPr>
        <p:spPr>
          <a:xfrm>
            <a:off x="3584399" y="2139543"/>
            <a:ext cx="1975200" cy="45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is a small planet</a:t>
            </a:r>
            <a:endParaRPr/>
          </a:p>
        </p:txBody>
      </p:sp>
      <p:sp>
        <p:nvSpPr>
          <p:cNvPr id="1508" name="Google Shape;1508;p52"/>
          <p:cNvSpPr txBox="1">
            <a:spLocks noGrp="1"/>
          </p:cNvSpPr>
          <p:nvPr>
            <p:ph type="subTitle" idx="3"/>
          </p:nvPr>
        </p:nvSpPr>
        <p:spPr>
          <a:xfrm>
            <a:off x="2349475" y="3346593"/>
            <a:ext cx="1975200" cy="45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is an ice giant</a:t>
            </a:r>
            <a:endParaRPr/>
          </a:p>
        </p:txBody>
      </p:sp>
      <p:sp>
        <p:nvSpPr>
          <p:cNvPr id="1509" name="Google Shape;1509;p52"/>
          <p:cNvSpPr txBox="1">
            <a:spLocks noGrp="1"/>
          </p:cNvSpPr>
          <p:nvPr>
            <p:ph type="subTitle" idx="4"/>
          </p:nvPr>
        </p:nvSpPr>
        <p:spPr>
          <a:xfrm>
            <a:off x="4819323" y="3346593"/>
            <a:ext cx="1975200" cy="45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ringed planet</a:t>
            </a:r>
            <a:endParaRPr/>
          </a:p>
        </p:txBody>
      </p:sp>
      <p:sp>
        <p:nvSpPr>
          <p:cNvPr id="1510" name="Google Shape;1510;p52"/>
          <p:cNvSpPr txBox="1">
            <a:spLocks noGrp="1"/>
          </p:cNvSpPr>
          <p:nvPr>
            <p:ph type="subTitle" idx="5"/>
          </p:nvPr>
        </p:nvSpPr>
        <p:spPr>
          <a:xfrm>
            <a:off x="6054248" y="2139543"/>
            <a:ext cx="1975200" cy="45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a:t>
            </a:r>
            <a:endParaRPr/>
          </a:p>
        </p:txBody>
      </p:sp>
      <p:sp>
        <p:nvSpPr>
          <p:cNvPr id="1511" name="Google Shape;1511;p52"/>
          <p:cNvSpPr txBox="1">
            <a:spLocks noGrp="1"/>
          </p:cNvSpPr>
          <p:nvPr>
            <p:ph type="subTitle" idx="6"/>
          </p:nvPr>
        </p:nvSpPr>
        <p:spPr>
          <a:xfrm>
            <a:off x="1113055" y="1804107"/>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512" name="Google Shape;1512;p52"/>
          <p:cNvSpPr txBox="1">
            <a:spLocks noGrp="1"/>
          </p:cNvSpPr>
          <p:nvPr>
            <p:ph type="subTitle" idx="7"/>
          </p:nvPr>
        </p:nvSpPr>
        <p:spPr>
          <a:xfrm>
            <a:off x="3582900" y="1804107"/>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513" name="Google Shape;1513;p52"/>
          <p:cNvSpPr txBox="1">
            <a:spLocks noGrp="1"/>
          </p:cNvSpPr>
          <p:nvPr>
            <p:ph type="subTitle" idx="8"/>
          </p:nvPr>
        </p:nvSpPr>
        <p:spPr>
          <a:xfrm>
            <a:off x="6052745" y="1804107"/>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514" name="Google Shape;1514;p52"/>
          <p:cNvSpPr txBox="1">
            <a:spLocks noGrp="1"/>
          </p:cNvSpPr>
          <p:nvPr>
            <p:ph type="subTitle" idx="9"/>
          </p:nvPr>
        </p:nvSpPr>
        <p:spPr>
          <a:xfrm>
            <a:off x="2347978" y="3008469"/>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515" name="Google Shape;1515;p52"/>
          <p:cNvSpPr txBox="1">
            <a:spLocks noGrp="1"/>
          </p:cNvSpPr>
          <p:nvPr>
            <p:ph type="subTitle" idx="13"/>
          </p:nvPr>
        </p:nvSpPr>
        <p:spPr>
          <a:xfrm>
            <a:off x="4817822" y="3008469"/>
            <a:ext cx="19782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grpSp>
        <p:nvGrpSpPr>
          <p:cNvPr id="1516" name="Google Shape;1516;p52"/>
          <p:cNvGrpSpPr/>
          <p:nvPr/>
        </p:nvGrpSpPr>
        <p:grpSpPr>
          <a:xfrm rot="-1543115" flipH="1">
            <a:off x="7690999" y="3484432"/>
            <a:ext cx="963593" cy="1438121"/>
            <a:chOff x="5467450" y="3052100"/>
            <a:chExt cx="157425" cy="234950"/>
          </a:xfrm>
        </p:grpSpPr>
        <p:sp>
          <p:nvSpPr>
            <p:cNvPr id="1517" name="Google Shape;1517;p52"/>
            <p:cNvSpPr/>
            <p:nvPr/>
          </p:nvSpPr>
          <p:spPr>
            <a:xfrm>
              <a:off x="5467450" y="3052100"/>
              <a:ext cx="157425" cy="234950"/>
            </a:xfrm>
            <a:custGeom>
              <a:avLst/>
              <a:gdLst/>
              <a:ahLst/>
              <a:cxnLst/>
              <a:rect l="l" t="t" r="r" b="b"/>
              <a:pathLst>
                <a:path w="6297" h="9398" extrusionOk="0">
                  <a:moveTo>
                    <a:pt x="3084" y="1"/>
                  </a:moveTo>
                  <a:cubicBezTo>
                    <a:pt x="2785" y="1"/>
                    <a:pt x="2528" y="215"/>
                    <a:pt x="2637" y="620"/>
                  </a:cubicBezTo>
                  <a:cubicBezTo>
                    <a:pt x="2693" y="827"/>
                    <a:pt x="3390" y="3469"/>
                    <a:pt x="3390" y="3469"/>
                  </a:cubicBezTo>
                  <a:cubicBezTo>
                    <a:pt x="3390" y="3469"/>
                    <a:pt x="3168" y="2914"/>
                    <a:pt x="2697" y="2914"/>
                  </a:cubicBezTo>
                  <a:cubicBezTo>
                    <a:pt x="2594" y="2914"/>
                    <a:pt x="2479" y="2941"/>
                    <a:pt x="2352" y="3005"/>
                  </a:cubicBezTo>
                  <a:cubicBezTo>
                    <a:pt x="1837" y="3269"/>
                    <a:pt x="2088" y="3997"/>
                    <a:pt x="2088" y="3997"/>
                  </a:cubicBezTo>
                  <a:cubicBezTo>
                    <a:pt x="2088" y="3997"/>
                    <a:pt x="1869" y="3729"/>
                    <a:pt x="1543" y="3729"/>
                  </a:cubicBezTo>
                  <a:cubicBezTo>
                    <a:pt x="1442" y="3729"/>
                    <a:pt x="1330" y="3755"/>
                    <a:pt x="1212" y="3822"/>
                  </a:cubicBezTo>
                  <a:cubicBezTo>
                    <a:pt x="711" y="4107"/>
                    <a:pt x="1050" y="4781"/>
                    <a:pt x="1050" y="4781"/>
                  </a:cubicBezTo>
                  <a:cubicBezTo>
                    <a:pt x="988" y="4716"/>
                    <a:pt x="902" y="4683"/>
                    <a:pt x="813" y="4683"/>
                  </a:cubicBezTo>
                  <a:cubicBezTo>
                    <a:pt x="440" y="4683"/>
                    <a:pt x="0" y="5251"/>
                    <a:pt x="884" y="6442"/>
                  </a:cubicBezTo>
                  <a:cubicBezTo>
                    <a:pt x="1641" y="7462"/>
                    <a:pt x="2278" y="8134"/>
                    <a:pt x="2278" y="8134"/>
                  </a:cubicBezTo>
                  <a:lnTo>
                    <a:pt x="2642" y="9398"/>
                  </a:lnTo>
                  <a:lnTo>
                    <a:pt x="5831" y="8460"/>
                  </a:lnTo>
                  <a:lnTo>
                    <a:pt x="5476" y="7043"/>
                  </a:lnTo>
                  <a:cubicBezTo>
                    <a:pt x="5476" y="7043"/>
                    <a:pt x="6296" y="5752"/>
                    <a:pt x="6147" y="5195"/>
                  </a:cubicBezTo>
                  <a:cubicBezTo>
                    <a:pt x="5846" y="4065"/>
                    <a:pt x="4882" y="3863"/>
                    <a:pt x="4882" y="3863"/>
                  </a:cubicBezTo>
                  <a:cubicBezTo>
                    <a:pt x="4882" y="3863"/>
                    <a:pt x="3890" y="958"/>
                    <a:pt x="3745" y="504"/>
                  </a:cubicBezTo>
                  <a:cubicBezTo>
                    <a:pt x="3637" y="164"/>
                    <a:pt x="3344" y="1"/>
                    <a:pt x="30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2"/>
            <p:cNvSpPr/>
            <p:nvPr/>
          </p:nvSpPr>
          <p:spPr>
            <a:xfrm>
              <a:off x="5476750" y="3129100"/>
              <a:ext cx="139325" cy="147975"/>
            </a:xfrm>
            <a:custGeom>
              <a:avLst/>
              <a:gdLst/>
              <a:ahLst/>
              <a:cxnLst/>
              <a:rect l="l" t="t" r="r" b="b"/>
              <a:pathLst>
                <a:path w="5573" h="5919" extrusionOk="0">
                  <a:moveTo>
                    <a:pt x="2351" y="95"/>
                  </a:moveTo>
                  <a:cubicBezTo>
                    <a:pt x="2636" y="95"/>
                    <a:pt x="2845" y="458"/>
                    <a:pt x="3081" y="868"/>
                  </a:cubicBezTo>
                  <a:cubicBezTo>
                    <a:pt x="3107" y="914"/>
                    <a:pt x="3136" y="961"/>
                    <a:pt x="3163" y="1008"/>
                  </a:cubicBezTo>
                  <a:cubicBezTo>
                    <a:pt x="3121" y="1050"/>
                    <a:pt x="3090" y="1099"/>
                    <a:pt x="3068" y="1157"/>
                  </a:cubicBezTo>
                  <a:cubicBezTo>
                    <a:pt x="3005" y="1328"/>
                    <a:pt x="2951" y="1525"/>
                    <a:pt x="3048" y="1737"/>
                  </a:cubicBezTo>
                  <a:cubicBezTo>
                    <a:pt x="3351" y="2404"/>
                    <a:pt x="4223" y="2450"/>
                    <a:pt x="4303" y="2450"/>
                  </a:cubicBezTo>
                  <a:cubicBezTo>
                    <a:pt x="4307" y="2450"/>
                    <a:pt x="4309" y="2449"/>
                    <a:pt x="4309" y="2449"/>
                  </a:cubicBezTo>
                  <a:lnTo>
                    <a:pt x="4386" y="2396"/>
                  </a:lnTo>
                  <a:lnTo>
                    <a:pt x="4297" y="2370"/>
                  </a:lnTo>
                  <a:cubicBezTo>
                    <a:pt x="3634" y="2167"/>
                    <a:pt x="3286" y="2068"/>
                    <a:pt x="3130" y="1697"/>
                  </a:cubicBezTo>
                  <a:cubicBezTo>
                    <a:pt x="3053" y="1515"/>
                    <a:pt x="3094" y="1350"/>
                    <a:pt x="3153" y="1189"/>
                  </a:cubicBezTo>
                  <a:cubicBezTo>
                    <a:pt x="3211" y="1037"/>
                    <a:pt x="3360" y="962"/>
                    <a:pt x="3599" y="962"/>
                  </a:cubicBezTo>
                  <a:cubicBezTo>
                    <a:pt x="3747" y="962"/>
                    <a:pt x="3929" y="991"/>
                    <a:pt x="4145" y="1048"/>
                  </a:cubicBezTo>
                  <a:cubicBezTo>
                    <a:pt x="4423" y="1121"/>
                    <a:pt x="4732" y="1281"/>
                    <a:pt x="4971" y="1473"/>
                  </a:cubicBezTo>
                  <a:cubicBezTo>
                    <a:pt x="5322" y="1755"/>
                    <a:pt x="5415" y="2012"/>
                    <a:pt x="5431" y="2178"/>
                  </a:cubicBezTo>
                  <a:cubicBezTo>
                    <a:pt x="5481" y="2703"/>
                    <a:pt x="4721" y="3866"/>
                    <a:pt x="4712" y="3878"/>
                  </a:cubicBezTo>
                  <a:lnTo>
                    <a:pt x="4702" y="3893"/>
                  </a:lnTo>
                  <a:lnTo>
                    <a:pt x="4950" y="5096"/>
                  </a:lnTo>
                  <a:lnTo>
                    <a:pt x="2540" y="5805"/>
                  </a:lnTo>
                  <a:lnTo>
                    <a:pt x="2266" y="4879"/>
                  </a:lnTo>
                  <a:lnTo>
                    <a:pt x="2259" y="4872"/>
                  </a:lnTo>
                  <a:cubicBezTo>
                    <a:pt x="2249" y="4859"/>
                    <a:pt x="1173" y="3717"/>
                    <a:pt x="828" y="3335"/>
                  </a:cubicBezTo>
                  <a:cubicBezTo>
                    <a:pt x="488" y="2959"/>
                    <a:pt x="0" y="2244"/>
                    <a:pt x="320" y="1946"/>
                  </a:cubicBezTo>
                  <a:cubicBezTo>
                    <a:pt x="365" y="1905"/>
                    <a:pt x="419" y="1884"/>
                    <a:pt x="485" y="1884"/>
                  </a:cubicBezTo>
                  <a:cubicBezTo>
                    <a:pt x="620" y="1884"/>
                    <a:pt x="801" y="1971"/>
                    <a:pt x="1034" y="2144"/>
                  </a:cubicBezTo>
                  <a:lnTo>
                    <a:pt x="1192" y="2262"/>
                  </a:lnTo>
                  <a:lnTo>
                    <a:pt x="1102" y="2085"/>
                  </a:lnTo>
                  <a:cubicBezTo>
                    <a:pt x="974" y="1837"/>
                    <a:pt x="693" y="1153"/>
                    <a:pt x="933" y="979"/>
                  </a:cubicBezTo>
                  <a:cubicBezTo>
                    <a:pt x="1007" y="926"/>
                    <a:pt x="1084" y="899"/>
                    <a:pt x="1167" y="899"/>
                  </a:cubicBezTo>
                  <a:cubicBezTo>
                    <a:pt x="1195" y="899"/>
                    <a:pt x="1223" y="902"/>
                    <a:pt x="1252" y="908"/>
                  </a:cubicBezTo>
                  <a:cubicBezTo>
                    <a:pt x="1435" y="943"/>
                    <a:pt x="1746" y="1143"/>
                    <a:pt x="2027" y="1591"/>
                  </a:cubicBezTo>
                  <a:lnTo>
                    <a:pt x="2108" y="1550"/>
                  </a:lnTo>
                  <a:cubicBezTo>
                    <a:pt x="2103" y="1537"/>
                    <a:pt x="1662" y="405"/>
                    <a:pt x="2157" y="147"/>
                  </a:cubicBezTo>
                  <a:cubicBezTo>
                    <a:pt x="2226" y="111"/>
                    <a:pt x="2290" y="95"/>
                    <a:pt x="2351" y="95"/>
                  </a:cubicBezTo>
                  <a:close/>
                  <a:moveTo>
                    <a:pt x="2351" y="0"/>
                  </a:moveTo>
                  <a:cubicBezTo>
                    <a:pt x="2274" y="0"/>
                    <a:pt x="2196" y="22"/>
                    <a:pt x="2115" y="64"/>
                  </a:cubicBezTo>
                  <a:cubicBezTo>
                    <a:pt x="1876" y="189"/>
                    <a:pt x="1786" y="494"/>
                    <a:pt x="1854" y="946"/>
                  </a:cubicBezTo>
                  <a:cubicBezTo>
                    <a:pt x="1872" y="1075"/>
                    <a:pt x="1901" y="1196"/>
                    <a:pt x="1929" y="1299"/>
                  </a:cubicBezTo>
                  <a:cubicBezTo>
                    <a:pt x="1773" y="1106"/>
                    <a:pt x="1533" y="868"/>
                    <a:pt x="1269" y="816"/>
                  </a:cubicBezTo>
                  <a:cubicBezTo>
                    <a:pt x="1235" y="809"/>
                    <a:pt x="1201" y="806"/>
                    <a:pt x="1168" y="806"/>
                  </a:cubicBezTo>
                  <a:cubicBezTo>
                    <a:pt x="1066" y="806"/>
                    <a:pt x="970" y="838"/>
                    <a:pt x="880" y="903"/>
                  </a:cubicBezTo>
                  <a:cubicBezTo>
                    <a:pt x="729" y="1013"/>
                    <a:pt x="708" y="1255"/>
                    <a:pt x="819" y="1623"/>
                  </a:cubicBezTo>
                  <a:cubicBezTo>
                    <a:pt x="860" y="1755"/>
                    <a:pt x="908" y="1877"/>
                    <a:pt x="949" y="1969"/>
                  </a:cubicBezTo>
                  <a:cubicBezTo>
                    <a:pt x="764" y="1850"/>
                    <a:pt x="609" y="1790"/>
                    <a:pt x="483" y="1790"/>
                  </a:cubicBezTo>
                  <a:cubicBezTo>
                    <a:pt x="395" y="1790"/>
                    <a:pt x="321" y="1819"/>
                    <a:pt x="259" y="1876"/>
                  </a:cubicBezTo>
                  <a:cubicBezTo>
                    <a:pt x="89" y="2034"/>
                    <a:pt x="83" y="2295"/>
                    <a:pt x="239" y="2632"/>
                  </a:cubicBezTo>
                  <a:cubicBezTo>
                    <a:pt x="393" y="2968"/>
                    <a:pt x="656" y="3277"/>
                    <a:pt x="761" y="3393"/>
                  </a:cubicBezTo>
                  <a:cubicBezTo>
                    <a:pt x="1090" y="3760"/>
                    <a:pt x="2088" y="4821"/>
                    <a:pt x="2185" y="4924"/>
                  </a:cubicBezTo>
                  <a:lnTo>
                    <a:pt x="2478" y="5919"/>
                  </a:lnTo>
                  <a:lnTo>
                    <a:pt x="5057" y="5159"/>
                  </a:lnTo>
                  <a:lnTo>
                    <a:pt x="4801" y="3910"/>
                  </a:lnTo>
                  <a:cubicBezTo>
                    <a:pt x="4897" y="3761"/>
                    <a:pt x="5573" y="2696"/>
                    <a:pt x="5523" y="2167"/>
                  </a:cubicBezTo>
                  <a:cubicBezTo>
                    <a:pt x="5464" y="1572"/>
                    <a:pt x="4681" y="1092"/>
                    <a:pt x="4170" y="957"/>
                  </a:cubicBezTo>
                  <a:cubicBezTo>
                    <a:pt x="3949" y="898"/>
                    <a:pt x="3759" y="869"/>
                    <a:pt x="3601" y="869"/>
                  </a:cubicBezTo>
                  <a:cubicBezTo>
                    <a:pt x="3450" y="869"/>
                    <a:pt x="3328" y="896"/>
                    <a:pt x="3237" y="951"/>
                  </a:cubicBezTo>
                  <a:cubicBezTo>
                    <a:pt x="3211" y="908"/>
                    <a:pt x="3186" y="863"/>
                    <a:pt x="3161" y="821"/>
                  </a:cubicBezTo>
                  <a:cubicBezTo>
                    <a:pt x="3015" y="564"/>
                    <a:pt x="2875" y="323"/>
                    <a:pt x="2714" y="169"/>
                  </a:cubicBezTo>
                  <a:cubicBezTo>
                    <a:pt x="2596" y="57"/>
                    <a:pt x="2476" y="0"/>
                    <a:pt x="2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2"/>
            <p:cNvSpPr/>
            <p:nvPr/>
          </p:nvSpPr>
          <p:spPr>
            <a:xfrm>
              <a:off x="5498875" y="3179275"/>
              <a:ext cx="26375" cy="42700"/>
            </a:xfrm>
            <a:custGeom>
              <a:avLst/>
              <a:gdLst/>
              <a:ahLst/>
              <a:cxnLst/>
              <a:rect l="l" t="t" r="r" b="b"/>
              <a:pathLst>
                <a:path w="1055" h="1708" extrusionOk="0">
                  <a:moveTo>
                    <a:pt x="160" y="1"/>
                  </a:moveTo>
                  <a:lnTo>
                    <a:pt x="98" y="67"/>
                  </a:lnTo>
                  <a:cubicBezTo>
                    <a:pt x="99" y="69"/>
                    <a:pt x="318" y="275"/>
                    <a:pt x="520" y="518"/>
                  </a:cubicBezTo>
                  <a:cubicBezTo>
                    <a:pt x="866" y="933"/>
                    <a:pt x="882" y="1108"/>
                    <a:pt x="861" y="1175"/>
                  </a:cubicBezTo>
                  <a:cubicBezTo>
                    <a:pt x="785" y="1415"/>
                    <a:pt x="595" y="1574"/>
                    <a:pt x="446" y="1607"/>
                  </a:cubicBezTo>
                  <a:cubicBezTo>
                    <a:pt x="421" y="1613"/>
                    <a:pt x="396" y="1616"/>
                    <a:pt x="371" y="1616"/>
                  </a:cubicBezTo>
                  <a:cubicBezTo>
                    <a:pt x="265" y="1616"/>
                    <a:pt x="164" y="1564"/>
                    <a:pt x="68" y="1461"/>
                  </a:cubicBezTo>
                  <a:lnTo>
                    <a:pt x="0" y="1523"/>
                  </a:lnTo>
                  <a:cubicBezTo>
                    <a:pt x="134" y="1667"/>
                    <a:pt x="265" y="1707"/>
                    <a:pt x="371" y="1707"/>
                  </a:cubicBezTo>
                  <a:cubicBezTo>
                    <a:pt x="406" y="1707"/>
                    <a:pt x="437" y="1703"/>
                    <a:pt x="466" y="1697"/>
                  </a:cubicBezTo>
                  <a:cubicBezTo>
                    <a:pt x="476" y="1695"/>
                    <a:pt x="484" y="1691"/>
                    <a:pt x="494" y="1689"/>
                  </a:cubicBezTo>
                  <a:cubicBezTo>
                    <a:pt x="712" y="1626"/>
                    <a:pt x="886" y="1400"/>
                    <a:pt x="948" y="1202"/>
                  </a:cubicBezTo>
                  <a:cubicBezTo>
                    <a:pt x="1055" y="856"/>
                    <a:pt x="251" y="88"/>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2"/>
            <p:cNvSpPr/>
            <p:nvPr/>
          </p:nvSpPr>
          <p:spPr>
            <a:xfrm>
              <a:off x="5517150" y="3163925"/>
              <a:ext cx="28875" cy="41600"/>
            </a:xfrm>
            <a:custGeom>
              <a:avLst/>
              <a:gdLst/>
              <a:ahLst/>
              <a:cxnLst/>
              <a:rect l="l" t="t" r="r" b="b"/>
              <a:pathLst>
                <a:path w="1155" h="1664" extrusionOk="0">
                  <a:moveTo>
                    <a:pt x="386" y="0"/>
                  </a:moveTo>
                  <a:lnTo>
                    <a:pt x="315" y="57"/>
                  </a:lnTo>
                  <a:cubicBezTo>
                    <a:pt x="517" y="313"/>
                    <a:pt x="999" y="1036"/>
                    <a:pt x="795" y="1324"/>
                  </a:cubicBezTo>
                  <a:cubicBezTo>
                    <a:pt x="681" y="1484"/>
                    <a:pt x="545" y="1574"/>
                    <a:pt x="412" y="1574"/>
                  </a:cubicBezTo>
                  <a:cubicBezTo>
                    <a:pt x="411" y="1574"/>
                    <a:pt x="410" y="1574"/>
                    <a:pt x="409" y="1574"/>
                  </a:cubicBezTo>
                  <a:cubicBezTo>
                    <a:pt x="290" y="1574"/>
                    <a:pt x="175" y="1500"/>
                    <a:pt x="74" y="1361"/>
                  </a:cubicBezTo>
                  <a:lnTo>
                    <a:pt x="0" y="1414"/>
                  </a:lnTo>
                  <a:cubicBezTo>
                    <a:pt x="149" y="1621"/>
                    <a:pt x="307" y="1664"/>
                    <a:pt x="412" y="1664"/>
                  </a:cubicBezTo>
                  <a:cubicBezTo>
                    <a:pt x="451" y="1664"/>
                    <a:pt x="489" y="1659"/>
                    <a:pt x="528" y="1647"/>
                  </a:cubicBezTo>
                  <a:cubicBezTo>
                    <a:pt x="652" y="1611"/>
                    <a:pt x="769" y="1518"/>
                    <a:pt x="870" y="1376"/>
                  </a:cubicBezTo>
                  <a:cubicBezTo>
                    <a:pt x="1155" y="973"/>
                    <a:pt x="417" y="39"/>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2"/>
            <p:cNvSpPr/>
            <p:nvPr/>
          </p:nvSpPr>
          <p:spPr>
            <a:xfrm>
              <a:off x="5537875" y="3178675"/>
              <a:ext cx="24525" cy="16700"/>
            </a:xfrm>
            <a:custGeom>
              <a:avLst/>
              <a:gdLst/>
              <a:ahLst/>
              <a:cxnLst/>
              <a:rect l="l" t="t" r="r" b="b"/>
              <a:pathLst>
                <a:path w="981" h="668" extrusionOk="0">
                  <a:moveTo>
                    <a:pt x="825" y="1"/>
                  </a:moveTo>
                  <a:lnTo>
                    <a:pt x="825" y="1"/>
                  </a:lnTo>
                  <a:cubicBezTo>
                    <a:pt x="865" y="149"/>
                    <a:pt x="860" y="258"/>
                    <a:pt x="811" y="326"/>
                  </a:cubicBezTo>
                  <a:cubicBezTo>
                    <a:pt x="699" y="485"/>
                    <a:pt x="556" y="576"/>
                    <a:pt x="419" y="576"/>
                  </a:cubicBezTo>
                  <a:cubicBezTo>
                    <a:pt x="295" y="576"/>
                    <a:pt x="176" y="504"/>
                    <a:pt x="74" y="364"/>
                  </a:cubicBezTo>
                  <a:lnTo>
                    <a:pt x="0" y="418"/>
                  </a:lnTo>
                  <a:cubicBezTo>
                    <a:pt x="150" y="625"/>
                    <a:pt x="310" y="667"/>
                    <a:pt x="419" y="667"/>
                  </a:cubicBezTo>
                  <a:cubicBezTo>
                    <a:pt x="459" y="667"/>
                    <a:pt x="499" y="661"/>
                    <a:pt x="538" y="649"/>
                  </a:cubicBezTo>
                  <a:cubicBezTo>
                    <a:pt x="665" y="614"/>
                    <a:pt x="788" y="518"/>
                    <a:pt x="887" y="380"/>
                  </a:cubicBezTo>
                  <a:cubicBezTo>
                    <a:pt x="951" y="288"/>
                    <a:pt x="980" y="218"/>
                    <a:pt x="932" y="43"/>
                  </a:cubicBezTo>
                  <a:lnTo>
                    <a:pt x="8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2"/>
            <p:cNvSpPr/>
            <p:nvPr/>
          </p:nvSpPr>
          <p:spPr>
            <a:xfrm>
              <a:off x="5534925" y="3057000"/>
              <a:ext cx="51425" cy="98975"/>
            </a:xfrm>
            <a:custGeom>
              <a:avLst/>
              <a:gdLst/>
              <a:ahLst/>
              <a:cxnLst/>
              <a:rect l="l" t="t" r="r" b="b"/>
              <a:pathLst>
                <a:path w="2057" h="3959" extrusionOk="0">
                  <a:moveTo>
                    <a:pt x="420" y="0"/>
                  </a:moveTo>
                  <a:cubicBezTo>
                    <a:pt x="376" y="0"/>
                    <a:pt x="333" y="6"/>
                    <a:pt x="294" y="18"/>
                  </a:cubicBezTo>
                  <a:lnTo>
                    <a:pt x="292" y="18"/>
                  </a:lnTo>
                  <a:cubicBezTo>
                    <a:pt x="82" y="79"/>
                    <a:pt x="0" y="285"/>
                    <a:pt x="72" y="568"/>
                  </a:cubicBezTo>
                  <a:cubicBezTo>
                    <a:pt x="117" y="745"/>
                    <a:pt x="959" y="3820"/>
                    <a:pt x="968" y="3851"/>
                  </a:cubicBezTo>
                  <a:lnTo>
                    <a:pt x="1057" y="3827"/>
                  </a:lnTo>
                  <a:cubicBezTo>
                    <a:pt x="1048" y="3796"/>
                    <a:pt x="207" y="723"/>
                    <a:pt x="161" y="544"/>
                  </a:cubicBezTo>
                  <a:cubicBezTo>
                    <a:pt x="102" y="311"/>
                    <a:pt x="160" y="150"/>
                    <a:pt x="320" y="103"/>
                  </a:cubicBezTo>
                  <a:lnTo>
                    <a:pt x="321" y="103"/>
                  </a:lnTo>
                  <a:cubicBezTo>
                    <a:pt x="352" y="94"/>
                    <a:pt x="385" y="89"/>
                    <a:pt x="420" y="89"/>
                  </a:cubicBezTo>
                  <a:cubicBezTo>
                    <a:pt x="602" y="89"/>
                    <a:pt x="818" y="211"/>
                    <a:pt x="890" y="419"/>
                  </a:cubicBezTo>
                  <a:cubicBezTo>
                    <a:pt x="983" y="695"/>
                    <a:pt x="1960" y="3927"/>
                    <a:pt x="1971" y="3959"/>
                  </a:cubicBezTo>
                  <a:lnTo>
                    <a:pt x="2057" y="3934"/>
                  </a:lnTo>
                  <a:cubicBezTo>
                    <a:pt x="2047" y="3902"/>
                    <a:pt x="1068" y="669"/>
                    <a:pt x="974" y="392"/>
                  </a:cubicBezTo>
                  <a:cubicBezTo>
                    <a:pt x="888" y="143"/>
                    <a:pt x="638" y="0"/>
                    <a:pt x="4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2"/>
            <p:cNvSpPr/>
            <p:nvPr/>
          </p:nvSpPr>
          <p:spPr>
            <a:xfrm>
              <a:off x="5552925" y="3157775"/>
              <a:ext cx="39325" cy="12575"/>
            </a:xfrm>
            <a:custGeom>
              <a:avLst/>
              <a:gdLst/>
              <a:ahLst/>
              <a:cxnLst/>
              <a:rect l="l" t="t" r="r" b="b"/>
              <a:pathLst>
                <a:path w="1573" h="503" extrusionOk="0">
                  <a:moveTo>
                    <a:pt x="1488" y="0"/>
                  </a:moveTo>
                  <a:cubicBezTo>
                    <a:pt x="1487" y="5"/>
                    <a:pt x="1369" y="277"/>
                    <a:pt x="1119" y="393"/>
                  </a:cubicBezTo>
                  <a:cubicBezTo>
                    <a:pt x="1089" y="407"/>
                    <a:pt x="1048" y="413"/>
                    <a:pt x="1001" y="413"/>
                  </a:cubicBezTo>
                  <a:cubicBezTo>
                    <a:pt x="731" y="413"/>
                    <a:pt x="236" y="213"/>
                    <a:pt x="40" y="122"/>
                  </a:cubicBezTo>
                  <a:lnTo>
                    <a:pt x="1" y="205"/>
                  </a:lnTo>
                  <a:cubicBezTo>
                    <a:pt x="4" y="205"/>
                    <a:pt x="218" y="305"/>
                    <a:pt x="463" y="388"/>
                  </a:cubicBezTo>
                  <a:cubicBezTo>
                    <a:pt x="689" y="465"/>
                    <a:pt x="869" y="503"/>
                    <a:pt x="1000" y="503"/>
                  </a:cubicBezTo>
                  <a:cubicBezTo>
                    <a:pt x="1048" y="503"/>
                    <a:pt x="1089" y="498"/>
                    <a:pt x="1123" y="488"/>
                  </a:cubicBezTo>
                  <a:cubicBezTo>
                    <a:pt x="1135" y="486"/>
                    <a:pt x="1146" y="481"/>
                    <a:pt x="1157" y="474"/>
                  </a:cubicBezTo>
                  <a:cubicBezTo>
                    <a:pt x="1439" y="345"/>
                    <a:pt x="1567" y="48"/>
                    <a:pt x="1572" y="36"/>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2"/>
            <p:cNvSpPr/>
            <p:nvPr/>
          </p:nvSpPr>
          <p:spPr>
            <a:xfrm rot="-1822686" flipH="1">
              <a:off x="5536535" y="3207161"/>
              <a:ext cx="42125" cy="53100"/>
            </a:xfrm>
            <a:custGeom>
              <a:avLst/>
              <a:gdLst/>
              <a:ahLst/>
              <a:cxnLst/>
              <a:rect l="l" t="t" r="r" b="b"/>
              <a:pathLst>
                <a:path w="1685" h="2124" extrusionOk="0">
                  <a:moveTo>
                    <a:pt x="693" y="0"/>
                  </a:moveTo>
                  <a:lnTo>
                    <a:pt x="433" y="77"/>
                  </a:lnTo>
                  <a:lnTo>
                    <a:pt x="1" y="305"/>
                  </a:lnTo>
                  <a:lnTo>
                    <a:pt x="70" y="541"/>
                  </a:lnTo>
                  <a:lnTo>
                    <a:pt x="505" y="313"/>
                  </a:lnTo>
                  <a:lnTo>
                    <a:pt x="937" y="1779"/>
                  </a:lnTo>
                  <a:lnTo>
                    <a:pt x="512" y="1904"/>
                  </a:lnTo>
                  <a:lnTo>
                    <a:pt x="576" y="2123"/>
                  </a:lnTo>
                  <a:lnTo>
                    <a:pt x="1684" y="1797"/>
                  </a:lnTo>
                  <a:lnTo>
                    <a:pt x="1619" y="1578"/>
                  </a:lnTo>
                  <a:lnTo>
                    <a:pt x="1195" y="1703"/>
                  </a:lnTo>
                  <a:lnTo>
                    <a:pt x="6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2"/>
            <p:cNvSpPr/>
            <p:nvPr/>
          </p:nvSpPr>
          <p:spPr>
            <a:xfrm rot="-1822686" flipH="1">
              <a:off x="5566885" y="3214185"/>
              <a:ext cx="21925" cy="28350"/>
            </a:xfrm>
            <a:custGeom>
              <a:avLst/>
              <a:gdLst/>
              <a:ahLst/>
              <a:cxnLst/>
              <a:rect l="l" t="t" r="r" b="b"/>
              <a:pathLst>
                <a:path w="877" h="1134" extrusionOk="0">
                  <a:moveTo>
                    <a:pt x="529" y="425"/>
                  </a:moveTo>
                  <a:lnTo>
                    <a:pt x="539" y="656"/>
                  </a:lnTo>
                  <a:lnTo>
                    <a:pt x="351" y="711"/>
                  </a:lnTo>
                  <a:lnTo>
                    <a:pt x="341" y="479"/>
                  </a:lnTo>
                  <a:lnTo>
                    <a:pt x="529" y="425"/>
                  </a:lnTo>
                  <a:close/>
                  <a:moveTo>
                    <a:pt x="616" y="1"/>
                  </a:moveTo>
                  <a:lnTo>
                    <a:pt x="512" y="32"/>
                  </a:lnTo>
                  <a:lnTo>
                    <a:pt x="524" y="319"/>
                  </a:lnTo>
                  <a:lnTo>
                    <a:pt x="336" y="374"/>
                  </a:lnTo>
                  <a:lnTo>
                    <a:pt x="324" y="87"/>
                  </a:lnTo>
                  <a:lnTo>
                    <a:pt x="220" y="118"/>
                  </a:lnTo>
                  <a:lnTo>
                    <a:pt x="233" y="404"/>
                  </a:lnTo>
                  <a:lnTo>
                    <a:pt x="0" y="472"/>
                  </a:lnTo>
                  <a:lnTo>
                    <a:pt x="29" y="572"/>
                  </a:lnTo>
                  <a:lnTo>
                    <a:pt x="237" y="511"/>
                  </a:lnTo>
                  <a:lnTo>
                    <a:pt x="246" y="742"/>
                  </a:lnTo>
                  <a:lnTo>
                    <a:pt x="20" y="808"/>
                  </a:lnTo>
                  <a:lnTo>
                    <a:pt x="49" y="907"/>
                  </a:lnTo>
                  <a:lnTo>
                    <a:pt x="251" y="846"/>
                  </a:lnTo>
                  <a:lnTo>
                    <a:pt x="263" y="1134"/>
                  </a:lnTo>
                  <a:lnTo>
                    <a:pt x="366" y="1102"/>
                  </a:lnTo>
                  <a:lnTo>
                    <a:pt x="354" y="816"/>
                  </a:lnTo>
                  <a:lnTo>
                    <a:pt x="543" y="761"/>
                  </a:lnTo>
                  <a:lnTo>
                    <a:pt x="555" y="1048"/>
                  </a:lnTo>
                  <a:lnTo>
                    <a:pt x="658" y="1016"/>
                  </a:lnTo>
                  <a:lnTo>
                    <a:pt x="646" y="730"/>
                  </a:lnTo>
                  <a:lnTo>
                    <a:pt x="876" y="663"/>
                  </a:lnTo>
                  <a:lnTo>
                    <a:pt x="847" y="564"/>
                  </a:lnTo>
                  <a:lnTo>
                    <a:pt x="643" y="625"/>
                  </a:lnTo>
                  <a:lnTo>
                    <a:pt x="633" y="394"/>
                  </a:lnTo>
                  <a:lnTo>
                    <a:pt x="858" y="328"/>
                  </a:lnTo>
                  <a:lnTo>
                    <a:pt x="829" y="229"/>
                  </a:lnTo>
                  <a:lnTo>
                    <a:pt x="629" y="288"/>
                  </a:lnTo>
                  <a:lnTo>
                    <a:pt x="6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52"/>
          <p:cNvGrpSpPr/>
          <p:nvPr/>
        </p:nvGrpSpPr>
        <p:grpSpPr>
          <a:xfrm rot="-595910">
            <a:off x="564519" y="3257638"/>
            <a:ext cx="867332" cy="1040259"/>
            <a:chOff x="6275412" y="2326844"/>
            <a:chExt cx="452220" cy="542383"/>
          </a:xfrm>
        </p:grpSpPr>
        <p:sp>
          <p:nvSpPr>
            <p:cNvPr id="1527" name="Google Shape;1527;p52"/>
            <p:cNvSpPr/>
            <p:nvPr/>
          </p:nvSpPr>
          <p:spPr>
            <a:xfrm>
              <a:off x="6275412" y="2340480"/>
              <a:ext cx="452220" cy="528747"/>
            </a:xfrm>
            <a:custGeom>
              <a:avLst/>
              <a:gdLst/>
              <a:ahLst/>
              <a:cxnLst/>
              <a:rect l="l" t="t" r="r" b="b"/>
              <a:pathLst>
                <a:path w="5472" h="6398" extrusionOk="0">
                  <a:moveTo>
                    <a:pt x="4433" y="1"/>
                  </a:moveTo>
                  <a:lnTo>
                    <a:pt x="1" y="838"/>
                  </a:lnTo>
                  <a:lnTo>
                    <a:pt x="1039" y="6397"/>
                  </a:lnTo>
                  <a:lnTo>
                    <a:pt x="5472" y="5559"/>
                  </a:lnTo>
                  <a:lnTo>
                    <a:pt x="44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2"/>
            <p:cNvSpPr/>
            <p:nvPr/>
          </p:nvSpPr>
          <p:spPr>
            <a:xfrm>
              <a:off x="6303263" y="2345686"/>
              <a:ext cx="389907" cy="483293"/>
            </a:xfrm>
            <a:custGeom>
              <a:avLst/>
              <a:gdLst/>
              <a:ahLst/>
              <a:cxnLst/>
              <a:rect l="l" t="t" r="r" b="b"/>
              <a:pathLst>
                <a:path w="4718" h="5848" extrusionOk="0">
                  <a:moveTo>
                    <a:pt x="3759" y="1"/>
                  </a:moveTo>
                  <a:lnTo>
                    <a:pt x="0" y="712"/>
                  </a:lnTo>
                  <a:lnTo>
                    <a:pt x="959" y="5847"/>
                  </a:lnTo>
                  <a:lnTo>
                    <a:pt x="4718" y="5137"/>
                  </a:lnTo>
                  <a:lnTo>
                    <a:pt x="37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2"/>
            <p:cNvSpPr/>
            <p:nvPr/>
          </p:nvSpPr>
          <p:spPr>
            <a:xfrm>
              <a:off x="6324337" y="2420726"/>
              <a:ext cx="368833" cy="404866"/>
            </a:xfrm>
            <a:custGeom>
              <a:avLst/>
              <a:gdLst/>
              <a:ahLst/>
              <a:cxnLst/>
              <a:rect l="l" t="t" r="r" b="b"/>
              <a:pathLst>
                <a:path w="4463" h="4899" fill="none" extrusionOk="0">
                  <a:moveTo>
                    <a:pt x="0" y="1"/>
                  </a:moveTo>
                  <a:lnTo>
                    <a:pt x="915" y="4899"/>
                  </a:lnTo>
                  <a:lnTo>
                    <a:pt x="4463" y="4229"/>
                  </a:ln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2"/>
            <p:cNvSpPr/>
            <p:nvPr/>
          </p:nvSpPr>
          <p:spPr>
            <a:xfrm>
              <a:off x="6365741" y="2486426"/>
              <a:ext cx="58511" cy="58511"/>
            </a:xfrm>
            <a:custGeom>
              <a:avLst/>
              <a:gdLst/>
              <a:ahLst/>
              <a:cxnLst/>
              <a:rect l="l" t="t" r="r" b="b"/>
              <a:pathLst>
                <a:path w="708" h="708" fill="none" extrusionOk="0">
                  <a:moveTo>
                    <a:pt x="0" y="114"/>
                  </a:moveTo>
                  <a:lnTo>
                    <a:pt x="594" y="1"/>
                  </a:lnTo>
                  <a:lnTo>
                    <a:pt x="707" y="596"/>
                  </a:lnTo>
                  <a:lnTo>
                    <a:pt x="112" y="708"/>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2"/>
            <p:cNvSpPr/>
            <p:nvPr/>
          </p:nvSpPr>
          <p:spPr>
            <a:xfrm>
              <a:off x="6385492" y="2591300"/>
              <a:ext cx="58511" cy="58511"/>
            </a:xfrm>
            <a:custGeom>
              <a:avLst/>
              <a:gdLst/>
              <a:ahLst/>
              <a:cxnLst/>
              <a:rect l="l" t="t" r="r" b="b"/>
              <a:pathLst>
                <a:path w="708" h="708" fill="none" extrusionOk="0">
                  <a:moveTo>
                    <a:pt x="1" y="113"/>
                  </a:moveTo>
                  <a:lnTo>
                    <a:pt x="596" y="1"/>
                  </a:lnTo>
                  <a:lnTo>
                    <a:pt x="707" y="596"/>
                  </a:lnTo>
                  <a:lnTo>
                    <a:pt x="112" y="708"/>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2"/>
            <p:cNvSpPr/>
            <p:nvPr/>
          </p:nvSpPr>
          <p:spPr>
            <a:xfrm>
              <a:off x="6405244" y="2696338"/>
              <a:ext cx="58511" cy="58511"/>
            </a:xfrm>
            <a:custGeom>
              <a:avLst/>
              <a:gdLst/>
              <a:ahLst/>
              <a:cxnLst/>
              <a:rect l="l" t="t" r="r" b="b"/>
              <a:pathLst>
                <a:path w="708" h="708" fill="none" extrusionOk="0">
                  <a:moveTo>
                    <a:pt x="1" y="112"/>
                  </a:moveTo>
                  <a:lnTo>
                    <a:pt x="596" y="0"/>
                  </a:lnTo>
                  <a:lnTo>
                    <a:pt x="708" y="595"/>
                  </a:lnTo>
                  <a:lnTo>
                    <a:pt x="114" y="707"/>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2"/>
            <p:cNvSpPr/>
            <p:nvPr/>
          </p:nvSpPr>
          <p:spPr>
            <a:xfrm>
              <a:off x="6389624" y="2475848"/>
              <a:ext cx="47106" cy="47602"/>
            </a:xfrm>
            <a:custGeom>
              <a:avLst/>
              <a:gdLst/>
              <a:ahLst/>
              <a:cxnLst/>
              <a:rect l="l" t="t" r="r" b="b"/>
              <a:pathLst>
                <a:path w="570" h="576" fill="none" extrusionOk="0">
                  <a:moveTo>
                    <a:pt x="11" y="475"/>
                  </a:moveTo>
                  <a:cubicBezTo>
                    <a:pt x="0" y="527"/>
                    <a:pt x="55" y="574"/>
                    <a:pt x="108" y="576"/>
                  </a:cubicBezTo>
                  <a:cubicBezTo>
                    <a:pt x="161" y="576"/>
                    <a:pt x="209" y="545"/>
                    <a:pt x="249" y="510"/>
                  </a:cubicBezTo>
                  <a:cubicBezTo>
                    <a:pt x="407" y="381"/>
                    <a:pt x="520" y="198"/>
                    <a:pt x="569"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2"/>
            <p:cNvSpPr/>
            <p:nvPr/>
          </p:nvSpPr>
          <p:spPr>
            <a:xfrm>
              <a:off x="6409045" y="2578655"/>
              <a:ext cx="47024" cy="47602"/>
            </a:xfrm>
            <a:custGeom>
              <a:avLst/>
              <a:gdLst/>
              <a:ahLst/>
              <a:cxnLst/>
              <a:rect l="l" t="t" r="r" b="b"/>
              <a:pathLst>
                <a:path w="569" h="576" fill="none" extrusionOk="0">
                  <a:moveTo>
                    <a:pt x="11" y="475"/>
                  </a:moveTo>
                  <a:cubicBezTo>
                    <a:pt x="1" y="527"/>
                    <a:pt x="54" y="573"/>
                    <a:pt x="107" y="576"/>
                  </a:cubicBezTo>
                  <a:cubicBezTo>
                    <a:pt x="161" y="576"/>
                    <a:pt x="209" y="544"/>
                    <a:pt x="249" y="510"/>
                  </a:cubicBezTo>
                  <a:cubicBezTo>
                    <a:pt x="406" y="381"/>
                    <a:pt x="520" y="198"/>
                    <a:pt x="569"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2"/>
            <p:cNvSpPr/>
            <p:nvPr/>
          </p:nvSpPr>
          <p:spPr>
            <a:xfrm>
              <a:off x="6428466" y="2681463"/>
              <a:ext cx="47106" cy="47602"/>
            </a:xfrm>
            <a:custGeom>
              <a:avLst/>
              <a:gdLst/>
              <a:ahLst/>
              <a:cxnLst/>
              <a:rect l="l" t="t" r="r" b="b"/>
              <a:pathLst>
                <a:path w="570" h="576" fill="none" extrusionOk="0">
                  <a:moveTo>
                    <a:pt x="11" y="475"/>
                  </a:moveTo>
                  <a:cubicBezTo>
                    <a:pt x="1" y="527"/>
                    <a:pt x="56" y="573"/>
                    <a:pt x="109" y="575"/>
                  </a:cubicBezTo>
                  <a:cubicBezTo>
                    <a:pt x="162" y="575"/>
                    <a:pt x="209" y="544"/>
                    <a:pt x="250" y="510"/>
                  </a:cubicBezTo>
                  <a:cubicBezTo>
                    <a:pt x="406" y="381"/>
                    <a:pt x="520" y="198"/>
                    <a:pt x="570"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2"/>
            <p:cNvSpPr/>
            <p:nvPr/>
          </p:nvSpPr>
          <p:spPr>
            <a:xfrm>
              <a:off x="6450697" y="2463286"/>
              <a:ext cx="137187" cy="35123"/>
            </a:xfrm>
            <a:custGeom>
              <a:avLst/>
              <a:gdLst/>
              <a:ahLst/>
              <a:cxnLst/>
              <a:rect l="l" t="t" r="r" b="b"/>
              <a:pathLst>
                <a:path w="1660" h="425" fill="none" extrusionOk="0">
                  <a:moveTo>
                    <a:pt x="0" y="425"/>
                  </a:moveTo>
                  <a:cubicBezTo>
                    <a:pt x="91" y="349"/>
                    <a:pt x="199" y="294"/>
                    <a:pt x="315" y="268"/>
                  </a:cubicBezTo>
                  <a:cubicBezTo>
                    <a:pt x="441" y="240"/>
                    <a:pt x="572" y="246"/>
                    <a:pt x="701" y="241"/>
                  </a:cubicBezTo>
                  <a:cubicBezTo>
                    <a:pt x="1033" y="228"/>
                    <a:pt x="1361" y="146"/>
                    <a:pt x="1660"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2"/>
            <p:cNvSpPr/>
            <p:nvPr/>
          </p:nvSpPr>
          <p:spPr>
            <a:xfrm>
              <a:off x="6451606" y="2478079"/>
              <a:ext cx="146938" cy="37933"/>
            </a:xfrm>
            <a:custGeom>
              <a:avLst/>
              <a:gdLst/>
              <a:ahLst/>
              <a:cxnLst/>
              <a:rect l="l" t="t" r="r" b="b"/>
              <a:pathLst>
                <a:path w="1778" h="459" fill="none" extrusionOk="0">
                  <a:moveTo>
                    <a:pt x="1" y="458"/>
                  </a:moveTo>
                  <a:cubicBezTo>
                    <a:pt x="285" y="334"/>
                    <a:pt x="603" y="326"/>
                    <a:pt x="912" y="295"/>
                  </a:cubicBezTo>
                  <a:cubicBezTo>
                    <a:pt x="1220" y="264"/>
                    <a:pt x="1543" y="202"/>
                    <a:pt x="1777" y="0"/>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2"/>
            <p:cNvSpPr/>
            <p:nvPr/>
          </p:nvSpPr>
          <p:spPr>
            <a:xfrm>
              <a:off x="6470035" y="2566011"/>
              <a:ext cx="137269" cy="35123"/>
            </a:xfrm>
            <a:custGeom>
              <a:avLst/>
              <a:gdLst/>
              <a:ahLst/>
              <a:cxnLst/>
              <a:rect l="l" t="t" r="r" b="b"/>
              <a:pathLst>
                <a:path w="1661" h="425" fill="none" extrusionOk="0">
                  <a:moveTo>
                    <a:pt x="1" y="425"/>
                  </a:moveTo>
                  <a:cubicBezTo>
                    <a:pt x="92" y="348"/>
                    <a:pt x="201" y="294"/>
                    <a:pt x="316" y="268"/>
                  </a:cubicBezTo>
                  <a:cubicBezTo>
                    <a:pt x="441" y="239"/>
                    <a:pt x="572" y="244"/>
                    <a:pt x="701" y="240"/>
                  </a:cubicBezTo>
                  <a:cubicBezTo>
                    <a:pt x="1033" y="228"/>
                    <a:pt x="1363" y="146"/>
                    <a:pt x="1660"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2"/>
            <p:cNvSpPr/>
            <p:nvPr/>
          </p:nvSpPr>
          <p:spPr>
            <a:xfrm>
              <a:off x="6471027" y="2580639"/>
              <a:ext cx="146856" cy="38016"/>
            </a:xfrm>
            <a:custGeom>
              <a:avLst/>
              <a:gdLst/>
              <a:ahLst/>
              <a:cxnLst/>
              <a:rect l="l" t="t" r="r" b="b"/>
              <a:pathLst>
                <a:path w="1777" h="460" fill="none" extrusionOk="0">
                  <a:moveTo>
                    <a:pt x="0" y="459"/>
                  </a:moveTo>
                  <a:cubicBezTo>
                    <a:pt x="284" y="335"/>
                    <a:pt x="603" y="326"/>
                    <a:pt x="911" y="294"/>
                  </a:cubicBezTo>
                  <a:cubicBezTo>
                    <a:pt x="1219" y="263"/>
                    <a:pt x="1542" y="202"/>
                    <a:pt x="1777" y="0"/>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2"/>
            <p:cNvSpPr/>
            <p:nvPr/>
          </p:nvSpPr>
          <p:spPr>
            <a:xfrm>
              <a:off x="6489374" y="2668653"/>
              <a:ext cx="137352" cy="35123"/>
            </a:xfrm>
            <a:custGeom>
              <a:avLst/>
              <a:gdLst/>
              <a:ahLst/>
              <a:cxnLst/>
              <a:rect l="l" t="t" r="r" b="b"/>
              <a:pathLst>
                <a:path w="1662" h="425" fill="none" extrusionOk="0">
                  <a:moveTo>
                    <a:pt x="1" y="425"/>
                  </a:moveTo>
                  <a:cubicBezTo>
                    <a:pt x="92" y="348"/>
                    <a:pt x="201" y="293"/>
                    <a:pt x="316" y="267"/>
                  </a:cubicBezTo>
                  <a:cubicBezTo>
                    <a:pt x="441" y="239"/>
                    <a:pt x="573" y="244"/>
                    <a:pt x="703" y="240"/>
                  </a:cubicBezTo>
                  <a:cubicBezTo>
                    <a:pt x="1034" y="227"/>
                    <a:pt x="1363" y="146"/>
                    <a:pt x="1661"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2"/>
            <p:cNvSpPr/>
            <p:nvPr/>
          </p:nvSpPr>
          <p:spPr>
            <a:xfrm>
              <a:off x="6490448" y="2683281"/>
              <a:ext cx="146773" cy="38098"/>
            </a:xfrm>
            <a:custGeom>
              <a:avLst/>
              <a:gdLst/>
              <a:ahLst/>
              <a:cxnLst/>
              <a:rect l="l" t="t" r="r" b="b"/>
              <a:pathLst>
                <a:path w="1776" h="461" fill="none" extrusionOk="0">
                  <a:moveTo>
                    <a:pt x="0" y="460"/>
                  </a:moveTo>
                  <a:cubicBezTo>
                    <a:pt x="283" y="336"/>
                    <a:pt x="603" y="326"/>
                    <a:pt x="910" y="295"/>
                  </a:cubicBezTo>
                  <a:cubicBezTo>
                    <a:pt x="1219" y="264"/>
                    <a:pt x="1542" y="203"/>
                    <a:pt x="1776"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2"/>
            <p:cNvSpPr/>
            <p:nvPr/>
          </p:nvSpPr>
          <p:spPr>
            <a:xfrm>
              <a:off x="6374335" y="2326844"/>
              <a:ext cx="173797" cy="89089"/>
            </a:xfrm>
            <a:custGeom>
              <a:avLst/>
              <a:gdLst/>
              <a:ahLst/>
              <a:cxnLst/>
              <a:rect l="l" t="t" r="r" b="b"/>
              <a:pathLst>
                <a:path w="2103" h="1078" extrusionOk="0">
                  <a:moveTo>
                    <a:pt x="1040" y="1"/>
                  </a:moveTo>
                  <a:cubicBezTo>
                    <a:pt x="800" y="1"/>
                    <a:pt x="594" y="148"/>
                    <a:pt x="507" y="358"/>
                  </a:cubicBezTo>
                  <a:lnTo>
                    <a:pt x="244" y="407"/>
                  </a:lnTo>
                  <a:cubicBezTo>
                    <a:pt x="97" y="435"/>
                    <a:pt x="1" y="577"/>
                    <a:pt x="29" y="723"/>
                  </a:cubicBezTo>
                  <a:lnTo>
                    <a:pt x="96" y="1078"/>
                  </a:lnTo>
                  <a:lnTo>
                    <a:pt x="2103" y="697"/>
                  </a:lnTo>
                  <a:lnTo>
                    <a:pt x="2036" y="344"/>
                  </a:lnTo>
                  <a:cubicBezTo>
                    <a:pt x="2012" y="215"/>
                    <a:pt x="1900" y="124"/>
                    <a:pt x="1772" y="124"/>
                  </a:cubicBezTo>
                  <a:cubicBezTo>
                    <a:pt x="1755" y="124"/>
                    <a:pt x="1737" y="126"/>
                    <a:pt x="1719" y="129"/>
                  </a:cubicBezTo>
                  <a:lnTo>
                    <a:pt x="1457" y="178"/>
                  </a:lnTo>
                  <a:cubicBezTo>
                    <a:pt x="1351" y="69"/>
                    <a:pt x="120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2"/>
            <p:cNvSpPr/>
            <p:nvPr/>
          </p:nvSpPr>
          <p:spPr>
            <a:xfrm>
              <a:off x="6386897" y="2371388"/>
              <a:ext cx="148757" cy="28098"/>
            </a:xfrm>
            <a:custGeom>
              <a:avLst/>
              <a:gdLst/>
              <a:ahLst/>
              <a:cxnLst/>
              <a:rect l="l" t="t" r="r" b="b"/>
              <a:pathLst>
                <a:path w="1800" h="340" fill="none" extrusionOk="0">
                  <a:moveTo>
                    <a:pt x="0" y="340"/>
                  </a:moveTo>
                  <a:lnTo>
                    <a:pt x="1800" y="1"/>
                  </a:lnTo>
                </a:path>
              </a:pathLst>
            </a:custGeom>
            <a:noFill/>
            <a:ln w="500" cap="flat" cmpd="sng">
              <a:solidFill>
                <a:schemeClr val="lt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52"/>
          <p:cNvGrpSpPr/>
          <p:nvPr/>
        </p:nvGrpSpPr>
        <p:grpSpPr>
          <a:xfrm flipH="1">
            <a:off x="1877476" y="4198909"/>
            <a:ext cx="449325" cy="327931"/>
            <a:chOff x="5680200" y="2309825"/>
            <a:chExt cx="94200" cy="68750"/>
          </a:xfrm>
        </p:grpSpPr>
        <p:sp>
          <p:nvSpPr>
            <p:cNvPr id="1545" name="Google Shape;1545;p52"/>
            <p:cNvSpPr/>
            <p:nvPr/>
          </p:nvSpPr>
          <p:spPr>
            <a:xfrm>
              <a:off x="5688075" y="2319800"/>
              <a:ext cx="67150" cy="58775"/>
            </a:xfrm>
            <a:custGeom>
              <a:avLst/>
              <a:gdLst/>
              <a:ahLst/>
              <a:cxnLst/>
              <a:rect l="l" t="t" r="r" b="b"/>
              <a:pathLst>
                <a:path w="2686" h="2351" extrusionOk="0">
                  <a:moveTo>
                    <a:pt x="1342" y="0"/>
                  </a:moveTo>
                  <a:cubicBezTo>
                    <a:pt x="1163" y="0"/>
                    <a:pt x="980" y="42"/>
                    <a:pt x="809" y="129"/>
                  </a:cubicBezTo>
                  <a:cubicBezTo>
                    <a:pt x="231" y="423"/>
                    <a:pt x="0" y="1131"/>
                    <a:pt x="296" y="1710"/>
                  </a:cubicBezTo>
                  <a:cubicBezTo>
                    <a:pt x="504" y="2117"/>
                    <a:pt x="916" y="2351"/>
                    <a:pt x="1343" y="2351"/>
                  </a:cubicBezTo>
                  <a:cubicBezTo>
                    <a:pt x="1523" y="2351"/>
                    <a:pt x="1706" y="2309"/>
                    <a:pt x="1877" y="2222"/>
                  </a:cubicBezTo>
                  <a:cubicBezTo>
                    <a:pt x="2455" y="1928"/>
                    <a:pt x="2685" y="1220"/>
                    <a:pt x="2390" y="641"/>
                  </a:cubicBezTo>
                  <a:cubicBezTo>
                    <a:pt x="2182" y="234"/>
                    <a:pt x="1770" y="0"/>
                    <a:pt x="13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2"/>
            <p:cNvSpPr/>
            <p:nvPr/>
          </p:nvSpPr>
          <p:spPr>
            <a:xfrm>
              <a:off x="5715800" y="2309825"/>
              <a:ext cx="58600" cy="35425"/>
            </a:xfrm>
            <a:custGeom>
              <a:avLst/>
              <a:gdLst/>
              <a:ahLst/>
              <a:cxnLst/>
              <a:rect l="l" t="t" r="r" b="b"/>
              <a:pathLst>
                <a:path w="2344" h="1417" extrusionOk="0">
                  <a:moveTo>
                    <a:pt x="2186" y="0"/>
                  </a:moveTo>
                  <a:lnTo>
                    <a:pt x="1" y="425"/>
                  </a:lnTo>
                  <a:lnTo>
                    <a:pt x="193" y="1416"/>
                  </a:lnTo>
                  <a:lnTo>
                    <a:pt x="2343" y="813"/>
                  </a:lnTo>
                  <a:lnTo>
                    <a:pt x="21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2"/>
            <p:cNvSpPr/>
            <p:nvPr/>
          </p:nvSpPr>
          <p:spPr>
            <a:xfrm>
              <a:off x="5749600" y="2312050"/>
              <a:ext cx="11925" cy="14900"/>
            </a:xfrm>
            <a:custGeom>
              <a:avLst/>
              <a:gdLst/>
              <a:ahLst/>
              <a:cxnLst/>
              <a:rect l="l" t="t" r="r" b="b"/>
              <a:pathLst>
                <a:path w="477" h="596" fill="none" extrusionOk="0">
                  <a:moveTo>
                    <a:pt x="373" y="1"/>
                  </a:moveTo>
                  <a:lnTo>
                    <a:pt x="476" y="523"/>
                  </a:lnTo>
                  <a:lnTo>
                    <a:pt x="103" y="596"/>
                  </a:lnTo>
                  <a:lnTo>
                    <a:pt x="0" y="73"/>
                  </a:lnTo>
                </a:path>
              </a:pathLst>
            </a:custGeom>
            <a:solidFill>
              <a:schemeClr val="dk2"/>
            </a:solid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2"/>
            <p:cNvSpPr/>
            <p:nvPr/>
          </p:nvSpPr>
          <p:spPr>
            <a:xfrm>
              <a:off x="5706925" y="2334700"/>
              <a:ext cx="29325" cy="29300"/>
            </a:xfrm>
            <a:custGeom>
              <a:avLst/>
              <a:gdLst/>
              <a:ahLst/>
              <a:cxnLst/>
              <a:rect l="l" t="t" r="r" b="b"/>
              <a:pathLst>
                <a:path w="1173" h="1172" fill="none" extrusionOk="0">
                  <a:moveTo>
                    <a:pt x="1152" y="549"/>
                  </a:moveTo>
                  <a:cubicBezTo>
                    <a:pt x="1172" y="861"/>
                    <a:pt x="936" y="1130"/>
                    <a:pt x="624" y="1151"/>
                  </a:cubicBezTo>
                  <a:cubicBezTo>
                    <a:pt x="312" y="1172"/>
                    <a:pt x="43" y="937"/>
                    <a:pt x="22" y="625"/>
                  </a:cubicBezTo>
                  <a:cubicBezTo>
                    <a:pt x="0" y="313"/>
                    <a:pt x="236" y="42"/>
                    <a:pt x="548" y="21"/>
                  </a:cubicBezTo>
                  <a:cubicBezTo>
                    <a:pt x="860" y="1"/>
                    <a:pt x="1131" y="237"/>
                    <a:pt x="1152" y="549"/>
                  </a:cubicBezTo>
                  <a:close/>
                </a:path>
              </a:pathLst>
            </a:custGeom>
            <a:solidFill>
              <a:schemeClr val="dk2"/>
            </a:solid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2"/>
            <p:cNvSpPr/>
            <p:nvPr/>
          </p:nvSpPr>
          <p:spPr>
            <a:xfrm>
              <a:off x="5680200" y="2318075"/>
              <a:ext cx="24825" cy="22850"/>
            </a:xfrm>
            <a:custGeom>
              <a:avLst/>
              <a:gdLst/>
              <a:ahLst/>
              <a:cxnLst/>
              <a:rect l="l" t="t" r="r" b="b"/>
              <a:pathLst>
                <a:path w="993" h="914" extrusionOk="0">
                  <a:moveTo>
                    <a:pt x="496" y="211"/>
                  </a:moveTo>
                  <a:cubicBezTo>
                    <a:pt x="612" y="211"/>
                    <a:pt x="713" y="292"/>
                    <a:pt x="736" y="408"/>
                  </a:cubicBezTo>
                  <a:cubicBezTo>
                    <a:pt x="762" y="542"/>
                    <a:pt x="677" y="671"/>
                    <a:pt x="544" y="697"/>
                  </a:cubicBezTo>
                  <a:cubicBezTo>
                    <a:pt x="528" y="700"/>
                    <a:pt x="512" y="701"/>
                    <a:pt x="496" y="701"/>
                  </a:cubicBezTo>
                  <a:cubicBezTo>
                    <a:pt x="381" y="701"/>
                    <a:pt x="279" y="620"/>
                    <a:pt x="256" y="504"/>
                  </a:cubicBezTo>
                  <a:cubicBezTo>
                    <a:pt x="230" y="370"/>
                    <a:pt x="317" y="242"/>
                    <a:pt x="449" y="216"/>
                  </a:cubicBezTo>
                  <a:cubicBezTo>
                    <a:pt x="465" y="213"/>
                    <a:pt x="481" y="211"/>
                    <a:pt x="496" y="211"/>
                  </a:cubicBezTo>
                  <a:close/>
                  <a:moveTo>
                    <a:pt x="496" y="0"/>
                  </a:moveTo>
                  <a:cubicBezTo>
                    <a:pt x="467" y="0"/>
                    <a:pt x="438" y="3"/>
                    <a:pt x="409" y="8"/>
                  </a:cubicBezTo>
                  <a:cubicBezTo>
                    <a:pt x="163" y="56"/>
                    <a:pt x="0" y="297"/>
                    <a:pt x="49" y="543"/>
                  </a:cubicBezTo>
                  <a:cubicBezTo>
                    <a:pt x="91" y="762"/>
                    <a:pt x="282" y="913"/>
                    <a:pt x="497" y="913"/>
                  </a:cubicBezTo>
                  <a:cubicBezTo>
                    <a:pt x="526" y="913"/>
                    <a:pt x="555" y="911"/>
                    <a:pt x="584" y="905"/>
                  </a:cubicBezTo>
                  <a:cubicBezTo>
                    <a:pt x="830" y="857"/>
                    <a:pt x="992" y="616"/>
                    <a:pt x="944" y="369"/>
                  </a:cubicBezTo>
                  <a:cubicBezTo>
                    <a:pt x="902" y="151"/>
                    <a:pt x="710" y="0"/>
                    <a:pt x="4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553"/>
        <p:cNvGrpSpPr/>
        <p:nvPr/>
      </p:nvGrpSpPr>
      <p:grpSpPr>
        <a:xfrm>
          <a:off x="0" y="0"/>
          <a:ext cx="0" cy="0"/>
          <a:chOff x="0" y="0"/>
          <a:chExt cx="0" cy="0"/>
        </a:xfrm>
      </p:grpSpPr>
      <p:sp>
        <p:nvSpPr>
          <p:cNvPr id="1554" name="Google Shape;1554;p53"/>
          <p:cNvSpPr/>
          <p:nvPr/>
        </p:nvSpPr>
        <p:spPr>
          <a:xfrm>
            <a:off x="-19650" y="3710788"/>
            <a:ext cx="9183291" cy="202762"/>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3"/>
          <p:cNvSpPr/>
          <p:nvPr/>
        </p:nvSpPr>
        <p:spPr>
          <a:xfrm>
            <a:off x="-39250" y="3771400"/>
            <a:ext cx="9222504" cy="1744798"/>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3"/>
          <p:cNvSpPr/>
          <p:nvPr/>
        </p:nvSpPr>
        <p:spPr>
          <a:xfrm>
            <a:off x="-1220314" y="4425277"/>
            <a:ext cx="11005430" cy="916364"/>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FAF1E7">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3"/>
          <p:cNvSpPr/>
          <p:nvPr/>
        </p:nvSpPr>
        <p:spPr>
          <a:xfrm rot="2856040">
            <a:off x="5476151" y="1280537"/>
            <a:ext cx="688230" cy="493139"/>
          </a:xfrm>
          <a:custGeom>
            <a:avLst/>
            <a:gdLst/>
            <a:ahLst/>
            <a:cxnLst/>
            <a:rect l="l" t="t" r="r" b="b"/>
            <a:pathLst>
              <a:path w="1965" h="1408" extrusionOk="0">
                <a:moveTo>
                  <a:pt x="768" y="0"/>
                </a:moveTo>
                <a:cubicBezTo>
                  <a:pt x="637" y="0"/>
                  <a:pt x="538" y="29"/>
                  <a:pt x="538" y="29"/>
                </a:cubicBezTo>
                <a:lnTo>
                  <a:pt x="0" y="1406"/>
                </a:lnTo>
                <a:lnTo>
                  <a:pt x="0" y="1407"/>
                </a:lnTo>
                <a:lnTo>
                  <a:pt x="47" y="1407"/>
                </a:lnTo>
                <a:lnTo>
                  <a:pt x="400" y="509"/>
                </a:lnTo>
                <a:cubicBezTo>
                  <a:pt x="400" y="509"/>
                  <a:pt x="485" y="448"/>
                  <a:pt x="598" y="448"/>
                </a:cubicBezTo>
                <a:cubicBezTo>
                  <a:pt x="693" y="448"/>
                  <a:pt x="809" y="491"/>
                  <a:pt x="912" y="647"/>
                </a:cubicBezTo>
                <a:cubicBezTo>
                  <a:pt x="1137" y="989"/>
                  <a:pt x="1677" y="1038"/>
                  <a:pt x="1677" y="1038"/>
                </a:cubicBezTo>
                <a:lnTo>
                  <a:pt x="1964" y="412"/>
                </a:lnTo>
                <a:lnTo>
                  <a:pt x="1964" y="412"/>
                </a:lnTo>
                <a:cubicBezTo>
                  <a:pt x="1964" y="412"/>
                  <a:pt x="1836" y="475"/>
                  <a:pt x="1681" y="475"/>
                </a:cubicBezTo>
                <a:cubicBezTo>
                  <a:pt x="1548" y="475"/>
                  <a:pt x="1394" y="428"/>
                  <a:pt x="1285" y="256"/>
                </a:cubicBezTo>
                <a:cubicBezTo>
                  <a:pt x="1153" y="46"/>
                  <a:pt x="935" y="0"/>
                  <a:pt x="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3"/>
          <p:cNvSpPr/>
          <p:nvPr/>
        </p:nvSpPr>
        <p:spPr>
          <a:xfrm>
            <a:off x="353597" y="461504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3"/>
          <p:cNvSpPr/>
          <p:nvPr/>
        </p:nvSpPr>
        <p:spPr>
          <a:xfrm>
            <a:off x="-59100" y="3837344"/>
            <a:ext cx="9262200" cy="486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0" name="Google Shape;1560;p53"/>
          <p:cNvGrpSpPr/>
          <p:nvPr/>
        </p:nvGrpSpPr>
        <p:grpSpPr>
          <a:xfrm>
            <a:off x="4992180" y="3837361"/>
            <a:ext cx="6870060" cy="2324465"/>
            <a:chOff x="1367681" y="3390724"/>
            <a:chExt cx="6408638" cy="2168345"/>
          </a:xfrm>
        </p:grpSpPr>
        <p:sp>
          <p:nvSpPr>
            <p:cNvPr id="1561" name="Google Shape;1561;p53"/>
            <p:cNvSpPr/>
            <p:nvPr/>
          </p:nvSpPr>
          <p:spPr>
            <a:xfrm>
              <a:off x="2713181" y="3390724"/>
              <a:ext cx="3717653" cy="522167"/>
            </a:xfrm>
            <a:custGeom>
              <a:avLst/>
              <a:gdLst/>
              <a:ahLst/>
              <a:cxnLst/>
              <a:rect l="l" t="t" r="r" b="b"/>
              <a:pathLst>
                <a:path w="23146" h="3251" extrusionOk="0">
                  <a:moveTo>
                    <a:pt x="1489" y="1"/>
                  </a:moveTo>
                  <a:cubicBezTo>
                    <a:pt x="1451" y="1"/>
                    <a:pt x="1409" y="22"/>
                    <a:pt x="1393" y="55"/>
                  </a:cubicBezTo>
                  <a:lnTo>
                    <a:pt x="0" y="3137"/>
                  </a:lnTo>
                  <a:cubicBezTo>
                    <a:pt x="0" y="3160"/>
                    <a:pt x="0" y="3182"/>
                    <a:pt x="0" y="3228"/>
                  </a:cubicBezTo>
                  <a:cubicBezTo>
                    <a:pt x="23" y="3251"/>
                    <a:pt x="46" y="3251"/>
                    <a:pt x="92" y="3251"/>
                  </a:cubicBezTo>
                  <a:lnTo>
                    <a:pt x="23054" y="3251"/>
                  </a:lnTo>
                  <a:cubicBezTo>
                    <a:pt x="23077" y="3251"/>
                    <a:pt x="23122" y="3251"/>
                    <a:pt x="23145" y="3228"/>
                  </a:cubicBezTo>
                  <a:cubicBezTo>
                    <a:pt x="23145" y="3182"/>
                    <a:pt x="23145" y="3160"/>
                    <a:pt x="23145" y="3137"/>
                  </a:cubicBezTo>
                  <a:lnTo>
                    <a:pt x="21753" y="55"/>
                  </a:lnTo>
                  <a:cubicBezTo>
                    <a:pt x="21736" y="22"/>
                    <a:pt x="21695" y="1"/>
                    <a:pt x="21656" y="1"/>
                  </a:cubicBezTo>
                  <a:cubicBezTo>
                    <a:pt x="21642" y="1"/>
                    <a:pt x="21628" y="4"/>
                    <a:pt x="21616" y="10"/>
                  </a:cubicBezTo>
                  <a:cubicBezTo>
                    <a:pt x="21570" y="33"/>
                    <a:pt x="21547" y="101"/>
                    <a:pt x="21570" y="147"/>
                  </a:cubicBezTo>
                  <a:lnTo>
                    <a:pt x="22917" y="3068"/>
                  </a:lnTo>
                  <a:lnTo>
                    <a:pt x="229" y="3068"/>
                  </a:lnTo>
                  <a:lnTo>
                    <a:pt x="1575" y="147"/>
                  </a:lnTo>
                  <a:cubicBezTo>
                    <a:pt x="1598" y="101"/>
                    <a:pt x="1575" y="33"/>
                    <a:pt x="1530" y="10"/>
                  </a:cubicBezTo>
                  <a:cubicBezTo>
                    <a:pt x="1517" y="4"/>
                    <a:pt x="1504" y="1"/>
                    <a:pt x="1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3"/>
            <p:cNvSpPr/>
            <p:nvPr/>
          </p:nvSpPr>
          <p:spPr>
            <a:xfrm>
              <a:off x="1367681" y="3391848"/>
              <a:ext cx="6408638" cy="1379062"/>
            </a:xfrm>
            <a:custGeom>
              <a:avLst/>
              <a:gdLst/>
              <a:ahLst/>
              <a:cxnLst/>
              <a:rect l="l" t="t" r="r" b="b"/>
              <a:pathLst>
                <a:path w="39900" h="8586" extrusionOk="0">
                  <a:moveTo>
                    <a:pt x="5534" y="1"/>
                  </a:moveTo>
                  <a:cubicBezTo>
                    <a:pt x="5501" y="1"/>
                    <a:pt x="5470" y="20"/>
                    <a:pt x="5456" y="48"/>
                  </a:cubicBezTo>
                  <a:lnTo>
                    <a:pt x="0" y="8448"/>
                  </a:lnTo>
                  <a:cubicBezTo>
                    <a:pt x="0" y="8471"/>
                    <a:pt x="0" y="8494"/>
                    <a:pt x="0" y="8539"/>
                  </a:cubicBezTo>
                  <a:cubicBezTo>
                    <a:pt x="23" y="8562"/>
                    <a:pt x="46" y="8585"/>
                    <a:pt x="92" y="8585"/>
                  </a:cubicBezTo>
                  <a:lnTo>
                    <a:pt x="39808" y="8585"/>
                  </a:lnTo>
                  <a:cubicBezTo>
                    <a:pt x="39853" y="8585"/>
                    <a:pt x="39876" y="8562"/>
                    <a:pt x="39899" y="8539"/>
                  </a:cubicBezTo>
                  <a:cubicBezTo>
                    <a:pt x="39899" y="8494"/>
                    <a:pt x="39899" y="8471"/>
                    <a:pt x="39876" y="8448"/>
                  </a:cubicBezTo>
                  <a:lnTo>
                    <a:pt x="34444" y="48"/>
                  </a:lnTo>
                  <a:cubicBezTo>
                    <a:pt x="34430" y="20"/>
                    <a:pt x="34398" y="1"/>
                    <a:pt x="34365" y="1"/>
                  </a:cubicBezTo>
                  <a:cubicBezTo>
                    <a:pt x="34345" y="1"/>
                    <a:pt x="34324" y="8"/>
                    <a:pt x="34307" y="26"/>
                  </a:cubicBezTo>
                  <a:cubicBezTo>
                    <a:pt x="34261" y="48"/>
                    <a:pt x="34261" y="94"/>
                    <a:pt x="34284" y="140"/>
                  </a:cubicBezTo>
                  <a:lnTo>
                    <a:pt x="39648" y="8402"/>
                  </a:lnTo>
                  <a:lnTo>
                    <a:pt x="252" y="8402"/>
                  </a:lnTo>
                  <a:lnTo>
                    <a:pt x="5615" y="140"/>
                  </a:lnTo>
                  <a:cubicBezTo>
                    <a:pt x="5638" y="94"/>
                    <a:pt x="5638" y="48"/>
                    <a:pt x="5593" y="26"/>
                  </a:cubicBezTo>
                  <a:cubicBezTo>
                    <a:pt x="5575" y="8"/>
                    <a:pt x="5554" y="1"/>
                    <a:pt x="55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3"/>
            <p:cNvSpPr/>
            <p:nvPr/>
          </p:nvSpPr>
          <p:spPr>
            <a:xfrm>
              <a:off x="3013699" y="4739919"/>
              <a:ext cx="3112767" cy="819149"/>
            </a:xfrm>
            <a:custGeom>
              <a:avLst/>
              <a:gdLst/>
              <a:ahLst/>
              <a:cxnLst/>
              <a:rect l="l" t="t" r="r" b="b"/>
              <a:pathLst>
                <a:path w="19380" h="5100" extrusionOk="0">
                  <a:moveTo>
                    <a:pt x="129" y="1"/>
                  </a:moveTo>
                  <a:cubicBezTo>
                    <a:pt x="117" y="1"/>
                    <a:pt x="105" y="3"/>
                    <a:pt x="92" y="9"/>
                  </a:cubicBezTo>
                  <a:cubicBezTo>
                    <a:pt x="47" y="32"/>
                    <a:pt x="1" y="78"/>
                    <a:pt x="24" y="124"/>
                  </a:cubicBezTo>
                  <a:cubicBezTo>
                    <a:pt x="526" y="1493"/>
                    <a:pt x="1713" y="2748"/>
                    <a:pt x="3379" y="3639"/>
                  </a:cubicBezTo>
                  <a:cubicBezTo>
                    <a:pt x="5137" y="4597"/>
                    <a:pt x="7328" y="5099"/>
                    <a:pt x="9702" y="5099"/>
                  </a:cubicBezTo>
                  <a:cubicBezTo>
                    <a:pt x="12076" y="5099"/>
                    <a:pt x="14267" y="4597"/>
                    <a:pt x="16024" y="3639"/>
                  </a:cubicBezTo>
                  <a:cubicBezTo>
                    <a:pt x="17691" y="2748"/>
                    <a:pt x="18878" y="1493"/>
                    <a:pt x="19380" y="124"/>
                  </a:cubicBezTo>
                  <a:cubicBezTo>
                    <a:pt x="19380" y="78"/>
                    <a:pt x="19357" y="32"/>
                    <a:pt x="19311" y="9"/>
                  </a:cubicBezTo>
                  <a:cubicBezTo>
                    <a:pt x="19299" y="3"/>
                    <a:pt x="19287" y="1"/>
                    <a:pt x="19275" y="1"/>
                  </a:cubicBezTo>
                  <a:cubicBezTo>
                    <a:pt x="19243" y="1"/>
                    <a:pt x="19214" y="22"/>
                    <a:pt x="19197" y="55"/>
                  </a:cubicBezTo>
                  <a:cubicBezTo>
                    <a:pt x="18193" y="2908"/>
                    <a:pt x="14290" y="4894"/>
                    <a:pt x="9702" y="4894"/>
                  </a:cubicBezTo>
                  <a:cubicBezTo>
                    <a:pt x="5114" y="4894"/>
                    <a:pt x="1211" y="2908"/>
                    <a:pt x="206" y="55"/>
                  </a:cubicBezTo>
                  <a:cubicBezTo>
                    <a:pt x="190" y="22"/>
                    <a:pt x="161"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53"/>
          <p:cNvGrpSpPr/>
          <p:nvPr/>
        </p:nvGrpSpPr>
        <p:grpSpPr>
          <a:xfrm>
            <a:off x="6929454" y="2494045"/>
            <a:ext cx="3055378" cy="1607106"/>
            <a:chOff x="14157375" y="482234"/>
            <a:chExt cx="3940389" cy="1972636"/>
          </a:xfrm>
        </p:grpSpPr>
        <p:sp>
          <p:nvSpPr>
            <p:cNvPr id="1565" name="Google Shape;1565;p53"/>
            <p:cNvSpPr/>
            <p:nvPr/>
          </p:nvSpPr>
          <p:spPr>
            <a:xfrm>
              <a:off x="17411316" y="496532"/>
              <a:ext cx="297721" cy="52985"/>
            </a:xfrm>
            <a:custGeom>
              <a:avLst/>
              <a:gdLst/>
              <a:ahLst/>
              <a:cxnLst/>
              <a:rect l="l" t="t" r="r" b="b"/>
              <a:pathLst>
                <a:path w="1416" h="252" extrusionOk="0">
                  <a:moveTo>
                    <a:pt x="0" y="1"/>
                  </a:moveTo>
                  <a:lnTo>
                    <a:pt x="46" y="252"/>
                  </a:lnTo>
                  <a:lnTo>
                    <a:pt x="1415" y="252"/>
                  </a:lnTo>
                  <a:lnTo>
                    <a:pt x="13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3"/>
            <p:cNvSpPr/>
            <p:nvPr/>
          </p:nvSpPr>
          <p:spPr>
            <a:xfrm>
              <a:off x="14176508" y="500947"/>
              <a:ext cx="244947" cy="1929954"/>
            </a:xfrm>
            <a:custGeom>
              <a:avLst/>
              <a:gdLst/>
              <a:ahLst/>
              <a:cxnLst/>
              <a:rect l="l" t="t" r="r" b="b"/>
              <a:pathLst>
                <a:path w="1165" h="9179" extrusionOk="0">
                  <a:moveTo>
                    <a:pt x="108" y="1"/>
                  </a:moveTo>
                  <a:cubicBezTo>
                    <a:pt x="80" y="1"/>
                    <a:pt x="52" y="20"/>
                    <a:pt x="24" y="48"/>
                  </a:cubicBezTo>
                  <a:cubicBezTo>
                    <a:pt x="1" y="94"/>
                    <a:pt x="24" y="140"/>
                    <a:pt x="69" y="185"/>
                  </a:cubicBezTo>
                  <a:lnTo>
                    <a:pt x="982" y="733"/>
                  </a:lnTo>
                  <a:lnTo>
                    <a:pt x="982" y="8585"/>
                  </a:lnTo>
                  <a:lnTo>
                    <a:pt x="252" y="9019"/>
                  </a:lnTo>
                  <a:cubicBezTo>
                    <a:pt x="206" y="9042"/>
                    <a:pt x="206" y="9087"/>
                    <a:pt x="229" y="9133"/>
                  </a:cubicBezTo>
                  <a:cubicBezTo>
                    <a:pt x="252" y="9156"/>
                    <a:pt x="275" y="9178"/>
                    <a:pt x="298" y="9178"/>
                  </a:cubicBezTo>
                  <a:lnTo>
                    <a:pt x="343" y="9178"/>
                  </a:lnTo>
                  <a:lnTo>
                    <a:pt x="1119" y="8722"/>
                  </a:lnTo>
                  <a:cubicBezTo>
                    <a:pt x="1142" y="8722"/>
                    <a:pt x="1165" y="8676"/>
                    <a:pt x="1165" y="8653"/>
                  </a:cubicBezTo>
                  <a:lnTo>
                    <a:pt x="1165" y="687"/>
                  </a:lnTo>
                  <a:cubicBezTo>
                    <a:pt x="1165" y="642"/>
                    <a:pt x="1142" y="619"/>
                    <a:pt x="1119" y="596"/>
                  </a:cubicBezTo>
                  <a:lnTo>
                    <a:pt x="161" y="26"/>
                  </a:lnTo>
                  <a:cubicBezTo>
                    <a:pt x="143" y="8"/>
                    <a:pt x="126"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3"/>
            <p:cNvSpPr/>
            <p:nvPr/>
          </p:nvSpPr>
          <p:spPr>
            <a:xfrm>
              <a:off x="17838349" y="500947"/>
              <a:ext cx="244947" cy="1929954"/>
            </a:xfrm>
            <a:custGeom>
              <a:avLst/>
              <a:gdLst/>
              <a:ahLst/>
              <a:cxnLst/>
              <a:rect l="l" t="t" r="r" b="b"/>
              <a:pathLst>
                <a:path w="1165" h="9179" extrusionOk="0">
                  <a:moveTo>
                    <a:pt x="1056" y="1"/>
                  </a:moveTo>
                  <a:cubicBezTo>
                    <a:pt x="1040" y="1"/>
                    <a:pt x="1022" y="8"/>
                    <a:pt x="1005" y="26"/>
                  </a:cubicBezTo>
                  <a:lnTo>
                    <a:pt x="46" y="596"/>
                  </a:lnTo>
                  <a:cubicBezTo>
                    <a:pt x="23" y="619"/>
                    <a:pt x="1" y="642"/>
                    <a:pt x="1" y="687"/>
                  </a:cubicBezTo>
                  <a:lnTo>
                    <a:pt x="1" y="8653"/>
                  </a:lnTo>
                  <a:cubicBezTo>
                    <a:pt x="1" y="8676"/>
                    <a:pt x="23" y="8722"/>
                    <a:pt x="46" y="8722"/>
                  </a:cubicBezTo>
                  <a:lnTo>
                    <a:pt x="822" y="9178"/>
                  </a:lnTo>
                  <a:lnTo>
                    <a:pt x="868" y="9178"/>
                  </a:lnTo>
                  <a:cubicBezTo>
                    <a:pt x="891" y="9178"/>
                    <a:pt x="914" y="9156"/>
                    <a:pt x="936" y="9133"/>
                  </a:cubicBezTo>
                  <a:cubicBezTo>
                    <a:pt x="959" y="9087"/>
                    <a:pt x="959" y="9042"/>
                    <a:pt x="914" y="9019"/>
                  </a:cubicBezTo>
                  <a:lnTo>
                    <a:pt x="183" y="8585"/>
                  </a:lnTo>
                  <a:lnTo>
                    <a:pt x="183" y="733"/>
                  </a:lnTo>
                  <a:lnTo>
                    <a:pt x="1096" y="185"/>
                  </a:lnTo>
                  <a:cubicBezTo>
                    <a:pt x="1142" y="140"/>
                    <a:pt x="1165" y="94"/>
                    <a:pt x="1119" y="48"/>
                  </a:cubicBezTo>
                  <a:cubicBezTo>
                    <a:pt x="1105" y="20"/>
                    <a:pt x="1082" y="1"/>
                    <a:pt x="10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3"/>
            <p:cNvSpPr/>
            <p:nvPr/>
          </p:nvSpPr>
          <p:spPr>
            <a:xfrm>
              <a:off x="14157375" y="482234"/>
              <a:ext cx="3940389" cy="1972636"/>
            </a:xfrm>
            <a:custGeom>
              <a:avLst/>
              <a:gdLst/>
              <a:ahLst/>
              <a:cxnLst/>
              <a:rect l="l" t="t" r="r" b="b"/>
              <a:pathLst>
                <a:path w="18741" h="9382" extrusionOk="0">
                  <a:moveTo>
                    <a:pt x="206" y="0"/>
                  </a:moveTo>
                  <a:cubicBezTo>
                    <a:pt x="92" y="0"/>
                    <a:pt x="1" y="69"/>
                    <a:pt x="1" y="183"/>
                  </a:cubicBezTo>
                  <a:lnTo>
                    <a:pt x="1" y="9176"/>
                  </a:lnTo>
                  <a:cubicBezTo>
                    <a:pt x="1" y="9290"/>
                    <a:pt x="92" y="9382"/>
                    <a:pt x="206" y="9382"/>
                  </a:cubicBezTo>
                  <a:cubicBezTo>
                    <a:pt x="320" y="9382"/>
                    <a:pt x="389" y="9290"/>
                    <a:pt x="389" y="9176"/>
                  </a:cubicBezTo>
                  <a:lnTo>
                    <a:pt x="389" y="366"/>
                  </a:lnTo>
                  <a:lnTo>
                    <a:pt x="18375" y="366"/>
                  </a:lnTo>
                  <a:lnTo>
                    <a:pt x="18375" y="9176"/>
                  </a:lnTo>
                  <a:cubicBezTo>
                    <a:pt x="18375" y="9290"/>
                    <a:pt x="18443" y="9382"/>
                    <a:pt x="18558" y="9382"/>
                  </a:cubicBezTo>
                  <a:cubicBezTo>
                    <a:pt x="18672" y="9382"/>
                    <a:pt x="18740" y="9290"/>
                    <a:pt x="18740" y="9176"/>
                  </a:cubicBezTo>
                  <a:lnTo>
                    <a:pt x="18740" y="183"/>
                  </a:lnTo>
                  <a:cubicBezTo>
                    <a:pt x="18740" y="69"/>
                    <a:pt x="18672" y="0"/>
                    <a:pt x="185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3"/>
            <p:cNvSpPr/>
            <p:nvPr/>
          </p:nvSpPr>
          <p:spPr>
            <a:xfrm>
              <a:off x="14382981" y="626261"/>
              <a:ext cx="3494018" cy="38477"/>
            </a:xfrm>
            <a:custGeom>
              <a:avLst/>
              <a:gdLst/>
              <a:ahLst/>
              <a:cxnLst/>
              <a:rect l="l" t="t" r="r" b="b"/>
              <a:pathLst>
                <a:path w="16618" h="183" extrusionOk="0">
                  <a:moveTo>
                    <a:pt x="92" y="0"/>
                  </a:moveTo>
                  <a:cubicBezTo>
                    <a:pt x="23" y="0"/>
                    <a:pt x="0" y="46"/>
                    <a:pt x="0" y="91"/>
                  </a:cubicBezTo>
                  <a:cubicBezTo>
                    <a:pt x="0" y="137"/>
                    <a:pt x="23" y="183"/>
                    <a:pt x="92" y="183"/>
                  </a:cubicBezTo>
                  <a:lnTo>
                    <a:pt x="16526" y="183"/>
                  </a:lnTo>
                  <a:cubicBezTo>
                    <a:pt x="16572" y="183"/>
                    <a:pt x="16617" y="137"/>
                    <a:pt x="16617" y="91"/>
                  </a:cubicBezTo>
                  <a:cubicBezTo>
                    <a:pt x="16617" y="46"/>
                    <a:pt x="16572" y="0"/>
                    <a:pt x="16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3"/>
            <p:cNvSpPr/>
            <p:nvPr/>
          </p:nvSpPr>
          <p:spPr>
            <a:xfrm>
              <a:off x="14382981" y="2301171"/>
              <a:ext cx="3494018" cy="38477"/>
            </a:xfrm>
            <a:custGeom>
              <a:avLst/>
              <a:gdLst/>
              <a:ahLst/>
              <a:cxnLst/>
              <a:rect l="l" t="t" r="r" b="b"/>
              <a:pathLst>
                <a:path w="16618" h="183" extrusionOk="0">
                  <a:moveTo>
                    <a:pt x="92" y="0"/>
                  </a:moveTo>
                  <a:cubicBezTo>
                    <a:pt x="23" y="0"/>
                    <a:pt x="0" y="46"/>
                    <a:pt x="0" y="91"/>
                  </a:cubicBezTo>
                  <a:cubicBezTo>
                    <a:pt x="0" y="137"/>
                    <a:pt x="23" y="183"/>
                    <a:pt x="92" y="183"/>
                  </a:cubicBezTo>
                  <a:lnTo>
                    <a:pt x="16526" y="183"/>
                  </a:lnTo>
                  <a:cubicBezTo>
                    <a:pt x="16572" y="183"/>
                    <a:pt x="16617" y="137"/>
                    <a:pt x="16617" y="91"/>
                  </a:cubicBezTo>
                  <a:cubicBezTo>
                    <a:pt x="16617" y="46"/>
                    <a:pt x="16572" y="0"/>
                    <a:pt x="16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3"/>
            <p:cNvSpPr/>
            <p:nvPr/>
          </p:nvSpPr>
          <p:spPr>
            <a:xfrm>
              <a:off x="14382981" y="2301171"/>
              <a:ext cx="3494018" cy="38477"/>
            </a:xfrm>
            <a:custGeom>
              <a:avLst/>
              <a:gdLst/>
              <a:ahLst/>
              <a:cxnLst/>
              <a:rect l="l" t="t" r="r" b="b"/>
              <a:pathLst>
                <a:path w="16618" h="183" extrusionOk="0">
                  <a:moveTo>
                    <a:pt x="92" y="0"/>
                  </a:moveTo>
                  <a:cubicBezTo>
                    <a:pt x="23" y="0"/>
                    <a:pt x="0" y="46"/>
                    <a:pt x="0" y="91"/>
                  </a:cubicBezTo>
                  <a:cubicBezTo>
                    <a:pt x="0" y="137"/>
                    <a:pt x="23" y="183"/>
                    <a:pt x="92" y="183"/>
                  </a:cubicBezTo>
                  <a:lnTo>
                    <a:pt x="16526" y="183"/>
                  </a:lnTo>
                  <a:cubicBezTo>
                    <a:pt x="16572" y="183"/>
                    <a:pt x="16617" y="137"/>
                    <a:pt x="16617" y="91"/>
                  </a:cubicBezTo>
                  <a:cubicBezTo>
                    <a:pt x="16617" y="46"/>
                    <a:pt x="16572" y="0"/>
                    <a:pt x="16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3"/>
            <p:cNvSpPr/>
            <p:nvPr/>
          </p:nvSpPr>
          <p:spPr>
            <a:xfrm>
              <a:off x="14402114" y="664527"/>
              <a:ext cx="57820" cy="43523"/>
            </a:xfrm>
            <a:custGeom>
              <a:avLst/>
              <a:gdLst/>
              <a:ahLst/>
              <a:cxnLst/>
              <a:rect l="l" t="t" r="r" b="b"/>
              <a:pathLst>
                <a:path w="275" h="207" extrusionOk="0">
                  <a:moveTo>
                    <a:pt x="252" y="1"/>
                  </a:moveTo>
                  <a:lnTo>
                    <a:pt x="1" y="206"/>
                  </a:lnTo>
                  <a:lnTo>
                    <a:pt x="23"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3"/>
            <p:cNvSpPr/>
            <p:nvPr/>
          </p:nvSpPr>
          <p:spPr>
            <a:xfrm>
              <a:off x="14459725" y="645394"/>
              <a:ext cx="29015" cy="19344"/>
            </a:xfrm>
            <a:custGeom>
              <a:avLst/>
              <a:gdLst/>
              <a:ahLst/>
              <a:cxnLst/>
              <a:rect l="l" t="t" r="r" b="b"/>
              <a:pathLst>
                <a:path w="138" h="92" extrusionOk="0">
                  <a:moveTo>
                    <a:pt x="115" y="0"/>
                  </a:moveTo>
                  <a:lnTo>
                    <a:pt x="1" y="92"/>
                  </a:lnTo>
                  <a:lnTo>
                    <a:pt x="1"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3"/>
            <p:cNvSpPr/>
            <p:nvPr/>
          </p:nvSpPr>
          <p:spPr>
            <a:xfrm>
              <a:off x="14402114" y="707840"/>
              <a:ext cx="210" cy="4836"/>
            </a:xfrm>
            <a:custGeom>
              <a:avLst/>
              <a:gdLst/>
              <a:ahLst/>
              <a:cxnLst/>
              <a:rect l="l" t="t" r="r" b="b"/>
              <a:pathLst>
                <a:path w="1" h="23" extrusionOk="0">
                  <a:moveTo>
                    <a:pt x="1" y="0"/>
                  </a:moveTo>
                  <a:lnTo>
                    <a:pt x="1" y="0"/>
                  </a:lnTo>
                  <a:lnTo>
                    <a:pt x="1" y="23"/>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3"/>
            <p:cNvSpPr/>
            <p:nvPr/>
          </p:nvSpPr>
          <p:spPr>
            <a:xfrm>
              <a:off x="14459725" y="70784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3"/>
            <p:cNvSpPr/>
            <p:nvPr/>
          </p:nvSpPr>
          <p:spPr>
            <a:xfrm>
              <a:off x="14565274"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3"/>
            <p:cNvSpPr/>
            <p:nvPr/>
          </p:nvSpPr>
          <p:spPr>
            <a:xfrm>
              <a:off x="14512499" y="664527"/>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3"/>
            <p:cNvSpPr/>
            <p:nvPr/>
          </p:nvSpPr>
          <p:spPr>
            <a:xfrm>
              <a:off x="14402114" y="794256"/>
              <a:ext cx="210" cy="4836"/>
            </a:xfrm>
            <a:custGeom>
              <a:avLst/>
              <a:gdLst/>
              <a:ahLst/>
              <a:cxnLst/>
              <a:rect l="l" t="t" r="r" b="b"/>
              <a:pathLst>
                <a:path w="1" h="23" extrusionOk="0">
                  <a:moveTo>
                    <a:pt x="1" y="0"/>
                  </a:moveTo>
                  <a:lnTo>
                    <a:pt x="1" y="0"/>
                  </a:lnTo>
                  <a:lnTo>
                    <a:pt x="1" y="23"/>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3"/>
            <p:cNvSpPr/>
            <p:nvPr/>
          </p:nvSpPr>
          <p:spPr>
            <a:xfrm>
              <a:off x="14402114" y="750943"/>
              <a:ext cx="57820" cy="43523"/>
            </a:xfrm>
            <a:custGeom>
              <a:avLst/>
              <a:gdLst/>
              <a:ahLst/>
              <a:cxnLst/>
              <a:rect l="l" t="t" r="r" b="b"/>
              <a:pathLst>
                <a:path w="275" h="207" extrusionOk="0">
                  <a:moveTo>
                    <a:pt x="252" y="1"/>
                  </a:moveTo>
                  <a:lnTo>
                    <a:pt x="1" y="206"/>
                  </a:lnTo>
                  <a:lnTo>
                    <a:pt x="23"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3"/>
            <p:cNvSpPr/>
            <p:nvPr/>
          </p:nvSpPr>
          <p:spPr>
            <a:xfrm>
              <a:off x="14402114" y="880462"/>
              <a:ext cx="210" cy="5046"/>
            </a:xfrm>
            <a:custGeom>
              <a:avLst/>
              <a:gdLst/>
              <a:ahLst/>
              <a:cxnLst/>
              <a:rect l="l" t="t" r="r" b="b"/>
              <a:pathLst>
                <a:path w="1" h="24" extrusionOk="0">
                  <a:moveTo>
                    <a:pt x="1" y="1"/>
                  </a:moveTo>
                  <a:lnTo>
                    <a:pt x="1" y="1"/>
                  </a:lnTo>
                  <a:lnTo>
                    <a:pt x="1" y="2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3"/>
            <p:cNvSpPr/>
            <p:nvPr/>
          </p:nvSpPr>
          <p:spPr>
            <a:xfrm>
              <a:off x="14565274" y="707840"/>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3"/>
            <p:cNvSpPr/>
            <p:nvPr/>
          </p:nvSpPr>
          <p:spPr>
            <a:xfrm>
              <a:off x="14402114" y="837359"/>
              <a:ext cx="57820" cy="43313"/>
            </a:xfrm>
            <a:custGeom>
              <a:avLst/>
              <a:gdLst/>
              <a:ahLst/>
              <a:cxnLst/>
              <a:rect l="l" t="t" r="r" b="b"/>
              <a:pathLst>
                <a:path w="275" h="206" extrusionOk="0">
                  <a:moveTo>
                    <a:pt x="252" y="0"/>
                  </a:moveTo>
                  <a:lnTo>
                    <a:pt x="1" y="183"/>
                  </a:lnTo>
                  <a:lnTo>
                    <a:pt x="23"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3"/>
            <p:cNvSpPr/>
            <p:nvPr/>
          </p:nvSpPr>
          <p:spPr>
            <a:xfrm>
              <a:off x="14459725" y="79425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3"/>
            <p:cNvSpPr/>
            <p:nvPr/>
          </p:nvSpPr>
          <p:spPr>
            <a:xfrm>
              <a:off x="14618049" y="664527"/>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3"/>
            <p:cNvSpPr/>
            <p:nvPr/>
          </p:nvSpPr>
          <p:spPr>
            <a:xfrm>
              <a:off x="14512499" y="750943"/>
              <a:ext cx="52984" cy="43523"/>
            </a:xfrm>
            <a:custGeom>
              <a:avLst/>
              <a:gdLst/>
              <a:ahLst/>
              <a:cxnLst/>
              <a:rect l="l" t="t" r="r" b="b"/>
              <a:pathLst>
                <a:path w="252" h="207" extrusionOk="0">
                  <a:moveTo>
                    <a:pt x="1" y="206"/>
                  </a:moveTo>
                  <a:lnTo>
                    <a:pt x="252" y="1"/>
                  </a:lnTo>
                  <a:lnTo>
                    <a:pt x="252" y="1"/>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3"/>
            <p:cNvSpPr/>
            <p:nvPr/>
          </p:nvSpPr>
          <p:spPr>
            <a:xfrm>
              <a:off x="14675659" y="645394"/>
              <a:ext cx="29015" cy="19344"/>
            </a:xfrm>
            <a:custGeom>
              <a:avLst/>
              <a:gdLst/>
              <a:ahLst/>
              <a:cxnLst/>
              <a:rect l="l" t="t" r="r" b="b"/>
              <a:pathLst>
                <a:path w="138" h="92" extrusionOk="0">
                  <a:moveTo>
                    <a:pt x="115" y="0"/>
                  </a:move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3"/>
            <p:cNvSpPr/>
            <p:nvPr/>
          </p:nvSpPr>
          <p:spPr>
            <a:xfrm>
              <a:off x="14618049" y="750943"/>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3"/>
            <p:cNvSpPr/>
            <p:nvPr/>
          </p:nvSpPr>
          <p:spPr>
            <a:xfrm>
              <a:off x="14781208"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3"/>
            <p:cNvSpPr/>
            <p:nvPr/>
          </p:nvSpPr>
          <p:spPr>
            <a:xfrm>
              <a:off x="14402114" y="923775"/>
              <a:ext cx="57820" cy="43313"/>
            </a:xfrm>
            <a:custGeom>
              <a:avLst/>
              <a:gdLst/>
              <a:ahLst/>
              <a:cxnLst/>
              <a:rect l="l" t="t" r="r" b="b"/>
              <a:pathLst>
                <a:path w="275" h="206" extrusionOk="0">
                  <a:moveTo>
                    <a:pt x="252" y="0"/>
                  </a:moveTo>
                  <a:lnTo>
                    <a:pt x="1" y="183"/>
                  </a:lnTo>
                  <a:lnTo>
                    <a:pt x="23"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3"/>
            <p:cNvSpPr/>
            <p:nvPr/>
          </p:nvSpPr>
          <p:spPr>
            <a:xfrm>
              <a:off x="14402114" y="966878"/>
              <a:ext cx="210" cy="5046"/>
            </a:xfrm>
            <a:custGeom>
              <a:avLst/>
              <a:gdLst/>
              <a:ahLst/>
              <a:cxnLst/>
              <a:rect l="l" t="t" r="r" b="b"/>
              <a:pathLst>
                <a:path w="1" h="24" extrusionOk="0">
                  <a:moveTo>
                    <a:pt x="1" y="1"/>
                  </a:moveTo>
                  <a:lnTo>
                    <a:pt x="1" y="1"/>
                  </a:lnTo>
                  <a:lnTo>
                    <a:pt x="1" y="2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3"/>
            <p:cNvSpPr/>
            <p:nvPr/>
          </p:nvSpPr>
          <p:spPr>
            <a:xfrm>
              <a:off x="14728434" y="664527"/>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3"/>
            <p:cNvSpPr/>
            <p:nvPr/>
          </p:nvSpPr>
          <p:spPr>
            <a:xfrm>
              <a:off x="14565274" y="79425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3"/>
            <p:cNvSpPr/>
            <p:nvPr/>
          </p:nvSpPr>
          <p:spPr>
            <a:xfrm>
              <a:off x="14512499" y="837359"/>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3"/>
            <p:cNvSpPr/>
            <p:nvPr/>
          </p:nvSpPr>
          <p:spPr>
            <a:xfrm>
              <a:off x="14459725" y="880462"/>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3"/>
            <p:cNvSpPr/>
            <p:nvPr/>
          </p:nvSpPr>
          <p:spPr>
            <a:xfrm>
              <a:off x="14675659" y="70784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3"/>
            <p:cNvSpPr/>
            <p:nvPr/>
          </p:nvSpPr>
          <p:spPr>
            <a:xfrm>
              <a:off x="14618049" y="837359"/>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3"/>
            <p:cNvSpPr/>
            <p:nvPr/>
          </p:nvSpPr>
          <p:spPr>
            <a:xfrm>
              <a:off x="14891593" y="645394"/>
              <a:ext cx="29015" cy="19344"/>
            </a:xfrm>
            <a:custGeom>
              <a:avLst/>
              <a:gdLst/>
              <a:ahLst/>
              <a:cxnLst/>
              <a:rect l="l" t="t" r="r" b="b"/>
              <a:pathLst>
                <a:path w="138" h="92" extrusionOk="0">
                  <a:moveTo>
                    <a:pt x="115" y="0"/>
                  </a:moveTo>
                  <a:lnTo>
                    <a:pt x="1" y="92"/>
                  </a:ln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3"/>
            <p:cNvSpPr/>
            <p:nvPr/>
          </p:nvSpPr>
          <p:spPr>
            <a:xfrm>
              <a:off x="14728434" y="750943"/>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3"/>
            <p:cNvSpPr/>
            <p:nvPr/>
          </p:nvSpPr>
          <p:spPr>
            <a:xfrm>
              <a:off x="14565274" y="880462"/>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3"/>
            <p:cNvSpPr/>
            <p:nvPr/>
          </p:nvSpPr>
          <p:spPr>
            <a:xfrm>
              <a:off x="14833983" y="664527"/>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3"/>
            <p:cNvSpPr/>
            <p:nvPr/>
          </p:nvSpPr>
          <p:spPr>
            <a:xfrm>
              <a:off x="14675659" y="79425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3"/>
            <p:cNvSpPr/>
            <p:nvPr/>
          </p:nvSpPr>
          <p:spPr>
            <a:xfrm>
              <a:off x="14459725" y="96687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3"/>
            <p:cNvSpPr/>
            <p:nvPr/>
          </p:nvSpPr>
          <p:spPr>
            <a:xfrm>
              <a:off x="14402114" y="1010191"/>
              <a:ext cx="57820" cy="38477"/>
            </a:xfrm>
            <a:custGeom>
              <a:avLst/>
              <a:gdLst/>
              <a:ahLst/>
              <a:cxnLst/>
              <a:rect l="l" t="t" r="r" b="b"/>
              <a:pathLst>
                <a:path w="275" h="183" extrusionOk="0">
                  <a:moveTo>
                    <a:pt x="252" y="0"/>
                  </a:moveTo>
                  <a:lnTo>
                    <a:pt x="1" y="183"/>
                  </a:lnTo>
                  <a:lnTo>
                    <a:pt x="23"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3"/>
            <p:cNvSpPr/>
            <p:nvPr/>
          </p:nvSpPr>
          <p:spPr>
            <a:xfrm>
              <a:off x="14781208" y="707840"/>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3"/>
            <p:cNvSpPr/>
            <p:nvPr/>
          </p:nvSpPr>
          <p:spPr>
            <a:xfrm>
              <a:off x="14512499" y="92377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3"/>
            <p:cNvSpPr/>
            <p:nvPr/>
          </p:nvSpPr>
          <p:spPr>
            <a:xfrm>
              <a:off x="14402114" y="1048457"/>
              <a:ext cx="210" cy="5046"/>
            </a:xfrm>
            <a:custGeom>
              <a:avLst/>
              <a:gdLst/>
              <a:ahLst/>
              <a:cxnLst/>
              <a:rect l="l" t="t" r="r" b="b"/>
              <a:pathLst>
                <a:path w="1" h="24" extrusionOk="0">
                  <a:moveTo>
                    <a:pt x="1" y="1"/>
                  </a:moveTo>
                  <a:lnTo>
                    <a:pt x="1" y="24"/>
                  </a:lnTo>
                  <a:lnTo>
                    <a:pt x="1" y="24"/>
                  </a:lnTo>
                  <a:lnTo>
                    <a:pt x="1" y="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3"/>
            <p:cNvSpPr/>
            <p:nvPr/>
          </p:nvSpPr>
          <p:spPr>
            <a:xfrm>
              <a:off x="14781208" y="79425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3"/>
            <p:cNvSpPr/>
            <p:nvPr/>
          </p:nvSpPr>
          <p:spPr>
            <a:xfrm>
              <a:off x="14944368" y="66452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3"/>
            <p:cNvSpPr/>
            <p:nvPr/>
          </p:nvSpPr>
          <p:spPr>
            <a:xfrm>
              <a:off x="14833983" y="750943"/>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3"/>
            <p:cNvSpPr/>
            <p:nvPr/>
          </p:nvSpPr>
          <p:spPr>
            <a:xfrm>
              <a:off x="14891593" y="70784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3"/>
            <p:cNvSpPr/>
            <p:nvPr/>
          </p:nvSpPr>
          <p:spPr>
            <a:xfrm>
              <a:off x="14402114" y="1091770"/>
              <a:ext cx="57820" cy="43313"/>
            </a:xfrm>
            <a:custGeom>
              <a:avLst/>
              <a:gdLst/>
              <a:ahLst/>
              <a:cxnLst/>
              <a:rect l="l" t="t" r="r" b="b"/>
              <a:pathLst>
                <a:path w="275" h="206" extrusionOk="0">
                  <a:moveTo>
                    <a:pt x="252" y="0"/>
                  </a:moveTo>
                  <a:lnTo>
                    <a:pt x="1" y="206"/>
                  </a:lnTo>
                  <a:lnTo>
                    <a:pt x="23"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3"/>
            <p:cNvSpPr/>
            <p:nvPr/>
          </p:nvSpPr>
          <p:spPr>
            <a:xfrm>
              <a:off x="14728434" y="837359"/>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3"/>
            <p:cNvSpPr/>
            <p:nvPr/>
          </p:nvSpPr>
          <p:spPr>
            <a:xfrm>
              <a:off x="14402114" y="1134873"/>
              <a:ext cx="210" cy="5046"/>
            </a:xfrm>
            <a:custGeom>
              <a:avLst/>
              <a:gdLst/>
              <a:ahLst/>
              <a:cxnLst/>
              <a:rect l="l" t="t" r="r" b="b"/>
              <a:pathLst>
                <a:path w="1" h="24" extrusionOk="0">
                  <a:moveTo>
                    <a:pt x="1" y="1"/>
                  </a:moveTo>
                  <a:lnTo>
                    <a:pt x="1" y="1"/>
                  </a:lnTo>
                  <a:lnTo>
                    <a:pt x="1" y="23"/>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3"/>
            <p:cNvSpPr/>
            <p:nvPr/>
          </p:nvSpPr>
          <p:spPr>
            <a:xfrm>
              <a:off x="14997142" y="645394"/>
              <a:ext cx="29015" cy="19344"/>
            </a:xfrm>
            <a:custGeom>
              <a:avLst/>
              <a:gdLst/>
              <a:ahLst/>
              <a:cxnLst/>
              <a:rect l="l" t="t" r="r" b="b"/>
              <a:pathLst>
                <a:path w="138" h="92" extrusionOk="0">
                  <a:moveTo>
                    <a:pt x="115" y="0"/>
                  </a:moveTo>
                  <a:lnTo>
                    <a:pt x="1" y="92"/>
                  </a:ln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3"/>
            <p:cNvSpPr/>
            <p:nvPr/>
          </p:nvSpPr>
          <p:spPr>
            <a:xfrm>
              <a:off x="14675659" y="880462"/>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3"/>
            <p:cNvSpPr/>
            <p:nvPr/>
          </p:nvSpPr>
          <p:spPr>
            <a:xfrm>
              <a:off x="14618049" y="92377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3"/>
            <p:cNvSpPr/>
            <p:nvPr/>
          </p:nvSpPr>
          <p:spPr>
            <a:xfrm>
              <a:off x="14512499" y="1010191"/>
              <a:ext cx="52984" cy="38477"/>
            </a:xfrm>
            <a:custGeom>
              <a:avLst/>
              <a:gdLst/>
              <a:ahLst/>
              <a:cxnLst/>
              <a:rect l="l" t="t" r="r" b="b"/>
              <a:pathLst>
                <a:path w="252" h="183" extrusionOk="0">
                  <a:moveTo>
                    <a:pt x="1" y="183"/>
                  </a:moveTo>
                  <a:lnTo>
                    <a:pt x="252" y="0"/>
                  </a:lnTo>
                  <a:lnTo>
                    <a:pt x="252" y="0"/>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3"/>
            <p:cNvSpPr/>
            <p:nvPr/>
          </p:nvSpPr>
          <p:spPr>
            <a:xfrm>
              <a:off x="14565274" y="966878"/>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3"/>
            <p:cNvSpPr/>
            <p:nvPr/>
          </p:nvSpPr>
          <p:spPr>
            <a:xfrm>
              <a:off x="14459725" y="104845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3"/>
            <p:cNvSpPr/>
            <p:nvPr/>
          </p:nvSpPr>
          <p:spPr>
            <a:xfrm>
              <a:off x="14997142" y="707840"/>
              <a:ext cx="53195" cy="43313"/>
            </a:xfrm>
            <a:custGeom>
              <a:avLst/>
              <a:gdLst/>
              <a:ahLst/>
              <a:cxnLst/>
              <a:rect l="l" t="t" r="r" b="b"/>
              <a:pathLst>
                <a:path w="253"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3"/>
            <p:cNvSpPr/>
            <p:nvPr/>
          </p:nvSpPr>
          <p:spPr>
            <a:xfrm>
              <a:off x="14402114" y="1221289"/>
              <a:ext cx="210" cy="5046"/>
            </a:xfrm>
            <a:custGeom>
              <a:avLst/>
              <a:gdLst/>
              <a:ahLst/>
              <a:cxnLst/>
              <a:rect l="l" t="t" r="r" b="b"/>
              <a:pathLst>
                <a:path w="1" h="24" extrusionOk="0">
                  <a:moveTo>
                    <a:pt x="1" y="0"/>
                  </a:moveTo>
                  <a:lnTo>
                    <a:pt x="1" y="0"/>
                  </a:lnTo>
                  <a:lnTo>
                    <a:pt x="1" y="23"/>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3"/>
            <p:cNvSpPr/>
            <p:nvPr/>
          </p:nvSpPr>
          <p:spPr>
            <a:xfrm>
              <a:off x="14944368" y="750943"/>
              <a:ext cx="52984" cy="43523"/>
            </a:xfrm>
            <a:custGeom>
              <a:avLst/>
              <a:gdLst/>
              <a:ahLst/>
              <a:cxnLst/>
              <a:rect l="l" t="t" r="r" b="b"/>
              <a:pathLst>
                <a:path w="252" h="207" extrusionOk="0">
                  <a:moveTo>
                    <a:pt x="229" y="1"/>
                  </a:move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3"/>
            <p:cNvSpPr/>
            <p:nvPr/>
          </p:nvSpPr>
          <p:spPr>
            <a:xfrm>
              <a:off x="14891593" y="79425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3"/>
            <p:cNvSpPr/>
            <p:nvPr/>
          </p:nvSpPr>
          <p:spPr>
            <a:xfrm>
              <a:off x="15102902" y="645394"/>
              <a:ext cx="33641" cy="19344"/>
            </a:xfrm>
            <a:custGeom>
              <a:avLst/>
              <a:gdLst/>
              <a:ahLst/>
              <a:cxnLst/>
              <a:rect l="l" t="t" r="r" b="b"/>
              <a:pathLst>
                <a:path w="160" h="92" extrusionOk="0">
                  <a:moveTo>
                    <a:pt x="137" y="0"/>
                  </a:moveTo>
                  <a:lnTo>
                    <a:pt x="0" y="92"/>
                  </a:lnTo>
                  <a:lnTo>
                    <a:pt x="23" y="92"/>
                  </a:lnTo>
                  <a:lnTo>
                    <a:pt x="1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3"/>
            <p:cNvSpPr/>
            <p:nvPr/>
          </p:nvSpPr>
          <p:spPr>
            <a:xfrm>
              <a:off x="14402114" y="1178186"/>
              <a:ext cx="57820" cy="43313"/>
            </a:xfrm>
            <a:custGeom>
              <a:avLst/>
              <a:gdLst/>
              <a:ahLst/>
              <a:cxnLst/>
              <a:rect l="l" t="t" r="r" b="b"/>
              <a:pathLst>
                <a:path w="275" h="206" extrusionOk="0">
                  <a:moveTo>
                    <a:pt x="252" y="0"/>
                  </a:moveTo>
                  <a:lnTo>
                    <a:pt x="1" y="205"/>
                  </a:lnTo>
                  <a:lnTo>
                    <a:pt x="23" y="205"/>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3"/>
            <p:cNvSpPr/>
            <p:nvPr/>
          </p:nvSpPr>
          <p:spPr>
            <a:xfrm>
              <a:off x="14781208" y="880462"/>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3"/>
            <p:cNvSpPr/>
            <p:nvPr/>
          </p:nvSpPr>
          <p:spPr>
            <a:xfrm>
              <a:off x="14565274" y="1048457"/>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3"/>
            <p:cNvSpPr/>
            <p:nvPr/>
          </p:nvSpPr>
          <p:spPr>
            <a:xfrm>
              <a:off x="14618049" y="1010191"/>
              <a:ext cx="57820" cy="38477"/>
            </a:xfrm>
            <a:custGeom>
              <a:avLst/>
              <a:gdLst/>
              <a:ahLst/>
              <a:cxnLst/>
              <a:rect l="l" t="t" r="r" b="b"/>
              <a:pathLst>
                <a:path w="275" h="183" extrusionOk="0">
                  <a:moveTo>
                    <a:pt x="252" y="0"/>
                  </a:moveTo>
                  <a:lnTo>
                    <a:pt x="1" y="183"/>
                  </a:lnTo>
                  <a:lnTo>
                    <a:pt x="24"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3"/>
            <p:cNvSpPr/>
            <p:nvPr/>
          </p:nvSpPr>
          <p:spPr>
            <a:xfrm>
              <a:off x="14833983" y="837359"/>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3"/>
            <p:cNvSpPr/>
            <p:nvPr/>
          </p:nvSpPr>
          <p:spPr>
            <a:xfrm>
              <a:off x="14675659" y="96687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3"/>
            <p:cNvSpPr/>
            <p:nvPr/>
          </p:nvSpPr>
          <p:spPr>
            <a:xfrm>
              <a:off x="14728434" y="92377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3"/>
            <p:cNvSpPr/>
            <p:nvPr/>
          </p:nvSpPr>
          <p:spPr>
            <a:xfrm>
              <a:off x="15050127" y="664527"/>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3"/>
            <p:cNvSpPr/>
            <p:nvPr/>
          </p:nvSpPr>
          <p:spPr>
            <a:xfrm>
              <a:off x="14459725" y="1134873"/>
              <a:ext cx="52984" cy="43523"/>
            </a:xfrm>
            <a:custGeom>
              <a:avLst/>
              <a:gdLst/>
              <a:ahLst/>
              <a:cxnLst/>
              <a:rect l="l" t="t" r="r" b="b"/>
              <a:pathLst>
                <a:path w="252"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3"/>
            <p:cNvSpPr/>
            <p:nvPr/>
          </p:nvSpPr>
          <p:spPr>
            <a:xfrm>
              <a:off x="14512499" y="109177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3"/>
            <p:cNvSpPr/>
            <p:nvPr/>
          </p:nvSpPr>
          <p:spPr>
            <a:xfrm>
              <a:off x="15102902" y="707840"/>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3"/>
            <p:cNvSpPr/>
            <p:nvPr/>
          </p:nvSpPr>
          <p:spPr>
            <a:xfrm>
              <a:off x="14997142" y="794256"/>
              <a:ext cx="53195" cy="43313"/>
            </a:xfrm>
            <a:custGeom>
              <a:avLst/>
              <a:gdLst/>
              <a:ahLst/>
              <a:cxnLst/>
              <a:rect l="l" t="t" r="r" b="b"/>
              <a:pathLst>
                <a:path w="253"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3"/>
            <p:cNvSpPr/>
            <p:nvPr/>
          </p:nvSpPr>
          <p:spPr>
            <a:xfrm>
              <a:off x="14402114" y="1307705"/>
              <a:ext cx="210" cy="5046"/>
            </a:xfrm>
            <a:custGeom>
              <a:avLst/>
              <a:gdLst/>
              <a:ahLst/>
              <a:cxnLst/>
              <a:rect l="l" t="t" r="r" b="b"/>
              <a:pathLst>
                <a:path w="1" h="24" extrusionOk="0">
                  <a:moveTo>
                    <a:pt x="1" y="0"/>
                  </a:moveTo>
                  <a:lnTo>
                    <a:pt x="1" y="0"/>
                  </a:lnTo>
                  <a:lnTo>
                    <a:pt x="1" y="23"/>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3"/>
            <p:cNvSpPr/>
            <p:nvPr/>
          </p:nvSpPr>
          <p:spPr>
            <a:xfrm>
              <a:off x="14781208" y="966878"/>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3"/>
            <p:cNvSpPr/>
            <p:nvPr/>
          </p:nvSpPr>
          <p:spPr>
            <a:xfrm>
              <a:off x="14402114" y="1264392"/>
              <a:ext cx="57820" cy="43523"/>
            </a:xfrm>
            <a:custGeom>
              <a:avLst/>
              <a:gdLst/>
              <a:ahLst/>
              <a:cxnLst/>
              <a:rect l="l" t="t" r="r" b="b"/>
              <a:pathLst>
                <a:path w="275" h="207" extrusionOk="0">
                  <a:moveTo>
                    <a:pt x="252" y="1"/>
                  </a:moveTo>
                  <a:lnTo>
                    <a:pt x="1" y="206"/>
                  </a:lnTo>
                  <a:lnTo>
                    <a:pt x="23"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3"/>
            <p:cNvSpPr/>
            <p:nvPr/>
          </p:nvSpPr>
          <p:spPr>
            <a:xfrm>
              <a:off x="14565274" y="1134873"/>
              <a:ext cx="52984" cy="43523"/>
            </a:xfrm>
            <a:custGeom>
              <a:avLst/>
              <a:gdLst/>
              <a:ahLst/>
              <a:cxnLst/>
              <a:rect l="l" t="t" r="r" b="b"/>
              <a:pathLst>
                <a:path w="252"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3"/>
            <p:cNvSpPr/>
            <p:nvPr/>
          </p:nvSpPr>
          <p:spPr>
            <a:xfrm>
              <a:off x="14891593" y="880462"/>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3"/>
            <p:cNvSpPr/>
            <p:nvPr/>
          </p:nvSpPr>
          <p:spPr>
            <a:xfrm>
              <a:off x="15160512" y="664527"/>
              <a:ext cx="52984" cy="43523"/>
            </a:xfrm>
            <a:custGeom>
              <a:avLst/>
              <a:gdLst/>
              <a:ahLst/>
              <a:cxnLst/>
              <a:rect l="l" t="t" r="r" b="b"/>
              <a:pathLst>
                <a:path w="252" h="207" extrusionOk="0">
                  <a:moveTo>
                    <a:pt x="228" y="1"/>
                  </a:move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3"/>
            <p:cNvSpPr/>
            <p:nvPr/>
          </p:nvSpPr>
          <p:spPr>
            <a:xfrm>
              <a:off x="15050127" y="750943"/>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3"/>
            <p:cNvSpPr/>
            <p:nvPr/>
          </p:nvSpPr>
          <p:spPr>
            <a:xfrm>
              <a:off x="14618049" y="1091770"/>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3"/>
            <p:cNvSpPr/>
            <p:nvPr/>
          </p:nvSpPr>
          <p:spPr>
            <a:xfrm>
              <a:off x="15213287" y="645394"/>
              <a:ext cx="29015" cy="19344"/>
            </a:xfrm>
            <a:custGeom>
              <a:avLst/>
              <a:gdLst/>
              <a:ahLst/>
              <a:cxnLst/>
              <a:rect l="l" t="t" r="r" b="b"/>
              <a:pathLst>
                <a:path w="138" h="92" extrusionOk="0">
                  <a:moveTo>
                    <a:pt x="114" y="0"/>
                  </a:moveTo>
                  <a:lnTo>
                    <a:pt x="0"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3"/>
            <p:cNvSpPr/>
            <p:nvPr/>
          </p:nvSpPr>
          <p:spPr>
            <a:xfrm>
              <a:off x="14512499" y="1178186"/>
              <a:ext cx="52984" cy="43313"/>
            </a:xfrm>
            <a:custGeom>
              <a:avLst/>
              <a:gdLst/>
              <a:ahLst/>
              <a:cxnLst/>
              <a:rect l="l" t="t" r="r" b="b"/>
              <a:pathLst>
                <a:path w="252" h="206" extrusionOk="0">
                  <a:moveTo>
                    <a:pt x="252" y="0"/>
                  </a:moveTo>
                  <a:lnTo>
                    <a:pt x="1" y="205"/>
                  </a:lnTo>
                  <a:lnTo>
                    <a:pt x="1"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3"/>
            <p:cNvSpPr/>
            <p:nvPr/>
          </p:nvSpPr>
          <p:spPr>
            <a:xfrm>
              <a:off x="14675659" y="104845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3"/>
            <p:cNvSpPr/>
            <p:nvPr/>
          </p:nvSpPr>
          <p:spPr>
            <a:xfrm>
              <a:off x="14728434" y="1010191"/>
              <a:ext cx="52984" cy="38477"/>
            </a:xfrm>
            <a:custGeom>
              <a:avLst/>
              <a:gdLst/>
              <a:ahLst/>
              <a:cxnLst/>
              <a:rect l="l" t="t" r="r" b="b"/>
              <a:pathLst>
                <a:path w="252" h="183" extrusionOk="0">
                  <a:moveTo>
                    <a:pt x="1" y="183"/>
                  </a:moveTo>
                  <a:lnTo>
                    <a:pt x="252" y="0"/>
                  </a:lnTo>
                  <a:lnTo>
                    <a:pt x="252" y="0"/>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3"/>
            <p:cNvSpPr/>
            <p:nvPr/>
          </p:nvSpPr>
          <p:spPr>
            <a:xfrm>
              <a:off x="14833983" y="92377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3"/>
            <p:cNvSpPr/>
            <p:nvPr/>
          </p:nvSpPr>
          <p:spPr>
            <a:xfrm>
              <a:off x="14459725" y="1221289"/>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3"/>
            <p:cNvSpPr/>
            <p:nvPr/>
          </p:nvSpPr>
          <p:spPr>
            <a:xfrm>
              <a:off x="14944368" y="837359"/>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3"/>
            <p:cNvSpPr/>
            <p:nvPr/>
          </p:nvSpPr>
          <p:spPr>
            <a:xfrm>
              <a:off x="14402114" y="1350808"/>
              <a:ext cx="57820" cy="43523"/>
            </a:xfrm>
            <a:custGeom>
              <a:avLst/>
              <a:gdLst/>
              <a:ahLst/>
              <a:cxnLst/>
              <a:rect l="l" t="t" r="r" b="b"/>
              <a:pathLst>
                <a:path w="275" h="207" extrusionOk="0">
                  <a:moveTo>
                    <a:pt x="252" y="1"/>
                  </a:moveTo>
                  <a:lnTo>
                    <a:pt x="1" y="183"/>
                  </a:lnTo>
                  <a:lnTo>
                    <a:pt x="23"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3"/>
            <p:cNvSpPr/>
            <p:nvPr/>
          </p:nvSpPr>
          <p:spPr>
            <a:xfrm>
              <a:off x="15102902" y="794256"/>
              <a:ext cx="57820" cy="43313"/>
            </a:xfrm>
            <a:custGeom>
              <a:avLst/>
              <a:gdLst/>
              <a:ahLst/>
              <a:cxnLst/>
              <a:rect l="l" t="t" r="r" b="b"/>
              <a:pathLst>
                <a:path w="275" h="206" extrusionOk="0">
                  <a:moveTo>
                    <a:pt x="251" y="0"/>
                  </a:moveTo>
                  <a:lnTo>
                    <a:pt x="0"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3"/>
            <p:cNvSpPr/>
            <p:nvPr/>
          </p:nvSpPr>
          <p:spPr>
            <a:xfrm>
              <a:off x="14728434" y="109177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3"/>
            <p:cNvSpPr/>
            <p:nvPr/>
          </p:nvSpPr>
          <p:spPr>
            <a:xfrm>
              <a:off x="14997142" y="880462"/>
              <a:ext cx="53195" cy="43523"/>
            </a:xfrm>
            <a:custGeom>
              <a:avLst/>
              <a:gdLst/>
              <a:ahLst/>
              <a:cxnLst/>
              <a:rect l="l" t="t" r="r" b="b"/>
              <a:pathLst>
                <a:path w="253"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3"/>
            <p:cNvSpPr/>
            <p:nvPr/>
          </p:nvSpPr>
          <p:spPr>
            <a:xfrm>
              <a:off x="14402114" y="1394121"/>
              <a:ext cx="210" cy="5046"/>
            </a:xfrm>
            <a:custGeom>
              <a:avLst/>
              <a:gdLst/>
              <a:ahLst/>
              <a:cxnLst/>
              <a:rect l="l" t="t" r="r" b="b"/>
              <a:pathLst>
                <a:path w="1" h="24" extrusionOk="0">
                  <a:moveTo>
                    <a:pt x="1" y="0"/>
                  </a:moveTo>
                  <a:lnTo>
                    <a:pt x="1" y="0"/>
                  </a:lnTo>
                  <a:lnTo>
                    <a:pt x="1" y="23"/>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3"/>
            <p:cNvSpPr/>
            <p:nvPr/>
          </p:nvSpPr>
          <p:spPr>
            <a:xfrm>
              <a:off x="14891593" y="96687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3"/>
            <p:cNvSpPr/>
            <p:nvPr/>
          </p:nvSpPr>
          <p:spPr>
            <a:xfrm>
              <a:off x="15266061" y="664527"/>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3"/>
            <p:cNvSpPr/>
            <p:nvPr/>
          </p:nvSpPr>
          <p:spPr>
            <a:xfrm>
              <a:off x="14675659" y="1134873"/>
              <a:ext cx="52984" cy="43523"/>
            </a:xfrm>
            <a:custGeom>
              <a:avLst/>
              <a:gdLst/>
              <a:ahLst/>
              <a:cxnLst/>
              <a:rect l="l" t="t" r="r" b="b"/>
              <a:pathLst>
                <a:path w="252" h="207" extrusionOk="0">
                  <a:moveTo>
                    <a:pt x="229" y="1"/>
                  </a:moveTo>
                  <a:lnTo>
                    <a:pt x="1" y="206"/>
                  </a:ln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3"/>
            <p:cNvSpPr/>
            <p:nvPr/>
          </p:nvSpPr>
          <p:spPr>
            <a:xfrm>
              <a:off x="14512499" y="1264392"/>
              <a:ext cx="52984" cy="43523"/>
            </a:xfrm>
            <a:custGeom>
              <a:avLst/>
              <a:gdLst/>
              <a:ahLst/>
              <a:cxnLst/>
              <a:rect l="l" t="t" r="r" b="b"/>
              <a:pathLst>
                <a:path w="252" h="207" extrusionOk="0">
                  <a:moveTo>
                    <a:pt x="1" y="206"/>
                  </a:moveTo>
                  <a:lnTo>
                    <a:pt x="252" y="1"/>
                  </a:lnTo>
                  <a:lnTo>
                    <a:pt x="252" y="1"/>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3"/>
            <p:cNvSpPr/>
            <p:nvPr/>
          </p:nvSpPr>
          <p:spPr>
            <a:xfrm>
              <a:off x="14833983" y="1010191"/>
              <a:ext cx="57820" cy="38477"/>
            </a:xfrm>
            <a:custGeom>
              <a:avLst/>
              <a:gdLst/>
              <a:ahLst/>
              <a:cxnLst/>
              <a:rect l="l" t="t" r="r" b="b"/>
              <a:pathLst>
                <a:path w="275" h="183" extrusionOk="0">
                  <a:moveTo>
                    <a:pt x="252" y="0"/>
                  </a:moveTo>
                  <a:lnTo>
                    <a:pt x="1" y="183"/>
                  </a:lnTo>
                  <a:lnTo>
                    <a:pt x="24"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3"/>
            <p:cNvSpPr/>
            <p:nvPr/>
          </p:nvSpPr>
          <p:spPr>
            <a:xfrm>
              <a:off x="15213287" y="707840"/>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3"/>
            <p:cNvSpPr/>
            <p:nvPr/>
          </p:nvSpPr>
          <p:spPr>
            <a:xfrm>
              <a:off x="14781208" y="1048457"/>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3"/>
            <p:cNvSpPr/>
            <p:nvPr/>
          </p:nvSpPr>
          <p:spPr>
            <a:xfrm>
              <a:off x="14618049" y="1178186"/>
              <a:ext cx="57820" cy="43313"/>
            </a:xfrm>
            <a:custGeom>
              <a:avLst/>
              <a:gdLst/>
              <a:ahLst/>
              <a:cxnLst/>
              <a:rect l="l" t="t" r="r" b="b"/>
              <a:pathLst>
                <a:path w="275" h="206" extrusionOk="0">
                  <a:moveTo>
                    <a:pt x="252" y="0"/>
                  </a:moveTo>
                  <a:lnTo>
                    <a:pt x="1" y="205"/>
                  </a:lnTo>
                  <a:lnTo>
                    <a:pt x="24" y="205"/>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3"/>
            <p:cNvSpPr/>
            <p:nvPr/>
          </p:nvSpPr>
          <p:spPr>
            <a:xfrm>
              <a:off x="15318836" y="645394"/>
              <a:ext cx="29015" cy="19344"/>
            </a:xfrm>
            <a:custGeom>
              <a:avLst/>
              <a:gdLst/>
              <a:ahLst/>
              <a:cxnLst/>
              <a:rect l="l" t="t" r="r" b="b"/>
              <a:pathLst>
                <a:path w="138" h="92" extrusionOk="0">
                  <a:moveTo>
                    <a:pt x="114" y="0"/>
                  </a:moveTo>
                  <a:lnTo>
                    <a:pt x="0" y="92"/>
                  </a:lnTo>
                  <a:lnTo>
                    <a:pt x="23"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3"/>
            <p:cNvSpPr/>
            <p:nvPr/>
          </p:nvSpPr>
          <p:spPr>
            <a:xfrm>
              <a:off x="15050127" y="837359"/>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3"/>
            <p:cNvSpPr/>
            <p:nvPr/>
          </p:nvSpPr>
          <p:spPr>
            <a:xfrm>
              <a:off x="15160512" y="750943"/>
              <a:ext cx="52984" cy="43523"/>
            </a:xfrm>
            <a:custGeom>
              <a:avLst/>
              <a:gdLst/>
              <a:ahLst/>
              <a:cxnLst/>
              <a:rect l="l" t="t" r="r" b="b"/>
              <a:pathLst>
                <a:path w="252" h="207" extrusionOk="0">
                  <a:moveTo>
                    <a:pt x="228" y="1"/>
                  </a:move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3"/>
            <p:cNvSpPr/>
            <p:nvPr/>
          </p:nvSpPr>
          <p:spPr>
            <a:xfrm>
              <a:off x="14565274" y="1221289"/>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3"/>
            <p:cNvSpPr/>
            <p:nvPr/>
          </p:nvSpPr>
          <p:spPr>
            <a:xfrm>
              <a:off x="14459725" y="130770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3"/>
            <p:cNvSpPr/>
            <p:nvPr/>
          </p:nvSpPr>
          <p:spPr>
            <a:xfrm>
              <a:off x="14944368" y="92377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3"/>
            <p:cNvSpPr/>
            <p:nvPr/>
          </p:nvSpPr>
          <p:spPr>
            <a:xfrm>
              <a:off x="14675659" y="1221289"/>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3"/>
            <p:cNvSpPr/>
            <p:nvPr/>
          </p:nvSpPr>
          <p:spPr>
            <a:xfrm>
              <a:off x="14891593" y="104845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3"/>
            <p:cNvSpPr/>
            <p:nvPr/>
          </p:nvSpPr>
          <p:spPr>
            <a:xfrm>
              <a:off x="15429221" y="645394"/>
              <a:ext cx="29015" cy="19344"/>
            </a:xfrm>
            <a:custGeom>
              <a:avLst/>
              <a:gdLst/>
              <a:ahLst/>
              <a:cxnLst/>
              <a:rect l="l" t="t" r="r" b="b"/>
              <a:pathLst>
                <a:path w="138" h="92" extrusionOk="0">
                  <a:moveTo>
                    <a:pt x="114" y="0"/>
                  </a:moveTo>
                  <a:lnTo>
                    <a:pt x="0" y="92"/>
                  </a:lnTo>
                  <a:lnTo>
                    <a:pt x="0"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3"/>
            <p:cNvSpPr/>
            <p:nvPr/>
          </p:nvSpPr>
          <p:spPr>
            <a:xfrm>
              <a:off x="15318836" y="707840"/>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3"/>
            <p:cNvSpPr/>
            <p:nvPr/>
          </p:nvSpPr>
          <p:spPr>
            <a:xfrm>
              <a:off x="14565274" y="130770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3"/>
            <p:cNvSpPr/>
            <p:nvPr/>
          </p:nvSpPr>
          <p:spPr>
            <a:xfrm>
              <a:off x="15160512" y="837359"/>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3"/>
            <p:cNvSpPr/>
            <p:nvPr/>
          </p:nvSpPr>
          <p:spPr>
            <a:xfrm>
              <a:off x="15266061" y="750943"/>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3"/>
            <p:cNvSpPr/>
            <p:nvPr/>
          </p:nvSpPr>
          <p:spPr>
            <a:xfrm>
              <a:off x="15102902" y="880462"/>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3"/>
            <p:cNvSpPr/>
            <p:nvPr/>
          </p:nvSpPr>
          <p:spPr>
            <a:xfrm>
              <a:off x="14833983" y="1091770"/>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3"/>
            <p:cNvSpPr/>
            <p:nvPr/>
          </p:nvSpPr>
          <p:spPr>
            <a:xfrm>
              <a:off x="14728434" y="1178186"/>
              <a:ext cx="52984" cy="43313"/>
            </a:xfrm>
            <a:custGeom>
              <a:avLst/>
              <a:gdLst/>
              <a:ahLst/>
              <a:cxnLst/>
              <a:rect l="l" t="t" r="r" b="b"/>
              <a:pathLst>
                <a:path w="252" h="206" extrusionOk="0">
                  <a:moveTo>
                    <a:pt x="252" y="0"/>
                  </a:moveTo>
                  <a:lnTo>
                    <a:pt x="1"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3"/>
            <p:cNvSpPr/>
            <p:nvPr/>
          </p:nvSpPr>
          <p:spPr>
            <a:xfrm>
              <a:off x="15050127" y="92377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3"/>
            <p:cNvSpPr/>
            <p:nvPr/>
          </p:nvSpPr>
          <p:spPr>
            <a:xfrm>
              <a:off x="14512499" y="135080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3"/>
            <p:cNvSpPr/>
            <p:nvPr/>
          </p:nvSpPr>
          <p:spPr>
            <a:xfrm>
              <a:off x="14944368" y="1010191"/>
              <a:ext cx="52984" cy="38477"/>
            </a:xfrm>
            <a:custGeom>
              <a:avLst/>
              <a:gdLst/>
              <a:ahLst/>
              <a:cxnLst/>
              <a:rect l="l" t="t" r="r" b="b"/>
              <a:pathLst>
                <a:path w="252" h="183" extrusionOk="0">
                  <a:moveTo>
                    <a:pt x="229" y="0"/>
                  </a:moveTo>
                  <a:lnTo>
                    <a:pt x="1" y="183"/>
                  </a:ln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3"/>
            <p:cNvSpPr/>
            <p:nvPr/>
          </p:nvSpPr>
          <p:spPr>
            <a:xfrm>
              <a:off x="14618049" y="1264392"/>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3"/>
            <p:cNvSpPr/>
            <p:nvPr/>
          </p:nvSpPr>
          <p:spPr>
            <a:xfrm>
              <a:off x="14997142" y="966878"/>
              <a:ext cx="53195" cy="43523"/>
            </a:xfrm>
            <a:custGeom>
              <a:avLst/>
              <a:gdLst/>
              <a:ahLst/>
              <a:cxnLst/>
              <a:rect l="l" t="t" r="r" b="b"/>
              <a:pathLst>
                <a:path w="253"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3"/>
            <p:cNvSpPr/>
            <p:nvPr/>
          </p:nvSpPr>
          <p:spPr>
            <a:xfrm>
              <a:off x="14459725" y="1394121"/>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3"/>
            <p:cNvSpPr/>
            <p:nvPr/>
          </p:nvSpPr>
          <p:spPr>
            <a:xfrm>
              <a:off x="15213287" y="794256"/>
              <a:ext cx="52984" cy="43313"/>
            </a:xfrm>
            <a:custGeom>
              <a:avLst/>
              <a:gdLst/>
              <a:ahLst/>
              <a:cxnLst/>
              <a:rect l="l" t="t" r="r" b="b"/>
              <a:pathLst>
                <a:path w="252" h="206" extrusionOk="0">
                  <a:moveTo>
                    <a:pt x="251"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3"/>
            <p:cNvSpPr/>
            <p:nvPr/>
          </p:nvSpPr>
          <p:spPr>
            <a:xfrm>
              <a:off x="14402114" y="1480536"/>
              <a:ext cx="210" cy="4836"/>
            </a:xfrm>
            <a:custGeom>
              <a:avLst/>
              <a:gdLst/>
              <a:ahLst/>
              <a:cxnLst/>
              <a:rect l="l" t="t" r="r" b="b"/>
              <a:pathLst>
                <a:path w="1" h="23" extrusionOk="0">
                  <a:moveTo>
                    <a:pt x="1" y="0"/>
                  </a:moveTo>
                  <a:lnTo>
                    <a:pt x="1" y="0"/>
                  </a:lnTo>
                  <a:lnTo>
                    <a:pt x="1" y="23"/>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3"/>
            <p:cNvSpPr/>
            <p:nvPr/>
          </p:nvSpPr>
          <p:spPr>
            <a:xfrm>
              <a:off x="15376447" y="664527"/>
              <a:ext cx="52984" cy="43523"/>
            </a:xfrm>
            <a:custGeom>
              <a:avLst/>
              <a:gdLst/>
              <a:ahLst/>
              <a:cxnLst/>
              <a:rect l="l" t="t" r="r" b="b"/>
              <a:pathLst>
                <a:path w="252" h="207" extrusionOk="0">
                  <a:moveTo>
                    <a:pt x="228" y="1"/>
                  </a:move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3"/>
            <p:cNvSpPr/>
            <p:nvPr/>
          </p:nvSpPr>
          <p:spPr>
            <a:xfrm>
              <a:off x="14781208" y="1134873"/>
              <a:ext cx="52984" cy="43523"/>
            </a:xfrm>
            <a:custGeom>
              <a:avLst/>
              <a:gdLst/>
              <a:ahLst/>
              <a:cxnLst/>
              <a:rect l="l" t="t" r="r" b="b"/>
              <a:pathLst>
                <a:path w="252"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3"/>
            <p:cNvSpPr/>
            <p:nvPr/>
          </p:nvSpPr>
          <p:spPr>
            <a:xfrm>
              <a:off x="14402114" y="1437223"/>
              <a:ext cx="57820" cy="43523"/>
            </a:xfrm>
            <a:custGeom>
              <a:avLst/>
              <a:gdLst/>
              <a:ahLst/>
              <a:cxnLst/>
              <a:rect l="l" t="t" r="r" b="b"/>
              <a:pathLst>
                <a:path w="275" h="207" extrusionOk="0">
                  <a:moveTo>
                    <a:pt x="252" y="1"/>
                  </a:moveTo>
                  <a:lnTo>
                    <a:pt x="1" y="183"/>
                  </a:lnTo>
                  <a:lnTo>
                    <a:pt x="23"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3"/>
            <p:cNvSpPr/>
            <p:nvPr/>
          </p:nvSpPr>
          <p:spPr>
            <a:xfrm>
              <a:off x="14833983" y="1178186"/>
              <a:ext cx="57820" cy="43313"/>
            </a:xfrm>
            <a:custGeom>
              <a:avLst/>
              <a:gdLst/>
              <a:ahLst/>
              <a:cxnLst/>
              <a:rect l="l" t="t" r="r" b="b"/>
              <a:pathLst>
                <a:path w="275" h="206" extrusionOk="0">
                  <a:moveTo>
                    <a:pt x="252" y="0"/>
                  </a:moveTo>
                  <a:lnTo>
                    <a:pt x="1" y="205"/>
                  </a:lnTo>
                  <a:lnTo>
                    <a:pt x="24" y="205"/>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3"/>
            <p:cNvSpPr/>
            <p:nvPr/>
          </p:nvSpPr>
          <p:spPr>
            <a:xfrm>
              <a:off x="14459725" y="148053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3"/>
            <p:cNvSpPr/>
            <p:nvPr/>
          </p:nvSpPr>
          <p:spPr>
            <a:xfrm>
              <a:off x="14891593" y="1134873"/>
              <a:ext cx="52984" cy="43523"/>
            </a:xfrm>
            <a:custGeom>
              <a:avLst/>
              <a:gdLst/>
              <a:ahLst/>
              <a:cxnLst/>
              <a:rect l="l" t="t" r="r" b="b"/>
              <a:pathLst>
                <a:path w="252"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3"/>
            <p:cNvSpPr/>
            <p:nvPr/>
          </p:nvSpPr>
          <p:spPr>
            <a:xfrm>
              <a:off x="15534770" y="645394"/>
              <a:ext cx="29015" cy="19344"/>
            </a:xfrm>
            <a:custGeom>
              <a:avLst/>
              <a:gdLst/>
              <a:ahLst/>
              <a:cxnLst/>
              <a:rect l="l" t="t" r="r" b="b"/>
              <a:pathLst>
                <a:path w="138" h="92" extrusionOk="0">
                  <a:moveTo>
                    <a:pt x="115" y="0"/>
                  </a:moveTo>
                  <a:lnTo>
                    <a:pt x="0" y="92"/>
                  </a:lnTo>
                  <a:lnTo>
                    <a:pt x="23"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3"/>
            <p:cNvSpPr/>
            <p:nvPr/>
          </p:nvSpPr>
          <p:spPr>
            <a:xfrm>
              <a:off x="14781208" y="1221289"/>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3"/>
            <p:cNvSpPr/>
            <p:nvPr/>
          </p:nvSpPr>
          <p:spPr>
            <a:xfrm>
              <a:off x="14944368" y="109177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3"/>
            <p:cNvSpPr/>
            <p:nvPr/>
          </p:nvSpPr>
          <p:spPr>
            <a:xfrm>
              <a:off x="15429221" y="707840"/>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3"/>
            <p:cNvSpPr/>
            <p:nvPr/>
          </p:nvSpPr>
          <p:spPr>
            <a:xfrm>
              <a:off x="15266061" y="837359"/>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3"/>
            <p:cNvSpPr/>
            <p:nvPr/>
          </p:nvSpPr>
          <p:spPr>
            <a:xfrm>
              <a:off x="14728434" y="1264392"/>
              <a:ext cx="52984" cy="43523"/>
            </a:xfrm>
            <a:custGeom>
              <a:avLst/>
              <a:gdLst/>
              <a:ahLst/>
              <a:cxnLst/>
              <a:rect l="l" t="t" r="r" b="b"/>
              <a:pathLst>
                <a:path w="252" h="207" extrusionOk="0">
                  <a:moveTo>
                    <a:pt x="1" y="206"/>
                  </a:moveTo>
                  <a:lnTo>
                    <a:pt x="252" y="1"/>
                  </a:lnTo>
                  <a:lnTo>
                    <a:pt x="252" y="1"/>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3"/>
            <p:cNvSpPr/>
            <p:nvPr/>
          </p:nvSpPr>
          <p:spPr>
            <a:xfrm>
              <a:off x="15213287" y="880462"/>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3"/>
            <p:cNvSpPr/>
            <p:nvPr/>
          </p:nvSpPr>
          <p:spPr>
            <a:xfrm>
              <a:off x="14402114" y="1523639"/>
              <a:ext cx="57820" cy="38687"/>
            </a:xfrm>
            <a:custGeom>
              <a:avLst/>
              <a:gdLst/>
              <a:ahLst/>
              <a:cxnLst/>
              <a:rect l="l" t="t" r="r" b="b"/>
              <a:pathLst>
                <a:path w="275" h="184" extrusionOk="0">
                  <a:moveTo>
                    <a:pt x="252" y="0"/>
                  </a:moveTo>
                  <a:lnTo>
                    <a:pt x="1" y="183"/>
                  </a:lnTo>
                  <a:lnTo>
                    <a:pt x="23"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3"/>
            <p:cNvSpPr/>
            <p:nvPr/>
          </p:nvSpPr>
          <p:spPr>
            <a:xfrm>
              <a:off x="15481996" y="664527"/>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3"/>
            <p:cNvSpPr/>
            <p:nvPr/>
          </p:nvSpPr>
          <p:spPr>
            <a:xfrm>
              <a:off x="14618049" y="1350808"/>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3"/>
            <p:cNvSpPr/>
            <p:nvPr/>
          </p:nvSpPr>
          <p:spPr>
            <a:xfrm>
              <a:off x="15376447" y="750943"/>
              <a:ext cx="52984" cy="43523"/>
            </a:xfrm>
            <a:custGeom>
              <a:avLst/>
              <a:gdLst/>
              <a:ahLst/>
              <a:cxnLst/>
              <a:rect l="l" t="t" r="r" b="b"/>
              <a:pathLst>
                <a:path w="252" h="207" extrusionOk="0">
                  <a:moveTo>
                    <a:pt x="228" y="1"/>
                  </a:move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3"/>
            <p:cNvSpPr/>
            <p:nvPr/>
          </p:nvSpPr>
          <p:spPr>
            <a:xfrm>
              <a:off x="14675659" y="130770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3"/>
            <p:cNvSpPr/>
            <p:nvPr/>
          </p:nvSpPr>
          <p:spPr>
            <a:xfrm>
              <a:off x="14565274" y="1394121"/>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3"/>
            <p:cNvSpPr/>
            <p:nvPr/>
          </p:nvSpPr>
          <p:spPr>
            <a:xfrm>
              <a:off x="15318836" y="794256"/>
              <a:ext cx="57820" cy="43313"/>
            </a:xfrm>
            <a:custGeom>
              <a:avLst/>
              <a:gdLst/>
              <a:ahLst/>
              <a:cxnLst/>
              <a:rect l="l" t="t" r="r" b="b"/>
              <a:pathLst>
                <a:path w="275" h="206" extrusionOk="0">
                  <a:moveTo>
                    <a:pt x="251" y="0"/>
                  </a:moveTo>
                  <a:lnTo>
                    <a:pt x="0"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3"/>
            <p:cNvSpPr/>
            <p:nvPr/>
          </p:nvSpPr>
          <p:spPr>
            <a:xfrm>
              <a:off x="15050127" y="1010191"/>
              <a:ext cx="52984" cy="38477"/>
            </a:xfrm>
            <a:custGeom>
              <a:avLst/>
              <a:gdLst/>
              <a:ahLst/>
              <a:cxnLst/>
              <a:rect l="l" t="t" r="r" b="b"/>
              <a:pathLst>
                <a:path w="252" h="183" extrusionOk="0">
                  <a:moveTo>
                    <a:pt x="251" y="0"/>
                  </a:moveTo>
                  <a:lnTo>
                    <a:pt x="0" y="183"/>
                  </a:lnTo>
                  <a:lnTo>
                    <a:pt x="23"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3"/>
            <p:cNvSpPr/>
            <p:nvPr/>
          </p:nvSpPr>
          <p:spPr>
            <a:xfrm>
              <a:off x="15160512" y="923775"/>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3"/>
            <p:cNvSpPr/>
            <p:nvPr/>
          </p:nvSpPr>
          <p:spPr>
            <a:xfrm>
              <a:off x="15102902" y="966878"/>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3"/>
            <p:cNvSpPr/>
            <p:nvPr/>
          </p:nvSpPr>
          <p:spPr>
            <a:xfrm>
              <a:off x="14402114" y="1562116"/>
              <a:ext cx="210" cy="4836"/>
            </a:xfrm>
            <a:custGeom>
              <a:avLst/>
              <a:gdLst/>
              <a:ahLst/>
              <a:cxnLst/>
              <a:rect l="l" t="t" r="r" b="b"/>
              <a:pathLst>
                <a:path w="1" h="23" extrusionOk="0">
                  <a:moveTo>
                    <a:pt x="1" y="0"/>
                  </a:moveTo>
                  <a:lnTo>
                    <a:pt x="1" y="23"/>
                  </a:lnTo>
                  <a:lnTo>
                    <a:pt x="1" y="23"/>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3"/>
            <p:cNvSpPr/>
            <p:nvPr/>
          </p:nvSpPr>
          <p:spPr>
            <a:xfrm>
              <a:off x="14512499" y="1437223"/>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3"/>
            <p:cNvSpPr/>
            <p:nvPr/>
          </p:nvSpPr>
          <p:spPr>
            <a:xfrm>
              <a:off x="14997142" y="1048457"/>
              <a:ext cx="53195" cy="43523"/>
            </a:xfrm>
            <a:custGeom>
              <a:avLst/>
              <a:gdLst/>
              <a:ahLst/>
              <a:cxnLst/>
              <a:rect l="l" t="t" r="r" b="b"/>
              <a:pathLst>
                <a:path w="253"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3"/>
            <p:cNvSpPr/>
            <p:nvPr/>
          </p:nvSpPr>
          <p:spPr>
            <a:xfrm>
              <a:off x="15213287" y="966878"/>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3"/>
            <p:cNvSpPr/>
            <p:nvPr/>
          </p:nvSpPr>
          <p:spPr>
            <a:xfrm>
              <a:off x="15050127" y="1091770"/>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3"/>
            <p:cNvSpPr/>
            <p:nvPr/>
          </p:nvSpPr>
          <p:spPr>
            <a:xfrm>
              <a:off x="14781208" y="130770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3"/>
            <p:cNvSpPr/>
            <p:nvPr/>
          </p:nvSpPr>
          <p:spPr>
            <a:xfrm>
              <a:off x="14997142" y="1134873"/>
              <a:ext cx="53195" cy="43523"/>
            </a:xfrm>
            <a:custGeom>
              <a:avLst/>
              <a:gdLst/>
              <a:ahLst/>
              <a:cxnLst/>
              <a:rect l="l" t="t" r="r" b="b"/>
              <a:pathLst>
                <a:path w="253"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3"/>
            <p:cNvSpPr/>
            <p:nvPr/>
          </p:nvSpPr>
          <p:spPr>
            <a:xfrm>
              <a:off x="14728434" y="135080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3"/>
            <p:cNvSpPr/>
            <p:nvPr/>
          </p:nvSpPr>
          <p:spPr>
            <a:xfrm>
              <a:off x="15376447" y="837359"/>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3"/>
            <p:cNvSpPr/>
            <p:nvPr/>
          </p:nvSpPr>
          <p:spPr>
            <a:xfrm>
              <a:off x="14944368" y="1178186"/>
              <a:ext cx="52984" cy="43313"/>
            </a:xfrm>
            <a:custGeom>
              <a:avLst/>
              <a:gdLst/>
              <a:ahLst/>
              <a:cxnLst/>
              <a:rect l="l" t="t" r="r" b="b"/>
              <a:pathLst>
                <a:path w="252" h="206" extrusionOk="0">
                  <a:moveTo>
                    <a:pt x="229" y="0"/>
                  </a:moveTo>
                  <a:lnTo>
                    <a:pt x="1" y="205"/>
                  </a:lnTo>
                  <a:lnTo>
                    <a:pt x="1" y="205"/>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3"/>
            <p:cNvSpPr/>
            <p:nvPr/>
          </p:nvSpPr>
          <p:spPr>
            <a:xfrm>
              <a:off x="14618049" y="1437223"/>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3"/>
            <p:cNvSpPr/>
            <p:nvPr/>
          </p:nvSpPr>
          <p:spPr>
            <a:xfrm>
              <a:off x="14512499" y="1523639"/>
              <a:ext cx="52984" cy="38687"/>
            </a:xfrm>
            <a:custGeom>
              <a:avLst/>
              <a:gdLst/>
              <a:ahLst/>
              <a:cxnLst/>
              <a:rect l="l" t="t" r="r" b="b"/>
              <a:pathLst>
                <a:path w="252" h="184" extrusionOk="0">
                  <a:moveTo>
                    <a:pt x="1" y="183"/>
                  </a:moveTo>
                  <a:lnTo>
                    <a:pt x="252" y="0"/>
                  </a:lnTo>
                  <a:lnTo>
                    <a:pt x="252" y="0"/>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3"/>
            <p:cNvSpPr/>
            <p:nvPr/>
          </p:nvSpPr>
          <p:spPr>
            <a:xfrm>
              <a:off x="14402114" y="1605219"/>
              <a:ext cx="57820" cy="43313"/>
            </a:xfrm>
            <a:custGeom>
              <a:avLst/>
              <a:gdLst/>
              <a:ahLst/>
              <a:cxnLst/>
              <a:rect l="l" t="t" r="r" b="b"/>
              <a:pathLst>
                <a:path w="275" h="206" extrusionOk="0">
                  <a:moveTo>
                    <a:pt x="252" y="1"/>
                  </a:moveTo>
                  <a:lnTo>
                    <a:pt x="1" y="206"/>
                  </a:lnTo>
                  <a:lnTo>
                    <a:pt x="23"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3"/>
            <p:cNvSpPr/>
            <p:nvPr/>
          </p:nvSpPr>
          <p:spPr>
            <a:xfrm>
              <a:off x="14675659" y="1394121"/>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3"/>
            <p:cNvSpPr/>
            <p:nvPr/>
          </p:nvSpPr>
          <p:spPr>
            <a:xfrm>
              <a:off x="14833983" y="1264392"/>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3"/>
            <p:cNvSpPr/>
            <p:nvPr/>
          </p:nvSpPr>
          <p:spPr>
            <a:xfrm>
              <a:off x="15592381" y="664527"/>
              <a:ext cx="52984" cy="43523"/>
            </a:xfrm>
            <a:custGeom>
              <a:avLst/>
              <a:gdLst/>
              <a:ahLst/>
              <a:cxnLst/>
              <a:rect l="l" t="t" r="r" b="b"/>
              <a:pathLst>
                <a:path w="252" h="207" extrusionOk="0">
                  <a:moveTo>
                    <a:pt x="229" y="1"/>
                  </a:moveTo>
                  <a:lnTo>
                    <a:pt x="0" y="206"/>
                  </a:lnTo>
                  <a:lnTo>
                    <a:pt x="251"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3"/>
            <p:cNvSpPr/>
            <p:nvPr/>
          </p:nvSpPr>
          <p:spPr>
            <a:xfrm>
              <a:off x="15266061" y="92377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3"/>
            <p:cNvSpPr/>
            <p:nvPr/>
          </p:nvSpPr>
          <p:spPr>
            <a:xfrm>
              <a:off x="15318836" y="880462"/>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3"/>
            <p:cNvSpPr/>
            <p:nvPr/>
          </p:nvSpPr>
          <p:spPr>
            <a:xfrm>
              <a:off x="15645155" y="645394"/>
              <a:ext cx="29015" cy="19344"/>
            </a:xfrm>
            <a:custGeom>
              <a:avLst/>
              <a:gdLst/>
              <a:ahLst/>
              <a:cxnLst/>
              <a:rect l="l" t="t" r="r" b="b"/>
              <a:pathLst>
                <a:path w="138" h="92" extrusionOk="0">
                  <a:moveTo>
                    <a:pt x="115" y="0"/>
                  </a:moveTo>
                  <a:lnTo>
                    <a:pt x="0"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3"/>
            <p:cNvSpPr/>
            <p:nvPr/>
          </p:nvSpPr>
          <p:spPr>
            <a:xfrm>
              <a:off x="14402114" y="1648322"/>
              <a:ext cx="210" cy="5046"/>
            </a:xfrm>
            <a:custGeom>
              <a:avLst/>
              <a:gdLst/>
              <a:ahLst/>
              <a:cxnLst/>
              <a:rect l="l" t="t" r="r" b="b"/>
              <a:pathLst>
                <a:path w="1" h="24" extrusionOk="0">
                  <a:moveTo>
                    <a:pt x="1" y="1"/>
                  </a:moveTo>
                  <a:lnTo>
                    <a:pt x="1" y="1"/>
                  </a:lnTo>
                  <a:lnTo>
                    <a:pt x="1" y="24"/>
                  </a:lnTo>
                  <a:lnTo>
                    <a:pt x="1" y="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3"/>
            <p:cNvSpPr/>
            <p:nvPr/>
          </p:nvSpPr>
          <p:spPr>
            <a:xfrm>
              <a:off x="15102902" y="1048457"/>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3"/>
            <p:cNvSpPr/>
            <p:nvPr/>
          </p:nvSpPr>
          <p:spPr>
            <a:xfrm>
              <a:off x="15534770" y="707840"/>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3"/>
            <p:cNvSpPr/>
            <p:nvPr/>
          </p:nvSpPr>
          <p:spPr>
            <a:xfrm>
              <a:off x="14565274" y="148053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3"/>
            <p:cNvSpPr/>
            <p:nvPr/>
          </p:nvSpPr>
          <p:spPr>
            <a:xfrm>
              <a:off x="15429221" y="794256"/>
              <a:ext cx="52984" cy="43313"/>
            </a:xfrm>
            <a:custGeom>
              <a:avLst/>
              <a:gdLst/>
              <a:ahLst/>
              <a:cxnLst/>
              <a:rect l="l" t="t" r="r" b="b"/>
              <a:pathLst>
                <a:path w="252" h="206" extrusionOk="0">
                  <a:moveTo>
                    <a:pt x="251"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3"/>
            <p:cNvSpPr/>
            <p:nvPr/>
          </p:nvSpPr>
          <p:spPr>
            <a:xfrm>
              <a:off x="14891593" y="1221289"/>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3"/>
            <p:cNvSpPr/>
            <p:nvPr/>
          </p:nvSpPr>
          <p:spPr>
            <a:xfrm>
              <a:off x="15160512" y="1010191"/>
              <a:ext cx="52984" cy="38477"/>
            </a:xfrm>
            <a:custGeom>
              <a:avLst/>
              <a:gdLst/>
              <a:ahLst/>
              <a:cxnLst/>
              <a:rect l="l" t="t" r="r" b="b"/>
              <a:pathLst>
                <a:path w="252" h="183" extrusionOk="0">
                  <a:moveTo>
                    <a:pt x="228" y="0"/>
                  </a:move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3"/>
            <p:cNvSpPr/>
            <p:nvPr/>
          </p:nvSpPr>
          <p:spPr>
            <a:xfrm>
              <a:off x="14459725" y="1562116"/>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3"/>
            <p:cNvSpPr/>
            <p:nvPr/>
          </p:nvSpPr>
          <p:spPr>
            <a:xfrm>
              <a:off x="15481996" y="750943"/>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3"/>
            <p:cNvSpPr/>
            <p:nvPr/>
          </p:nvSpPr>
          <p:spPr>
            <a:xfrm>
              <a:off x="15645155" y="707840"/>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3"/>
            <p:cNvSpPr/>
            <p:nvPr/>
          </p:nvSpPr>
          <p:spPr>
            <a:xfrm>
              <a:off x="15750704" y="645394"/>
              <a:ext cx="29015" cy="19344"/>
            </a:xfrm>
            <a:custGeom>
              <a:avLst/>
              <a:gdLst/>
              <a:ahLst/>
              <a:cxnLst/>
              <a:rect l="l" t="t" r="r" b="b"/>
              <a:pathLst>
                <a:path w="138" h="92" extrusionOk="0">
                  <a:moveTo>
                    <a:pt x="115" y="0"/>
                  </a:moveTo>
                  <a:lnTo>
                    <a:pt x="1" y="92"/>
                  </a:lnTo>
                  <a:lnTo>
                    <a:pt x="23"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3"/>
            <p:cNvSpPr/>
            <p:nvPr/>
          </p:nvSpPr>
          <p:spPr>
            <a:xfrm>
              <a:off x="15050127" y="1178186"/>
              <a:ext cx="52984" cy="43313"/>
            </a:xfrm>
            <a:custGeom>
              <a:avLst/>
              <a:gdLst/>
              <a:ahLst/>
              <a:cxnLst/>
              <a:rect l="l" t="t" r="r" b="b"/>
              <a:pathLst>
                <a:path w="252" h="206" extrusionOk="0">
                  <a:moveTo>
                    <a:pt x="251" y="0"/>
                  </a:moveTo>
                  <a:lnTo>
                    <a:pt x="0" y="205"/>
                  </a:lnTo>
                  <a:lnTo>
                    <a:pt x="23" y="205"/>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3"/>
            <p:cNvSpPr/>
            <p:nvPr/>
          </p:nvSpPr>
          <p:spPr>
            <a:xfrm>
              <a:off x="14402114" y="1734738"/>
              <a:ext cx="210" cy="5046"/>
            </a:xfrm>
            <a:custGeom>
              <a:avLst/>
              <a:gdLst/>
              <a:ahLst/>
              <a:cxnLst/>
              <a:rect l="l" t="t" r="r" b="b"/>
              <a:pathLst>
                <a:path w="1" h="24" extrusionOk="0">
                  <a:moveTo>
                    <a:pt x="1" y="1"/>
                  </a:moveTo>
                  <a:lnTo>
                    <a:pt x="1" y="1"/>
                  </a:lnTo>
                  <a:lnTo>
                    <a:pt x="1" y="24"/>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3"/>
            <p:cNvSpPr/>
            <p:nvPr/>
          </p:nvSpPr>
          <p:spPr>
            <a:xfrm>
              <a:off x="14618049" y="1523639"/>
              <a:ext cx="57820" cy="38687"/>
            </a:xfrm>
            <a:custGeom>
              <a:avLst/>
              <a:gdLst/>
              <a:ahLst/>
              <a:cxnLst/>
              <a:rect l="l" t="t" r="r" b="b"/>
              <a:pathLst>
                <a:path w="275" h="184" extrusionOk="0">
                  <a:moveTo>
                    <a:pt x="252" y="0"/>
                  </a:moveTo>
                  <a:lnTo>
                    <a:pt x="1" y="183"/>
                  </a:lnTo>
                  <a:lnTo>
                    <a:pt x="24"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3"/>
            <p:cNvSpPr/>
            <p:nvPr/>
          </p:nvSpPr>
          <p:spPr>
            <a:xfrm>
              <a:off x="14402114" y="1691635"/>
              <a:ext cx="57820" cy="43313"/>
            </a:xfrm>
            <a:custGeom>
              <a:avLst/>
              <a:gdLst/>
              <a:ahLst/>
              <a:cxnLst/>
              <a:rect l="l" t="t" r="r" b="b"/>
              <a:pathLst>
                <a:path w="275" h="206" extrusionOk="0">
                  <a:moveTo>
                    <a:pt x="252" y="0"/>
                  </a:moveTo>
                  <a:lnTo>
                    <a:pt x="1" y="206"/>
                  </a:lnTo>
                  <a:lnTo>
                    <a:pt x="23"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3"/>
            <p:cNvSpPr/>
            <p:nvPr/>
          </p:nvSpPr>
          <p:spPr>
            <a:xfrm>
              <a:off x="15592381" y="750943"/>
              <a:ext cx="52984" cy="43523"/>
            </a:xfrm>
            <a:custGeom>
              <a:avLst/>
              <a:gdLst/>
              <a:ahLst/>
              <a:cxnLst/>
              <a:rect l="l" t="t" r="r" b="b"/>
              <a:pathLst>
                <a:path w="252" h="207" extrusionOk="0">
                  <a:moveTo>
                    <a:pt x="229" y="1"/>
                  </a:move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3"/>
            <p:cNvSpPr/>
            <p:nvPr/>
          </p:nvSpPr>
          <p:spPr>
            <a:xfrm>
              <a:off x="15266061" y="1010191"/>
              <a:ext cx="52984" cy="38477"/>
            </a:xfrm>
            <a:custGeom>
              <a:avLst/>
              <a:gdLst/>
              <a:ahLst/>
              <a:cxnLst/>
              <a:rect l="l" t="t" r="r" b="b"/>
              <a:pathLst>
                <a:path w="252" h="183" extrusionOk="0">
                  <a:moveTo>
                    <a:pt x="251" y="0"/>
                  </a:moveTo>
                  <a:lnTo>
                    <a:pt x="0" y="183"/>
                  </a:lnTo>
                  <a:lnTo>
                    <a:pt x="23"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3"/>
            <p:cNvSpPr/>
            <p:nvPr/>
          </p:nvSpPr>
          <p:spPr>
            <a:xfrm>
              <a:off x="14728434" y="1437223"/>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3"/>
            <p:cNvSpPr/>
            <p:nvPr/>
          </p:nvSpPr>
          <p:spPr>
            <a:xfrm>
              <a:off x="14675659" y="148053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3"/>
            <p:cNvSpPr/>
            <p:nvPr/>
          </p:nvSpPr>
          <p:spPr>
            <a:xfrm>
              <a:off x="14459725" y="1648322"/>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3"/>
            <p:cNvSpPr/>
            <p:nvPr/>
          </p:nvSpPr>
          <p:spPr>
            <a:xfrm>
              <a:off x="14512499" y="1605219"/>
              <a:ext cx="52984" cy="43313"/>
            </a:xfrm>
            <a:custGeom>
              <a:avLst/>
              <a:gdLst/>
              <a:ahLst/>
              <a:cxnLst/>
              <a:rect l="l" t="t" r="r" b="b"/>
              <a:pathLst>
                <a:path w="252" h="206" extrusionOk="0">
                  <a:moveTo>
                    <a:pt x="252" y="1"/>
                  </a:moveTo>
                  <a:lnTo>
                    <a:pt x="1" y="206"/>
                  </a:ln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3"/>
            <p:cNvSpPr/>
            <p:nvPr/>
          </p:nvSpPr>
          <p:spPr>
            <a:xfrm>
              <a:off x="15534770" y="794256"/>
              <a:ext cx="57820" cy="43313"/>
            </a:xfrm>
            <a:custGeom>
              <a:avLst/>
              <a:gdLst/>
              <a:ahLst/>
              <a:cxnLst/>
              <a:rect l="l" t="t" r="r" b="b"/>
              <a:pathLst>
                <a:path w="275" h="206" extrusionOk="0">
                  <a:moveTo>
                    <a:pt x="251" y="0"/>
                  </a:moveTo>
                  <a:lnTo>
                    <a:pt x="0"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3"/>
            <p:cNvSpPr/>
            <p:nvPr/>
          </p:nvSpPr>
          <p:spPr>
            <a:xfrm>
              <a:off x="15697930" y="664527"/>
              <a:ext cx="52984" cy="43523"/>
            </a:xfrm>
            <a:custGeom>
              <a:avLst/>
              <a:gdLst/>
              <a:ahLst/>
              <a:cxnLst/>
              <a:rect l="l" t="t" r="r" b="b"/>
              <a:pathLst>
                <a:path w="252" h="207" extrusionOk="0">
                  <a:moveTo>
                    <a:pt x="252" y="1"/>
                  </a:moveTo>
                  <a:lnTo>
                    <a:pt x="0"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3"/>
            <p:cNvSpPr/>
            <p:nvPr/>
          </p:nvSpPr>
          <p:spPr>
            <a:xfrm>
              <a:off x="15318836" y="966878"/>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3"/>
            <p:cNvSpPr/>
            <p:nvPr/>
          </p:nvSpPr>
          <p:spPr>
            <a:xfrm>
              <a:off x="15213287" y="1048457"/>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3"/>
            <p:cNvSpPr/>
            <p:nvPr/>
          </p:nvSpPr>
          <p:spPr>
            <a:xfrm>
              <a:off x="14891593" y="130770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3"/>
            <p:cNvSpPr/>
            <p:nvPr/>
          </p:nvSpPr>
          <p:spPr>
            <a:xfrm>
              <a:off x="14944368" y="1264392"/>
              <a:ext cx="52984" cy="43523"/>
            </a:xfrm>
            <a:custGeom>
              <a:avLst/>
              <a:gdLst/>
              <a:ahLst/>
              <a:cxnLst/>
              <a:rect l="l" t="t" r="r" b="b"/>
              <a:pathLst>
                <a:path w="252" h="207" extrusionOk="0">
                  <a:moveTo>
                    <a:pt x="229"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3"/>
            <p:cNvSpPr/>
            <p:nvPr/>
          </p:nvSpPr>
          <p:spPr>
            <a:xfrm>
              <a:off x="15429221" y="880462"/>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3"/>
            <p:cNvSpPr/>
            <p:nvPr/>
          </p:nvSpPr>
          <p:spPr>
            <a:xfrm>
              <a:off x="14781208" y="1394121"/>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3"/>
            <p:cNvSpPr/>
            <p:nvPr/>
          </p:nvSpPr>
          <p:spPr>
            <a:xfrm>
              <a:off x="15481996" y="837359"/>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3"/>
            <p:cNvSpPr/>
            <p:nvPr/>
          </p:nvSpPr>
          <p:spPr>
            <a:xfrm>
              <a:off x="14997142" y="1221289"/>
              <a:ext cx="53195" cy="43313"/>
            </a:xfrm>
            <a:custGeom>
              <a:avLst/>
              <a:gdLst/>
              <a:ahLst/>
              <a:cxnLst/>
              <a:rect l="l" t="t" r="r" b="b"/>
              <a:pathLst>
                <a:path w="253"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3"/>
            <p:cNvSpPr/>
            <p:nvPr/>
          </p:nvSpPr>
          <p:spPr>
            <a:xfrm>
              <a:off x="15160512" y="1091770"/>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3"/>
            <p:cNvSpPr/>
            <p:nvPr/>
          </p:nvSpPr>
          <p:spPr>
            <a:xfrm>
              <a:off x="14565274" y="1562116"/>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3"/>
            <p:cNvSpPr/>
            <p:nvPr/>
          </p:nvSpPr>
          <p:spPr>
            <a:xfrm>
              <a:off x="15376447" y="923775"/>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3"/>
            <p:cNvSpPr/>
            <p:nvPr/>
          </p:nvSpPr>
          <p:spPr>
            <a:xfrm>
              <a:off x="15102902" y="1134873"/>
              <a:ext cx="57820" cy="43523"/>
            </a:xfrm>
            <a:custGeom>
              <a:avLst/>
              <a:gdLst/>
              <a:ahLst/>
              <a:cxnLst/>
              <a:rect l="l" t="t" r="r" b="b"/>
              <a:pathLst>
                <a:path w="275" h="207"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3"/>
            <p:cNvSpPr/>
            <p:nvPr/>
          </p:nvSpPr>
          <p:spPr>
            <a:xfrm>
              <a:off x="14833983" y="1350808"/>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3"/>
            <p:cNvSpPr/>
            <p:nvPr/>
          </p:nvSpPr>
          <p:spPr>
            <a:xfrm>
              <a:off x="14459725" y="1734738"/>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3"/>
            <p:cNvSpPr/>
            <p:nvPr/>
          </p:nvSpPr>
          <p:spPr>
            <a:xfrm>
              <a:off x="15697930" y="750943"/>
              <a:ext cx="52984" cy="43523"/>
            </a:xfrm>
            <a:custGeom>
              <a:avLst/>
              <a:gdLst/>
              <a:ahLst/>
              <a:cxnLst/>
              <a:rect l="l" t="t" r="r" b="b"/>
              <a:pathLst>
                <a:path w="252" h="207" extrusionOk="0">
                  <a:moveTo>
                    <a:pt x="252" y="1"/>
                  </a:moveTo>
                  <a:lnTo>
                    <a:pt x="0"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3"/>
            <p:cNvSpPr/>
            <p:nvPr/>
          </p:nvSpPr>
          <p:spPr>
            <a:xfrm>
              <a:off x="15102902" y="1221289"/>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3"/>
            <p:cNvSpPr/>
            <p:nvPr/>
          </p:nvSpPr>
          <p:spPr>
            <a:xfrm>
              <a:off x="14833983" y="1437223"/>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3"/>
            <p:cNvSpPr/>
            <p:nvPr/>
          </p:nvSpPr>
          <p:spPr>
            <a:xfrm>
              <a:off x="14997142" y="1307705"/>
              <a:ext cx="53195" cy="43313"/>
            </a:xfrm>
            <a:custGeom>
              <a:avLst/>
              <a:gdLst/>
              <a:ahLst/>
              <a:cxnLst/>
              <a:rect l="l" t="t" r="r" b="b"/>
              <a:pathLst>
                <a:path w="253"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3"/>
            <p:cNvSpPr/>
            <p:nvPr/>
          </p:nvSpPr>
          <p:spPr>
            <a:xfrm>
              <a:off x="15050127" y="1264392"/>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3"/>
            <p:cNvSpPr/>
            <p:nvPr/>
          </p:nvSpPr>
          <p:spPr>
            <a:xfrm>
              <a:off x="14891593" y="1394121"/>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3"/>
            <p:cNvSpPr/>
            <p:nvPr/>
          </p:nvSpPr>
          <p:spPr>
            <a:xfrm>
              <a:off x="15213287" y="1134873"/>
              <a:ext cx="52984" cy="43523"/>
            </a:xfrm>
            <a:custGeom>
              <a:avLst/>
              <a:gdLst/>
              <a:ahLst/>
              <a:cxnLst/>
              <a:rect l="l" t="t" r="r" b="b"/>
              <a:pathLst>
                <a:path w="252" h="207"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3"/>
            <p:cNvSpPr/>
            <p:nvPr/>
          </p:nvSpPr>
          <p:spPr>
            <a:xfrm>
              <a:off x="14675659" y="1562116"/>
              <a:ext cx="52984" cy="43313"/>
            </a:xfrm>
            <a:custGeom>
              <a:avLst/>
              <a:gdLst/>
              <a:ahLst/>
              <a:cxnLst/>
              <a:rect l="l" t="t" r="r" b="b"/>
              <a:pathLst>
                <a:path w="252" h="206" extrusionOk="0">
                  <a:moveTo>
                    <a:pt x="229" y="0"/>
                  </a:moveTo>
                  <a:lnTo>
                    <a:pt x="1" y="206"/>
                  </a:ln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3"/>
            <p:cNvSpPr/>
            <p:nvPr/>
          </p:nvSpPr>
          <p:spPr>
            <a:xfrm>
              <a:off x="15429221" y="966878"/>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3"/>
            <p:cNvSpPr/>
            <p:nvPr/>
          </p:nvSpPr>
          <p:spPr>
            <a:xfrm>
              <a:off x="15481996" y="92377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3"/>
            <p:cNvSpPr/>
            <p:nvPr/>
          </p:nvSpPr>
          <p:spPr>
            <a:xfrm>
              <a:off x="14618049" y="1605219"/>
              <a:ext cx="57820" cy="43313"/>
            </a:xfrm>
            <a:custGeom>
              <a:avLst/>
              <a:gdLst/>
              <a:ahLst/>
              <a:cxnLst/>
              <a:rect l="l" t="t" r="r" b="b"/>
              <a:pathLst>
                <a:path w="275" h="206"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3"/>
            <p:cNvSpPr/>
            <p:nvPr/>
          </p:nvSpPr>
          <p:spPr>
            <a:xfrm>
              <a:off x="15592381" y="837359"/>
              <a:ext cx="52984" cy="43313"/>
            </a:xfrm>
            <a:custGeom>
              <a:avLst/>
              <a:gdLst/>
              <a:ahLst/>
              <a:cxnLst/>
              <a:rect l="l" t="t" r="r" b="b"/>
              <a:pathLst>
                <a:path w="252" h="206" extrusionOk="0">
                  <a:moveTo>
                    <a:pt x="229"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3"/>
            <p:cNvSpPr/>
            <p:nvPr/>
          </p:nvSpPr>
          <p:spPr>
            <a:xfrm>
              <a:off x="15861090" y="645394"/>
              <a:ext cx="29015" cy="19344"/>
            </a:xfrm>
            <a:custGeom>
              <a:avLst/>
              <a:gdLst/>
              <a:ahLst/>
              <a:cxnLst/>
              <a:rect l="l" t="t" r="r" b="b"/>
              <a:pathLst>
                <a:path w="138" h="92" extrusionOk="0">
                  <a:moveTo>
                    <a:pt x="115" y="0"/>
                  </a:moveTo>
                  <a:lnTo>
                    <a:pt x="1" y="92"/>
                  </a:lnTo>
                  <a:lnTo>
                    <a:pt x="1"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3"/>
            <p:cNvSpPr/>
            <p:nvPr/>
          </p:nvSpPr>
          <p:spPr>
            <a:xfrm>
              <a:off x="15808315" y="664527"/>
              <a:ext cx="52984" cy="43523"/>
            </a:xfrm>
            <a:custGeom>
              <a:avLst/>
              <a:gdLst/>
              <a:ahLst/>
              <a:cxnLst/>
              <a:rect l="l" t="t" r="r" b="b"/>
              <a:pathLst>
                <a:path w="252" h="207" extrusionOk="0">
                  <a:moveTo>
                    <a:pt x="229" y="1"/>
                  </a:moveTo>
                  <a:lnTo>
                    <a:pt x="0"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3"/>
            <p:cNvSpPr/>
            <p:nvPr/>
          </p:nvSpPr>
          <p:spPr>
            <a:xfrm>
              <a:off x="14402114" y="1821154"/>
              <a:ext cx="210" cy="5046"/>
            </a:xfrm>
            <a:custGeom>
              <a:avLst/>
              <a:gdLst/>
              <a:ahLst/>
              <a:cxnLst/>
              <a:rect l="l" t="t" r="r" b="b"/>
              <a:pathLst>
                <a:path w="1" h="24" extrusionOk="0">
                  <a:moveTo>
                    <a:pt x="1" y="1"/>
                  </a:moveTo>
                  <a:lnTo>
                    <a:pt x="1" y="1"/>
                  </a:lnTo>
                  <a:lnTo>
                    <a:pt x="1" y="23"/>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3"/>
            <p:cNvSpPr/>
            <p:nvPr/>
          </p:nvSpPr>
          <p:spPr>
            <a:xfrm>
              <a:off x="14781208" y="148053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3"/>
            <p:cNvSpPr/>
            <p:nvPr/>
          </p:nvSpPr>
          <p:spPr>
            <a:xfrm>
              <a:off x="15160512" y="1178186"/>
              <a:ext cx="52984" cy="43313"/>
            </a:xfrm>
            <a:custGeom>
              <a:avLst/>
              <a:gdLst/>
              <a:ahLst/>
              <a:cxnLst/>
              <a:rect l="l" t="t" r="r" b="b"/>
              <a:pathLst>
                <a:path w="252" h="206" extrusionOk="0">
                  <a:moveTo>
                    <a:pt x="228" y="0"/>
                  </a:moveTo>
                  <a:lnTo>
                    <a:pt x="0" y="205"/>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3"/>
            <p:cNvSpPr/>
            <p:nvPr/>
          </p:nvSpPr>
          <p:spPr>
            <a:xfrm>
              <a:off x="14728434" y="1523639"/>
              <a:ext cx="52984" cy="38687"/>
            </a:xfrm>
            <a:custGeom>
              <a:avLst/>
              <a:gdLst/>
              <a:ahLst/>
              <a:cxnLst/>
              <a:rect l="l" t="t" r="r" b="b"/>
              <a:pathLst>
                <a:path w="252" h="184" extrusionOk="0">
                  <a:moveTo>
                    <a:pt x="1" y="183"/>
                  </a:moveTo>
                  <a:lnTo>
                    <a:pt x="252" y="0"/>
                  </a:lnTo>
                  <a:lnTo>
                    <a:pt x="252" y="0"/>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3"/>
            <p:cNvSpPr/>
            <p:nvPr/>
          </p:nvSpPr>
          <p:spPr>
            <a:xfrm>
              <a:off x="14402114" y="1778051"/>
              <a:ext cx="57820" cy="43313"/>
            </a:xfrm>
            <a:custGeom>
              <a:avLst/>
              <a:gdLst/>
              <a:ahLst/>
              <a:cxnLst/>
              <a:rect l="l" t="t" r="r" b="b"/>
              <a:pathLst>
                <a:path w="275" h="206" extrusionOk="0">
                  <a:moveTo>
                    <a:pt x="252" y="0"/>
                  </a:moveTo>
                  <a:lnTo>
                    <a:pt x="1" y="206"/>
                  </a:lnTo>
                  <a:lnTo>
                    <a:pt x="23"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3"/>
            <p:cNvSpPr/>
            <p:nvPr/>
          </p:nvSpPr>
          <p:spPr>
            <a:xfrm>
              <a:off x="15266061" y="1091770"/>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3"/>
            <p:cNvSpPr/>
            <p:nvPr/>
          </p:nvSpPr>
          <p:spPr>
            <a:xfrm>
              <a:off x="14565274" y="1648322"/>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3"/>
            <p:cNvSpPr/>
            <p:nvPr/>
          </p:nvSpPr>
          <p:spPr>
            <a:xfrm>
              <a:off x="15376447" y="1010191"/>
              <a:ext cx="52984" cy="38477"/>
            </a:xfrm>
            <a:custGeom>
              <a:avLst/>
              <a:gdLst/>
              <a:ahLst/>
              <a:cxnLst/>
              <a:rect l="l" t="t" r="r" b="b"/>
              <a:pathLst>
                <a:path w="252" h="183" extrusionOk="0">
                  <a:moveTo>
                    <a:pt x="228" y="0"/>
                  </a:move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3"/>
            <p:cNvSpPr/>
            <p:nvPr/>
          </p:nvSpPr>
          <p:spPr>
            <a:xfrm>
              <a:off x="15318836" y="1048457"/>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3"/>
            <p:cNvSpPr/>
            <p:nvPr/>
          </p:nvSpPr>
          <p:spPr>
            <a:xfrm>
              <a:off x="15645155" y="794256"/>
              <a:ext cx="52984" cy="43313"/>
            </a:xfrm>
            <a:custGeom>
              <a:avLst/>
              <a:gdLst/>
              <a:ahLst/>
              <a:cxnLst/>
              <a:rect l="l" t="t" r="r" b="b"/>
              <a:pathLst>
                <a:path w="252" h="206" extrusionOk="0">
                  <a:moveTo>
                    <a:pt x="251"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3"/>
            <p:cNvSpPr/>
            <p:nvPr/>
          </p:nvSpPr>
          <p:spPr>
            <a:xfrm>
              <a:off x="14512499" y="1691635"/>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3"/>
            <p:cNvSpPr/>
            <p:nvPr/>
          </p:nvSpPr>
          <p:spPr>
            <a:xfrm>
              <a:off x="15534770" y="880462"/>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3"/>
            <p:cNvSpPr/>
            <p:nvPr/>
          </p:nvSpPr>
          <p:spPr>
            <a:xfrm>
              <a:off x="14944368" y="135080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3"/>
            <p:cNvSpPr/>
            <p:nvPr/>
          </p:nvSpPr>
          <p:spPr>
            <a:xfrm>
              <a:off x="15750704" y="707840"/>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3"/>
            <p:cNvSpPr/>
            <p:nvPr/>
          </p:nvSpPr>
          <p:spPr>
            <a:xfrm>
              <a:off x="15266061" y="1178186"/>
              <a:ext cx="52984" cy="43313"/>
            </a:xfrm>
            <a:custGeom>
              <a:avLst/>
              <a:gdLst/>
              <a:ahLst/>
              <a:cxnLst/>
              <a:rect l="l" t="t" r="r" b="b"/>
              <a:pathLst>
                <a:path w="252" h="206" extrusionOk="0">
                  <a:moveTo>
                    <a:pt x="251" y="0"/>
                  </a:moveTo>
                  <a:lnTo>
                    <a:pt x="0" y="205"/>
                  </a:lnTo>
                  <a:lnTo>
                    <a:pt x="23" y="205"/>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3"/>
            <p:cNvSpPr/>
            <p:nvPr/>
          </p:nvSpPr>
          <p:spPr>
            <a:xfrm>
              <a:off x="15318836" y="1134873"/>
              <a:ext cx="57820" cy="43523"/>
            </a:xfrm>
            <a:custGeom>
              <a:avLst/>
              <a:gdLst/>
              <a:ahLst/>
              <a:cxnLst/>
              <a:rect l="l" t="t" r="r" b="b"/>
              <a:pathLst>
                <a:path w="275" h="207"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3"/>
            <p:cNvSpPr/>
            <p:nvPr/>
          </p:nvSpPr>
          <p:spPr>
            <a:xfrm>
              <a:off x="15861090" y="70784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3"/>
            <p:cNvSpPr/>
            <p:nvPr/>
          </p:nvSpPr>
          <p:spPr>
            <a:xfrm>
              <a:off x="15913864" y="664527"/>
              <a:ext cx="52984" cy="43523"/>
            </a:xfrm>
            <a:custGeom>
              <a:avLst/>
              <a:gdLst/>
              <a:ahLst/>
              <a:cxnLst/>
              <a:rect l="l" t="t" r="r" b="b"/>
              <a:pathLst>
                <a:path w="252" h="207" extrusionOk="0">
                  <a:moveTo>
                    <a:pt x="252" y="1"/>
                  </a:moveTo>
                  <a:lnTo>
                    <a:pt x="1"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3"/>
            <p:cNvSpPr/>
            <p:nvPr/>
          </p:nvSpPr>
          <p:spPr>
            <a:xfrm>
              <a:off x="15697930" y="837359"/>
              <a:ext cx="52984" cy="43313"/>
            </a:xfrm>
            <a:custGeom>
              <a:avLst/>
              <a:gdLst/>
              <a:ahLst/>
              <a:cxnLst/>
              <a:rect l="l" t="t" r="r" b="b"/>
              <a:pathLst>
                <a:path w="252" h="206" extrusionOk="0">
                  <a:moveTo>
                    <a:pt x="252" y="0"/>
                  </a:moveTo>
                  <a:lnTo>
                    <a:pt x="0"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3"/>
            <p:cNvSpPr/>
            <p:nvPr/>
          </p:nvSpPr>
          <p:spPr>
            <a:xfrm>
              <a:off x="15376447" y="1091770"/>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3"/>
            <p:cNvSpPr/>
            <p:nvPr/>
          </p:nvSpPr>
          <p:spPr>
            <a:xfrm>
              <a:off x="15102902" y="130770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3"/>
            <p:cNvSpPr/>
            <p:nvPr/>
          </p:nvSpPr>
          <p:spPr>
            <a:xfrm>
              <a:off x="15160512" y="1264392"/>
              <a:ext cx="52984" cy="43523"/>
            </a:xfrm>
            <a:custGeom>
              <a:avLst/>
              <a:gdLst/>
              <a:ahLst/>
              <a:cxnLst/>
              <a:rect l="l" t="t" r="r" b="b"/>
              <a:pathLst>
                <a:path w="252" h="207" extrusionOk="0">
                  <a:moveTo>
                    <a:pt x="228"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3"/>
            <p:cNvSpPr/>
            <p:nvPr/>
          </p:nvSpPr>
          <p:spPr>
            <a:xfrm>
              <a:off x="14459725" y="1821154"/>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3"/>
            <p:cNvSpPr/>
            <p:nvPr/>
          </p:nvSpPr>
          <p:spPr>
            <a:xfrm>
              <a:off x="14891593" y="148053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3"/>
            <p:cNvSpPr/>
            <p:nvPr/>
          </p:nvSpPr>
          <p:spPr>
            <a:xfrm>
              <a:off x="15534770" y="966878"/>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3"/>
            <p:cNvSpPr/>
            <p:nvPr/>
          </p:nvSpPr>
          <p:spPr>
            <a:xfrm>
              <a:off x="14512499" y="1778051"/>
              <a:ext cx="52984" cy="43313"/>
            </a:xfrm>
            <a:custGeom>
              <a:avLst/>
              <a:gdLst/>
              <a:ahLst/>
              <a:cxnLst/>
              <a:rect l="l" t="t" r="r" b="b"/>
              <a:pathLst>
                <a:path w="252" h="206" extrusionOk="0">
                  <a:moveTo>
                    <a:pt x="1" y="206"/>
                  </a:moveTo>
                  <a:lnTo>
                    <a:pt x="252" y="0"/>
                  </a:lnTo>
                  <a:lnTo>
                    <a:pt x="252" y="0"/>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3"/>
            <p:cNvSpPr/>
            <p:nvPr/>
          </p:nvSpPr>
          <p:spPr>
            <a:xfrm>
              <a:off x="14402114" y="1907569"/>
              <a:ext cx="210" cy="5046"/>
            </a:xfrm>
            <a:custGeom>
              <a:avLst/>
              <a:gdLst/>
              <a:ahLst/>
              <a:cxnLst/>
              <a:rect l="l" t="t" r="r" b="b"/>
              <a:pathLst>
                <a:path w="1" h="24" extrusionOk="0">
                  <a:moveTo>
                    <a:pt x="1" y="1"/>
                  </a:moveTo>
                  <a:lnTo>
                    <a:pt x="1" y="1"/>
                  </a:lnTo>
                  <a:lnTo>
                    <a:pt x="1" y="23"/>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3"/>
            <p:cNvSpPr/>
            <p:nvPr/>
          </p:nvSpPr>
          <p:spPr>
            <a:xfrm>
              <a:off x="14402114" y="1864467"/>
              <a:ext cx="57820" cy="43313"/>
            </a:xfrm>
            <a:custGeom>
              <a:avLst/>
              <a:gdLst/>
              <a:ahLst/>
              <a:cxnLst/>
              <a:rect l="l" t="t" r="r" b="b"/>
              <a:pathLst>
                <a:path w="275" h="206" extrusionOk="0">
                  <a:moveTo>
                    <a:pt x="252" y="0"/>
                  </a:moveTo>
                  <a:lnTo>
                    <a:pt x="1" y="183"/>
                  </a:lnTo>
                  <a:lnTo>
                    <a:pt x="23"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3"/>
            <p:cNvSpPr/>
            <p:nvPr/>
          </p:nvSpPr>
          <p:spPr>
            <a:xfrm>
              <a:off x="15213287" y="1221289"/>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3"/>
            <p:cNvSpPr/>
            <p:nvPr/>
          </p:nvSpPr>
          <p:spPr>
            <a:xfrm>
              <a:off x="14833983" y="1523639"/>
              <a:ext cx="57820" cy="38687"/>
            </a:xfrm>
            <a:custGeom>
              <a:avLst/>
              <a:gdLst/>
              <a:ahLst/>
              <a:cxnLst/>
              <a:rect l="l" t="t" r="r" b="b"/>
              <a:pathLst>
                <a:path w="275" h="184" extrusionOk="0">
                  <a:moveTo>
                    <a:pt x="252" y="0"/>
                  </a:moveTo>
                  <a:lnTo>
                    <a:pt x="1" y="183"/>
                  </a:lnTo>
                  <a:lnTo>
                    <a:pt x="24"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3"/>
            <p:cNvSpPr/>
            <p:nvPr/>
          </p:nvSpPr>
          <p:spPr>
            <a:xfrm>
              <a:off x="14565274" y="1734738"/>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3"/>
            <p:cNvSpPr/>
            <p:nvPr/>
          </p:nvSpPr>
          <p:spPr>
            <a:xfrm>
              <a:off x="14728434" y="1605219"/>
              <a:ext cx="52984" cy="43313"/>
            </a:xfrm>
            <a:custGeom>
              <a:avLst/>
              <a:gdLst/>
              <a:ahLst/>
              <a:cxnLst/>
              <a:rect l="l" t="t" r="r" b="b"/>
              <a:pathLst>
                <a:path w="252" h="206"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3"/>
            <p:cNvSpPr/>
            <p:nvPr/>
          </p:nvSpPr>
          <p:spPr>
            <a:xfrm>
              <a:off x="14944368" y="1437223"/>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3"/>
            <p:cNvSpPr/>
            <p:nvPr/>
          </p:nvSpPr>
          <p:spPr>
            <a:xfrm>
              <a:off x="14675659" y="1648322"/>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3"/>
            <p:cNvSpPr/>
            <p:nvPr/>
          </p:nvSpPr>
          <p:spPr>
            <a:xfrm>
              <a:off x="15481996" y="1010191"/>
              <a:ext cx="52984" cy="38477"/>
            </a:xfrm>
            <a:custGeom>
              <a:avLst/>
              <a:gdLst/>
              <a:ahLst/>
              <a:cxnLst/>
              <a:rect l="l" t="t" r="r" b="b"/>
              <a:pathLst>
                <a:path w="252" h="183" extrusionOk="0">
                  <a:moveTo>
                    <a:pt x="251" y="0"/>
                  </a:moveTo>
                  <a:lnTo>
                    <a:pt x="0" y="183"/>
                  </a:lnTo>
                  <a:lnTo>
                    <a:pt x="23"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3"/>
            <p:cNvSpPr/>
            <p:nvPr/>
          </p:nvSpPr>
          <p:spPr>
            <a:xfrm>
              <a:off x="14618049" y="169163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3"/>
            <p:cNvSpPr/>
            <p:nvPr/>
          </p:nvSpPr>
          <p:spPr>
            <a:xfrm>
              <a:off x="15966639"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3"/>
            <p:cNvSpPr/>
            <p:nvPr/>
          </p:nvSpPr>
          <p:spPr>
            <a:xfrm>
              <a:off x="14781208" y="1562116"/>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3"/>
            <p:cNvSpPr/>
            <p:nvPr/>
          </p:nvSpPr>
          <p:spPr>
            <a:xfrm>
              <a:off x="15808315" y="750943"/>
              <a:ext cx="52984" cy="43523"/>
            </a:xfrm>
            <a:custGeom>
              <a:avLst/>
              <a:gdLst/>
              <a:ahLst/>
              <a:cxnLst/>
              <a:rect l="l" t="t" r="r" b="b"/>
              <a:pathLst>
                <a:path w="252" h="207" extrusionOk="0">
                  <a:moveTo>
                    <a:pt x="229" y="1"/>
                  </a:move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3"/>
            <p:cNvSpPr/>
            <p:nvPr/>
          </p:nvSpPr>
          <p:spPr>
            <a:xfrm>
              <a:off x="15592381" y="923775"/>
              <a:ext cx="52984" cy="43313"/>
            </a:xfrm>
            <a:custGeom>
              <a:avLst/>
              <a:gdLst/>
              <a:ahLst/>
              <a:cxnLst/>
              <a:rect l="l" t="t" r="r" b="b"/>
              <a:pathLst>
                <a:path w="252" h="206" extrusionOk="0">
                  <a:moveTo>
                    <a:pt x="229"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3"/>
            <p:cNvSpPr/>
            <p:nvPr/>
          </p:nvSpPr>
          <p:spPr>
            <a:xfrm>
              <a:off x="14997142" y="1394121"/>
              <a:ext cx="53195" cy="43313"/>
            </a:xfrm>
            <a:custGeom>
              <a:avLst/>
              <a:gdLst/>
              <a:ahLst/>
              <a:cxnLst/>
              <a:rect l="l" t="t" r="r" b="b"/>
              <a:pathLst>
                <a:path w="253"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3"/>
            <p:cNvSpPr/>
            <p:nvPr/>
          </p:nvSpPr>
          <p:spPr>
            <a:xfrm>
              <a:off x="15050127" y="1350808"/>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3"/>
            <p:cNvSpPr/>
            <p:nvPr/>
          </p:nvSpPr>
          <p:spPr>
            <a:xfrm>
              <a:off x="15429221" y="1048457"/>
              <a:ext cx="52984" cy="43523"/>
            </a:xfrm>
            <a:custGeom>
              <a:avLst/>
              <a:gdLst/>
              <a:ahLst/>
              <a:cxnLst/>
              <a:rect l="l" t="t" r="r" b="b"/>
              <a:pathLst>
                <a:path w="252" h="207" extrusionOk="0">
                  <a:moveTo>
                    <a:pt x="251" y="1"/>
                  </a:moveTo>
                  <a:lnTo>
                    <a:pt x="0" y="206"/>
                  </a:ln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3"/>
            <p:cNvSpPr/>
            <p:nvPr/>
          </p:nvSpPr>
          <p:spPr>
            <a:xfrm>
              <a:off x="15750704" y="794256"/>
              <a:ext cx="57820" cy="43313"/>
            </a:xfrm>
            <a:custGeom>
              <a:avLst/>
              <a:gdLst/>
              <a:ahLst/>
              <a:cxnLst/>
              <a:rect l="l" t="t" r="r" b="b"/>
              <a:pathLst>
                <a:path w="275" h="206" extrusionOk="0">
                  <a:moveTo>
                    <a:pt x="252" y="0"/>
                  </a:moveTo>
                  <a:lnTo>
                    <a:pt x="1"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3"/>
            <p:cNvSpPr/>
            <p:nvPr/>
          </p:nvSpPr>
          <p:spPr>
            <a:xfrm>
              <a:off x="15645155" y="880462"/>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3"/>
            <p:cNvSpPr/>
            <p:nvPr/>
          </p:nvSpPr>
          <p:spPr>
            <a:xfrm>
              <a:off x="15534770" y="1048457"/>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3"/>
            <p:cNvSpPr/>
            <p:nvPr/>
          </p:nvSpPr>
          <p:spPr>
            <a:xfrm>
              <a:off x="15376447" y="1178186"/>
              <a:ext cx="52984" cy="43313"/>
            </a:xfrm>
            <a:custGeom>
              <a:avLst/>
              <a:gdLst/>
              <a:ahLst/>
              <a:cxnLst/>
              <a:rect l="l" t="t" r="r" b="b"/>
              <a:pathLst>
                <a:path w="252" h="206" extrusionOk="0">
                  <a:moveTo>
                    <a:pt x="228" y="0"/>
                  </a:moveTo>
                  <a:lnTo>
                    <a:pt x="0" y="205"/>
                  </a:lnTo>
                  <a:lnTo>
                    <a:pt x="0" y="205"/>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3"/>
            <p:cNvSpPr/>
            <p:nvPr/>
          </p:nvSpPr>
          <p:spPr>
            <a:xfrm>
              <a:off x="14944368" y="1523639"/>
              <a:ext cx="52984" cy="38687"/>
            </a:xfrm>
            <a:custGeom>
              <a:avLst/>
              <a:gdLst/>
              <a:ahLst/>
              <a:cxnLst/>
              <a:rect l="l" t="t" r="r" b="b"/>
              <a:pathLst>
                <a:path w="252" h="184"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3"/>
            <p:cNvSpPr/>
            <p:nvPr/>
          </p:nvSpPr>
          <p:spPr>
            <a:xfrm>
              <a:off x="14833983" y="1605219"/>
              <a:ext cx="57820" cy="43313"/>
            </a:xfrm>
            <a:custGeom>
              <a:avLst/>
              <a:gdLst/>
              <a:ahLst/>
              <a:cxnLst/>
              <a:rect l="l" t="t" r="r" b="b"/>
              <a:pathLst>
                <a:path w="275" h="206"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3"/>
            <p:cNvSpPr/>
            <p:nvPr/>
          </p:nvSpPr>
          <p:spPr>
            <a:xfrm>
              <a:off x="15592381" y="1010191"/>
              <a:ext cx="52984" cy="38477"/>
            </a:xfrm>
            <a:custGeom>
              <a:avLst/>
              <a:gdLst/>
              <a:ahLst/>
              <a:cxnLst/>
              <a:rect l="l" t="t" r="r" b="b"/>
              <a:pathLst>
                <a:path w="252" h="183" extrusionOk="0">
                  <a:moveTo>
                    <a:pt x="229" y="0"/>
                  </a:move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3"/>
            <p:cNvSpPr/>
            <p:nvPr/>
          </p:nvSpPr>
          <p:spPr>
            <a:xfrm>
              <a:off x="14512499" y="1864467"/>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3"/>
            <p:cNvSpPr/>
            <p:nvPr/>
          </p:nvSpPr>
          <p:spPr>
            <a:xfrm>
              <a:off x="15160512" y="1350808"/>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3"/>
            <p:cNvSpPr/>
            <p:nvPr/>
          </p:nvSpPr>
          <p:spPr>
            <a:xfrm>
              <a:off x="15050127" y="1437223"/>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3"/>
            <p:cNvSpPr/>
            <p:nvPr/>
          </p:nvSpPr>
          <p:spPr>
            <a:xfrm>
              <a:off x="15697930" y="923775"/>
              <a:ext cx="52984" cy="43313"/>
            </a:xfrm>
            <a:custGeom>
              <a:avLst/>
              <a:gdLst/>
              <a:ahLst/>
              <a:cxnLst/>
              <a:rect l="l" t="t" r="r" b="b"/>
              <a:pathLst>
                <a:path w="252" h="206" extrusionOk="0">
                  <a:moveTo>
                    <a:pt x="252" y="0"/>
                  </a:moveTo>
                  <a:lnTo>
                    <a:pt x="0"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3"/>
            <p:cNvSpPr/>
            <p:nvPr/>
          </p:nvSpPr>
          <p:spPr>
            <a:xfrm>
              <a:off x="14402114" y="1950672"/>
              <a:ext cx="57820" cy="43523"/>
            </a:xfrm>
            <a:custGeom>
              <a:avLst/>
              <a:gdLst/>
              <a:ahLst/>
              <a:cxnLst/>
              <a:rect l="l" t="t" r="r" b="b"/>
              <a:pathLst>
                <a:path w="275" h="207" extrusionOk="0">
                  <a:moveTo>
                    <a:pt x="252" y="1"/>
                  </a:moveTo>
                  <a:lnTo>
                    <a:pt x="1" y="184"/>
                  </a:lnTo>
                  <a:lnTo>
                    <a:pt x="23"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3"/>
            <p:cNvSpPr/>
            <p:nvPr/>
          </p:nvSpPr>
          <p:spPr>
            <a:xfrm>
              <a:off x="15808315" y="837359"/>
              <a:ext cx="52984" cy="43313"/>
            </a:xfrm>
            <a:custGeom>
              <a:avLst/>
              <a:gdLst/>
              <a:ahLst/>
              <a:cxnLst/>
              <a:rect l="l" t="t" r="r" b="b"/>
              <a:pathLst>
                <a:path w="252" h="206" extrusionOk="0">
                  <a:moveTo>
                    <a:pt x="229" y="0"/>
                  </a:moveTo>
                  <a:lnTo>
                    <a:pt x="0" y="183"/>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3"/>
            <p:cNvSpPr/>
            <p:nvPr/>
          </p:nvSpPr>
          <p:spPr>
            <a:xfrm>
              <a:off x="15481996" y="1091770"/>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3"/>
            <p:cNvSpPr/>
            <p:nvPr/>
          </p:nvSpPr>
          <p:spPr>
            <a:xfrm>
              <a:off x="14459725" y="1907569"/>
              <a:ext cx="52984" cy="43313"/>
            </a:xfrm>
            <a:custGeom>
              <a:avLst/>
              <a:gdLst/>
              <a:ahLst/>
              <a:cxnLst/>
              <a:rect l="l" t="t" r="r" b="b"/>
              <a:pathLst>
                <a:path w="252" h="206"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3"/>
            <p:cNvSpPr/>
            <p:nvPr/>
          </p:nvSpPr>
          <p:spPr>
            <a:xfrm>
              <a:off x="14402114" y="1993985"/>
              <a:ext cx="210" cy="5046"/>
            </a:xfrm>
            <a:custGeom>
              <a:avLst/>
              <a:gdLst/>
              <a:ahLst/>
              <a:cxnLst/>
              <a:rect l="l" t="t" r="r" b="b"/>
              <a:pathLst>
                <a:path w="1" h="24" extrusionOk="0">
                  <a:moveTo>
                    <a:pt x="1" y="0"/>
                  </a:moveTo>
                  <a:lnTo>
                    <a:pt x="1" y="0"/>
                  </a:lnTo>
                  <a:lnTo>
                    <a:pt x="1" y="23"/>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3"/>
            <p:cNvSpPr/>
            <p:nvPr/>
          </p:nvSpPr>
          <p:spPr>
            <a:xfrm>
              <a:off x="16077024" y="645394"/>
              <a:ext cx="29015" cy="19344"/>
            </a:xfrm>
            <a:custGeom>
              <a:avLst/>
              <a:gdLst/>
              <a:ahLst/>
              <a:cxnLst/>
              <a:rect l="l" t="t" r="r" b="b"/>
              <a:pathLst>
                <a:path w="138" h="92" extrusionOk="0">
                  <a:moveTo>
                    <a:pt x="115" y="0"/>
                  </a:move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3"/>
            <p:cNvSpPr/>
            <p:nvPr/>
          </p:nvSpPr>
          <p:spPr>
            <a:xfrm>
              <a:off x="15266061" y="1264392"/>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3"/>
            <p:cNvSpPr/>
            <p:nvPr/>
          </p:nvSpPr>
          <p:spPr>
            <a:xfrm>
              <a:off x="15645155" y="966878"/>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3"/>
            <p:cNvSpPr/>
            <p:nvPr/>
          </p:nvSpPr>
          <p:spPr>
            <a:xfrm>
              <a:off x="15750704" y="880462"/>
              <a:ext cx="57820" cy="43523"/>
            </a:xfrm>
            <a:custGeom>
              <a:avLst/>
              <a:gdLst/>
              <a:ahLst/>
              <a:cxnLst/>
              <a:rect l="l" t="t" r="r" b="b"/>
              <a:pathLst>
                <a:path w="275" h="207"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3"/>
            <p:cNvSpPr/>
            <p:nvPr/>
          </p:nvSpPr>
          <p:spPr>
            <a:xfrm>
              <a:off x="15966639" y="707840"/>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3"/>
            <p:cNvSpPr/>
            <p:nvPr/>
          </p:nvSpPr>
          <p:spPr>
            <a:xfrm>
              <a:off x="14675659" y="1734738"/>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3"/>
            <p:cNvSpPr/>
            <p:nvPr/>
          </p:nvSpPr>
          <p:spPr>
            <a:xfrm>
              <a:off x="15102902" y="1394121"/>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3"/>
            <p:cNvSpPr/>
            <p:nvPr/>
          </p:nvSpPr>
          <p:spPr>
            <a:xfrm>
              <a:off x="14891593" y="1562116"/>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3"/>
            <p:cNvSpPr/>
            <p:nvPr/>
          </p:nvSpPr>
          <p:spPr>
            <a:xfrm>
              <a:off x="16024249" y="66452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3"/>
            <p:cNvSpPr/>
            <p:nvPr/>
          </p:nvSpPr>
          <p:spPr>
            <a:xfrm>
              <a:off x="15913864" y="750943"/>
              <a:ext cx="52984" cy="43523"/>
            </a:xfrm>
            <a:custGeom>
              <a:avLst/>
              <a:gdLst/>
              <a:ahLst/>
              <a:cxnLst/>
              <a:rect l="l" t="t" r="r" b="b"/>
              <a:pathLst>
                <a:path w="252" h="207" extrusionOk="0">
                  <a:moveTo>
                    <a:pt x="252" y="1"/>
                  </a:moveTo>
                  <a:lnTo>
                    <a:pt x="1"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3"/>
            <p:cNvSpPr/>
            <p:nvPr/>
          </p:nvSpPr>
          <p:spPr>
            <a:xfrm>
              <a:off x="14618049" y="1778051"/>
              <a:ext cx="57820" cy="43313"/>
            </a:xfrm>
            <a:custGeom>
              <a:avLst/>
              <a:gdLst/>
              <a:ahLst/>
              <a:cxnLst/>
              <a:rect l="l" t="t" r="r" b="b"/>
              <a:pathLst>
                <a:path w="275" h="206" extrusionOk="0">
                  <a:moveTo>
                    <a:pt x="252" y="0"/>
                  </a:moveTo>
                  <a:lnTo>
                    <a:pt x="1" y="206"/>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3"/>
            <p:cNvSpPr/>
            <p:nvPr/>
          </p:nvSpPr>
          <p:spPr>
            <a:xfrm>
              <a:off x="15318836" y="1221289"/>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3"/>
            <p:cNvSpPr/>
            <p:nvPr/>
          </p:nvSpPr>
          <p:spPr>
            <a:xfrm>
              <a:off x="15429221" y="1134873"/>
              <a:ext cx="52984" cy="43523"/>
            </a:xfrm>
            <a:custGeom>
              <a:avLst/>
              <a:gdLst/>
              <a:ahLst/>
              <a:cxnLst/>
              <a:rect l="l" t="t" r="r" b="b"/>
              <a:pathLst>
                <a:path w="252" h="207"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3"/>
            <p:cNvSpPr/>
            <p:nvPr/>
          </p:nvSpPr>
          <p:spPr>
            <a:xfrm>
              <a:off x="14565274" y="1821154"/>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3"/>
            <p:cNvSpPr/>
            <p:nvPr/>
          </p:nvSpPr>
          <p:spPr>
            <a:xfrm>
              <a:off x="14781208" y="1648322"/>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3"/>
            <p:cNvSpPr/>
            <p:nvPr/>
          </p:nvSpPr>
          <p:spPr>
            <a:xfrm>
              <a:off x="14997142" y="1480536"/>
              <a:ext cx="53195" cy="43313"/>
            </a:xfrm>
            <a:custGeom>
              <a:avLst/>
              <a:gdLst/>
              <a:ahLst/>
              <a:cxnLst/>
              <a:rect l="l" t="t" r="r" b="b"/>
              <a:pathLst>
                <a:path w="253"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3"/>
            <p:cNvSpPr/>
            <p:nvPr/>
          </p:nvSpPr>
          <p:spPr>
            <a:xfrm>
              <a:off x="15861090" y="79425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3"/>
            <p:cNvSpPr/>
            <p:nvPr/>
          </p:nvSpPr>
          <p:spPr>
            <a:xfrm>
              <a:off x="15213287" y="130770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3"/>
            <p:cNvSpPr/>
            <p:nvPr/>
          </p:nvSpPr>
          <p:spPr>
            <a:xfrm>
              <a:off x="14728434" y="1691635"/>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3"/>
            <p:cNvSpPr/>
            <p:nvPr/>
          </p:nvSpPr>
          <p:spPr>
            <a:xfrm>
              <a:off x="14402114" y="2037088"/>
              <a:ext cx="57820" cy="38687"/>
            </a:xfrm>
            <a:custGeom>
              <a:avLst/>
              <a:gdLst/>
              <a:ahLst/>
              <a:cxnLst/>
              <a:rect l="l" t="t" r="r" b="b"/>
              <a:pathLst>
                <a:path w="275" h="184" extrusionOk="0">
                  <a:moveTo>
                    <a:pt x="252" y="1"/>
                  </a:moveTo>
                  <a:lnTo>
                    <a:pt x="1" y="183"/>
                  </a:lnTo>
                  <a:lnTo>
                    <a:pt x="23" y="183"/>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3"/>
            <p:cNvSpPr/>
            <p:nvPr/>
          </p:nvSpPr>
          <p:spPr>
            <a:xfrm>
              <a:off x="15534770" y="1134873"/>
              <a:ext cx="57820" cy="43523"/>
            </a:xfrm>
            <a:custGeom>
              <a:avLst/>
              <a:gdLst/>
              <a:ahLst/>
              <a:cxnLst/>
              <a:rect l="l" t="t" r="r" b="b"/>
              <a:pathLst>
                <a:path w="275" h="207"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3"/>
            <p:cNvSpPr/>
            <p:nvPr/>
          </p:nvSpPr>
          <p:spPr>
            <a:xfrm>
              <a:off x="14459725" y="199398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3"/>
            <p:cNvSpPr/>
            <p:nvPr/>
          </p:nvSpPr>
          <p:spPr>
            <a:xfrm>
              <a:off x="14402114" y="2075565"/>
              <a:ext cx="210" cy="5046"/>
            </a:xfrm>
            <a:custGeom>
              <a:avLst/>
              <a:gdLst/>
              <a:ahLst/>
              <a:cxnLst/>
              <a:rect l="l" t="t" r="r" b="b"/>
              <a:pathLst>
                <a:path w="1" h="24" extrusionOk="0">
                  <a:moveTo>
                    <a:pt x="1" y="0"/>
                  </a:moveTo>
                  <a:lnTo>
                    <a:pt x="1" y="23"/>
                  </a:lnTo>
                  <a:lnTo>
                    <a:pt x="1" y="23"/>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3"/>
            <p:cNvSpPr/>
            <p:nvPr/>
          </p:nvSpPr>
          <p:spPr>
            <a:xfrm>
              <a:off x="14565274" y="1907569"/>
              <a:ext cx="52984" cy="43313"/>
            </a:xfrm>
            <a:custGeom>
              <a:avLst/>
              <a:gdLst/>
              <a:ahLst/>
              <a:cxnLst/>
              <a:rect l="l" t="t" r="r" b="b"/>
              <a:pathLst>
                <a:path w="252" h="206"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3"/>
            <p:cNvSpPr/>
            <p:nvPr/>
          </p:nvSpPr>
          <p:spPr>
            <a:xfrm>
              <a:off x="15913864" y="837359"/>
              <a:ext cx="52984" cy="43313"/>
            </a:xfrm>
            <a:custGeom>
              <a:avLst/>
              <a:gdLst/>
              <a:ahLst/>
              <a:cxnLst/>
              <a:rect l="l" t="t" r="r" b="b"/>
              <a:pathLst>
                <a:path w="252" h="206" extrusionOk="0">
                  <a:moveTo>
                    <a:pt x="252" y="0"/>
                  </a:moveTo>
                  <a:lnTo>
                    <a:pt x="1"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3"/>
            <p:cNvSpPr/>
            <p:nvPr/>
          </p:nvSpPr>
          <p:spPr>
            <a:xfrm>
              <a:off x="14675659" y="1821154"/>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3"/>
            <p:cNvSpPr/>
            <p:nvPr/>
          </p:nvSpPr>
          <p:spPr>
            <a:xfrm>
              <a:off x="14512499" y="1950672"/>
              <a:ext cx="52984" cy="43523"/>
            </a:xfrm>
            <a:custGeom>
              <a:avLst/>
              <a:gdLst/>
              <a:ahLst/>
              <a:cxnLst/>
              <a:rect l="l" t="t" r="r" b="b"/>
              <a:pathLst>
                <a:path w="252" h="207" extrusionOk="0">
                  <a:moveTo>
                    <a:pt x="252"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3"/>
            <p:cNvSpPr/>
            <p:nvPr/>
          </p:nvSpPr>
          <p:spPr>
            <a:xfrm>
              <a:off x="16129798" y="664527"/>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3"/>
            <p:cNvSpPr/>
            <p:nvPr/>
          </p:nvSpPr>
          <p:spPr>
            <a:xfrm>
              <a:off x="14618049" y="1864467"/>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3"/>
            <p:cNvSpPr/>
            <p:nvPr/>
          </p:nvSpPr>
          <p:spPr>
            <a:xfrm>
              <a:off x="16024249" y="750943"/>
              <a:ext cx="52984" cy="43523"/>
            </a:xfrm>
            <a:custGeom>
              <a:avLst/>
              <a:gdLst/>
              <a:ahLst/>
              <a:cxnLst/>
              <a:rect l="l" t="t" r="r" b="b"/>
              <a:pathLst>
                <a:path w="252" h="207" extrusionOk="0">
                  <a:moveTo>
                    <a:pt x="229" y="1"/>
                  </a:move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3"/>
            <p:cNvSpPr/>
            <p:nvPr/>
          </p:nvSpPr>
          <p:spPr>
            <a:xfrm>
              <a:off x="15481996" y="1178186"/>
              <a:ext cx="52984" cy="43313"/>
            </a:xfrm>
            <a:custGeom>
              <a:avLst/>
              <a:gdLst/>
              <a:ahLst/>
              <a:cxnLst/>
              <a:rect l="l" t="t" r="r" b="b"/>
              <a:pathLst>
                <a:path w="252" h="206" extrusionOk="0">
                  <a:moveTo>
                    <a:pt x="251" y="0"/>
                  </a:moveTo>
                  <a:lnTo>
                    <a:pt x="0" y="205"/>
                  </a:lnTo>
                  <a:lnTo>
                    <a:pt x="23" y="205"/>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3"/>
            <p:cNvSpPr/>
            <p:nvPr/>
          </p:nvSpPr>
          <p:spPr>
            <a:xfrm>
              <a:off x="15966639" y="79425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3"/>
            <p:cNvSpPr/>
            <p:nvPr/>
          </p:nvSpPr>
          <p:spPr>
            <a:xfrm>
              <a:off x="15429221" y="1221289"/>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3"/>
            <p:cNvSpPr/>
            <p:nvPr/>
          </p:nvSpPr>
          <p:spPr>
            <a:xfrm>
              <a:off x="15376447" y="1264392"/>
              <a:ext cx="52984" cy="43523"/>
            </a:xfrm>
            <a:custGeom>
              <a:avLst/>
              <a:gdLst/>
              <a:ahLst/>
              <a:cxnLst/>
              <a:rect l="l" t="t" r="r" b="b"/>
              <a:pathLst>
                <a:path w="252" h="207" extrusionOk="0">
                  <a:moveTo>
                    <a:pt x="228"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3"/>
            <p:cNvSpPr/>
            <p:nvPr/>
          </p:nvSpPr>
          <p:spPr>
            <a:xfrm>
              <a:off x="15050127" y="1523639"/>
              <a:ext cx="52984" cy="38687"/>
            </a:xfrm>
            <a:custGeom>
              <a:avLst/>
              <a:gdLst/>
              <a:ahLst/>
              <a:cxnLst/>
              <a:rect l="l" t="t" r="r" b="b"/>
              <a:pathLst>
                <a:path w="252" h="184" extrusionOk="0">
                  <a:moveTo>
                    <a:pt x="251" y="0"/>
                  </a:moveTo>
                  <a:lnTo>
                    <a:pt x="0" y="183"/>
                  </a:lnTo>
                  <a:lnTo>
                    <a:pt x="23"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3"/>
            <p:cNvSpPr/>
            <p:nvPr/>
          </p:nvSpPr>
          <p:spPr>
            <a:xfrm>
              <a:off x="16077024" y="70784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3"/>
            <p:cNvSpPr/>
            <p:nvPr/>
          </p:nvSpPr>
          <p:spPr>
            <a:xfrm>
              <a:off x="15808315" y="923775"/>
              <a:ext cx="52984" cy="43313"/>
            </a:xfrm>
            <a:custGeom>
              <a:avLst/>
              <a:gdLst/>
              <a:ahLst/>
              <a:cxnLst/>
              <a:rect l="l" t="t" r="r" b="b"/>
              <a:pathLst>
                <a:path w="252" h="206" extrusionOk="0">
                  <a:moveTo>
                    <a:pt x="229" y="0"/>
                  </a:moveTo>
                  <a:lnTo>
                    <a:pt x="0" y="183"/>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3"/>
            <p:cNvSpPr/>
            <p:nvPr/>
          </p:nvSpPr>
          <p:spPr>
            <a:xfrm>
              <a:off x="15266061" y="1350808"/>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3"/>
            <p:cNvSpPr/>
            <p:nvPr/>
          </p:nvSpPr>
          <p:spPr>
            <a:xfrm>
              <a:off x="14997142" y="1562116"/>
              <a:ext cx="53195" cy="43313"/>
            </a:xfrm>
            <a:custGeom>
              <a:avLst/>
              <a:gdLst/>
              <a:ahLst/>
              <a:cxnLst/>
              <a:rect l="l" t="t" r="r" b="b"/>
              <a:pathLst>
                <a:path w="253"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3"/>
            <p:cNvSpPr/>
            <p:nvPr/>
          </p:nvSpPr>
          <p:spPr>
            <a:xfrm>
              <a:off x="15102902" y="1480536"/>
              <a:ext cx="57820" cy="43313"/>
            </a:xfrm>
            <a:custGeom>
              <a:avLst/>
              <a:gdLst/>
              <a:ahLst/>
              <a:cxnLst/>
              <a:rect l="l" t="t" r="r" b="b"/>
              <a:pathLst>
                <a:path w="275" h="206" extrusionOk="0">
                  <a:moveTo>
                    <a:pt x="251" y="0"/>
                  </a:moveTo>
                  <a:lnTo>
                    <a:pt x="0"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3"/>
            <p:cNvSpPr/>
            <p:nvPr/>
          </p:nvSpPr>
          <p:spPr>
            <a:xfrm>
              <a:off x="14833983" y="169163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3"/>
            <p:cNvSpPr/>
            <p:nvPr/>
          </p:nvSpPr>
          <p:spPr>
            <a:xfrm>
              <a:off x="15750704" y="966878"/>
              <a:ext cx="57820" cy="43523"/>
            </a:xfrm>
            <a:custGeom>
              <a:avLst/>
              <a:gdLst/>
              <a:ahLst/>
              <a:cxnLst/>
              <a:rect l="l" t="t" r="r" b="b"/>
              <a:pathLst>
                <a:path w="275" h="207"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3"/>
            <p:cNvSpPr/>
            <p:nvPr/>
          </p:nvSpPr>
          <p:spPr>
            <a:xfrm>
              <a:off x="15861090" y="880462"/>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3"/>
            <p:cNvSpPr/>
            <p:nvPr/>
          </p:nvSpPr>
          <p:spPr>
            <a:xfrm>
              <a:off x="14891593" y="1648322"/>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3"/>
            <p:cNvSpPr/>
            <p:nvPr/>
          </p:nvSpPr>
          <p:spPr>
            <a:xfrm>
              <a:off x="15318836" y="130770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3"/>
            <p:cNvSpPr/>
            <p:nvPr/>
          </p:nvSpPr>
          <p:spPr>
            <a:xfrm>
              <a:off x="14944368" y="1605219"/>
              <a:ext cx="52984" cy="43313"/>
            </a:xfrm>
            <a:custGeom>
              <a:avLst/>
              <a:gdLst/>
              <a:ahLst/>
              <a:cxnLst/>
              <a:rect l="l" t="t" r="r" b="b"/>
              <a:pathLst>
                <a:path w="252" h="206" extrusionOk="0">
                  <a:moveTo>
                    <a:pt x="229" y="1"/>
                  </a:moveTo>
                  <a:lnTo>
                    <a:pt x="1" y="206"/>
                  </a:ln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3"/>
            <p:cNvSpPr/>
            <p:nvPr/>
          </p:nvSpPr>
          <p:spPr>
            <a:xfrm>
              <a:off x="15645155" y="1048457"/>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3"/>
            <p:cNvSpPr/>
            <p:nvPr/>
          </p:nvSpPr>
          <p:spPr>
            <a:xfrm>
              <a:off x="15592381" y="1091770"/>
              <a:ext cx="52984" cy="43313"/>
            </a:xfrm>
            <a:custGeom>
              <a:avLst/>
              <a:gdLst/>
              <a:ahLst/>
              <a:cxnLst/>
              <a:rect l="l" t="t" r="r" b="b"/>
              <a:pathLst>
                <a:path w="252" h="206" extrusionOk="0">
                  <a:moveTo>
                    <a:pt x="229" y="0"/>
                  </a:moveTo>
                  <a:lnTo>
                    <a:pt x="0" y="206"/>
                  </a:lnTo>
                  <a:lnTo>
                    <a:pt x="251"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3"/>
            <p:cNvSpPr/>
            <p:nvPr/>
          </p:nvSpPr>
          <p:spPr>
            <a:xfrm>
              <a:off x="15160512" y="1437223"/>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3"/>
            <p:cNvSpPr/>
            <p:nvPr/>
          </p:nvSpPr>
          <p:spPr>
            <a:xfrm>
              <a:off x="15697930" y="1010191"/>
              <a:ext cx="52984" cy="38477"/>
            </a:xfrm>
            <a:custGeom>
              <a:avLst/>
              <a:gdLst/>
              <a:ahLst/>
              <a:cxnLst/>
              <a:rect l="l" t="t" r="r" b="b"/>
              <a:pathLst>
                <a:path w="252" h="183" extrusionOk="0">
                  <a:moveTo>
                    <a:pt x="252" y="0"/>
                  </a:moveTo>
                  <a:lnTo>
                    <a:pt x="0"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3"/>
            <p:cNvSpPr/>
            <p:nvPr/>
          </p:nvSpPr>
          <p:spPr>
            <a:xfrm>
              <a:off x="16182573"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3"/>
            <p:cNvSpPr/>
            <p:nvPr/>
          </p:nvSpPr>
          <p:spPr>
            <a:xfrm>
              <a:off x="14728434" y="1778051"/>
              <a:ext cx="52984" cy="43313"/>
            </a:xfrm>
            <a:custGeom>
              <a:avLst/>
              <a:gdLst/>
              <a:ahLst/>
              <a:cxnLst/>
              <a:rect l="l" t="t" r="r" b="b"/>
              <a:pathLst>
                <a:path w="252" h="206" extrusionOk="0">
                  <a:moveTo>
                    <a:pt x="1" y="206"/>
                  </a:moveTo>
                  <a:lnTo>
                    <a:pt x="252" y="0"/>
                  </a:lnTo>
                  <a:lnTo>
                    <a:pt x="252" y="0"/>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3"/>
            <p:cNvSpPr/>
            <p:nvPr/>
          </p:nvSpPr>
          <p:spPr>
            <a:xfrm>
              <a:off x="15213287" y="1394121"/>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3"/>
            <p:cNvSpPr/>
            <p:nvPr/>
          </p:nvSpPr>
          <p:spPr>
            <a:xfrm>
              <a:off x="14781208" y="1734738"/>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3"/>
            <p:cNvSpPr/>
            <p:nvPr/>
          </p:nvSpPr>
          <p:spPr>
            <a:xfrm>
              <a:off x="14402114" y="2118668"/>
              <a:ext cx="57820" cy="43523"/>
            </a:xfrm>
            <a:custGeom>
              <a:avLst/>
              <a:gdLst/>
              <a:ahLst/>
              <a:cxnLst/>
              <a:rect l="l" t="t" r="r" b="b"/>
              <a:pathLst>
                <a:path w="275" h="207" extrusionOk="0">
                  <a:moveTo>
                    <a:pt x="252" y="1"/>
                  </a:moveTo>
                  <a:lnTo>
                    <a:pt x="1" y="206"/>
                  </a:lnTo>
                  <a:lnTo>
                    <a:pt x="23"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3"/>
            <p:cNvSpPr/>
            <p:nvPr/>
          </p:nvSpPr>
          <p:spPr>
            <a:xfrm>
              <a:off x="15592381" y="1178186"/>
              <a:ext cx="52984" cy="43313"/>
            </a:xfrm>
            <a:custGeom>
              <a:avLst/>
              <a:gdLst/>
              <a:ahLst/>
              <a:cxnLst/>
              <a:rect l="l" t="t" r="r" b="b"/>
              <a:pathLst>
                <a:path w="252" h="206" extrusionOk="0">
                  <a:moveTo>
                    <a:pt x="229" y="0"/>
                  </a:moveTo>
                  <a:lnTo>
                    <a:pt x="0" y="205"/>
                  </a:lnTo>
                  <a:lnTo>
                    <a:pt x="251"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3"/>
            <p:cNvSpPr/>
            <p:nvPr/>
          </p:nvSpPr>
          <p:spPr>
            <a:xfrm>
              <a:off x="15481996" y="1264392"/>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3"/>
            <p:cNvSpPr/>
            <p:nvPr/>
          </p:nvSpPr>
          <p:spPr>
            <a:xfrm>
              <a:off x="15429221" y="130770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3"/>
            <p:cNvSpPr/>
            <p:nvPr/>
          </p:nvSpPr>
          <p:spPr>
            <a:xfrm>
              <a:off x="16024249" y="837359"/>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3"/>
            <p:cNvSpPr/>
            <p:nvPr/>
          </p:nvSpPr>
          <p:spPr>
            <a:xfrm>
              <a:off x="16077024" y="79425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3"/>
            <p:cNvSpPr/>
            <p:nvPr/>
          </p:nvSpPr>
          <p:spPr>
            <a:xfrm>
              <a:off x="15266061" y="1437223"/>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3"/>
            <p:cNvSpPr/>
            <p:nvPr/>
          </p:nvSpPr>
          <p:spPr>
            <a:xfrm>
              <a:off x="14402114" y="2161981"/>
              <a:ext cx="210" cy="5046"/>
            </a:xfrm>
            <a:custGeom>
              <a:avLst/>
              <a:gdLst/>
              <a:ahLst/>
              <a:cxnLst/>
              <a:rect l="l" t="t" r="r" b="b"/>
              <a:pathLst>
                <a:path w="1" h="24" extrusionOk="0">
                  <a:moveTo>
                    <a:pt x="1" y="0"/>
                  </a:moveTo>
                  <a:lnTo>
                    <a:pt x="1" y="0"/>
                  </a:lnTo>
                  <a:lnTo>
                    <a:pt x="1" y="23"/>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3"/>
            <p:cNvSpPr/>
            <p:nvPr/>
          </p:nvSpPr>
          <p:spPr>
            <a:xfrm>
              <a:off x="16129798" y="750943"/>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3"/>
            <p:cNvSpPr/>
            <p:nvPr/>
          </p:nvSpPr>
          <p:spPr>
            <a:xfrm>
              <a:off x="15913864" y="923775"/>
              <a:ext cx="52984" cy="43313"/>
            </a:xfrm>
            <a:custGeom>
              <a:avLst/>
              <a:gdLst/>
              <a:ahLst/>
              <a:cxnLst/>
              <a:rect l="l" t="t" r="r" b="b"/>
              <a:pathLst>
                <a:path w="252" h="206" extrusionOk="0">
                  <a:moveTo>
                    <a:pt x="252" y="0"/>
                  </a:moveTo>
                  <a:lnTo>
                    <a:pt x="1"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3"/>
            <p:cNvSpPr/>
            <p:nvPr/>
          </p:nvSpPr>
          <p:spPr>
            <a:xfrm>
              <a:off x="15213287" y="1480536"/>
              <a:ext cx="52984" cy="43313"/>
            </a:xfrm>
            <a:custGeom>
              <a:avLst/>
              <a:gdLst/>
              <a:ahLst/>
              <a:cxnLst/>
              <a:rect l="l" t="t" r="r" b="b"/>
              <a:pathLst>
                <a:path w="252" h="206" extrusionOk="0">
                  <a:moveTo>
                    <a:pt x="251"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3"/>
            <p:cNvSpPr/>
            <p:nvPr/>
          </p:nvSpPr>
          <p:spPr>
            <a:xfrm>
              <a:off x="15808315" y="1010191"/>
              <a:ext cx="52984" cy="38477"/>
            </a:xfrm>
            <a:custGeom>
              <a:avLst/>
              <a:gdLst/>
              <a:ahLst/>
              <a:cxnLst/>
              <a:rect l="l" t="t" r="r" b="b"/>
              <a:pathLst>
                <a:path w="252" h="183" extrusionOk="0">
                  <a:moveTo>
                    <a:pt x="229" y="0"/>
                  </a:moveTo>
                  <a:lnTo>
                    <a:pt x="0"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3"/>
            <p:cNvSpPr/>
            <p:nvPr/>
          </p:nvSpPr>
          <p:spPr>
            <a:xfrm>
              <a:off x="15750704" y="1048457"/>
              <a:ext cx="57820" cy="43523"/>
            </a:xfrm>
            <a:custGeom>
              <a:avLst/>
              <a:gdLst/>
              <a:ahLst/>
              <a:cxnLst/>
              <a:rect l="l" t="t" r="r" b="b"/>
              <a:pathLst>
                <a:path w="275" h="207" extrusionOk="0">
                  <a:moveTo>
                    <a:pt x="252" y="1"/>
                  </a:moveTo>
                  <a:lnTo>
                    <a:pt x="1" y="206"/>
                  </a:lnTo>
                  <a:lnTo>
                    <a:pt x="23" y="206"/>
                  </a:lnTo>
                  <a:lnTo>
                    <a:pt x="274"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3"/>
            <p:cNvSpPr/>
            <p:nvPr/>
          </p:nvSpPr>
          <p:spPr>
            <a:xfrm>
              <a:off x="15645155" y="1134873"/>
              <a:ext cx="52984" cy="43523"/>
            </a:xfrm>
            <a:custGeom>
              <a:avLst/>
              <a:gdLst/>
              <a:ahLst/>
              <a:cxnLst/>
              <a:rect l="l" t="t" r="r" b="b"/>
              <a:pathLst>
                <a:path w="252" h="207"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3"/>
            <p:cNvSpPr/>
            <p:nvPr/>
          </p:nvSpPr>
          <p:spPr>
            <a:xfrm>
              <a:off x="15966639" y="880462"/>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3"/>
            <p:cNvSpPr/>
            <p:nvPr/>
          </p:nvSpPr>
          <p:spPr>
            <a:xfrm>
              <a:off x="14459725" y="207556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3"/>
            <p:cNvSpPr/>
            <p:nvPr/>
          </p:nvSpPr>
          <p:spPr>
            <a:xfrm>
              <a:off x="15697930" y="1091770"/>
              <a:ext cx="52984" cy="43313"/>
            </a:xfrm>
            <a:custGeom>
              <a:avLst/>
              <a:gdLst/>
              <a:ahLst/>
              <a:cxnLst/>
              <a:rect l="l" t="t" r="r" b="b"/>
              <a:pathLst>
                <a:path w="252" h="206" extrusionOk="0">
                  <a:moveTo>
                    <a:pt x="252" y="0"/>
                  </a:moveTo>
                  <a:lnTo>
                    <a:pt x="0"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3"/>
            <p:cNvSpPr/>
            <p:nvPr/>
          </p:nvSpPr>
          <p:spPr>
            <a:xfrm>
              <a:off x="15861090" y="96687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3"/>
            <p:cNvSpPr/>
            <p:nvPr/>
          </p:nvSpPr>
          <p:spPr>
            <a:xfrm>
              <a:off x="14997142" y="1648322"/>
              <a:ext cx="53195" cy="43523"/>
            </a:xfrm>
            <a:custGeom>
              <a:avLst/>
              <a:gdLst/>
              <a:ahLst/>
              <a:cxnLst/>
              <a:rect l="l" t="t" r="r" b="b"/>
              <a:pathLst>
                <a:path w="253"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3"/>
            <p:cNvSpPr/>
            <p:nvPr/>
          </p:nvSpPr>
          <p:spPr>
            <a:xfrm>
              <a:off x="14944368" y="1691635"/>
              <a:ext cx="52984" cy="43313"/>
            </a:xfrm>
            <a:custGeom>
              <a:avLst/>
              <a:gdLst/>
              <a:ahLst/>
              <a:cxnLst/>
              <a:rect l="l" t="t" r="r" b="b"/>
              <a:pathLst>
                <a:path w="252" h="206" extrusionOk="0">
                  <a:moveTo>
                    <a:pt x="229" y="0"/>
                  </a:moveTo>
                  <a:lnTo>
                    <a:pt x="1" y="206"/>
                  </a:ln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3"/>
            <p:cNvSpPr/>
            <p:nvPr/>
          </p:nvSpPr>
          <p:spPr>
            <a:xfrm>
              <a:off x="14891593" y="1734738"/>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3"/>
            <p:cNvSpPr/>
            <p:nvPr/>
          </p:nvSpPr>
          <p:spPr>
            <a:xfrm>
              <a:off x="14833983" y="1778051"/>
              <a:ext cx="57820" cy="43313"/>
            </a:xfrm>
            <a:custGeom>
              <a:avLst/>
              <a:gdLst/>
              <a:ahLst/>
              <a:cxnLst/>
              <a:rect l="l" t="t" r="r" b="b"/>
              <a:pathLst>
                <a:path w="275" h="206" extrusionOk="0">
                  <a:moveTo>
                    <a:pt x="252" y="0"/>
                  </a:moveTo>
                  <a:lnTo>
                    <a:pt x="1" y="206"/>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3"/>
            <p:cNvSpPr/>
            <p:nvPr/>
          </p:nvSpPr>
          <p:spPr>
            <a:xfrm>
              <a:off x="14512499" y="2037088"/>
              <a:ext cx="52984" cy="38687"/>
            </a:xfrm>
            <a:custGeom>
              <a:avLst/>
              <a:gdLst/>
              <a:ahLst/>
              <a:cxnLst/>
              <a:rect l="l" t="t" r="r" b="b"/>
              <a:pathLst>
                <a:path w="252" h="184" extrusionOk="0">
                  <a:moveTo>
                    <a:pt x="1" y="183"/>
                  </a:moveTo>
                  <a:lnTo>
                    <a:pt x="252" y="1"/>
                  </a:lnTo>
                  <a:lnTo>
                    <a:pt x="252" y="1"/>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3"/>
            <p:cNvSpPr/>
            <p:nvPr/>
          </p:nvSpPr>
          <p:spPr>
            <a:xfrm>
              <a:off x="15160512" y="1523639"/>
              <a:ext cx="52984" cy="38687"/>
            </a:xfrm>
            <a:custGeom>
              <a:avLst/>
              <a:gdLst/>
              <a:ahLst/>
              <a:cxnLst/>
              <a:rect l="l" t="t" r="r" b="b"/>
              <a:pathLst>
                <a:path w="252" h="184" extrusionOk="0">
                  <a:moveTo>
                    <a:pt x="228" y="0"/>
                  </a:move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3"/>
            <p:cNvSpPr/>
            <p:nvPr/>
          </p:nvSpPr>
          <p:spPr>
            <a:xfrm>
              <a:off x="16292958" y="645394"/>
              <a:ext cx="29015" cy="19344"/>
            </a:xfrm>
            <a:custGeom>
              <a:avLst/>
              <a:gdLst/>
              <a:ahLst/>
              <a:cxnLst/>
              <a:rect l="l" t="t" r="r" b="b"/>
              <a:pathLst>
                <a:path w="138" h="92" extrusionOk="0">
                  <a:moveTo>
                    <a:pt x="115" y="0"/>
                  </a:moveTo>
                  <a:lnTo>
                    <a:pt x="1" y="92"/>
                  </a:ln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3"/>
            <p:cNvSpPr/>
            <p:nvPr/>
          </p:nvSpPr>
          <p:spPr>
            <a:xfrm>
              <a:off x="15050127" y="1605219"/>
              <a:ext cx="52984" cy="43313"/>
            </a:xfrm>
            <a:custGeom>
              <a:avLst/>
              <a:gdLst/>
              <a:ahLst/>
              <a:cxnLst/>
              <a:rect l="l" t="t" r="r" b="b"/>
              <a:pathLst>
                <a:path w="252" h="206"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3"/>
            <p:cNvSpPr/>
            <p:nvPr/>
          </p:nvSpPr>
          <p:spPr>
            <a:xfrm>
              <a:off x="15102902" y="1562116"/>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3"/>
            <p:cNvSpPr/>
            <p:nvPr/>
          </p:nvSpPr>
          <p:spPr>
            <a:xfrm>
              <a:off x="14781208" y="1821154"/>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3"/>
            <p:cNvSpPr/>
            <p:nvPr/>
          </p:nvSpPr>
          <p:spPr>
            <a:xfrm>
              <a:off x="14565274" y="199398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3"/>
            <p:cNvSpPr/>
            <p:nvPr/>
          </p:nvSpPr>
          <p:spPr>
            <a:xfrm>
              <a:off x="14618049" y="1950672"/>
              <a:ext cx="57820" cy="43523"/>
            </a:xfrm>
            <a:custGeom>
              <a:avLst/>
              <a:gdLst/>
              <a:ahLst/>
              <a:cxnLst/>
              <a:rect l="l" t="t" r="r" b="b"/>
              <a:pathLst>
                <a:path w="275" h="207" extrusionOk="0">
                  <a:moveTo>
                    <a:pt x="252" y="1"/>
                  </a:moveTo>
                  <a:lnTo>
                    <a:pt x="1" y="184"/>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3"/>
            <p:cNvSpPr/>
            <p:nvPr/>
          </p:nvSpPr>
          <p:spPr>
            <a:xfrm>
              <a:off x="16182573" y="707840"/>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3"/>
            <p:cNvSpPr/>
            <p:nvPr/>
          </p:nvSpPr>
          <p:spPr>
            <a:xfrm>
              <a:off x="14675659" y="1907569"/>
              <a:ext cx="52984" cy="43313"/>
            </a:xfrm>
            <a:custGeom>
              <a:avLst/>
              <a:gdLst/>
              <a:ahLst/>
              <a:cxnLst/>
              <a:rect l="l" t="t" r="r" b="b"/>
              <a:pathLst>
                <a:path w="252" h="206"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3"/>
            <p:cNvSpPr/>
            <p:nvPr/>
          </p:nvSpPr>
          <p:spPr>
            <a:xfrm>
              <a:off x="16235347" y="664527"/>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3"/>
            <p:cNvSpPr/>
            <p:nvPr/>
          </p:nvSpPr>
          <p:spPr>
            <a:xfrm>
              <a:off x="14728434" y="1864467"/>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3"/>
            <p:cNvSpPr/>
            <p:nvPr/>
          </p:nvSpPr>
          <p:spPr>
            <a:xfrm>
              <a:off x="15534770" y="1221289"/>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3"/>
            <p:cNvSpPr/>
            <p:nvPr/>
          </p:nvSpPr>
          <p:spPr>
            <a:xfrm>
              <a:off x="15376447" y="1350808"/>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3"/>
            <p:cNvSpPr/>
            <p:nvPr/>
          </p:nvSpPr>
          <p:spPr>
            <a:xfrm>
              <a:off x="15318836" y="1394121"/>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3"/>
            <p:cNvSpPr/>
            <p:nvPr/>
          </p:nvSpPr>
          <p:spPr>
            <a:xfrm>
              <a:off x="15429221" y="1394121"/>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3"/>
            <p:cNvSpPr/>
            <p:nvPr/>
          </p:nvSpPr>
          <p:spPr>
            <a:xfrm>
              <a:off x="15966639" y="966878"/>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3"/>
            <p:cNvSpPr/>
            <p:nvPr/>
          </p:nvSpPr>
          <p:spPr>
            <a:xfrm>
              <a:off x="14728434" y="1950672"/>
              <a:ext cx="52984" cy="43523"/>
            </a:xfrm>
            <a:custGeom>
              <a:avLst/>
              <a:gdLst/>
              <a:ahLst/>
              <a:cxnLst/>
              <a:rect l="l" t="t" r="r" b="b"/>
              <a:pathLst>
                <a:path w="252" h="207" extrusionOk="0">
                  <a:moveTo>
                    <a:pt x="252"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3"/>
            <p:cNvSpPr/>
            <p:nvPr/>
          </p:nvSpPr>
          <p:spPr>
            <a:xfrm>
              <a:off x="15697930" y="1178186"/>
              <a:ext cx="52984" cy="43313"/>
            </a:xfrm>
            <a:custGeom>
              <a:avLst/>
              <a:gdLst/>
              <a:ahLst/>
              <a:cxnLst/>
              <a:rect l="l" t="t" r="r" b="b"/>
              <a:pathLst>
                <a:path w="252" h="206" extrusionOk="0">
                  <a:moveTo>
                    <a:pt x="252" y="0"/>
                  </a:moveTo>
                  <a:lnTo>
                    <a:pt x="0" y="205"/>
                  </a:lnTo>
                  <a:lnTo>
                    <a:pt x="23"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3"/>
            <p:cNvSpPr/>
            <p:nvPr/>
          </p:nvSpPr>
          <p:spPr>
            <a:xfrm>
              <a:off x="16182573" y="79425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3"/>
            <p:cNvSpPr/>
            <p:nvPr/>
          </p:nvSpPr>
          <p:spPr>
            <a:xfrm>
              <a:off x="15481996" y="1350808"/>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3"/>
            <p:cNvSpPr/>
            <p:nvPr/>
          </p:nvSpPr>
          <p:spPr>
            <a:xfrm>
              <a:off x="14675659" y="199398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3"/>
            <p:cNvSpPr/>
            <p:nvPr/>
          </p:nvSpPr>
          <p:spPr>
            <a:xfrm>
              <a:off x="14402114" y="2205084"/>
              <a:ext cx="57820" cy="43523"/>
            </a:xfrm>
            <a:custGeom>
              <a:avLst/>
              <a:gdLst/>
              <a:ahLst/>
              <a:cxnLst/>
              <a:rect l="l" t="t" r="r" b="b"/>
              <a:pathLst>
                <a:path w="275" h="207" extrusionOk="0">
                  <a:moveTo>
                    <a:pt x="252" y="1"/>
                  </a:moveTo>
                  <a:lnTo>
                    <a:pt x="1" y="206"/>
                  </a:lnTo>
                  <a:lnTo>
                    <a:pt x="23"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3"/>
            <p:cNvSpPr/>
            <p:nvPr/>
          </p:nvSpPr>
          <p:spPr>
            <a:xfrm>
              <a:off x="15266061" y="1523639"/>
              <a:ext cx="52984" cy="38687"/>
            </a:xfrm>
            <a:custGeom>
              <a:avLst/>
              <a:gdLst/>
              <a:ahLst/>
              <a:cxnLst/>
              <a:rect l="l" t="t" r="r" b="b"/>
              <a:pathLst>
                <a:path w="252" h="184" extrusionOk="0">
                  <a:moveTo>
                    <a:pt x="251" y="0"/>
                  </a:moveTo>
                  <a:lnTo>
                    <a:pt x="0" y="183"/>
                  </a:lnTo>
                  <a:lnTo>
                    <a:pt x="23"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3"/>
            <p:cNvSpPr/>
            <p:nvPr/>
          </p:nvSpPr>
          <p:spPr>
            <a:xfrm>
              <a:off x="16129798" y="837359"/>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3"/>
            <p:cNvSpPr/>
            <p:nvPr/>
          </p:nvSpPr>
          <p:spPr>
            <a:xfrm>
              <a:off x="14459725" y="2161981"/>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3"/>
            <p:cNvSpPr/>
            <p:nvPr/>
          </p:nvSpPr>
          <p:spPr>
            <a:xfrm>
              <a:off x="14512499" y="2118668"/>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3"/>
            <p:cNvSpPr/>
            <p:nvPr/>
          </p:nvSpPr>
          <p:spPr>
            <a:xfrm>
              <a:off x="15376447" y="1437223"/>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3"/>
            <p:cNvSpPr/>
            <p:nvPr/>
          </p:nvSpPr>
          <p:spPr>
            <a:xfrm>
              <a:off x="16235347" y="750943"/>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3"/>
            <p:cNvSpPr/>
            <p:nvPr/>
          </p:nvSpPr>
          <p:spPr>
            <a:xfrm>
              <a:off x="14565274" y="2075565"/>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3"/>
            <p:cNvSpPr/>
            <p:nvPr/>
          </p:nvSpPr>
          <p:spPr>
            <a:xfrm>
              <a:off x="14402114" y="2248397"/>
              <a:ext cx="210" cy="4836"/>
            </a:xfrm>
            <a:custGeom>
              <a:avLst/>
              <a:gdLst/>
              <a:ahLst/>
              <a:cxnLst/>
              <a:rect l="l" t="t" r="r" b="b"/>
              <a:pathLst>
                <a:path w="1" h="23" extrusionOk="0">
                  <a:moveTo>
                    <a:pt x="1" y="0"/>
                  </a:moveTo>
                  <a:lnTo>
                    <a:pt x="1" y="0"/>
                  </a:lnTo>
                  <a:lnTo>
                    <a:pt x="1" y="23"/>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3"/>
            <p:cNvSpPr/>
            <p:nvPr/>
          </p:nvSpPr>
          <p:spPr>
            <a:xfrm>
              <a:off x="14618049" y="2037088"/>
              <a:ext cx="57820" cy="38687"/>
            </a:xfrm>
            <a:custGeom>
              <a:avLst/>
              <a:gdLst/>
              <a:ahLst/>
              <a:cxnLst/>
              <a:rect l="l" t="t" r="r" b="b"/>
              <a:pathLst>
                <a:path w="275" h="184" extrusionOk="0">
                  <a:moveTo>
                    <a:pt x="252" y="1"/>
                  </a:moveTo>
                  <a:lnTo>
                    <a:pt x="1" y="183"/>
                  </a:lnTo>
                  <a:lnTo>
                    <a:pt x="24" y="183"/>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3"/>
            <p:cNvSpPr/>
            <p:nvPr/>
          </p:nvSpPr>
          <p:spPr>
            <a:xfrm>
              <a:off x="15645155" y="1221289"/>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3"/>
            <p:cNvSpPr/>
            <p:nvPr/>
          </p:nvSpPr>
          <p:spPr>
            <a:xfrm>
              <a:off x="16024249" y="92377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3"/>
            <p:cNvSpPr/>
            <p:nvPr/>
          </p:nvSpPr>
          <p:spPr>
            <a:xfrm>
              <a:off x="15534770" y="130770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3"/>
            <p:cNvSpPr/>
            <p:nvPr/>
          </p:nvSpPr>
          <p:spPr>
            <a:xfrm>
              <a:off x="14891593" y="1821154"/>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3"/>
            <p:cNvSpPr/>
            <p:nvPr/>
          </p:nvSpPr>
          <p:spPr>
            <a:xfrm>
              <a:off x="15913864" y="1010191"/>
              <a:ext cx="52984" cy="38477"/>
            </a:xfrm>
            <a:custGeom>
              <a:avLst/>
              <a:gdLst/>
              <a:ahLst/>
              <a:cxnLst/>
              <a:rect l="l" t="t" r="r" b="b"/>
              <a:pathLst>
                <a:path w="252" h="183" extrusionOk="0">
                  <a:moveTo>
                    <a:pt x="252" y="0"/>
                  </a:moveTo>
                  <a:lnTo>
                    <a:pt x="1"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3"/>
            <p:cNvSpPr/>
            <p:nvPr/>
          </p:nvSpPr>
          <p:spPr>
            <a:xfrm>
              <a:off x="15102902" y="1648322"/>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3"/>
            <p:cNvSpPr/>
            <p:nvPr/>
          </p:nvSpPr>
          <p:spPr>
            <a:xfrm>
              <a:off x="14944368" y="1778051"/>
              <a:ext cx="52984" cy="43313"/>
            </a:xfrm>
            <a:custGeom>
              <a:avLst/>
              <a:gdLst/>
              <a:ahLst/>
              <a:cxnLst/>
              <a:rect l="l" t="t" r="r" b="b"/>
              <a:pathLst>
                <a:path w="252" h="206" extrusionOk="0">
                  <a:moveTo>
                    <a:pt x="229"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3"/>
            <p:cNvSpPr/>
            <p:nvPr/>
          </p:nvSpPr>
          <p:spPr>
            <a:xfrm>
              <a:off x="16077024" y="880462"/>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3"/>
            <p:cNvSpPr/>
            <p:nvPr/>
          </p:nvSpPr>
          <p:spPr>
            <a:xfrm>
              <a:off x="16345733" y="664527"/>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3"/>
            <p:cNvSpPr/>
            <p:nvPr/>
          </p:nvSpPr>
          <p:spPr>
            <a:xfrm>
              <a:off x="14997142" y="1734738"/>
              <a:ext cx="53195" cy="43523"/>
            </a:xfrm>
            <a:custGeom>
              <a:avLst/>
              <a:gdLst/>
              <a:ahLst/>
              <a:cxnLst/>
              <a:rect l="l" t="t" r="r" b="b"/>
              <a:pathLst>
                <a:path w="253"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3"/>
            <p:cNvSpPr/>
            <p:nvPr/>
          </p:nvSpPr>
          <p:spPr>
            <a:xfrm>
              <a:off x="16398507"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3"/>
            <p:cNvSpPr/>
            <p:nvPr/>
          </p:nvSpPr>
          <p:spPr>
            <a:xfrm>
              <a:off x="15592381" y="1264392"/>
              <a:ext cx="52984" cy="43523"/>
            </a:xfrm>
            <a:custGeom>
              <a:avLst/>
              <a:gdLst/>
              <a:ahLst/>
              <a:cxnLst/>
              <a:rect l="l" t="t" r="r" b="b"/>
              <a:pathLst>
                <a:path w="252" h="207" extrusionOk="0">
                  <a:moveTo>
                    <a:pt x="229"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3"/>
            <p:cNvSpPr/>
            <p:nvPr/>
          </p:nvSpPr>
          <p:spPr>
            <a:xfrm>
              <a:off x="15318836" y="1480536"/>
              <a:ext cx="57820" cy="43313"/>
            </a:xfrm>
            <a:custGeom>
              <a:avLst/>
              <a:gdLst/>
              <a:ahLst/>
              <a:cxnLst/>
              <a:rect l="l" t="t" r="r" b="b"/>
              <a:pathLst>
                <a:path w="275" h="206" extrusionOk="0">
                  <a:moveTo>
                    <a:pt x="251" y="0"/>
                  </a:moveTo>
                  <a:lnTo>
                    <a:pt x="0"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3"/>
            <p:cNvSpPr/>
            <p:nvPr/>
          </p:nvSpPr>
          <p:spPr>
            <a:xfrm>
              <a:off x="15213287" y="1562116"/>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3"/>
            <p:cNvSpPr/>
            <p:nvPr/>
          </p:nvSpPr>
          <p:spPr>
            <a:xfrm>
              <a:off x="15050127" y="1691635"/>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3"/>
            <p:cNvSpPr/>
            <p:nvPr/>
          </p:nvSpPr>
          <p:spPr>
            <a:xfrm>
              <a:off x="14781208" y="1907569"/>
              <a:ext cx="52984" cy="43313"/>
            </a:xfrm>
            <a:custGeom>
              <a:avLst/>
              <a:gdLst/>
              <a:ahLst/>
              <a:cxnLst/>
              <a:rect l="l" t="t" r="r" b="b"/>
              <a:pathLst>
                <a:path w="252" h="206"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3"/>
            <p:cNvSpPr/>
            <p:nvPr/>
          </p:nvSpPr>
          <p:spPr>
            <a:xfrm>
              <a:off x="15861090" y="1048457"/>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3"/>
            <p:cNvSpPr/>
            <p:nvPr/>
          </p:nvSpPr>
          <p:spPr>
            <a:xfrm>
              <a:off x="15750704" y="1134873"/>
              <a:ext cx="57820" cy="43523"/>
            </a:xfrm>
            <a:custGeom>
              <a:avLst/>
              <a:gdLst/>
              <a:ahLst/>
              <a:cxnLst/>
              <a:rect l="l" t="t" r="r" b="b"/>
              <a:pathLst>
                <a:path w="275" h="207" extrusionOk="0">
                  <a:moveTo>
                    <a:pt x="252" y="1"/>
                  </a:moveTo>
                  <a:lnTo>
                    <a:pt x="1" y="206"/>
                  </a:lnTo>
                  <a:lnTo>
                    <a:pt x="23" y="206"/>
                  </a:lnTo>
                  <a:lnTo>
                    <a:pt x="274"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3"/>
            <p:cNvSpPr/>
            <p:nvPr/>
          </p:nvSpPr>
          <p:spPr>
            <a:xfrm>
              <a:off x="15808315" y="1091770"/>
              <a:ext cx="52984" cy="43313"/>
            </a:xfrm>
            <a:custGeom>
              <a:avLst/>
              <a:gdLst/>
              <a:ahLst/>
              <a:cxnLst/>
              <a:rect l="l" t="t" r="r" b="b"/>
              <a:pathLst>
                <a:path w="252" h="206" extrusionOk="0">
                  <a:moveTo>
                    <a:pt x="229" y="0"/>
                  </a:moveTo>
                  <a:lnTo>
                    <a:pt x="0"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3"/>
            <p:cNvSpPr/>
            <p:nvPr/>
          </p:nvSpPr>
          <p:spPr>
            <a:xfrm>
              <a:off x="15160512" y="1605219"/>
              <a:ext cx="52984" cy="43313"/>
            </a:xfrm>
            <a:custGeom>
              <a:avLst/>
              <a:gdLst/>
              <a:ahLst/>
              <a:cxnLst/>
              <a:rect l="l" t="t" r="r" b="b"/>
              <a:pathLst>
                <a:path w="252" h="206" extrusionOk="0">
                  <a:moveTo>
                    <a:pt x="228" y="1"/>
                  </a:moveTo>
                  <a:lnTo>
                    <a:pt x="0" y="206"/>
                  </a:lnTo>
                  <a:lnTo>
                    <a:pt x="251" y="23"/>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3"/>
            <p:cNvSpPr/>
            <p:nvPr/>
          </p:nvSpPr>
          <p:spPr>
            <a:xfrm>
              <a:off x="14833983" y="1864467"/>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3"/>
            <p:cNvSpPr/>
            <p:nvPr/>
          </p:nvSpPr>
          <p:spPr>
            <a:xfrm>
              <a:off x="16292958" y="70784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3"/>
            <p:cNvSpPr/>
            <p:nvPr/>
          </p:nvSpPr>
          <p:spPr>
            <a:xfrm>
              <a:off x="14997142" y="1821154"/>
              <a:ext cx="53195" cy="43523"/>
            </a:xfrm>
            <a:custGeom>
              <a:avLst/>
              <a:gdLst/>
              <a:ahLst/>
              <a:cxnLst/>
              <a:rect l="l" t="t" r="r" b="b"/>
              <a:pathLst>
                <a:path w="253"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3"/>
            <p:cNvSpPr/>
            <p:nvPr/>
          </p:nvSpPr>
          <p:spPr>
            <a:xfrm>
              <a:off x="14675659" y="207556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3"/>
            <p:cNvSpPr/>
            <p:nvPr/>
          </p:nvSpPr>
          <p:spPr>
            <a:xfrm>
              <a:off x="14781208" y="199398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3"/>
            <p:cNvSpPr/>
            <p:nvPr/>
          </p:nvSpPr>
          <p:spPr>
            <a:xfrm>
              <a:off x="16182573" y="880462"/>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3"/>
            <p:cNvSpPr/>
            <p:nvPr/>
          </p:nvSpPr>
          <p:spPr>
            <a:xfrm>
              <a:off x="14728434" y="2037088"/>
              <a:ext cx="52984" cy="38687"/>
            </a:xfrm>
            <a:custGeom>
              <a:avLst/>
              <a:gdLst/>
              <a:ahLst/>
              <a:cxnLst/>
              <a:rect l="l" t="t" r="r" b="b"/>
              <a:pathLst>
                <a:path w="252" h="184" extrusionOk="0">
                  <a:moveTo>
                    <a:pt x="1" y="183"/>
                  </a:moveTo>
                  <a:lnTo>
                    <a:pt x="252" y="1"/>
                  </a:lnTo>
                  <a:lnTo>
                    <a:pt x="252" y="1"/>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3"/>
            <p:cNvSpPr/>
            <p:nvPr/>
          </p:nvSpPr>
          <p:spPr>
            <a:xfrm>
              <a:off x="14944368" y="1864467"/>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3"/>
            <p:cNvSpPr/>
            <p:nvPr/>
          </p:nvSpPr>
          <p:spPr>
            <a:xfrm>
              <a:off x="14833983" y="1950672"/>
              <a:ext cx="57820" cy="43523"/>
            </a:xfrm>
            <a:custGeom>
              <a:avLst/>
              <a:gdLst/>
              <a:ahLst/>
              <a:cxnLst/>
              <a:rect l="l" t="t" r="r" b="b"/>
              <a:pathLst>
                <a:path w="275" h="207" extrusionOk="0">
                  <a:moveTo>
                    <a:pt x="252" y="1"/>
                  </a:moveTo>
                  <a:lnTo>
                    <a:pt x="1" y="184"/>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3"/>
            <p:cNvSpPr/>
            <p:nvPr/>
          </p:nvSpPr>
          <p:spPr>
            <a:xfrm>
              <a:off x="16077024" y="96687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3"/>
            <p:cNvSpPr/>
            <p:nvPr/>
          </p:nvSpPr>
          <p:spPr>
            <a:xfrm>
              <a:off x="14891593" y="1907569"/>
              <a:ext cx="52984" cy="43313"/>
            </a:xfrm>
            <a:custGeom>
              <a:avLst/>
              <a:gdLst/>
              <a:ahLst/>
              <a:cxnLst/>
              <a:rect l="l" t="t" r="r" b="b"/>
              <a:pathLst>
                <a:path w="252" h="206"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3"/>
            <p:cNvSpPr/>
            <p:nvPr/>
          </p:nvSpPr>
          <p:spPr>
            <a:xfrm>
              <a:off x="15966639" y="1048457"/>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3"/>
            <p:cNvSpPr/>
            <p:nvPr/>
          </p:nvSpPr>
          <p:spPr>
            <a:xfrm>
              <a:off x="16508892" y="645394"/>
              <a:ext cx="29015" cy="19344"/>
            </a:xfrm>
            <a:custGeom>
              <a:avLst/>
              <a:gdLst/>
              <a:ahLst/>
              <a:cxnLst/>
              <a:rect l="l" t="t" r="r" b="b"/>
              <a:pathLst>
                <a:path w="138" h="92" extrusionOk="0">
                  <a:moveTo>
                    <a:pt x="115" y="0"/>
                  </a:moveTo>
                  <a:lnTo>
                    <a:pt x="1" y="92"/>
                  </a:ln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3"/>
            <p:cNvSpPr/>
            <p:nvPr/>
          </p:nvSpPr>
          <p:spPr>
            <a:xfrm>
              <a:off x="14618049" y="2118668"/>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3"/>
            <p:cNvSpPr/>
            <p:nvPr/>
          </p:nvSpPr>
          <p:spPr>
            <a:xfrm>
              <a:off x="14416622"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3"/>
            <p:cNvSpPr/>
            <p:nvPr/>
          </p:nvSpPr>
          <p:spPr>
            <a:xfrm>
              <a:off x="15592381" y="1350808"/>
              <a:ext cx="52984" cy="43523"/>
            </a:xfrm>
            <a:custGeom>
              <a:avLst/>
              <a:gdLst/>
              <a:ahLst/>
              <a:cxnLst/>
              <a:rect l="l" t="t" r="r" b="b"/>
              <a:pathLst>
                <a:path w="252" h="207" extrusionOk="0">
                  <a:moveTo>
                    <a:pt x="229"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3"/>
            <p:cNvSpPr/>
            <p:nvPr/>
          </p:nvSpPr>
          <p:spPr>
            <a:xfrm>
              <a:off x="14459725" y="2248397"/>
              <a:ext cx="52984" cy="43313"/>
            </a:xfrm>
            <a:custGeom>
              <a:avLst/>
              <a:gdLst/>
              <a:ahLst/>
              <a:cxnLst/>
              <a:rect l="l" t="t" r="r" b="b"/>
              <a:pathLst>
                <a:path w="252"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3"/>
            <p:cNvSpPr/>
            <p:nvPr/>
          </p:nvSpPr>
          <p:spPr>
            <a:xfrm>
              <a:off x="14565274" y="2161981"/>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3"/>
            <p:cNvSpPr/>
            <p:nvPr/>
          </p:nvSpPr>
          <p:spPr>
            <a:xfrm>
              <a:off x="14512499" y="2205084"/>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3"/>
            <p:cNvSpPr/>
            <p:nvPr/>
          </p:nvSpPr>
          <p:spPr>
            <a:xfrm>
              <a:off x="16292958" y="79425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3"/>
            <p:cNvSpPr/>
            <p:nvPr/>
          </p:nvSpPr>
          <p:spPr>
            <a:xfrm>
              <a:off x="16451492" y="664527"/>
              <a:ext cx="57610" cy="43523"/>
            </a:xfrm>
            <a:custGeom>
              <a:avLst/>
              <a:gdLst/>
              <a:ahLst/>
              <a:cxnLst/>
              <a:rect l="l" t="t" r="r" b="b"/>
              <a:pathLst>
                <a:path w="274"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3"/>
            <p:cNvSpPr/>
            <p:nvPr/>
          </p:nvSpPr>
          <p:spPr>
            <a:xfrm>
              <a:off x="16129798" y="92377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3"/>
            <p:cNvSpPr/>
            <p:nvPr/>
          </p:nvSpPr>
          <p:spPr>
            <a:xfrm>
              <a:off x="16398507" y="707840"/>
              <a:ext cx="53195" cy="43313"/>
            </a:xfrm>
            <a:custGeom>
              <a:avLst/>
              <a:gdLst/>
              <a:ahLst/>
              <a:cxnLst/>
              <a:rect l="l" t="t" r="r" b="b"/>
              <a:pathLst>
                <a:path w="253"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3"/>
            <p:cNvSpPr/>
            <p:nvPr/>
          </p:nvSpPr>
          <p:spPr>
            <a:xfrm>
              <a:off x="15376447" y="1523639"/>
              <a:ext cx="52984" cy="38687"/>
            </a:xfrm>
            <a:custGeom>
              <a:avLst/>
              <a:gdLst/>
              <a:ahLst/>
              <a:cxnLst/>
              <a:rect l="l" t="t" r="r" b="b"/>
              <a:pathLst>
                <a:path w="252" h="184" extrusionOk="0">
                  <a:moveTo>
                    <a:pt x="228" y="0"/>
                  </a:move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3"/>
            <p:cNvSpPr/>
            <p:nvPr/>
          </p:nvSpPr>
          <p:spPr>
            <a:xfrm>
              <a:off x="15913864" y="1091770"/>
              <a:ext cx="52984" cy="43313"/>
            </a:xfrm>
            <a:custGeom>
              <a:avLst/>
              <a:gdLst/>
              <a:ahLst/>
              <a:cxnLst/>
              <a:rect l="l" t="t" r="r" b="b"/>
              <a:pathLst>
                <a:path w="252" h="206" extrusionOk="0">
                  <a:moveTo>
                    <a:pt x="252" y="0"/>
                  </a:moveTo>
                  <a:lnTo>
                    <a:pt x="1"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3"/>
            <p:cNvSpPr/>
            <p:nvPr/>
          </p:nvSpPr>
          <p:spPr>
            <a:xfrm>
              <a:off x="15481996" y="1437223"/>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3"/>
            <p:cNvSpPr/>
            <p:nvPr/>
          </p:nvSpPr>
          <p:spPr>
            <a:xfrm>
              <a:off x="16024249" y="1010191"/>
              <a:ext cx="52984" cy="38477"/>
            </a:xfrm>
            <a:custGeom>
              <a:avLst/>
              <a:gdLst/>
              <a:ahLst/>
              <a:cxnLst/>
              <a:rect l="l" t="t" r="r" b="b"/>
              <a:pathLst>
                <a:path w="252" h="183"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3"/>
            <p:cNvSpPr/>
            <p:nvPr/>
          </p:nvSpPr>
          <p:spPr>
            <a:xfrm>
              <a:off x="15318836" y="1562116"/>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3"/>
            <p:cNvSpPr/>
            <p:nvPr/>
          </p:nvSpPr>
          <p:spPr>
            <a:xfrm>
              <a:off x="15429221" y="1480536"/>
              <a:ext cx="52984" cy="43313"/>
            </a:xfrm>
            <a:custGeom>
              <a:avLst/>
              <a:gdLst/>
              <a:ahLst/>
              <a:cxnLst/>
              <a:rect l="l" t="t" r="r" b="b"/>
              <a:pathLst>
                <a:path w="252" h="206" extrusionOk="0">
                  <a:moveTo>
                    <a:pt x="251"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3"/>
            <p:cNvSpPr/>
            <p:nvPr/>
          </p:nvSpPr>
          <p:spPr>
            <a:xfrm>
              <a:off x="15808315" y="1178186"/>
              <a:ext cx="52984" cy="43313"/>
            </a:xfrm>
            <a:custGeom>
              <a:avLst/>
              <a:gdLst/>
              <a:ahLst/>
              <a:cxnLst/>
              <a:rect l="l" t="t" r="r" b="b"/>
              <a:pathLst>
                <a:path w="252" h="206" extrusionOk="0">
                  <a:moveTo>
                    <a:pt x="229" y="0"/>
                  </a:moveTo>
                  <a:lnTo>
                    <a:pt x="0" y="205"/>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3"/>
            <p:cNvSpPr/>
            <p:nvPr/>
          </p:nvSpPr>
          <p:spPr>
            <a:xfrm>
              <a:off x="15750704" y="1221289"/>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3"/>
            <p:cNvSpPr/>
            <p:nvPr/>
          </p:nvSpPr>
          <p:spPr>
            <a:xfrm>
              <a:off x="15102902" y="1734738"/>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3"/>
            <p:cNvSpPr/>
            <p:nvPr/>
          </p:nvSpPr>
          <p:spPr>
            <a:xfrm>
              <a:off x="15160512" y="1691635"/>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3"/>
            <p:cNvSpPr/>
            <p:nvPr/>
          </p:nvSpPr>
          <p:spPr>
            <a:xfrm>
              <a:off x="15697930" y="1264392"/>
              <a:ext cx="52984" cy="43523"/>
            </a:xfrm>
            <a:custGeom>
              <a:avLst/>
              <a:gdLst/>
              <a:ahLst/>
              <a:cxnLst/>
              <a:rect l="l" t="t" r="r" b="b"/>
              <a:pathLst>
                <a:path w="252" h="207" extrusionOk="0">
                  <a:moveTo>
                    <a:pt x="252" y="1"/>
                  </a:moveTo>
                  <a:lnTo>
                    <a:pt x="0"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3"/>
            <p:cNvSpPr/>
            <p:nvPr/>
          </p:nvSpPr>
          <p:spPr>
            <a:xfrm>
              <a:off x="15050127" y="1778051"/>
              <a:ext cx="52984" cy="43313"/>
            </a:xfrm>
            <a:custGeom>
              <a:avLst/>
              <a:gdLst/>
              <a:ahLst/>
              <a:cxnLst/>
              <a:rect l="l" t="t" r="r" b="b"/>
              <a:pathLst>
                <a:path w="252" h="206" extrusionOk="0">
                  <a:moveTo>
                    <a:pt x="251" y="0"/>
                  </a:moveTo>
                  <a:lnTo>
                    <a:pt x="0" y="206"/>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3"/>
            <p:cNvSpPr/>
            <p:nvPr/>
          </p:nvSpPr>
          <p:spPr>
            <a:xfrm>
              <a:off x="15213287" y="1648322"/>
              <a:ext cx="52984" cy="43523"/>
            </a:xfrm>
            <a:custGeom>
              <a:avLst/>
              <a:gdLst/>
              <a:ahLst/>
              <a:cxnLst/>
              <a:rect l="l" t="t" r="r" b="b"/>
              <a:pathLst>
                <a:path w="252" h="207" extrusionOk="0">
                  <a:moveTo>
                    <a:pt x="251" y="1"/>
                  </a:moveTo>
                  <a:lnTo>
                    <a:pt x="0" y="206"/>
                  </a:ln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3"/>
            <p:cNvSpPr/>
            <p:nvPr/>
          </p:nvSpPr>
          <p:spPr>
            <a:xfrm>
              <a:off x="15266061" y="1605219"/>
              <a:ext cx="52984" cy="43313"/>
            </a:xfrm>
            <a:custGeom>
              <a:avLst/>
              <a:gdLst/>
              <a:ahLst/>
              <a:cxnLst/>
              <a:rect l="l" t="t" r="r" b="b"/>
              <a:pathLst>
                <a:path w="252" h="206"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3"/>
            <p:cNvSpPr/>
            <p:nvPr/>
          </p:nvSpPr>
          <p:spPr>
            <a:xfrm>
              <a:off x="16345733" y="750943"/>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3"/>
            <p:cNvSpPr/>
            <p:nvPr/>
          </p:nvSpPr>
          <p:spPr>
            <a:xfrm>
              <a:off x="15861090" y="1134873"/>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3"/>
            <p:cNvSpPr/>
            <p:nvPr/>
          </p:nvSpPr>
          <p:spPr>
            <a:xfrm>
              <a:off x="15645155" y="130770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3"/>
            <p:cNvSpPr/>
            <p:nvPr/>
          </p:nvSpPr>
          <p:spPr>
            <a:xfrm>
              <a:off x="16235347" y="837359"/>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3"/>
            <p:cNvSpPr/>
            <p:nvPr/>
          </p:nvSpPr>
          <p:spPr>
            <a:xfrm>
              <a:off x="15534770" y="1394121"/>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3"/>
            <p:cNvSpPr/>
            <p:nvPr/>
          </p:nvSpPr>
          <p:spPr>
            <a:xfrm>
              <a:off x="15318836" y="1648322"/>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3"/>
            <p:cNvSpPr/>
            <p:nvPr/>
          </p:nvSpPr>
          <p:spPr>
            <a:xfrm>
              <a:off x="14781208" y="2075565"/>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3"/>
            <p:cNvSpPr/>
            <p:nvPr/>
          </p:nvSpPr>
          <p:spPr>
            <a:xfrm>
              <a:off x="15266061" y="1691635"/>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3"/>
            <p:cNvSpPr/>
            <p:nvPr/>
          </p:nvSpPr>
          <p:spPr>
            <a:xfrm>
              <a:off x="16398507" y="794256"/>
              <a:ext cx="53195" cy="43313"/>
            </a:xfrm>
            <a:custGeom>
              <a:avLst/>
              <a:gdLst/>
              <a:ahLst/>
              <a:cxnLst/>
              <a:rect l="l" t="t" r="r" b="b"/>
              <a:pathLst>
                <a:path w="253"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3"/>
            <p:cNvSpPr/>
            <p:nvPr/>
          </p:nvSpPr>
          <p:spPr>
            <a:xfrm>
              <a:off x="15966639" y="1134873"/>
              <a:ext cx="52984" cy="43523"/>
            </a:xfrm>
            <a:custGeom>
              <a:avLst/>
              <a:gdLst/>
              <a:ahLst/>
              <a:cxnLst/>
              <a:rect l="l" t="t" r="r" b="b"/>
              <a:pathLst>
                <a:path w="252"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3"/>
            <p:cNvSpPr/>
            <p:nvPr/>
          </p:nvSpPr>
          <p:spPr>
            <a:xfrm>
              <a:off x="14833983" y="2037088"/>
              <a:ext cx="57820" cy="38687"/>
            </a:xfrm>
            <a:custGeom>
              <a:avLst/>
              <a:gdLst/>
              <a:ahLst/>
              <a:cxnLst/>
              <a:rect l="l" t="t" r="r" b="b"/>
              <a:pathLst>
                <a:path w="275" h="184" extrusionOk="0">
                  <a:moveTo>
                    <a:pt x="252" y="1"/>
                  </a:moveTo>
                  <a:lnTo>
                    <a:pt x="1" y="183"/>
                  </a:lnTo>
                  <a:lnTo>
                    <a:pt x="24" y="183"/>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3"/>
            <p:cNvSpPr/>
            <p:nvPr/>
          </p:nvSpPr>
          <p:spPr>
            <a:xfrm>
              <a:off x="15160512" y="1778051"/>
              <a:ext cx="52984" cy="43313"/>
            </a:xfrm>
            <a:custGeom>
              <a:avLst/>
              <a:gdLst/>
              <a:ahLst/>
              <a:cxnLst/>
              <a:rect l="l" t="t" r="r" b="b"/>
              <a:pathLst>
                <a:path w="252" h="206" extrusionOk="0">
                  <a:moveTo>
                    <a:pt x="228" y="0"/>
                  </a:move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3"/>
            <p:cNvSpPr/>
            <p:nvPr/>
          </p:nvSpPr>
          <p:spPr>
            <a:xfrm>
              <a:off x="16024249" y="109177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3"/>
            <p:cNvSpPr/>
            <p:nvPr/>
          </p:nvSpPr>
          <p:spPr>
            <a:xfrm>
              <a:off x="15750704" y="1307705"/>
              <a:ext cx="57820" cy="43313"/>
            </a:xfrm>
            <a:custGeom>
              <a:avLst/>
              <a:gdLst/>
              <a:ahLst/>
              <a:cxnLst/>
              <a:rect l="l" t="t" r="r" b="b"/>
              <a:pathLst>
                <a:path w="275" h="206" extrusionOk="0">
                  <a:moveTo>
                    <a:pt x="252" y="0"/>
                  </a:moveTo>
                  <a:lnTo>
                    <a:pt x="1"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3"/>
            <p:cNvSpPr/>
            <p:nvPr/>
          </p:nvSpPr>
          <p:spPr>
            <a:xfrm>
              <a:off x="16345733" y="837359"/>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3"/>
            <p:cNvSpPr/>
            <p:nvPr/>
          </p:nvSpPr>
          <p:spPr>
            <a:xfrm>
              <a:off x="16292958" y="880462"/>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3"/>
            <p:cNvSpPr/>
            <p:nvPr/>
          </p:nvSpPr>
          <p:spPr>
            <a:xfrm>
              <a:off x="16451492" y="750943"/>
              <a:ext cx="57610" cy="43523"/>
            </a:xfrm>
            <a:custGeom>
              <a:avLst/>
              <a:gdLst/>
              <a:ahLst/>
              <a:cxnLst/>
              <a:rect l="l" t="t" r="r" b="b"/>
              <a:pathLst>
                <a:path w="274" h="207" extrusionOk="0">
                  <a:moveTo>
                    <a:pt x="251" y="1"/>
                  </a:moveTo>
                  <a:lnTo>
                    <a:pt x="0"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3"/>
            <p:cNvSpPr/>
            <p:nvPr/>
          </p:nvSpPr>
          <p:spPr>
            <a:xfrm>
              <a:off x="15592381" y="1437223"/>
              <a:ext cx="52984" cy="43523"/>
            </a:xfrm>
            <a:custGeom>
              <a:avLst/>
              <a:gdLst/>
              <a:ahLst/>
              <a:cxnLst/>
              <a:rect l="l" t="t" r="r" b="b"/>
              <a:pathLst>
                <a:path w="252" h="207" extrusionOk="0">
                  <a:moveTo>
                    <a:pt x="229"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3"/>
            <p:cNvSpPr/>
            <p:nvPr/>
          </p:nvSpPr>
          <p:spPr>
            <a:xfrm>
              <a:off x="16182573" y="966878"/>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3"/>
            <p:cNvSpPr/>
            <p:nvPr/>
          </p:nvSpPr>
          <p:spPr>
            <a:xfrm>
              <a:off x="15213287" y="1734738"/>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3"/>
            <p:cNvSpPr/>
            <p:nvPr/>
          </p:nvSpPr>
          <p:spPr>
            <a:xfrm>
              <a:off x="15697930" y="1350808"/>
              <a:ext cx="52984" cy="43523"/>
            </a:xfrm>
            <a:custGeom>
              <a:avLst/>
              <a:gdLst/>
              <a:ahLst/>
              <a:cxnLst/>
              <a:rect l="l" t="t" r="r" b="b"/>
              <a:pathLst>
                <a:path w="252" h="207" extrusionOk="0">
                  <a:moveTo>
                    <a:pt x="252" y="1"/>
                  </a:moveTo>
                  <a:lnTo>
                    <a:pt x="0"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3"/>
            <p:cNvSpPr/>
            <p:nvPr/>
          </p:nvSpPr>
          <p:spPr>
            <a:xfrm>
              <a:off x="15102902" y="1821154"/>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3"/>
            <p:cNvSpPr/>
            <p:nvPr/>
          </p:nvSpPr>
          <p:spPr>
            <a:xfrm>
              <a:off x="16508892" y="707840"/>
              <a:ext cx="53195" cy="43313"/>
            </a:xfrm>
            <a:custGeom>
              <a:avLst/>
              <a:gdLst/>
              <a:ahLst/>
              <a:cxnLst/>
              <a:rect l="l" t="t" r="r" b="b"/>
              <a:pathLst>
                <a:path w="253"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3"/>
            <p:cNvSpPr/>
            <p:nvPr/>
          </p:nvSpPr>
          <p:spPr>
            <a:xfrm>
              <a:off x="15913864" y="1178186"/>
              <a:ext cx="52984" cy="43313"/>
            </a:xfrm>
            <a:custGeom>
              <a:avLst/>
              <a:gdLst/>
              <a:ahLst/>
              <a:cxnLst/>
              <a:rect l="l" t="t" r="r" b="b"/>
              <a:pathLst>
                <a:path w="252" h="206" extrusionOk="0">
                  <a:moveTo>
                    <a:pt x="252" y="0"/>
                  </a:moveTo>
                  <a:lnTo>
                    <a:pt x="1" y="205"/>
                  </a:lnTo>
                  <a:lnTo>
                    <a:pt x="23"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3"/>
            <p:cNvSpPr/>
            <p:nvPr/>
          </p:nvSpPr>
          <p:spPr>
            <a:xfrm>
              <a:off x="15534770" y="1480536"/>
              <a:ext cx="57820" cy="43313"/>
            </a:xfrm>
            <a:custGeom>
              <a:avLst/>
              <a:gdLst/>
              <a:ahLst/>
              <a:cxnLst/>
              <a:rect l="l" t="t" r="r" b="b"/>
              <a:pathLst>
                <a:path w="275" h="206" extrusionOk="0">
                  <a:moveTo>
                    <a:pt x="251" y="0"/>
                  </a:moveTo>
                  <a:lnTo>
                    <a:pt x="0"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3"/>
            <p:cNvSpPr/>
            <p:nvPr/>
          </p:nvSpPr>
          <p:spPr>
            <a:xfrm>
              <a:off x="14565274" y="2248397"/>
              <a:ext cx="52984" cy="43313"/>
            </a:xfrm>
            <a:custGeom>
              <a:avLst/>
              <a:gdLst/>
              <a:ahLst/>
              <a:cxnLst/>
              <a:rect l="l" t="t" r="r" b="b"/>
              <a:pathLst>
                <a:path w="252" h="206" extrusionOk="0">
                  <a:moveTo>
                    <a:pt x="252" y="0"/>
                  </a:moveTo>
                  <a:lnTo>
                    <a:pt x="1" y="206"/>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3"/>
            <p:cNvSpPr/>
            <p:nvPr/>
          </p:nvSpPr>
          <p:spPr>
            <a:xfrm>
              <a:off x="15429221" y="1562116"/>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3"/>
            <p:cNvSpPr/>
            <p:nvPr/>
          </p:nvSpPr>
          <p:spPr>
            <a:xfrm>
              <a:off x="14997142" y="1907569"/>
              <a:ext cx="53195" cy="43313"/>
            </a:xfrm>
            <a:custGeom>
              <a:avLst/>
              <a:gdLst/>
              <a:ahLst/>
              <a:cxnLst/>
              <a:rect l="l" t="t" r="r" b="b"/>
              <a:pathLst>
                <a:path w="253" h="206"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3"/>
            <p:cNvSpPr/>
            <p:nvPr/>
          </p:nvSpPr>
          <p:spPr>
            <a:xfrm>
              <a:off x="14675659" y="2161981"/>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3"/>
            <p:cNvSpPr/>
            <p:nvPr/>
          </p:nvSpPr>
          <p:spPr>
            <a:xfrm>
              <a:off x="14891593" y="199398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3"/>
            <p:cNvSpPr/>
            <p:nvPr/>
          </p:nvSpPr>
          <p:spPr>
            <a:xfrm>
              <a:off x="15861090" y="1221289"/>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3"/>
            <p:cNvSpPr/>
            <p:nvPr/>
          </p:nvSpPr>
          <p:spPr>
            <a:xfrm>
              <a:off x="15481996" y="1523639"/>
              <a:ext cx="52984" cy="38687"/>
            </a:xfrm>
            <a:custGeom>
              <a:avLst/>
              <a:gdLst/>
              <a:ahLst/>
              <a:cxnLst/>
              <a:rect l="l" t="t" r="r" b="b"/>
              <a:pathLst>
                <a:path w="252" h="184" extrusionOk="0">
                  <a:moveTo>
                    <a:pt x="251" y="0"/>
                  </a:moveTo>
                  <a:lnTo>
                    <a:pt x="0" y="183"/>
                  </a:lnTo>
                  <a:lnTo>
                    <a:pt x="23"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3"/>
            <p:cNvSpPr/>
            <p:nvPr/>
          </p:nvSpPr>
          <p:spPr>
            <a:xfrm>
              <a:off x="16614652" y="645394"/>
              <a:ext cx="29015" cy="19344"/>
            </a:xfrm>
            <a:custGeom>
              <a:avLst/>
              <a:gdLst/>
              <a:ahLst/>
              <a:cxnLst/>
              <a:rect l="l" t="t" r="r" b="b"/>
              <a:pathLst>
                <a:path w="138" h="92" extrusionOk="0">
                  <a:moveTo>
                    <a:pt x="114" y="0"/>
                  </a:moveTo>
                  <a:lnTo>
                    <a:pt x="0" y="92"/>
                  </a:lnTo>
                  <a:lnTo>
                    <a:pt x="23"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3"/>
            <p:cNvSpPr/>
            <p:nvPr/>
          </p:nvSpPr>
          <p:spPr>
            <a:xfrm>
              <a:off x="14728434" y="2118668"/>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3"/>
            <p:cNvSpPr/>
            <p:nvPr/>
          </p:nvSpPr>
          <p:spPr>
            <a:xfrm>
              <a:off x="16129798" y="1010191"/>
              <a:ext cx="52984" cy="38477"/>
            </a:xfrm>
            <a:custGeom>
              <a:avLst/>
              <a:gdLst/>
              <a:ahLst/>
              <a:cxnLst/>
              <a:rect l="l" t="t" r="r" b="b"/>
              <a:pathLst>
                <a:path w="252" h="183" extrusionOk="0">
                  <a:moveTo>
                    <a:pt x="252" y="0"/>
                  </a:moveTo>
                  <a:lnTo>
                    <a:pt x="1" y="183"/>
                  </a:ln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3"/>
            <p:cNvSpPr/>
            <p:nvPr/>
          </p:nvSpPr>
          <p:spPr>
            <a:xfrm>
              <a:off x="14944368" y="1950672"/>
              <a:ext cx="52984" cy="43523"/>
            </a:xfrm>
            <a:custGeom>
              <a:avLst/>
              <a:gdLst/>
              <a:ahLst/>
              <a:cxnLst/>
              <a:rect l="l" t="t" r="r" b="b"/>
              <a:pathLst>
                <a:path w="252" h="207" extrusionOk="0">
                  <a:moveTo>
                    <a:pt x="229"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3"/>
            <p:cNvSpPr/>
            <p:nvPr/>
          </p:nvSpPr>
          <p:spPr>
            <a:xfrm>
              <a:off x="14618049" y="2205084"/>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3"/>
            <p:cNvSpPr/>
            <p:nvPr/>
          </p:nvSpPr>
          <p:spPr>
            <a:xfrm>
              <a:off x="15645155" y="1394121"/>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3"/>
            <p:cNvSpPr/>
            <p:nvPr/>
          </p:nvSpPr>
          <p:spPr>
            <a:xfrm>
              <a:off x="15808315" y="1264392"/>
              <a:ext cx="52984" cy="43523"/>
            </a:xfrm>
            <a:custGeom>
              <a:avLst/>
              <a:gdLst/>
              <a:ahLst/>
              <a:cxnLst/>
              <a:rect l="l" t="t" r="r" b="b"/>
              <a:pathLst>
                <a:path w="252" h="207" extrusionOk="0">
                  <a:moveTo>
                    <a:pt x="229" y="1"/>
                  </a:moveTo>
                  <a:lnTo>
                    <a:pt x="0" y="206"/>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3"/>
            <p:cNvSpPr/>
            <p:nvPr/>
          </p:nvSpPr>
          <p:spPr>
            <a:xfrm>
              <a:off x="15050127" y="1864467"/>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3"/>
            <p:cNvSpPr/>
            <p:nvPr/>
          </p:nvSpPr>
          <p:spPr>
            <a:xfrm>
              <a:off x="16077024" y="104845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3"/>
            <p:cNvSpPr/>
            <p:nvPr/>
          </p:nvSpPr>
          <p:spPr>
            <a:xfrm>
              <a:off x="16235347" y="92377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3"/>
            <p:cNvSpPr/>
            <p:nvPr/>
          </p:nvSpPr>
          <p:spPr>
            <a:xfrm>
              <a:off x="14527007"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3"/>
            <p:cNvSpPr/>
            <p:nvPr/>
          </p:nvSpPr>
          <p:spPr>
            <a:xfrm>
              <a:off x="15376447" y="1605219"/>
              <a:ext cx="52984" cy="43313"/>
            </a:xfrm>
            <a:custGeom>
              <a:avLst/>
              <a:gdLst/>
              <a:ahLst/>
              <a:cxnLst/>
              <a:rect l="l" t="t" r="r" b="b"/>
              <a:pathLst>
                <a:path w="252" h="206" extrusionOk="0">
                  <a:moveTo>
                    <a:pt x="228" y="1"/>
                  </a:moveTo>
                  <a:lnTo>
                    <a:pt x="0" y="206"/>
                  </a:lnTo>
                  <a:lnTo>
                    <a:pt x="0" y="206"/>
                  </a:lnTo>
                  <a:lnTo>
                    <a:pt x="251" y="23"/>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3"/>
            <p:cNvSpPr/>
            <p:nvPr/>
          </p:nvSpPr>
          <p:spPr>
            <a:xfrm>
              <a:off x="16561877" y="664527"/>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3"/>
            <p:cNvSpPr/>
            <p:nvPr/>
          </p:nvSpPr>
          <p:spPr>
            <a:xfrm>
              <a:off x="15534770" y="1562116"/>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3"/>
            <p:cNvSpPr/>
            <p:nvPr/>
          </p:nvSpPr>
          <p:spPr>
            <a:xfrm>
              <a:off x="16561877" y="750943"/>
              <a:ext cx="52984" cy="43523"/>
            </a:xfrm>
            <a:custGeom>
              <a:avLst/>
              <a:gdLst/>
              <a:ahLst/>
              <a:cxnLst/>
              <a:rect l="l" t="t" r="r" b="b"/>
              <a:pathLst>
                <a:path w="252" h="207" extrusionOk="0">
                  <a:moveTo>
                    <a:pt x="251"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3"/>
            <p:cNvSpPr/>
            <p:nvPr/>
          </p:nvSpPr>
          <p:spPr>
            <a:xfrm>
              <a:off x="16077024" y="1134873"/>
              <a:ext cx="52984" cy="43523"/>
            </a:xfrm>
            <a:custGeom>
              <a:avLst/>
              <a:gdLst/>
              <a:ahLst/>
              <a:cxnLst/>
              <a:rect l="l" t="t" r="r" b="b"/>
              <a:pathLst>
                <a:path w="252" h="207" extrusionOk="0">
                  <a:moveTo>
                    <a:pt x="229" y="1"/>
                  </a:moveTo>
                  <a:lnTo>
                    <a:pt x="1" y="206"/>
                  </a:ln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3"/>
            <p:cNvSpPr/>
            <p:nvPr/>
          </p:nvSpPr>
          <p:spPr>
            <a:xfrm>
              <a:off x="14891593" y="207556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3"/>
            <p:cNvSpPr/>
            <p:nvPr/>
          </p:nvSpPr>
          <p:spPr>
            <a:xfrm>
              <a:off x="14997142" y="1993985"/>
              <a:ext cx="53195" cy="43313"/>
            </a:xfrm>
            <a:custGeom>
              <a:avLst/>
              <a:gdLst/>
              <a:ahLst/>
              <a:cxnLst/>
              <a:rect l="l" t="t" r="r" b="b"/>
              <a:pathLst>
                <a:path w="253"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3"/>
            <p:cNvSpPr/>
            <p:nvPr/>
          </p:nvSpPr>
          <p:spPr>
            <a:xfrm>
              <a:off x="14944368" y="2037088"/>
              <a:ext cx="52984" cy="38687"/>
            </a:xfrm>
            <a:custGeom>
              <a:avLst/>
              <a:gdLst/>
              <a:ahLst/>
              <a:cxnLst/>
              <a:rect l="l" t="t" r="r" b="b"/>
              <a:pathLst>
                <a:path w="252" h="184" extrusionOk="0">
                  <a:moveTo>
                    <a:pt x="229" y="1"/>
                  </a:moveTo>
                  <a:lnTo>
                    <a:pt x="1"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3"/>
            <p:cNvSpPr/>
            <p:nvPr/>
          </p:nvSpPr>
          <p:spPr>
            <a:xfrm>
              <a:off x="16667426" y="664527"/>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3"/>
            <p:cNvSpPr/>
            <p:nvPr/>
          </p:nvSpPr>
          <p:spPr>
            <a:xfrm>
              <a:off x="15213287" y="1821154"/>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3"/>
            <p:cNvSpPr/>
            <p:nvPr/>
          </p:nvSpPr>
          <p:spPr>
            <a:xfrm>
              <a:off x="15266061" y="1778051"/>
              <a:ext cx="52984" cy="43313"/>
            </a:xfrm>
            <a:custGeom>
              <a:avLst/>
              <a:gdLst/>
              <a:ahLst/>
              <a:cxnLst/>
              <a:rect l="l" t="t" r="r" b="b"/>
              <a:pathLst>
                <a:path w="252" h="206" extrusionOk="0">
                  <a:moveTo>
                    <a:pt x="251" y="0"/>
                  </a:moveTo>
                  <a:lnTo>
                    <a:pt x="0" y="206"/>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3"/>
            <p:cNvSpPr/>
            <p:nvPr/>
          </p:nvSpPr>
          <p:spPr>
            <a:xfrm>
              <a:off x="16451492" y="837359"/>
              <a:ext cx="57610" cy="43313"/>
            </a:xfrm>
            <a:custGeom>
              <a:avLst/>
              <a:gdLst/>
              <a:ahLst/>
              <a:cxnLst/>
              <a:rect l="l" t="t" r="r" b="b"/>
              <a:pathLst>
                <a:path w="274"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3"/>
            <p:cNvSpPr/>
            <p:nvPr/>
          </p:nvSpPr>
          <p:spPr>
            <a:xfrm>
              <a:off x="15966639" y="1221289"/>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3"/>
            <p:cNvSpPr/>
            <p:nvPr/>
          </p:nvSpPr>
          <p:spPr>
            <a:xfrm>
              <a:off x="14833983" y="2118668"/>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3"/>
            <p:cNvSpPr/>
            <p:nvPr/>
          </p:nvSpPr>
          <p:spPr>
            <a:xfrm>
              <a:off x="15808315" y="1350808"/>
              <a:ext cx="52984" cy="43523"/>
            </a:xfrm>
            <a:custGeom>
              <a:avLst/>
              <a:gdLst/>
              <a:ahLst/>
              <a:cxnLst/>
              <a:rect l="l" t="t" r="r" b="b"/>
              <a:pathLst>
                <a:path w="252" h="207" extrusionOk="0">
                  <a:moveTo>
                    <a:pt x="229" y="1"/>
                  </a:moveTo>
                  <a:lnTo>
                    <a:pt x="0" y="183"/>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3"/>
            <p:cNvSpPr/>
            <p:nvPr/>
          </p:nvSpPr>
          <p:spPr>
            <a:xfrm>
              <a:off x="15861090" y="130770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3"/>
            <p:cNvSpPr/>
            <p:nvPr/>
          </p:nvSpPr>
          <p:spPr>
            <a:xfrm>
              <a:off x="15481996" y="1605219"/>
              <a:ext cx="52984" cy="43313"/>
            </a:xfrm>
            <a:custGeom>
              <a:avLst/>
              <a:gdLst/>
              <a:ahLst/>
              <a:cxnLst/>
              <a:rect l="l" t="t" r="r" b="b"/>
              <a:pathLst>
                <a:path w="252" h="206"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3"/>
            <p:cNvSpPr/>
            <p:nvPr/>
          </p:nvSpPr>
          <p:spPr>
            <a:xfrm>
              <a:off x="15318836" y="1734738"/>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3"/>
            <p:cNvSpPr/>
            <p:nvPr/>
          </p:nvSpPr>
          <p:spPr>
            <a:xfrm>
              <a:off x="15429221" y="1648322"/>
              <a:ext cx="52984" cy="43523"/>
            </a:xfrm>
            <a:custGeom>
              <a:avLst/>
              <a:gdLst/>
              <a:ahLst/>
              <a:cxnLst/>
              <a:rect l="l" t="t" r="r" b="b"/>
              <a:pathLst>
                <a:path w="252" h="207" extrusionOk="0">
                  <a:moveTo>
                    <a:pt x="251" y="1"/>
                  </a:moveTo>
                  <a:lnTo>
                    <a:pt x="0" y="206"/>
                  </a:ln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3"/>
            <p:cNvSpPr/>
            <p:nvPr/>
          </p:nvSpPr>
          <p:spPr>
            <a:xfrm>
              <a:off x="15376447" y="1691635"/>
              <a:ext cx="52984" cy="43313"/>
            </a:xfrm>
            <a:custGeom>
              <a:avLst/>
              <a:gdLst/>
              <a:ahLst/>
              <a:cxnLst/>
              <a:rect l="l" t="t" r="r" b="b"/>
              <a:pathLst>
                <a:path w="252" h="206" extrusionOk="0">
                  <a:moveTo>
                    <a:pt x="228" y="0"/>
                  </a:moveTo>
                  <a:lnTo>
                    <a:pt x="0" y="206"/>
                  </a:ln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3"/>
            <p:cNvSpPr/>
            <p:nvPr/>
          </p:nvSpPr>
          <p:spPr>
            <a:xfrm>
              <a:off x="16345733" y="92377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3"/>
            <p:cNvSpPr/>
            <p:nvPr/>
          </p:nvSpPr>
          <p:spPr>
            <a:xfrm>
              <a:off x="15913864" y="1264392"/>
              <a:ext cx="52984" cy="43523"/>
            </a:xfrm>
            <a:custGeom>
              <a:avLst/>
              <a:gdLst/>
              <a:ahLst/>
              <a:cxnLst/>
              <a:rect l="l" t="t" r="r" b="b"/>
              <a:pathLst>
                <a:path w="252" h="207" extrusionOk="0">
                  <a:moveTo>
                    <a:pt x="252" y="1"/>
                  </a:moveTo>
                  <a:lnTo>
                    <a:pt x="1"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3"/>
            <p:cNvSpPr/>
            <p:nvPr/>
          </p:nvSpPr>
          <p:spPr>
            <a:xfrm>
              <a:off x="15102902" y="1907569"/>
              <a:ext cx="57820" cy="43313"/>
            </a:xfrm>
            <a:custGeom>
              <a:avLst/>
              <a:gdLst/>
              <a:ahLst/>
              <a:cxnLst/>
              <a:rect l="l" t="t" r="r" b="b"/>
              <a:pathLst>
                <a:path w="275" h="206"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3"/>
            <p:cNvSpPr/>
            <p:nvPr/>
          </p:nvSpPr>
          <p:spPr>
            <a:xfrm>
              <a:off x="16614652" y="707840"/>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3"/>
            <p:cNvSpPr/>
            <p:nvPr/>
          </p:nvSpPr>
          <p:spPr>
            <a:xfrm>
              <a:off x="15050127" y="1950672"/>
              <a:ext cx="52984" cy="43523"/>
            </a:xfrm>
            <a:custGeom>
              <a:avLst/>
              <a:gdLst/>
              <a:ahLst/>
              <a:cxnLst/>
              <a:rect l="l" t="t" r="r" b="b"/>
              <a:pathLst>
                <a:path w="252" h="207" extrusionOk="0">
                  <a:moveTo>
                    <a:pt x="251" y="1"/>
                  </a:moveTo>
                  <a:lnTo>
                    <a:pt x="0" y="184"/>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3"/>
            <p:cNvSpPr/>
            <p:nvPr/>
          </p:nvSpPr>
          <p:spPr>
            <a:xfrm>
              <a:off x="16024249" y="1178186"/>
              <a:ext cx="52984" cy="43313"/>
            </a:xfrm>
            <a:custGeom>
              <a:avLst/>
              <a:gdLst/>
              <a:ahLst/>
              <a:cxnLst/>
              <a:rect l="l" t="t" r="r" b="b"/>
              <a:pathLst>
                <a:path w="252" h="206" extrusionOk="0">
                  <a:moveTo>
                    <a:pt x="229" y="0"/>
                  </a:moveTo>
                  <a:lnTo>
                    <a:pt x="1" y="205"/>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3"/>
            <p:cNvSpPr/>
            <p:nvPr/>
          </p:nvSpPr>
          <p:spPr>
            <a:xfrm>
              <a:off x="15592381" y="1523639"/>
              <a:ext cx="52984" cy="38687"/>
            </a:xfrm>
            <a:custGeom>
              <a:avLst/>
              <a:gdLst/>
              <a:ahLst/>
              <a:cxnLst/>
              <a:rect l="l" t="t" r="r" b="b"/>
              <a:pathLst>
                <a:path w="252" h="184" extrusionOk="0">
                  <a:moveTo>
                    <a:pt x="229" y="0"/>
                  </a:move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3"/>
            <p:cNvSpPr/>
            <p:nvPr/>
          </p:nvSpPr>
          <p:spPr>
            <a:xfrm>
              <a:off x="16508892" y="794256"/>
              <a:ext cx="53195" cy="43313"/>
            </a:xfrm>
            <a:custGeom>
              <a:avLst/>
              <a:gdLst/>
              <a:ahLst/>
              <a:cxnLst/>
              <a:rect l="l" t="t" r="r" b="b"/>
              <a:pathLst>
                <a:path w="253"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3"/>
            <p:cNvSpPr/>
            <p:nvPr/>
          </p:nvSpPr>
          <p:spPr>
            <a:xfrm>
              <a:off x="15160512" y="1864467"/>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3"/>
            <p:cNvSpPr/>
            <p:nvPr/>
          </p:nvSpPr>
          <p:spPr>
            <a:xfrm>
              <a:off x="16182573" y="1048457"/>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3"/>
            <p:cNvSpPr/>
            <p:nvPr/>
          </p:nvSpPr>
          <p:spPr>
            <a:xfrm>
              <a:off x="16235347" y="1010191"/>
              <a:ext cx="57820" cy="38477"/>
            </a:xfrm>
            <a:custGeom>
              <a:avLst/>
              <a:gdLst/>
              <a:ahLst/>
              <a:cxnLst/>
              <a:rect l="l" t="t" r="r" b="b"/>
              <a:pathLst>
                <a:path w="275" h="183" extrusionOk="0">
                  <a:moveTo>
                    <a:pt x="252" y="0"/>
                  </a:moveTo>
                  <a:lnTo>
                    <a:pt x="1" y="183"/>
                  </a:lnTo>
                  <a:lnTo>
                    <a:pt x="24"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3"/>
            <p:cNvSpPr/>
            <p:nvPr/>
          </p:nvSpPr>
          <p:spPr>
            <a:xfrm>
              <a:off x="16129798" y="109177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3"/>
            <p:cNvSpPr/>
            <p:nvPr/>
          </p:nvSpPr>
          <p:spPr>
            <a:xfrm>
              <a:off x="15750704" y="1394121"/>
              <a:ext cx="57820" cy="43313"/>
            </a:xfrm>
            <a:custGeom>
              <a:avLst/>
              <a:gdLst/>
              <a:ahLst/>
              <a:cxnLst/>
              <a:rect l="l" t="t" r="r" b="b"/>
              <a:pathLst>
                <a:path w="275" h="206" extrusionOk="0">
                  <a:moveTo>
                    <a:pt x="252" y="0"/>
                  </a:moveTo>
                  <a:lnTo>
                    <a:pt x="1"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3"/>
            <p:cNvSpPr/>
            <p:nvPr/>
          </p:nvSpPr>
          <p:spPr>
            <a:xfrm>
              <a:off x="15645155" y="1480536"/>
              <a:ext cx="52984" cy="43313"/>
            </a:xfrm>
            <a:custGeom>
              <a:avLst/>
              <a:gdLst/>
              <a:ahLst/>
              <a:cxnLst/>
              <a:rect l="l" t="t" r="r" b="b"/>
              <a:pathLst>
                <a:path w="252" h="206" extrusionOk="0">
                  <a:moveTo>
                    <a:pt x="251"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3"/>
            <p:cNvSpPr/>
            <p:nvPr/>
          </p:nvSpPr>
          <p:spPr>
            <a:xfrm>
              <a:off x="16725037" y="645394"/>
              <a:ext cx="29015" cy="19344"/>
            </a:xfrm>
            <a:custGeom>
              <a:avLst/>
              <a:gdLst/>
              <a:ahLst/>
              <a:cxnLst/>
              <a:rect l="l" t="t" r="r" b="b"/>
              <a:pathLst>
                <a:path w="138" h="92" extrusionOk="0">
                  <a:moveTo>
                    <a:pt x="114" y="0"/>
                  </a:moveTo>
                  <a:lnTo>
                    <a:pt x="0" y="92"/>
                  </a:lnTo>
                  <a:lnTo>
                    <a:pt x="0"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3"/>
            <p:cNvSpPr/>
            <p:nvPr/>
          </p:nvSpPr>
          <p:spPr>
            <a:xfrm>
              <a:off x="14781208" y="2161981"/>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3"/>
            <p:cNvSpPr/>
            <p:nvPr/>
          </p:nvSpPr>
          <p:spPr>
            <a:xfrm>
              <a:off x="16398507" y="880462"/>
              <a:ext cx="53195" cy="43523"/>
            </a:xfrm>
            <a:custGeom>
              <a:avLst/>
              <a:gdLst/>
              <a:ahLst/>
              <a:cxnLst/>
              <a:rect l="l" t="t" r="r" b="b"/>
              <a:pathLst>
                <a:path w="253"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3"/>
            <p:cNvSpPr/>
            <p:nvPr/>
          </p:nvSpPr>
          <p:spPr>
            <a:xfrm>
              <a:off x="14632556"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3"/>
            <p:cNvSpPr/>
            <p:nvPr/>
          </p:nvSpPr>
          <p:spPr>
            <a:xfrm>
              <a:off x="16292958" y="96687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3"/>
            <p:cNvSpPr/>
            <p:nvPr/>
          </p:nvSpPr>
          <p:spPr>
            <a:xfrm>
              <a:off x="14728434" y="2205084"/>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3"/>
            <p:cNvSpPr/>
            <p:nvPr/>
          </p:nvSpPr>
          <p:spPr>
            <a:xfrm>
              <a:off x="14675659" y="2248397"/>
              <a:ext cx="52984" cy="43313"/>
            </a:xfrm>
            <a:custGeom>
              <a:avLst/>
              <a:gdLst/>
              <a:ahLst/>
              <a:cxnLst/>
              <a:rect l="l" t="t" r="r" b="b"/>
              <a:pathLst>
                <a:path w="252" h="206" extrusionOk="0">
                  <a:moveTo>
                    <a:pt x="229"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3"/>
            <p:cNvSpPr/>
            <p:nvPr/>
          </p:nvSpPr>
          <p:spPr>
            <a:xfrm>
              <a:off x="15697930" y="1437223"/>
              <a:ext cx="52984" cy="43523"/>
            </a:xfrm>
            <a:custGeom>
              <a:avLst/>
              <a:gdLst/>
              <a:ahLst/>
              <a:cxnLst/>
              <a:rect l="l" t="t" r="r" b="b"/>
              <a:pathLst>
                <a:path w="252" h="207" extrusionOk="0">
                  <a:moveTo>
                    <a:pt x="252" y="1"/>
                  </a:moveTo>
                  <a:lnTo>
                    <a:pt x="0"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3"/>
            <p:cNvSpPr/>
            <p:nvPr/>
          </p:nvSpPr>
          <p:spPr>
            <a:xfrm>
              <a:off x="15050127" y="2037088"/>
              <a:ext cx="52984" cy="38687"/>
            </a:xfrm>
            <a:custGeom>
              <a:avLst/>
              <a:gdLst/>
              <a:ahLst/>
              <a:cxnLst/>
              <a:rect l="l" t="t" r="r" b="b"/>
              <a:pathLst>
                <a:path w="252" h="184" extrusionOk="0">
                  <a:moveTo>
                    <a:pt x="251" y="1"/>
                  </a:moveTo>
                  <a:lnTo>
                    <a:pt x="0" y="183"/>
                  </a:lnTo>
                  <a:lnTo>
                    <a:pt x="23"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3"/>
            <p:cNvSpPr/>
            <p:nvPr/>
          </p:nvSpPr>
          <p:spPr>
            <a:xfrm>
              <a:off x="16024249" y="1264392"/>
              <a:ext cx="52984" cy="43523"/>
            </a:xfrm>
            <a:custGeom>
              <a:avLst/>
              <a:gdLst/>
              <a:ahLst/>
              <a:cxnLst/>
              <a:rect l="l" t="t" r="r" b="b"/>
              <a:pathLst>
                <a:path w="252" h="207" extrusionOk="0">
                  <a:moveTo>
                    <a:pt x="229"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3"/>
            <p:cNvSpPr/>
            <p:nvPr/>
          </p:nvSpPr>
          <p:spPr>
            <a:xfrm>
              <a:off x="16777811" y="664527"/>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3"/>
            <p:cNvSpPr/>
            <p:nvPr/>
          </p:nvSpPr>
          <p:spPr>
            <a:xfrm>
              <a:off x="15318836" y="1821154"/>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3"/>
            <p:cNvSpPr/>
            <p:nvPr/>
          </p:nvSpPr>
          <p:spPr>
            <a:xfrm>
              <a:off x="16345733" y="1010191"/>
              <a:ext cx="52984" cy="38477"/>
            </a:xfrm>
            <a:custGeom>
              <a:avLst/>
              <a:gdLst/>
              <a:ahLst/>
              <a:cxnLst/>
              <a:rect l="l" t="t" r="r" b="b"/>
              <a:pathLst>
                <a:path w="252" h="183" extrusionOk="0">
                  <a:moveTo>
                    <a:pt x="252" y="0"/>
                  </a:moveTo>
                  <a:lnTo>
                    <a:pt x="1" y="183"/>
                  </a:ln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3"/>
            <p:cNvSpPr/>
            <p:nvPr/>
          </p:nvSpPr>
          <p:spPr>
            <a:xfrm>
              <a:off x="16129798" y="1178186"/>
              <a:ext cx="52984" cy="43313"/>
            </a:xfrm>
            <a:custGeom>
              <a:avLst/>
              <a:gdLst/>
              <a:ahLst/>
              <a:cxnLst/>
              <a:rect l="l" t="t" r="r" b="b"/>
              <a:pathLst>
                <a:path w="252" h="206" extrusionOk="0">
                  <a:moveTo>
                    <a:pt x="252" y="0"/>
                  </a:moveTo>
                  <a:lnTo>
                    <a:pt x="1"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3"/>
            <p:cNvSpPr/>
            <p:nvPr/>
          </p:nvSpPr>
          <p:spPr>
            <a:xfrm>
              <a:off x="14944368" y="2118668"/>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3"/>
            <p:cNvSpPr/>
            <p:nvPr/>
          </p:nvSpPr>
          <p:spPr>
            <a:xfrm>
              <a:off x="16077024" y="1221289"/>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3"/>
            <p:cNvSpPr/>
            <p:nvPr/>
          </p:nvSpPr>
          <p:spPr>
            <a:xfrm>
              <a:off x="14997142" y="2075565"/>
              <a:ext cx="53195" cy="43313"/>
            </a:xfrm>
            <a:custGeom>
              <a:avLst/>
              <a:gdLst/>
              <a:ahLst/>
              <a:cxnLst/>
              <a:rect l="l" t="t" r="r" b="b"/>
              <a:pathLst>
                <a:path w="253"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3"/>
            <p:cNvSpPr/>
            <p:nvPr/>
          </p:nvSpPr>
          <p:spPr>
            <a:xfrm>
              <a:off x="16398507" y="966878"/>
              <a:ext cx="53195" cy="43523"/>
            </a:xfrm>
            <a:custGeom>
              <a:avLst/>
              <a:gdLst/>
              <a:ahLst/>
              <a:cxnLst/>
              <a:rect l="l" t="t" r="r" b="b"/>
              <a:pathLst>
                <a:path w="253"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3"/>
            <p:cNvSpPr/>
            <p:nvPr/>
          </p:nvSpPr>
          <p:spPr>
            <a:xfrm>
              <a:off x="16182573" y="1134873"/>
              <a:ext cx="52984" cy="43523"/>
            </a:xfrm>
            <a:custGeom>
              <a:avLst/>
              <a:gdLst/>
              <a:ahLst/>
              <a:cxnLst/>
              <a:rect l="l" t="t" r="r" b="b"/>
              <a:pathLst>
                <a:path w="252"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3"/>
            <p:cNvSpPr/>
            <p:nvPr/>
          </p:nvSpPr>
          <p:spPr>
            <a:xfrm>
              <a:off x="14833983" y="2205084"/>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3"/>
            <p:cNvSpPr/>
            <p:nvPr/>
          </p:nvSpPr>
          <p:spPr>
            <a:xfrm>
              <a:off x="15966639" y="130770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3"/>
            <p:cNvSpPr/>
            <p:nvPr/>
          </p:nvSpPr>
          <p:spPr>
            <a:xfrm>
              <a:off x="15808315" y="1437223"/>
              <a:ext cx="52984" cy="43523"/>
            </a:xfrm>
            <a:custGeom>
              <a:avLst/>
              <a:gdLst/>
              <a:ahLst/>
              <a:cxnLst/>
              <a:rect l="l" t="t" r="r" b="b"/>
              <a:pathLst>
                <a:path w="252" h="207" extrusionOk="0">
                  <a:moveTo>
                    <a:pt x="229" y="1"/>
                  </a:moveTo>
                  <a:lnTo>
                    <a:pt x="0" y="183"/>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3"/>
            <p:cNvSpPr/>
            <p:nvPr/>
          </p:nvSpPr>
          <p:spPr>
            <a:xfrm>
              <a:off x="15592381" y="1605219"/>
              <a:ext cx="52984" cy="43313"/>
            </a:xfrm>
            <a:custGeom>
              <a:avLst/>
              <a:gdLst/>
              <a:ahLst/>
              <a:cxnLst/>
              <a:rect l="l" t="t" r="r" b="b"/>
              <a:pathLst>
                <a:path w="252" h="206" extrusionOk="0">
                  <a:moveTo>
                    <a:pt x="229" y="1"/>
                  </a:moveTo>
                  <a:lnTo>
                    <a:pt x="0" y="206"/>
                  </a:lnTo>
                  <a:lnTo>
                    <a:pt x="251"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3"/>
            <p:cNvSpPr/>
            <p:nvPr/>
          </p:nvSpPr>
          <p:spPr>
            <a:xfrm>
              <a:off x="16451492" y="923775"/>
              <a:ext cx="57610" cy="43313"/>
            </a:xfrm>
            <a:custGeom>
              <a:avLst/>
              <a:gdLst/>
              <a:ahLst/>
              <a:cxnLst/>
              <a:rect l="l" t="t" r="r" b="b"/>
              <a:pathLst>
                <a:path w="274"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3"/>
            <p:cNvSpPr/>
            <p:nvPr/>
          </p:nvSpPr>
          <p:spPr>
            <a:xfrm>
              <a:off x="15266061" y="1864467"/>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3"/>
            <p:cNvSpPr/>
            <p:nvPr/>
          </p:nvSpPr>
          <p:spPr>
            <a:xfrm>
              <a:off x="15913864" y="1350808"/>
              <a:ext cx="52984" cy="43523"/>
            </a:xfrm>
            <a:custGeom>
              <a:avLst/>
              <a:gdLst/>
              <a:ahLst/>
              <a:cxnLst/>
              <a:rect l="l" t="t" r="r" b="b"/>
              <a:pathLst>
                <a:path w="252" h="207" extrusionOk="0">
                  <a:moveTo>
                    <a:pt x="252" y="1"/>
                  </a:moveTo>
                  <a:lnTo>
                    <a:pt x="1"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3"/>
            <p:cNvSpPr/>
            <p:nvPr/>
          </p:nvSpPr>
          <p:spPr>
            <a:xfrm>
              <a:off x="15750704" y="1480536"/>
              <a:ext cx="57820" cy="43313"/>
            </a:xfrm>
            <a:custGeom>
              <a:avLst/>
              <a:gdLst/>
              <a:ahLst/>
              <a:cxnLst/>
              <a:rect l="l" t="t" r="r" b="b"/>
              <a:pathLst>
                <a:path w="275" h="206" extrusionOk="0">
                  <a:moveTo>
                    <a:pt x="252" y="0"/>
                  </a:moveTo>
                  <a:lnTo>
                    <a:pt x="1"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3"/>
            <p:cNvSpPr/>
            <p:nvPr/>
          </p:nvSpPr>
          <p:spPr>
            <a:xfrm>
              <a:off x="15861090" y="1394121"/>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3"/>
            <p:cNvSpPr/>
            <p:nvPr/>
          </p:nvSpPr>
          <p:spPr>
            <a:xfrm>
              <a:off x="15102902" y="199398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3"/>
            <p:cNvSpPr/>
            <p:nvPr/>
          </p:nvSpPr>
          <p:spPr>
            <a:xfrm>
              <a:off x="14742941"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3"/>
            <p:cNvSpPr/>
            <p:nvPr/>
          </p:nvSpPr>
          <p:spPr>
            <a:xfrm>
              <a:off x="15160512" y="1950672"/>
              <a:ext cx="52984" cy="43523"/>
            </a:xfrm>
            <a:custGeom>
              <a:avLst/>
              <a:gdLst/>
              <a:ahLst/>
              <a:cxnLst/>
              <a:rect l="l" t="t" r="r" b="b"/>
              <a:pathLst>
                <a:path w="252" h="207" extrusionOk="0">
                  <a:moveTo>
                    <a:pt x="228" y="1"/>
                  </a:moveTo>
                  <a:lnTo>
                    <a:pt x="0" y="184"/>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3"/>
            <p:cNvSpPr/>
            <p:nvPr/>
          </p:nvSpPr>
          <p:spPr>
            <a:xfrm>
              <a:off x="15481996" y="1691635"/>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3"/>
            <p:cNvSpPr/>
            <p:nvPr/>
          </p:nvSpPr>
          <p:spPr>
            <a:xfrm>
              <a:off x="14781208" y="2248397"/>
              <a:ext cx="52984" cy="43313"/>
            </a:xfrm>
            <a:custGeom>
              <a:avLst/>
              <a:gdLst/>
              <a:ahLst/>
              <a:cxnLst/>
              <a:rect l="l" t="t" r="r" b="b"/>
              <a:pathLst>
                <a:path w="252" h="206" extrusionOk="0">
                  <a:moveTo>
                    <a:pt x="252" y="0"/>
                  </a:moveTo>
                  <a:lnTo>
                    <a:pt x="1" y="206"/>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3"/>
            <p:cNvSpPr/>
            <p:nvPr/>
          </p:nvSpPr>
          <p:spPr>
            <a:xfrm>
              <a:off x="16292958" y="104845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3"/>
            <p:cNvSpPr/>
            <p:nvPr/>
          </p:nvSpPr>
          <p:spPr>
            <a:xfrm>
              <a:off x="16667426" y="750943"/>
              <a:ext cx="57820" cy="43523"/>
            </a:xfrm>
            <a:custGeom>
              <a:avLst/>
              <a:gdLst/>
              <a:ahLst/>
              <a:cxnLst/>
              <a:rect l="l" t="t" r="r" b="b"/>
              <a:pathLst>
                <a:path w="275" h="207" extrusionOk="0">
                  <a:moveTo>
                    <a:pt x="251" y="1"/>
                  </a:moveTo>
                  <a:lnTo>
                    <a:pt x="0"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3"/>
            <p:cNvSpPr/>
            <p:nvPr/>
          </p:nvSpPr>
          <p:spPr>
            <a:xfrm>
              <a:off x="15534770" y="1648322"/>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3"/>
            <p:cNvSpPr/>
            <p:nvPr/>
          </p:nvSpPr>
          <p:spPr>
            <a:xfrm>
              <a:off x="15429221" y="1734738"/>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3"/>
            <p:cNvSpPr/>
            <p:nvPr/>
          </p:nvSpPr>
          <p:spPr>
            <a:xfrm>
              <a:off x="16614652" y="794256"/>
              <a:ext cx="52984" cy="43313"/>
            </a:xfrm>
            <a:custGeom>
              <a:avLst/>
              <a:gdLst/>
              <a:ahLst/>
              <a:cxnLst/>
              <a:rect l="l" t="t" r="r" b="b"/>
              <a:pathLst>
                <a:path w="252" h="206" extrusionOk="0">
                  <a:moveTo>
                    <a:pt x="251" y="0"/>
                  </a:moveTo>
                  <a:lnTo>
                    <a:pt x="0" y="183"/>
                  </a:lnTo>
                  <a:lnTo>
                    <a:pt x="23"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3"/>
            <p:cNvSpPr/>
            <p:nvPr/>
          </p:nvSpPr>
          <p:spPr>
            <a:xfrm>
              <a:off x="16830586" y="645394"/>
              <a:ext cx="29015" cy="19344"/>
            </a:xfrm>
            <a:custGeom>
              <a:avLst/>
              <a:gdLst/>
              <a:ahLst/>
              <a:cxnLst/>
              <a:rect l="l" t="t" r="r" b="b"/>
              <a:pathLst>
                <a:path w="138" h="92" extrusionOk="0">
                  <a:moveTo>
                    <a:pt x="114" y="0"/>
                  </a:moveTo>
                  <a:lnTo>
                    <a:pt x="0" y="92"/>
                  </a:lnTo>
                  <a:lnTo>
                    <a:pt x="23"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3"/>
            <p:cNvSpPr/>
            <p:nvPr/>
          </p:nvSpPr>
          <p:spPr>
            <a:xfrm>
              <a:off x="15697930" y="1523639"/>
              <a:ext cx="52984" cy="38687"/>
            </a:xfrm>
            <a:custGeom>
              <a:avLst/>
              <a:gdLst/>
              <a:ahLst/>
              <a:cxnLst/>
              <a:rect l="l" t="t" r="r" b="b"/>
              <a:pathLst>
                <a:path w="252" h="184" extrusionOk="0">
                  <a:moveTo>
                    <a:pt x="252" y="0"/>
                  </a:moveTo>
                  <a:lnTo>
                    <a:pt x="0"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3"/>
            <p:cNvSpPr/>
            <p:nvPr/>
          </p:nvSpPr>
          <p:spPr>
            <a:xfrm>
              <a:off x="16561877" y="837359"/>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3"/>
            <p:cNvSpPr/>
            <p:nvPr/>
          </p:nvSpPr>
          <p:spPr>
            <a:xfrm>
              <a:off x="16725037" y="707840"/>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3"/>
            <p:cNvSpPr/>
            <p:nvPr/>
          </p:nvSpPr>
          <p:spPr>
            <a:xfrm>
              <a:off x="16235347" y="1091770"/>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3"/>
            <p:cNvSpPr/>
            <p:nvPr/>
          </p:nvSpPr>
          <p:spPr>
            <a:xfrm>
              <a:off x="15645155" y="1562116"/>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3"/>
            <p:cNvSpPr/>
            <p:nvPr/>
          </p:nvSpPr>
          <p:spPr>
            <a:xfrm>
              <a:off x="15376447" y="1778051"/>
              <a:ext cx="52984" cy="43313"/>
            </a:xfrm>
            <a:custGeom>
              <a:avLst/>
              <a:gdLst/>
              <a:ahLst/>
              <a:cxnLst/>
              <a:rect l="l" t="t" r="r" b="b"/>
              <a:pathLst>
                <a:path w="252" h="206" extrusionOk="0">
                  <a:moveTo>
                    <a:pt x="228" y="0"/>
                  </a:moveTo>
                  <a:lnTo>
                    <a:pt x="0" y="206"/>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3"/>
            <p:cNvSpPr/>
            <p:nvPr/>
          </p:nvSpPr>
          <p:spPr>
            <a:xfrm>
              <a:off x="16508892" y="880462"/>
              <a:ext cx="53195" cy="43523"/>
            </a:xfrm>
            <a:custGeom>
              <a:avLst/>
              <a:gdLst/>
              <a:ahLst/>
              <a:cxnLst/>
              <a:rect l="l" t="t" r="r" b="b"/>
              <a:pathLst>
                <a:path w="253"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3"/>
            <p:cNvSpPr/>
            <p:nvPr/>
          </p:nvSpPr>
          <p:spPr>
            <a:xfrm>
              <a:off x="14891593" y="2161981"/>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3"/>
            <p:cNvSpPr/>
            <p:nvPr/>
          </p:nvSpPr>
          <p:spPr>
            <a:xfrm>
              <a:off x="15213287" y="1907569"/>
              <a:ext cx="52984" cy="43313"/>
            </a:xfrm>
            <a:custGeom>
              <a:avLst/>
              <a:gdLst/>
              <a:ahLst/>
              <a:cxnLst/>
              <a:rect l="l" t="t" r="r" b="b"/>
              <a:pathLst>
                <a:path w="252" h="206"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3"/>
            <p:cNvSpPr/>
            <p:nvPr/>
          </p:nvSpPr>
          <p:spPr>
            <a:xfrm>
              <a:off x="14997142" y="2161981"/>
              <a:ext cx="53195" cy="43313"/>
            </a:xfrm>
            <a:custGeom>
              <a:avLst/>
              <a:gdLst/>
              <a:ahLst/>
              <a:cxnLst/>
              <a:rect l="l" t="t" r="r" b="b"/>
              <a:pathLst>
                <a:path w="253"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3"/>
            <p:cNvSpPr/>
            <p:nvPr/>
          </p:nvSpPr>
          <p:spPr>
            <a:xfrm>
              <a:off x="16561877" y="92377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3"/>
            <p:cNvSpPr/>
            <p:nvPr/>
          </p:nvSpPr>
          <p:spPr>
            <a:xfrm>
              <a:off x="16182573" y="1221289"/>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3"/>
            <p:cNvSpPr/>
            <p:nvPr/>
          </p:nvSpPr>
          <p:spPr>
            <a:xfrm>
              <a:off x="16451492" y="1010191"/>
              <a:ext cx="57610" cy="38477"/>
            </a:xfrm>
            <a:custGeom>
              <a:avLst/>
              <a:gdLst/>
              <a:ahLst/>
              <a:cxnLst/>
              <a:rect l="l" t="t" r="r" b="b"/>
              <a:pathLst>
                <a:path w="274" h="183" extrusionOk="0">
                  <a:moveTo>
                    <a:pt x="251" y="0"/>
                  </a:moveTo>
                  <a:lnTo>
                    <a:pt x="0" y="183"/>
                  </a:lnTo>
                  <a:lnTo>
                    <a:pt x="23" y="18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15050127" y="2118668"/>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3"/>
            <p:cNvSpPr/>
            <p:nvPr/>
          </p:nvSpPr>
          <p:spPr>
            <a:xfrm>
              <a:off x="15429221" y="1821154"/>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3"/>
            <p:cNvSpPr/>
            <p:nvPr/>
          </p:nvSpPr>
          <p:spPr>
            <a:xfrm>
              <a:off x="15592381" y="1691635"/>
              <a:ext cx="52984" cy="43313"/>
            </a:xfrm>
            <a:custGeom>
              <a:avLst/>
              <a:gdLst/>
              <a:ahLst/>
              <a:cxnLst/>
              <a:rect l="l" t="t" r="r" b="b"/>
              <a:pathLst>
                <a:path w="252" h="206" extrusionOk="0">
                  <a:moveTo>
                    <a:pt x="229" y="0"/>
                  </a:moveTo>
                  <a:lnTo>
                    <a:pt x="0" y="206"/>
                  </a:lnTo>
                  <a:lnTo>
                    <a:pt x="251"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3"/>
            <p:cNvSpPr/>
            <p:nvPr/>
          </p:nvSpPr>
          <p:spPr>
            <a:xfrm>
              <a:off x="16508892" y="966878"/>
              <a:ext cx="53195" cy="43523"/>
            </a:xfrm>
            <a:custGeom>
              <a:avLst/>
              <a:gdLst/>
              <a:ahLst/>
              <a:cxnLst/>
              <a:rect l="l" t="t" r="r" b="b"/>
              <a:pathLst>
                <a:path w="253"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3"/>
            <p:cNvSpPr/>
            <p:nvPr/>
          </p:nvSpPr>
          <p:spPr>
            <a:xfrm>
              <a:off x="15645155" y="1648322"/>
              <a:ext cx="52984" cy="43523"/>
            </a:xfrm>
            <a:custGeom>
              <a:avLst/>
              <a:gdLst/>
              <a:ahLst/>
              <a:cxnLst/>
              <a:rect l="l" t="t" r="r" b="b"/>
              <a:pathLst>
                <a:path w="252" h="207" extrusionOk="0">
                  <a:moveTo>
                    <a:pt x="251" y="1"/>
                  </a:moveTo>
                  <a:lnTo>
                    <a:pt x="0" y="206"/>
                  </a:ln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3"/>
            <p:cNvSpPr/>
            <p:nvPr/>
          </p:nvSpPr>
          <p:spPr>
            <a:xfrm>
              <a:off x="15481996" y="1778051"/>
              <a:ext cx="52984" cy="43313"/>
            </a:xfrm>
            <a:custGeom>
              <a:avLst/>
              <a:gdLst/>
              <a:ahLst/>
              <a:cxnLst/>
              <a:rect l="l" t="t" r="r" b="b"/>
              <a:pathLst>
                <a:path w="252" h="206" extrusionOk="0">
                  <a:moveTo>
                    <a:pt x="251" y="0"/>
                  </a:moveTo>
                  <a:lnTo>
                    <a:pt x="0" y="206"/>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3"/>
            <p:cNvSpPr/>
            <p:nvPr/>
          </p:nvSpPr>
          <p:spPr>
            <a:xfrm>
              <a:off x="14944368" y="2205084"/>
              <a:ext cx="52984" cy="43523"/>
            </a:xfrm>
            <a:custGeom>
              <a:avLst/>
              <a:gdLst/>
              <a:ahLst/>
              <a:cxnLst/>
              <a:rect l="l" t="t" r="r" b="b"/>
              <a:pathLst>
                <a:path w="252"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3"/>
            <p:cNvSpPr/>
            <p:nvPr/>
          </p:nvSpPr>
          <p:spPr>
            <a:xfrm>
              <a:off x="15318836" y="1907569"/>
              <a:ext cx="57820" cy="43313"/>
            </a:xfrm>
            <a:custGeom>
              <a:avLst/>
              <a:gdLst/>
              <a:ahLst/>
              <a:cxnLst/>
              <a:rect l="l" t="t" r="r" b="b"/>
              <a:pathLst>
                <a:path w="275" h="206"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16667426" y="837359"/>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16614652" y="880462"/>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3"/>
            <p:cNvSpPr/>
            <p:nvPr/>
          </p:nvSpPr>
          <p:spPr>
            <a:xfrm>
              <a:off x="16129798" y="1264392"/>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3"/>
            <p:cNvSpPr/>
            <p:nvPr/>
          </p:nvSpPr>
          <p:spPr>
            <a:xfrm>
              <a:off x="16777811" y="750943"/>
              <a:ext cx="52984" cy="43523"/>
            </a:xfrm>
            <a:custGeom>
              <a:avLst/>
              <a:gdLst/>
              <a:ahLst/>
              <a:cxnLst/>
              <a:rect l="l" t="t" r="r" b="b"/>
              <a:pathLst>
                <a:path w="252" h="207" extrusionOk="0">
                  <a:moveTo>
                    <a:pt x="251"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16398507" y="1048457"/>
              <a:ext cx="53195" cy="43523"/>
            </a:xfrm>
            <a:custGeom>
              <a:avLst/>
              <a:gdLst/>
              <a:ahLst/>
              <a:cxnLst/>
              <a:rect l="l" t="t" r="r" b="b"/>
              <a:pathLst>
                <a:path w="253"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3"/>
            <p:cNvSpPr/>
            <p:nvPr/>
          </p:nvSpPr>
          <p:spPr>
            <a:xfrm>
              <a:off x="16725037" y="794256"/>
              <a:ext cx="52984" cy="43313"/>
            </a:xfrm>
            <a:custGeom>
              <a:avLst/>
              <a:gdLst/>
              <a:ahLst/>
              <a:cxnLst/>
              <a:rect l="l" t="t" r="r" b="b"/>
              <a:pathLst>
                <a:path w="252" h="206" extrusionOk="0">
                  <a:moveTo>
                    <a:pt x="228"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3"/>
            <p:cNvSpPr/>
            <p:nvPr/>
          </p:nvSpPr>
          <p:spPr>
            <a:xfrm>
              <a:off x="15160512" y="2037088"/>
              <a:ext cx="52984" cy="38687"/>
            </a:xfrm>
            <a:custGeom>
              <a:avLst/>
              <a:gdLst/>
              <a:ahLst/>
              <a:cxnLst/>
              <a:rect l="l" t="t" r="r" b="b"/>
              <a:pathLst>
                <a:path w="252" h="184" extrusionOk="0">
                  <a:moveTo>
                    <a:pt x="228" y="1"/>
                  </a:moveTo>
                  <a:lnTo>
                    <a:pt x="0"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3"/>
            <p:cNvSpPr/>
            <p:nvPr/>
          </p:nvSpPr>
          <p:spPr>
            <a:xfrm>
              <a:off x="15913864" y="1437223"/>
              <a:ext cx="52984" cy="43523"/>
            </a:xfrm>
            <a:custGeom>
              <a:avLst/>
              <a:gdLst/>
              <a:ahLst/>
              <a:cxnLst/>
              <a:rect l="l" t="t" r="r" b="b"/>
              <a:pathLst>
                <a:path w="252" h="207" extrusionOk="0">
                  <a:moveTo>
                    <a:pt x="252" y="1"/>
                  </a:moveTo>
                  <a:lnTo>
                    <a:pt x="1"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3"/>
            <p:cNvSpPr/>
            <p:nvPr/>
          </p:nvSpPr>
          <p:spPr>
            <a:xfrm>
              <a:off x="14891593" y="2248397"/>
              <a:ext cx="52984" cy="43313"/>
            </a:xfrm>
            <a:custGeom>
              <a:avLst/>
              <a:gdLst/>
              <a:ahLst/>
              <a:cxnLst/>
              <a:rect l="l" t="t" r="r" b="b"/>
              <a:pathLst>
                <a:path w="252"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15808315" y="1523639"/>
              <a:ext cx="52984" cy="38687"/>
            </a:xfrm>
            <a:custGeom>
              <a:avLst/>
              <a:gdLst/>
              <a:ahLst/>
              <a:cxnLst/>
              <a:rect l="l" t="t" r="r" b="b"/>
              <a:pathLst>
                <a:path w="252" h="184" extrusionOk="0">
                  <a:moveTo>
                    <a:pt x="229" y="0"/>
                  </a:moveTo>
                  <a:lnTo>
                    <a:pt x="0"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3"/>
            <p:cNvSpPr/>
            <p:nvPr/>
          </p:nvSpPr>
          <p:spPr>
            <a:xfrm>
              <a:off x="16830586" y="707840"/>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3"/>
            <p:cNvSpPr/>
            <p:nvPr/>
          </p:nvSpPr>
          <p:spPr>
            <a:xfrm>
              <a:off x="15102902" y="2075565"/>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3"/>
            <p:cNvSpPr/>
            <p:nvPr/>
          </p:nvSpPr>
          <p:spPr>
            <a:xfrm>
              <a:off x="15376447" y="1864467"/>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15861090" y="148053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3"/>
            <p:cNvSpPr/>
            <p:nvPr/>
          </p:nvSpPr>
          <p:spPr>
            <a:xfrm>
              <a:off x="15266061" y="1950672"/>
              <a:ext cx="52984" cy="43523"/>
            </a:xfrm>
            <a:custGeom>
              <a:avLst/>
              <a:gdLst/>
              <a:ahLst/>
              <a:cxnLst/>
              <a:rect l="l" t="t" r="r" b="b"/>
              <a:pathLst>
                <a:path w="252" h="207" extrusionOk="0">
                  <a:moveTo>
                    <a:pt x="251" y="1"/>
                  </a:moveTo>
                  <a:lnTo>
                    <a:pt x="0" y="184"/>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3"/>
            <p:cNvSpPr/>
            <p:nvPr/>
          </p:nvSpPr>
          <p:spPr>
            <a:xfrm>
              <a:off x="15750704" y="1562116"/>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3"/>
            <p:cNvSpPr/>
            <p:nvPr/>
          </p:nvSpPr>
          <p:spPr>
            <a:xfrm>
              <a:off x="16077024" y="130770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3"/>
            <p:cNvSpPr/>
            <p:nvPr/>
          </p:nvSpPr>
          <p:spPr>
            <a:xfrm>
              <a:off x="16345733" y="109177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15697930" y="1605219"/>
              <a:ext cx="52984" cy="43313"/>
            </a:xfrm>
            <a:custGeom>
              <a:avLst/>
              <a:gdLst/>
              <a:ahLst/>
              <a:cxnLst/>
              <a:rect l="l" t="t" r="r" b="b"/>
              <a:pathLst>
                <a:path w="252" h="206" extrusionOk="0">
                  <a:moveTo>
                    <a:pt x="252" y="1"/>
                  </a:moveTo>
                  <a:lnTo>
                    <a:pt x="0"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16024249" y="135080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3"/>
            <p:cNvSpPr/>
            <p:nvPr/>
          </p:nvSpPr>
          <p:spPr>
            <a:xfrm>
              <a:off x="15966639" y="1394121"/>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3"/>
            <p:cNvSpPr/>
            <p:nvPr/>
          </p:nvSpPr>
          <p:spPr>
            <a:xfrm>
              <a:off x="16883360" y="664527"/>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3"/>
            <p:cNvSpPr/>
            <p:nvPr/>
          </p:nvSpPr>
          <p:spPr>
            <a:xfrm>
              <a:off x="16940971" y="645394"/>
              <a:ext cx="29015" cy="19344"/>
            </a:xfrm>
            <a:custGeom>
              <a:avLst/>
              <a:gdLst/>
              <a:ahLst/>
              <a:cxnLst/>
              <a:rect l="l" t="t" r="r" b="b"/>
              <a:pathLst>
                <a:path w="138" h="92" extrusionOk="0">
                  <a:moveTo>
                    <a:pt x="114" y="0"/>
                  </a:moveTo>
                  <a:lnTo>
                    <a:pt x="0" y="92"/>
                  </a:lnTo>
                  <a:lnTo>
                    <a:pt x="0"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16292958" y="1134873"/>
              <a:ext cx="52984" cy="43523"/>
            </a:xfrm>
            <a:custGeom>
              <a:avLst/>
              <a:gdLst/>
              <a:ahLst/>
              <a:cxnLst/>
              <a:rect l="l" t="t" r="r" b="b"/>
              <a:pathLst>
                <a:path w="252"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15213287" y="199398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14848491"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3"/>
            <p:cNvSpPr/>
            <p:nvPr/>
          </p:nvSpPr>
          <p:spPr>
            <a:xfrm>
              <a:off x="16235347" y="1178186"/>
              <a:ext cx="57820" cy="43313"/>
            </a:xfrm>
            <a:custGeom>
              <a:avLst/>
              <a:gdLst/>
              <a:ahLst/>
              <a:cxnLst/>
              <a:rect l="l" t="t" r="r" b="b"/>
              <a:pathLst>
                <a:path w="275" h="206" extrusionOk="0">
                  <a:moveTo>
                    <a:pt x="252" y="0"/>
                  </a:moveTo>
                  <a:lnTo>
                    <a:pt x="1" y="205"/>
                  </a:lnTo>
                  <a:lnTo>
                    <a:pt x="24" y="205"/>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3"/>
            <p:cNvSpPr/>
            <p:nvPr/>
          </p:nvSpPr>
          <p:spPr>
            <a:xfrm>
              <a:off x="15534770" y="1734738"/>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3"/>
            <p:cNvSpPr/>
            <p:nvPr/>
          </p:nvSpPr>
          <p:spPr>
            <a:xfrm>
              <a:off x="14997142" y="2248397"/>
              <a:ext cx="53195" cy="43313"/>
            </a:xfrm>
            <a:custGeom>
              <a:avLst/>
              <a:gdLst/>
              <a:ahLst/>
              <a:cxnLst/>
              <a:rect l="l" t="t" r="r" b="b"/>
              <a:pathLst>
                <a:path w="253" h="206" extrusionOk="0">
                  <a:moveTo>
                    <a:pt x="1" y="206"/>
                  </a:moveTo>
                  <a:lnTo>
                    <a:pt x="252" y="0"/>
                  </a:lnTo>
                  <a:lnTo>
                    <a:pt x="252" y="0"/>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16883360" y="750943"/>
              <a:ext cx="57820" cy="43523"/>
            </a:xfrm>
            <a:custGeom>
              <a:avLst/>
              <a:gdLst/>
              <a:ahLst/>
              <a:cxnLst/>
              <a:rect l="l" t="t" r="r" b="b"/>
              <a:pathLst>
                <a:path w="275" h="207" extrusionOk="0">
                  <a:moveTo>
                    <a:pt x="251" y="1"/>
                  </a:moveTo>
                  <a:lnTo>
                    <a:pt x="0"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3"/>
            <p:cNvSpPr/>
            <p:nvPr/>
          </p:nvSpPr>
          <p:spPr>
            <a:xfrm>
              <a:off x="15534770" y="1821154"/>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3"/>
            <p:cNvSpPr/>
            <p:nvPr/>
          </p:nvSpPr>
          <p:spPr>
            <a:xfrm>
              <a:off x="16725037" y="880462"/>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15592381" y="1778051"/>
              <a:ext cx="52984" cy="43313"/>
            </a:xfrm>
            <a:custGeom>
              <a:avLst/>
              <a:gdLst/>
              <a:ahLst/>
              <a:cxnLst/>
              <a:rect l="l" t="t" r="r" b="b"/>
              <a:pathLst>
                <a:path w="252" h="206" extrusionOk="0">
                  <a:moveTo>
                    <a:pt x="229" y="0"/>
                  </a:move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14954040" y="2291499"/>
              <a:ext cx="43313" cy="29016"/>
            </a:xfrm>
            <a:custGeom>
              <a:avLst/>
              <a:gdLst/>
              <a:ahLst/>
              <a:cxnLst/>
              <a:rect l="l" t="t" r="r" b="b"/>
              <a:pathLst>
                <a:path w="206" h="138" extrusionOk="0">
                  <a:moveTo>
                    <a:pt x="183" y="1"/>
                  </a:moveTo>
                  <a:lnTo>
                    <a:pt x="1"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15213287" y="2075565"/>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15160512" y="2118668"/>
              <a:ext cx="52984" cy="43523"/>
            </a:xfrm>
            <a:custGeom>
              <a:avLst/>
              <a:gdLst/>
              <a:ahLst/>
              <a:cxnLst/>
              <a:rect l="l" t="t" r="r" b="b"/>
              <a:pathLst>
                <a:path w="252" h="207" extrusionOk="0">
                  <a:moveTo>
                    <a:pt x="228" y="1"/>
                  </a:move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16235347" y="1264392"/>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3"/>
            <p:cNvSpPr/>
            <p:nvPr/>
          </p:nvSpPr>
          <p:spPr>
            <a:xfrm>
              <a:off x="16292958" y="1221289"/>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3"/>
            <p:cNvSpPr/>
            <p:nvPr/>
          </p:nvSpPr>
          <p:spPr>
            <a:xfrm>
              <a:off x="16398507" y="1134873"/>
              <a:ext cx="53195" cy="43523"/>
            </a:xfrm>
            <a:custGeom>
              <a:avLst/>
              <a:gdLst/>
              <a:ahLst/>
              <a:cxnLst/>
              <a:rect l="l" t="t" r="r" b="b"/>
              <a:pathLst>
                <a:path w="253"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16777811" y="837359"/>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15481996" y="1864467"/>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15913864" y="1523639"/>
              <a:ext cx="52984" cy="38687"/>
            </a:xfrm>
            <a:custGeom>
              <a:avLst/>
              <a:gdLst/>
              <a:ahLst/>
              <a:cxnLst/>
              <a:rect l="l" t="t" r="r" b="b"/>
              <a:pathLst>
                <a:path w="252" h="184" extrusionOk="0">
                  <a:moveTo>
                    <a:pt x="252" y="0"/>
                  </a:moveTo>
                  <a:lnTo>
                    <a:pt x="1"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16508892" y="1048457"/>
              <a:ext cx="53195" cy="43523"/>
            </a:xfrm>
            <a:custGeom>
              <a:avLst/>
              <a:gdLst/>
              <a:ahLst/>
              <a:cxnLst/>
              <a:rect l="l" t="t" r="r" b="b"/>
              <a:pathLst>
                <a:path w="253"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15429221" y="1907569"/>
              <a:ext cx="52984" cy="43313"/>
            </a:xfrm>
            <a:custGeom>
              <a:avLst/>
              <a:gdLst/>
              <a:ahLst/>
              <a:cxnLst/>
              <a:rect l="l" t="t" r="r" b="b"/>
              <a:pathLst>
                <a:path w="252" h="206"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16345733" y="1178186"/>
              <a:ext cx="52984" cy="43313"/>
            </a:xfrm>
            <a:custGeom>
              <a:avLst/>
              <a:gdLst/>
              <a:ahLst/>
              <a:cxnLst/>
              <a:rect l="l" t="t" r="r" b="b"/>
              <a:pathLst>
                <a:path w="252" h="206" extrusionOk="0">
                  <a:moveTo>
                    <a:pt x="252" y="0"/>
                  </a:moveTo>
                  <a:lnTo>
                    <a:pt x="1" y="205"/>
                  </a:lnTo>
                  <a:lnTo>
                    <a:pt x="1"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3"/>
            <p:cNvSpPr/>
            <p:nvPr/>
          </p:nvSpPr>
          <p:spPr>
            <a:xfrm>
              <a:off x="16451492" y="1091770"/>
              <a:ext cx="57610" cy="43313"/>
            </a:xfrm>
            <a:custGeom>
              <a:avLst/>
              <a:gdLst/>
              <a:ahLst/>
              <a:cxnLst/>
              <a:rect l="l" t="t" r="r" b="b"/>
              <a:pathLst>
                <a:path w="274"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16614652" y="966878"/>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3"/>
            <p:cNvSpPr/>
            <p:nvPr/>
          </p:nvSpPr>
          <p:spPr>
            <a:xfrm>
              <a:off x="16830586" y="794256"/>
              <a:ext cx="52984" cy="43313"/>
            </a:xfrm>
            <a:custGeom>
              <a:avLst/>
              <a:gdLst/>
              <a:ahLst/>
              <a:cxnLst/>
              <a:rect l="l" t="t" r="r" b="b"/>
              <a:pathLst>
                <a:path w="252" h="206" extrusionOk="0">
                  <a:moveTo>
                    <a:pt x="251" y="0"/>
                  </a:moveTo>
                  <a:lnTo>
                    <a:pt x="0" y="183"/>
                  </a:lnTo>
                  <a:lnTo>
                    <a:pt x="23"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3"/>
            <p:cNvSpPr/>
            <p:nvPr/>
          </p:nvSpPr>
          <p:spPr>
            <a:xfrm>
              <a:off x="15808315" y="1605219"/>
              <a:ext cx="52984" cy="43313"/>
            </a:xfrm>
            <a:custGeom>
              <a:avLst/>
              <a:gdLst/>
              <a:ahLst/>
              <a:cxnLst/>
              <a:rect l="l" t="t" r="r" b="b"/>
              <a:pathLst>
                <a:path w="252" h="206" extrusionOk="0">
                  <a:moveTo>
                    <a:pt x="229" y="1"/>
                  </a:moveTo>
                  <a:lnTo>
                    <a:pt x="0"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3"/>
            <p:cNvSpPr/>
            <p:nvPr/>
          </p:nvSpPr>
          <p:spPr>
            <a:xfrm>
              <a:off x="16129798" y="135080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3"/>
            <p:cNvSpPr/>
            <p:nvPr/>
          </p:nvSpPr>
          <p:spPr>
            <a:xfrm>
              <a:off x="15750704" y="1648322"/>
              <a:ext cx="57820" cy="43523"/>
            </a:xfrm>
            <a:custGeom>
              <a:avLst/>
              <a:gdLst/>
              <a:ahLst/>
              <a:cxnLst/>
              <a:rect l="l" t="t" r="r" b="b"/>
              <a:pathLst>
                <a:path w="275" h="207" extrusionOk="0">
                  <a:moveTo>
                    <a:pt x="252" y="1"/>
                  </a:moveTo>
                  <a:lnTo>
                    <a:pt x="1" y="206"/>
                  </a:lnTo>
                  <a:lnTo>
                    <a:pt x="23" y="206"/>
                  </a:lnTo>
                  <a:lnTo>
                    <a:pt x="274"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3"/>
            <p:cNvSpPr/>
            <p:nvPr/>
          </p:nvSpPr>
          <p:spPr>
            <a:xfrm>
              <a:off x="16940971" y="707840"/>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3"/>
            <p:cNvSpPr/>
            <p:nvPr/>
          </p:nvSpPr>
          <p:spPr>
            <a:xfrm>
              <a:off x="15966639" y="148053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3"/>
            <p:cNvSpPr/>
            <p:nvPr/>
          </p:nvSpPr>
          <p:spPr>
            <a:xfrm>
              <a:off x="17046520" y="645394"/>
              <a:ext cx="29015" cy="19344"/>
            </a:xfrm>
            <a:custGeom>
              <a:avLst/>
              <a:gdLst/>
              <a:ahLst/>
              <a:cxnLst/>
              <a:rect l="l" t="t" r="r" b="b"/>
              <a:pathLst>
                <a:path w="138" h="92" extrusionOk="0">
                  <a:moveTo>
                    <a:pt x="115" y="0"/>
                  </a:moveTo>
                  <a:lnTo>
                    <a:pt x="0" y="92"/>
                  </a:lnTo>
                  <a:lnTo>
                    <a:pt x="23"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15266061" y="2037088"/>
              <a:ext cx="52984" cy="38687"/>
            </a:xfrm>
            <a:custGeom>
              <a:avLst/>
              <a:gdLst/>
              <a:ahLst/>
              <a:cxnLst/>
              <a:rect l="l" t="t" r="r" b="b"/>
              <a:pathLst>
                <a:path w="252" h="184" extrusionOk="0">
                  <a:moveTo>
                    <a:pt x="251" y="1"/>
                  </a:moveTo>
                  <a:lnTo>
                    <a:pt x="0" y="183"/>
                  </a:lnTo>
                  <a:lnTo>
                    <a:pt x="23"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3"/>
            <p:cNvSpPr/>
            <p:nvPr/>
          </p:nvSpPr>
          <p:spPr>
            <a:xfrm>
              <a:off x="15102902" y="2161981"/>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3"/>
            <p:cNvSpPr/>
            <p:nvPr/>
          </p:nvSpPr>
          <p:spPr>
            <a:xfrm>
              <a:off x="16667426" y="92377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16993745" y="664527"/>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3"/>
            <p:cNvSpPr/>
            <p:nvPr/>
          </p:nvSpPr>
          <p:spPr>
            <a:xfrm>
              <a:off x="15645155" y="1734738"/>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3"/>
            <p:cNvSpPr/>
            <p:nvPr/>
          </p:nvSpPr>
          <p:spPr>
            <a:xfrm>
              <a:off x="15376447" y="1950672"/>
              <a:ext cx="52984" cy="43523"/>
            </a:xfrm>
            <a:custGeom>
              <a:avLst/>
              <a:gdLst/>
              <a:ahLst/>
              <a:cxnLst/>
              <a:rect l="l" t="t" r="r" b="b"/>
              <a:pathLst>
                <a:path w="252" h="207" extrusionOk="0">
                  <a:moveTo>
                    <a:pt x="228" y="1"/>
                  </a:moveTo>
                  <a:lnTo>
                    <a:pt x="0" y="184"/>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15861090" y="1562116"/>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3"/>
            <p:cNvSpPr/>
            <p:nvPr/>
          </p:nvSpPr>
          <p:spPr>
            <a:xfrm>
              <a:off x="16182573" y="130770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3"/>
            <p:cNvSpPr/>
            <p:nvPr/>
          </p:nvSpPr>
          <p:spPr>
            <a:xfrm>
              <a:off x="15697930" y="1691635"/>
              <a:ext cx="52984" cy="43313"/>
            </a:xfrm>
            <a:custGeom>
              <a:avLst/>
              <a:gdLst/>
              <a:ahLst/>
              <a:cxnLst/>
              <a:rect l="l" t="t" r="r" b="b"/>
              <a:pathLst>
                <a:path w="252" h="206" extrusionOk="0">
                  <a:moveTo>
                    <a:pt x="252" y="0"/>
                  </a:moveTo>
                  <a:lnTo>
                    <a:pt x="0"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15050127" y="2205084"/>
              <a:ext cx="52984" cy="43523"/>
            </a:xfrm>
            <a:custGeom>
              <a:avLst/>
              <a:gdLst/>
              <a:ahLst/>
              <a:cxnLst/>
              <a:rect l="l" t="t" r="r" b="b"/>
              <a:pathLst>
                <a:path w="252" h="207"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3"/>
            <p:cNvSpPr/>
            <p:nvPr/>
          </p:nvSpPr>
          <p:spPr>
            <a:xfrm>
              <a:off x="15318836" y="199398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3"/>
            <p:cNvSpPr/>
            <p:nvPr/>
          </p:nvSpPr>
          <p:spPr>
            <a:xfrm>
              <a:off x="16024249" y="1437223"/>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16077024" y="1394121"/>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3"/>
            <p:cNvSpPr/>
            <p:nvPr/>
          </p:nvSpPr>
          <p:spPr>
            <a:xfrm>
              <a:off x="16561877" y="1010191"/>
              <a:ext cx="52984" cy="38477"/>
            </a:xfrm>
            <a:custGeom>
              <a:avLst/>
              <a:gdLst/>
              <a:ahLst/>
              <a:cxnLst/>
              <a:rect l="l" t="t" r="r" b="b"/>
              <a:pathLst>
                <a:path w="252" h="183" extrusionOk="0">
                  <a:moveTo>
                    <a:pt x="251" y="0"/>
                  </a:moveTo>
                  <a:lnTo>
                    <a:pt x="0" y="183"/>
                  </a:ln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3"/>
            <p:cNvSpPr/>
            <p:nvPr/>
          </p:nvSpPr>
          <p:spPr>
            <a:xfrm>
              <a:off x="16830586" y="880462"/>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15160512" y="2205084"/>
              <a:ext cx="52984" cy="43523"/>
            </a:xfrm>
            <a:custGeom>
              <a:avLst/>
              <a:gdLst/>
              <a:ahLst/>
              <a:cxnLst/>
              <a:rect l="l" t="t" r="r" b="b"/>
              <a:pathLst>
                <a:path w="252" h="207" extrusionOk="0">
                  <a:moveTo>
                    <a:pt x="228" y="1"/>
                  </a:moveTo>
                  <a:lnTo>
                    <a:pt x="0" y="206"/>
                  </a:lnTo>
                  <a:lnTo>
                    <a:pt x="251" y="23"/>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3"/>
            <p:cNvSpPr/>
            <p:nvPr/>
          </p:nvSpPr>
          <p:spPr>
            <a:xfrm>
              <a:off x="16077024" y="148053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3"/>
            <p:cNvSpPr/>
            <p:nvPr/>
          </p:nvSpPr>
          <p:spPr>
            <a:xfrm>
              <a:off x="15064425" y="2291499"/>
              <a:ext cx="38687" cy="29016"/>
            </a:xfrm>
            <a:custGeom>
              <a:avLst/>
              <a:gdLst/>
              <a:ahLst/>
              <a:cxnLst/>
              <a:rect l="l" t="t" r="r" b="b"/>
              <a:pathLst>
                <a:path w="184" h="138" extrusionOk="0">
                  <a:moveTo>
                    <a:pt x="183" y="1"/>
                  </a:moveTo>
                  <a:lnTo>
                    <a:pt x="1"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3"/>
            <p:cNvSpPr/>
            <p:nvPr/>
          </p:nvSpPr>
          <p:spPr>
            <a:xfrm>
              <a:off x="15318836" y="2075565"/>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15750704" y="1734738"/>
              <a:ext cx="57820" cy="43523"/>
            </a:xfrm>
            <a:custGeom>
              <a:avLst/>
              <a:gdLst/>
              <a:ahLst/>
              <a:cxnLst/>
              <a:rect l="l" t="t" r="r" b="b"/>
              <a:pathLst>
                <a:path w="275" h="207" extrusionOk="0">
                  <a:moveTo>
                    <a:pt x="252" y="1"/>
                  </a:moveTo>
                  <a:lnTo>
                    <a:pt x="1" y="206"/>
                  </a:lnTo>
                  <a:lnTo>
                    <a:pt x="23" y="206"/>
                  </a:lnTo>
                  <a:lnTo>
                    <a:pt x="274"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3"/>
            <p:cNvSpPr/>
            <p:nvPr/>
          </p:nvSpPr>
          <p:spPr>
            <a:xfrm>
              <a:off x="16398507" y="1221289"/>
              <a:ext cx="53195" cy="43313"/>
            </a:xfrm>
            <a:custGeom>
              <a:avLst/>
              <a:gdLst/>
              <a:ahLst/>
              <a:cxnLst/>
              <a:rect l="l" t="t" r="r" b="b"/>
              <a:pathLst>
                <a:path w="253"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3"/>
            <p:cNvSpPr/>
            <p:nvPr/>
          </p:nvSpPr>
          <p:spPr>
            <a:xfrm>
              <a:off x="16561877" y="1091770"/>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15534770" y="1907569"/>
              <a:ext cx="57820" cy="43313"/>
            </a:xfrm>
            <a:custGeom>
              <a:avLst/>
              <a:gdLst/>
              <a:ahLst/>
              <a:cxnLst/>
              <a:rect l="l" t="t" r="r" b="b"/>
              <a:pathLst>
                <a:path w="275" h="206"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15481996" y="1950672"/>
              <a:ext cx="52984" cy="43523"/>
            </a:xfrm>
            <a:custGeom>
              <a:avLst/>
              <a:gdLst/>
              <a:ahLst/>
              <a:cxnLst/>
              <a:rect l="l" t="t" r="r" b="b"/>
              <a:pathLst>
                <a:path w="252" h="207" extrusionOk="0">
                  <a:moveTo>
                    <a:pt x="251" y="1"/>
                  </a:moveTo>
                  <a:lnTo>
                    <a:pt x="0" y="184"/>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3"/>
            <p:cNvSpPr/>
            <p:nvPr/>
          </p:nvSpPr>
          <p:spPr>
            <a:xfrm>
              <a:off x="17152069" y="645394"/>
              <a:ext cx="33851" cy="19344"/>
            </a:xfrm>
            <a:custGeom>
              <a:avLst/>
              <a:gdLst/>
              <a:ahLst/>
              <a:cxnLst/>
              <a:rect l="l" t="t" r="r" b="b"/>
              <a:pathLst>
                <a:path w="161" h="92" extrusionOk="0">
                  <a:moveTo>
                    <a:pt x="137" y="0"/>
                  </a:moveTo>
                  <a:lnTo>
                    <a:pt x="1" y="92"/>
                  </a:lnTo>
                  <a:lnTo>
                    <a:pt x="23" y="92"/>
                  </a:lnTo>
                  <a:lnTo>
                    <a:pt x="1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3"/>
            <p:cNvSpPr/>
            <p:nvPr/>
          </p:nvSpPr>
          <p:spPr>
            <a:xfrm>
              <a:off x="16182573" y="1394121"/>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16883360" y="837359"/>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16725037" y="966878"/>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3"/>
            <p:cNvSpPr/>
            <p:nvPr/>
          </p:nvSpPr>
          <p:spPr>
            <a:xfrm>
              <a:off x="15102902" y="2248397"/>
              <a:ext cx="57820" cy="43313"/>
            </a:xfrm>
            <a:custGeom>
              <a:avLst/>
              <a:gdLst/>
              <a:ahLst/>
              <a:cxnLst/>
              <a:rect l="l" t="t" r="r" b="b"/>
              <a:pathLst>
                <a:path w="275" h="206" extrusionOk="0">
                  <a:moveTo>
                    <a:pt x="251" y="0"/>
                  </a:moveTo>
                  <a:lnTo>
                    <a:pt x="0"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3"/>
            <p:cNvSpPr/>
            <p:nvPr/>
          </p:nvSpPr>
          <p:spPr>
            <a:xfrm>
              <a:off x="15429221" y="199398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15913864" y="1605219"/>
              <a:ext cx="52984" cy="43313"/>
            </a:xfrm>
            <a:custGeom>
              <a:avLst/>
              <a:gdLst/>
              <a:ahLst/>
              <a:cxnLst/>
              <a:rect l="l" t="t" r="r" b="b"/>
              <a:pathLst>
                <a:path w="252" h="206" extrusionOk="0">
                  <a:moveTo>
                    <a:pt x="252" y="1"/>
                  </a:moveTo>
                  <a:lnTo>
                    <a:pt x="1"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15266061" y="2118668"/>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3"/>
            <p:cNvSpPr/>
            <p:nvPr/>
          </p:nvSpPr>
          <p:spPr>
            <a:xfrm>
              <a:off x="15697930" y="1778051"/>
              <a:ext cx="52984" cy="43313"/>
            </a:xfrm>
            <a:custGeom>
              <a:avLst/>
              <a:gdLst/>
              <a:ahLst/>
              <a:cxnLst/>
              <a:rect l="l" t="t" r="r" b="b"/>
              <a:pathLst>
                <a:path w="252" h="206" extrusionOk="0">
                  <a:moveTo>
                    <a:pt x="252" y="0"/>
                  </a:moveTo>
                  <a:lnTo>
                    <a:pt x="0" y="206"/>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3"/>
            <p:cNvSpPr/>
            <p:nvPr/>
          </p:nvSpPr>
          <p:spPr>
            <a:xfrm>
              <a:off x="16508892" y="1134873"/>
              <a:ext cx="53195" cy="43523"/>
            </a:xfrm>
            <a:custGeom>
              <a:avLst/>
              <a:gdLst/>
              <a:ahLst/>
              <a:cxnLst/>
              <a:rect l="l" t="t" r="r" b="b"/>
              <a:pathLst>
                <a:path w="253"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16024249" y="1523639"/>
              <a:ext cx="52984" cy="38687"/>
            </a:xfrm>
            <a:custGeom>
              <a:avLst/>
              <a:gdLst/>
              <a:ahLst/>
              <a:cxnLst/>
              <a:rect l="l" t="t" r="r" b="b"/>
              <a:pathLst>
                <a:path w="252" h="184"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3"/>
            <p:cNvSpPr/>
            <p:nvPr/>
          </p:nvSpPr>
          <p:spPr>
            <a:xfrm>
              <a:off x="16129798" y="1437223"/>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17099295" y="664527"/>
              <a:ext cx="52984" cy="43523"/>
            </a:xfrm>
            <a:custGeom>
              <a:avLst/>
              <a:gdLst/>
              <a:ahLst/>
              <a:cxnLst/>
              <a:rect l="l" t="t" r="r" b="b"/>
              <a:pathLst>
                <a:path w="252" h="207" extrusionOk="0">
                  <a:moveTo>
                    <a:pt x="252" y="1"/>
                  </a:moveTo>
                  <a:lnTo>
                    <a:pt x="0"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16235347" y="1350808"/>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16940971" y="794256"/>
              <a:ext cx="52984" cy="43313"/>
            </a:xfrm>
            <a:custGeom>
              <a:avLst/>
              <a:gdLst/>
              <a:ahLst/>
              <a:cxnLst/>
              <a:rect l="l" t="t" r="r" b="b"/>
              <a:pathLst>
                <a:path w="252" h="206" extrusionOk="0">
                  <a:moveTo>
                    <a:pt x="228"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15966639" y="1562116"/>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16451492" y="1178186"/>
              <a:ext cx="57610" cy="43313"/>
            </a:xfrm>
            <a:custGeom>
              <a:avLst/>
              <a:gdLst/>
              <a:ahLst/>
              <a:cxnLst/>
              <a:rect l="l" t="t" r="r" b="b"/>
              <a:pathLst>
                <a:path w="274" h="206" extrusionOk="0">
                  <a:moveTo>
                    <a:pt x="251" y="0"/>
                  </a:moveTo>
                  <a:lnTo>
                    <a:pt x="0" y="205"/>
                  </a:lnTo>
                  <a:lnTo>
                    <a:pt x="23" y="205"/>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3"/>
            <p:cNvSpPr/>
            <p:nvPr/>
          </p:nvSpPr>
          <p:spPr>
            <a:xfrm>
              <a:off x="16614652" y="1048457"/>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3"/>
            <p:cNvSpPr/>
            <p:nvPr/>
          </p:nvSpPr>
          <p:spPr>
            <a:xfrm>
              <a:off x="15861090" y="1648322"/>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15808315" y="1691635"/>
              <a:ext cx="52984" cy="43313"/>
            </a:xfrm>
            <a:custGeom>
              <a:avLst/>
              <a:gdLst/>
              <a:ahLst/>
              <a:cxnLst/>
              <a:rect l="l" t="t" r="r" b="b"/>
              <a:pathLst>
                <a:path w="252" h="206" extrusionOk="0">
                  <a:moveTo>
                    <a:pt x="229" y="0"/>
                  </a:moveTo>
                  <a:lnTo>
                    <a:pt x="0"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3"/>
            <p:cNvSpPr/>
            <p:nvPr/>
          </p:nvSpPr>
          <p:spPr>
            <a:xfrm>
              <a:off x="17046520" y="707840"/>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3"/>
            <p:cNvSpPr/>
            <p:nvPr/>
          </p:nvSpPr>
          <p:spPr>
            <a:xfrm>
              <a:off x="16993745" y="750943"/>
              <a:ext cx="52984" cy="43523"/>
            </a:xfrm>
            <a:custGeom>
              <a:avLst/>
              <a:gdLst/>
              <a:ahLst/>
              <a:cxnLst/>
              <a:rect l="l" t="t" r="r" b="b"/>
              <a:pathLst>
                <a:path w="252" h="207" extrusionOk="0">
                  <a:moveTo>
                    <a:pt x="251"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15213287" y="2161981"/>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3"/>
            <p:cNvSpPr/>
            <p:nvPr/>
          </p:nvSpPr>
          <p:spPr>
            <a:xfrm>
              <a:off x="15645155" y="1821154"/>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3"/>
            <p:cNvSpPr/>
            <p:nvPr/>
          </p:nvSpPr>
          <p:spPr>
            <a:xfrm>
              <a:off x="16292958" y="130770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16345733" y="1264392"/>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3"/>
            <p:cNvSpPr/>
            <p:nvPr/>
          </p:nvSpPr>
          <p:spPr>
            <a:xfrm>
              <a:off x="16777811" y="92377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16667426" y="1010191"/>
              <a:ext cx="57820" cy="38477"/>
            </a:xfrm>
            <a:custGeom>
              <a:avLst/>
              <a:gdLst/>
              <a:ahLst/>
              <a:cxnLst/>
              <a:rect l="l" t="t" r="r" b="b"/>
              <a:pathLst>
                <a:path w="275" h="183" extrusionOk="0">
                  <a:moveTo>
                    <a:pt x="251" y="0"/>
                  </a:moveTo>
                  <a:lnTo>
                    <a:pt x="0" y="183"/>
                  </a:lnTo>
                  <a:lnTo>
                    <a:pt x="23" y="18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15592381" y="1864467"/>
              <a:ext cx="52984" cy="43313"/>
            </a:xfrm>
            <a:custGeom>
              <a:avLst/>
              <a:gdLst/>
              <a:ahLst/>
              <a:cxnLst/>
              <a:rect l="l" t="t" r="r" b="b"/>
              <a:pathLst>
                <a:path w="252" h="206" extrusionOk="0">
                  <a:moveTo>
                    <a:pt x="229"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3"/>
            <p:cNvSpPr/>
            <p:nvPr/>
          </p:nvSpPr>
          <p:spPr>
            <a:xfrm>
              <a:off x="15376447" y="2037088"/>
              <a:ext cx="52984" cy="38687"/>
            </a:xfrm>
            <a:custGeom>
              <a:avLst/>
              <a:gdLst/>
              <a:ahLst/>
              <a:cxnLst/>
              <a:rect l="l" t="t" r="r" b="b"/>
              <a:pathLst>
                <a:path w="252" h="184" extrusionOk="0">
                  <a:moveTo>
                    <a:pt x="228" y="1"/>
                  </a:moveTo>
                  <a:lnTo>
                    <a:pt x="0"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3"/>
            <p:cNvSpPr/>
            <p:nvPr/>
          </p:nvSpPr>
          <p:spPr>
            <a:xfrm>
              <a:off x="15697930" y="1864467"/>
              <a:ext cx="52984" cy="43313"/>
            </a:xfrm>
            <a:custGeom>
              <a:avLst/>
              <a:gdLst/>
              <a:ahLst/>
              <a:cxnLst/>
              <a:rect l="l" t="t" r="r" b="b"/>
              <a:pathLst>
                <a:path w="252" h="206" extrusionOk="0">
                  <a:moveTo>
                    <a:pt x="252" y="0"/>
                  </a:moveTo>
                  <a:lnTo>
                    <a:pt x="0"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15750704" y="1821154"/>
              <a:ext cx="57820" cy="43523"/>
            </a:xfrm>
            <a:custGeom>
              <a:avLst/>
              <a:gdLst/>
              <a:ahLst/>
              <a:cxnLst/>
              <a:rect l="l" t="t" r="r" b="b"/>
              <a:pathLst>
                <a:path w="275" h="207"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16398507" y="1307705"/>
              <a:ext cx="53195" cy="43313"/>
            </a:xfrm>
            <a:custGeom>
              <a:avLst/>
              <a:gdLst/>
              <a:ahLst/>
              <a:cxnLst/>
              <a:rect l="l" t="t" r="r" b="b"/>
              <a:pathLst>
                <a:path w="253"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16182573" y="1480536"/>
              <a:ext cx="52984" cy="43313"/>
            </a:xfrm>
            <a:custGeom>
              <a:avLst/>
              <a:gdLst/>
              <a:ahLst/>
              <a:cxnLst/>
              <a:rect l="l" t="t" r="r" b="b"/>
              <a:pathLst>
                <a:path w="252"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17099295" y="750943"/>
              <a:ext cx="52984" cy="43523"/>
            </a:xfrm>
            <a:custGeom>
              <a:avLst/>
              <a:gdLst/>
              <a:ahLst/>
              <a:cxnLst/>
              <a:rect l="l" t="t" r="r" b="b"/>
              <a:pathLst>
                <a:path w="252" h="207" extrusionOk="0">
                  <a:moveTo>
                    <a:pt x="252" y="1"/>
                  </a:moveTo>
                  <a:lnTo>
                    <a:pt x="0"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15376447" y="2118668"/>
              <a:ext cx="52984" cy="43523"/>
            </a:xfrm>
            <a:custGeom>
              <a:avLst/>
              <a:gdLst/>
              <a:ahLst/>
              <a:cxnLst/>
              <a:rect l="l" t="t" r="r" b="b"/>
              <a:pathLst>
                <a:path w="252" h="207" extrusionOk="0">
                  <a:moveTo>
                    <a:pt x="228" y="1"/>
                  </a:moveTo>
                  <a:lnTo>
                    <a:pt x="0" y="206"/>
                  </a:ln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17046520" y="794256"/>
              <a:ext cx="52984" cy="43313"/>
            </a:xfrm>
            <a:custGeom>
              <a:avLst/>
              <a:gdLst/>
              <a:ahLst/>
              <a:cxnLst/>
              <a:rect l="l" t="t" r="r" b="b"/>
              <a:pathLst>
                <a:path w="252" h="206" extrusionOk="0">
                  <a:moveTo>
                    <a:pt x="251" y="0"/>
                  </a:moveTo>
                  <a:lnTo>
                    <a:pt x="0" y="183"/>
                  </a:lnTo>
                  <a:lnTo>
                    <a:pt x="23"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16561877" y="1178186"/>
              <a:ext cx="52984" cy="43313"/>
            </a:xfrm>
            <a:custGeom>
              <a:avLst/>
              <a:gdLst/>
              <a:ahLst/>
              <a:cxnLst/>
              <a:rect l="l" t="t" r="r" b="b"/>
              <a:pathLst>
                <a:path w="252" h="206" extrusionOk="0">
                  <a:moveTo>
                    <a:pt x="251" y="0"/>
                  </a:moveTo>
                  <a:lnTo>
                    <a:pt x="0" y="205"/>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15808315" y="1778051"/>
              <a:ext cx="52984" cy="43313"/>
            </a:xfrm>
            <a:custGeom>
              <a:avLst/>
              <a:gdLst/>
              <a:ahLst/>
              <a:cxnLst/>
              <a:rect l="l" t="t" r="r" b="b"/>
              <a:pathLst>
                <a:path w="252" h="206" extrusionOk="0">
                  <a:moveTo>
                    <a:pt x="229" y="0"/>
                  </a:move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3"/>
            <p:cNvSpPr/>
            <p:nvPr/>
          </p:nvSpPr>
          <p:spPr>
            <a:xfrm>
              <a:off x="15966639" y="1648322"/>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3"/>
            <p:cNvSpPr/>
            <p:nvPr/>
          </p:nvSpPr>
          <p:spPr>
            <a:xfrm>
              <a:off x="15481996" y="2037088"/>
              <a:ext cx="52984" cy="38687"/>
            </a:xfrm>
            <a:custGeom>
              <a:avLst/>
              <a:gdLst/>
              <a:ahLst/>
              <a:cxnLst/>
              <a:rect l="l" t="t" r="r" b="b"/>
              <a:pathLst>
                <a:path w="252" h="184" extrusionOk="0">
                  <a:moveTo>
                    <a:pt x="251" y="1"/>
                  </a:moveTo>
                  <a:lnTo>
                    <a:pt x="0" y="183"/>
                  </a:lnTo>
                  <a:lnTo>
                    <a:pt x="23"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17262454" y="645394"/>
              <a:ext cx="29015" cy="19344"/>
            </a:xfrm>
            <a:custGeom>
              <a:avLst/>
              <a:gdLst/>
              <a:ahLst/>
              <a:cxnLst/>
              <a:rect l="l" t="t" r="r" b="b"/>
              <a:pathLst>
                <a:path w="138" h="92" extrusionOk="0">
                  <a:moveTo>
                    <a:pt x="115" y="0"/>
                  </a:moveTo>
                  <a:lnTo>
                    <a:pt x="1" y="92"/>
                  </a:lnTo>
                  <a:lnTo>
                    <a:pt x="1" y="92"/>
                  </a:lnTo>
                  <a:lnTo>
                    <a:pt x="13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3"/>
            <p:cNvSpPr/>
            <p:nvPr/>
          </p:nvSpPr>
          <p:spPr>
            <a:xfrm>
              <a:off x="15429221" y="2075565"/>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3"/>
            <p:cNvSpPr/>
            <p:nvPr/>
          </p:nvSpPr>
          <p:spPr>
            <a:xfrm>
              <a:off x="16508892" y="1221289"/>
              <a:ext cx="53195" cy="43313"/>
            </a:xfrm>
            <a:custGeom>
              <a:avLst/>
              <a:gdLst/>
              <a:ahLst/>
              <a:cxnLst/>
              <a:rect l="l" t="t" r="r" b="b"/>
              <a:pathLst>
                <a:path w="253"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16883360" y="92377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15266061" y="2205084"/>
              <a:ext cx="52984" cy="43523"/>
            </a:xfrm>
            <a:custGeom>
              <a:avLst/>
              <a:gdLst/>
              <a:ahLst/>
              <a:cxnLst/>
              <a:rect l="l" t="t" r="r" b="b"/>
              <a:pathLst>
                <a:path w="252" h="207"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15213287" y="2248397"/>
              <a:ext cx="52984" cy="43313"/>
            </a:xfrm>
            <a:custGeom>
              <a:avLst/>
              <a:gdLst/>
              <a:ahLst/>
              <a:cxnLst/>
              <a:rect l="l" t="t" r="r" b="b"/>
              <a:pathLst>
                <a:path w="252" h="206" extrusionOk="0">
                  <a:moveTo>
                    <a:pt x="0" y="206"/>
                  </a:moveTo>
                  <a:lnTo>
                    <a:pt x="251" y="0"/>
                  </a:lnTo>
                  <a:lnTo>
                    <a:pt x="251" y="0"/>
                  </a:lnTo>
                  <a:lnTo>
                    <a:pt x="0"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16667426" y="1091770"/>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16292958" y="1394121"/>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15318836" y="2161981"/>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16451492" y="1264392"/>
              <a:ext cx="57610" cy="43523"/>
            </a:xfrm>
            <a:custGeom>
              <a:avLst/>
              <a:gdLst/>
              <a:ahLst/>
              <a:cxnLst/>
              <a:rect l="l" t="t" r="r" b="b"/>
              <a:pathLst>
                <a:path w="274" h="207" extrusionOk="0">
                  <a:moveTo>
                    <a:pt x="251" y="1"/>
                  </a:moveTo>
                  <a:lnTo>
                    <a:pt x="0"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16024249" y="1605219"/>
              <a:ext cx="52984" cy="43313"/>
            </a:xfrm>
            <a:custGeom>
              <a:avLst/>
              <a:gdLst/>
              <a:ahLst/>
              <a:cxnLst/>
              <a:rect l="l" t="t" r="r" b="b"/>
              <a:pathLst>
                <a:path w="252" h="206"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16345733" y="135080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17152069" y="707840"/>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16830586" y="966878"/>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16725037" y="1048457"/>
              <a:ext cx="52984" cy="43523"/>
            </a:xfrm>
            <a:custGeom>
              <a:avLst/>
              <a:gdLst/>
              <a:ahLst/>
              <a:cxnLst/>
              <a:rect l="l" t="t" r="r" b="b"/>
              <a:pathLst>
                <a:path w="252" h="207" extrusionOk="0">
                  <a:moveTo>
                    <a:pt x="228" y="1"/>
                  </a:move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15861090" y="1734738"/>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16777811" y="1010191"/>
              <a:ext cx="52984" cy="38477"/>
            </a:xfrm>
            <a:custGeom>
              <a:avLst/>
              <a:gdLst/>
              <a:ahLst/>
              <a:cxnLst/>
              <a:rect l="l" t="t" r="r" b="b"/>
              <a:pathLst>
                <a:path w="252" h="183" extrusionOk="0">
                  <a:moveTo>
                    <a:pt x="251" y="0"/>
                  </a:moveTo>
                  <a:lnTo>
                    <a:pt x="0" y="183"/>
                  </a:ln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16940971" y="880462"/>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15645155" y="1907569"/>
              <a:ext cx="52984" cy="43313"/>
            </a:xfrm>
            <a:custGeom>
              <a:avLst/>
              <a:gdLst/>
              <a:ahLst/>
              <a:cxnLst/>
              <a:rect l="l" t="t" r="r" b="b"/>
              <a:pathLst>
                <a:path w="252" h="206"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17209680" y="664527"/>
              <a:ext cx="52984" cy="43523"/>
            </a:xfrm>
            <a:custGeom>
              <a:avLst/>
              <a:gdLst/>
              <a:ahLst/>
              <a:cxnLst/>
              <a:rect l="l" t="t" r="r" b="b"/>
              <a:pathLst>
                <a:path w="252" h="207" extrusionOk="0">
                  <a:moveTo>
                    <a:pt x="229" y="1"/>
                  </a:moveTo>
                  <a:lnTo>
                    <a:pt x="0"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16614652" y="1134873"/>
              <a:ext cx="52984" cy="43523"/>
            </a:xfrm>
            <a:custGeom>
              <a:avLst/>
              <a:gdLst/>
              <a:ahLst/>
              <a:cxnLst/>
              <a:rect l="l" t="t" r="r" b="b"/>
              <a:pathLst>
                <a:path w="252" h="207"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16129798" y="1523639"/>
              <a:ext cx="52984" cy="38687"/>
            </a:xfrm>
            <a:custGeom>
              <a:avLst/>
              <a:gdLst/>
              <a:ahLst/>
              <a:cxnLst/>
              <a:rect l="l" t="t" r="r" b="b"/>
              <a:pathLst>
                <a:path w="252" h="184" extrusionOk="0">
                  <a:moveTo>
                    <a:pt x="252" y="0"/>
                  </a:moveTo>
                  <a:lnTo>
                    <a:pt x="1" y="183"/>
                  </a:ln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3"/>
            <p:cNvSpPr/>
            <p:nvPr/>
          </p:nvSpPr>
          <p:spPr>
            <a:xfrm>
              <a:off x="15169974" y="2291499"/>
              <a:ext cx="43523" cy="29016"/>
            </a:xfrm>
            <a:custGeom>
              <a:avLst/>
              <a:gdLst/>
              <a:ahLst/>
              <a:cxnLst/>
              <a:rect l="l" t="t" r="r" b="b"/>
              <a:pathLst>
                <a:path w="207" h="138" extrusionOk="0">
                  <a:moveTo>
                    <a:pt x="183" y="1"/>
                  </a:moveTo>
                  <a:lnTo>
                    <a:pt x="1" y="137"/>
                  </a:lnTo>
                  <a:lnTo>
                    <a:pt x="24"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3"/>
            <p:cNvSpPr/>
            <p:nvPr/>
          </p:nvSpPr>
          <p:spPr>
            <a:xfrm>
              <a:off x="16077024" y="1562116"/>
              <a:ext cx="52984" cy="43313"/>
            </a:xfrm>
            <a:custGeom>
              <a:avLst/>
              <a:gdLst/>
              <a:ahLst/>
              <a:cxnLst/>
              <a:rect l="l" t="t" r="r" b="b"/>
              <a:pathLst>
                <a:path w="252" h="206" extrusionOk="0">
                  <a:moveTo>
                    <a:pt x="229" y="0"/>
                  </a:moveTo>
                  <a:lnTo>
                    <a:pt x="1" y="206"/>
                  </a:ln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15592381" y="1950672"/>
              <a:ext cx="52984" cy="43523"/>
            </a:xfrm>
            <a:custGeom>
              <a:avLst/>
              <a:gdLst/>
              <a:ahLst/>
              <a:cxnLst/>
              <a:rect l="l" t="t" r="r" b="b"/>
              <a:pathLst>
                <a:path w="252" h="207" extrusionOk="0">
                  <a:moveTo>
                    <a:pt x="229" y="1"/>
                  </a:moveTo>
                  <a:lnTo>
                    <a:pt x="0" y="184"/>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15913864" y="1691635"/>
              <a:ext cx="52984" cy="43313"/>
            </a:xfrm>
            <a:custGeom>
              <a:avLst/>
              <a:gdLst/>
              <a:ahLst/>
              <a:cxnLst/>
              <a:rect l="l" t="t" r="r" b="b"/>
              <a:pathLst>
                <a:path w="252" h="206" extrusionOk="0">
                  <a:moveTo>
                    <a:pt x="252" y="0"/>
                  </a:moveTo>
                  <a:lnTo>
                    <a:pt x="1"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16235347" y="1437223"/>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16993745" y="837359"/>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15534770" y="1993985"/>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16725037" y="1134873"/>
              <a:ext cx="52984" cy="43523"/>
            </a:xfrm>
            <a:custGeom>
              <a:avLst/>
              <a:gdLst/>
              <a:ahLst/>
              <a:cxnLst/>
              <a:rect l="l" t="t" r="r" b="b"/>
              <a:pathLst>
                <a:path w="252" h="207" extrusionOk="0">
                  <a:moveTo>
                    <a:pt x="228" y="1"/>
                  </a:moveTo>
                  <a:lnTo>
                    <a:pt x="0" y="206"/>
                  </a:lnTo>
                  <a:lnTo>
                    <a:pt x="251" y="23"/>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15534770" y="2075565"/>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3"/>
            <p:cNvSpPr/>
            <p:nvPr/>
          </p:nvSpPr>
          <p:spPr>
            <a:xfrm>
              <a:off x="15318836" y="2248397"/>
              <a:ext cx="57820" cy="43313"/>
            </a:xfrm>
            <a:custGeom>
              <a:avLst/>
              <a:gdLst/>
              <a:ahLst/>
              <a:cxnLst/>
              <a:rect l="l" t="t" r="r" b="b"/>
              <a:pathLst>
                <a:path w="275" h="206" extrusionOk="0">
                  <a:moveTo>
                    <a:pt x="251" y="0"/>
                  </a:moveTo>
                  <a:lnTo>
                    <a:pt x="0"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17099295" y="837359"/>
              <a:ext cx="52984" cy="43313"/>
            </a:xfrm>
            <a:custGeom>
              <a:avLst/>
              <a:gdLst/>
              <a:ahLst/>
              <a:cxnLst/>
              <a:rect l="l" t="t" r="r" b="b"/>
              <a:pathLst>
                <a:path w="252" h="206" extrusionOk="0">
                  <a:moveTo>
                    <a:pt x="252" y="0"/>
                  </a:moveTo>
                  <a:lnTo>
                    <a:pt x="0"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15429221" y="2161981"/>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15808315" y="1864467"/>
              <a:ext cx="52984" cy="43313"/>
            </a:xfrm>
            <a:custGeom>
              <a:avLst/>
              <a:gdLst/>
              <a:ahLst/>
              <a:cxnLst/>
              <a:rect l="l" t="t" r="r" b="b"/>
              <a:pathLst>
                <a:path w="252" h="206" extrusionOk="0">
                  <a:moveTo>
                    <a:pt x="229" y="0"/>
                  </a:moveTo>
                  <a:lnTo>
                    <a:pt x="0" y="183"/>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15966639" y="1734738"/>
              <a:ext cx="52984" cy="43523"/>
            </a:xfrm>
            <a:custGeom>
              <a:avLst/>
              <a:gdLst/>
              <a:ahLst/>
              <a:cxnLst/>
              <a:rect l="l" t="t" r="r" b="b"/>
              <a:pathLst>
                <a:path w="252"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17368003"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15750704" y="1907569"/>
              <a:ext cx="57820" cy="43313"/>
            </a:xfrm>
            <a:custGeom>
              <a:avLst/>
              <a:gdLst/>
              <a:ahLst/>
              <a:cxnLst/>
              <a:rect l="l" t="t" r="r" b="b"/>
              <a:pathLst>
                <a:path w="275" h="206"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16129798" y="1605219"/>
              <a:ext cx="52984" cy="43313"/>
            </a:xfrm>
            <a:custGeom>
              <a:avLst/>
              <a:gdLst/>
              <a:ahLst/>
              <a:cxnLst/>
              <a:rect l="l" t="t" r="r" b="b"/>
              <a:pathLst>
                <a:path w="252" h="206"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16182573" y="1562116"/>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15376447" y="2205084"/>
              <a:ext cx="52984" cy="43523"/>
            </a:xfrm>
            <a:custGeom>
              <a:avLst/>
              <a:gdLst/>
              <a:ahLst/>
              <a:cxnLst/>
              <a:rect l="l" t="t" r="r" b="b"/>
              <a:pathLst>
                <a:path w="252" h="207" extrusionOk="0">
                  <a:moveTo>
                    <a:pt x="228" y="1"/>
                  </a:moveTo>
                  <a:lnTo>
                    <a:pt x="0" y="206"/>
                  </a:lnTo>
                  <a:lnTo>
                    <a:pt x="0" y="206"/>
                  </a:lnTo>
                  <a:lnTo>
                    <a:pt x="251" y="23"/>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16561877" y="1264392"/>
              <a:ext cx="52984" cy="43523"/>
            </a:xfrm>
            <a:custGeom>
              <a:avLst/>
              <a:gdLst/>
              <a:ahLst/>
              <a:cxnLst/>
              <a:rect l="l" t="t" r="r" b="b"/>
              <a:pathLst>
                <a:path w="252" h="207" extrusionOk="0">
                  <a:moveTo>
                    <a:pt x="251"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16614652" y="1221289"/>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a:off x="16777811" y="1091770"/>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15697930" y="1950672"/>
              <a:ext cx="52984" cy="43523"/>
            </a:xfrm>
            <a:custGeom>
              <a:avLst/>
              <a:gdLst/>
              <a:ahLst/>
              <a:cxnLst/>
              <a:rect l="l" t="t" r="r" b="b"/>
              <a:pathLst>
                <a:path w="252" h="207" extrusionOk="0">
                  <a:moveTo>
                    <a:pt x="252" y="1"/>
                  </a:moveTo>
                  <a:lnTo>
                    <a:pt x="0" y="184"/>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15645155" y="199398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17152069" y="794256"/>
              <a:ext cx="57820" cy="43313"/>
            </a:xfrm>
            <a:custGeom>
              <a:avLst/>
              <a:gdLst/>
              <a:ahLst/>
              <a:cxnLst/>
              <a:rect l="l" t="t" r="r" b="b"/>
              <a:pathLst>
                <a:path w="275" h="206" extrusionOk="0">
                  <a:moveTo>
                    <a:pt x="252" y="0"/>
                  </a:moveTo>
                  <a:lnTo>
                    <a:pt x="1"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15481996" y="2118668"/>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15592381" y="2037088"/>
              <a:ext cx="52984" cy="38687"/>
            </a:xfrm>
            <a:custGeom>
              <a:avLst/>
              <a:gdLst/>
              <a:ahLst/>
              <a:cxnLst/>
              <a:rect l="l" t="t" r="r" b="b"/>
              <a:pathLst>
                <a:path w="252" h="184" extrusionOk="0">
                  <a:moveTo>
                    <a:pt x="229" y="1"/>
                  </a:moveTo>
                  <a:lnTo>
                    <a:pt x="0"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a:off x="15280359" y="2291499"/>
              <a:ext cx="38687" cy="29016"/>
            </a:xfrm>
            <a:custGeom>
              <a:avLst/>
              <a:gdLst/>
              <a:ahLst/>
              <a:cxnLst/>
              <a:rect l="l" t="t" r="r" b="b"/>
              <a:pathLst>
                <a:path w="184" h="138" extrusionOk="0">
                  <a:moveTo>
                    <a:pt x="183" y="1"/>
                  </a:moveTo>
                  <a:lnTo>
                    <a:pt x="1"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17315229" y="664527"/>
              <a:ext cx="52984" cy="43523"/>
            </a:xfrm>
            <a:custGeom>
              <a:avLst/>
              <a:gdLst/>
              <a:ahLst/>
              <a:cxnLst/>
              <a:rect l="l" t="t" r="r" b="b"/>
              <a:pathLst>
                <a:path w="252" h="207" extrusionOk="0">
                  <a:moveTo>
                    <a:pt x="252" y="1"/>
                  </a:moveTo>
                  <a:lnTo>
                    <a:pt x="1"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16830586" y="1048457"/>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a:off x="16667426" y="1178186"/>
              <a:ext cx="57820" cy="43313"/>
            </a:xfrm>
            <a:custGeom>
              <a:avLst/>
              <a:gdLst/>
              <a:ahLst/>
              <a:cxnLst/>
              <a:rect l="l" t="t" r="r" b="b"/>
              <a:pathLst>
                <a:path w="275" h="206" extrusionOk="0">
                  <a:moveTo>
                    <a:pt x="251" y="0"/>
                  </a:moveTo>
                  <a:lnTo>
                    <a:pt x="0" y="205"/>
                  </a:lnTo>
                  <a:lnTo>
                    <a:pt x="23" y="205"/>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16077024" y="1648322"/>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3"/>
            <p:cNvSpPr/>
            <p:nvPr/>
          </p:nvSpPr>
          <p:spPr>
            <a:xfrm>
              <a:off x="16024249" y="169163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3"/>
            <p:cNvSpPr/>
            <p:nvPr/>
          </p:nvSpPr>
          <p:spPr>
            <a:xfrm>
              <a:off x="16508892" y="1307705"/>
              <a:ext cx="53195" cy="43313"/>
            </a:xfrm>
            <a:custGeom>
              <a:avLst/>
              <a:gdLst/>
              <a:ahLst/>
              <a:cxnLst/>
              <a:rect l="l" t="t" r="r" b="b"/>
              <a:pathLst>
                <a:path w="253"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16235347" y="1523639"/>
              <a:ext cx="57820" cy="38687"/>
            </a:xfrm>
            <a:custGeom>
              <a:avLst/>
              <a:gdLst/>
              <a:ahLst/>
              <a:cxnLst/>
              <a:rect l="l" t="t" r="r" b="b"/>
              <a:pathLst>
                <a:path w="275" h="184" extrusionOk="0">
                  <a:moveTo>
                    <a:pt x="252" y="0"/>
                  </a:moveTo>
                  <a:lnTo>
                    <a:pt x="1" y="183"/>
                  </a:lnTo>
                  <a:lnTo>
                    <a:pt x="24" y="183"/>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15861090" y="1821154"/>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16292958" y="1480536"/>
              <a:ext cx="52984" cy="43313"/>
            </a:xfrm>
            <a:custGeom>
              <a:avLst/>
              <a:gdLst/>
              <a:ahLst/>
              <a:cxnLst/>
              <a:rect l="l" t="t" r="r" b="b"/>
              <a:pathLst>
                <a:path w="252"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15913864" y="1778051"/>
              <a:ext cx="52984" cy="43313"/>
            </a:xfrm>
            <a:custGeom>
              <a:avLst/>
              <a:gdLst/>
              <a:ahLst/>
              <a:cxnLst/>
              <a:rect l="l" t="t" r="r" b="b"/>
              <a:pathLst>
                <a:path w="252" h="206" extrusionOk="0">
                  <a:moveTo>
                    <a:pt x="252" y="0"/>
                  </a:moveTo>
                  <a:lnTo>
                    <a:pt x="1" y="206"/>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16940971" y="966878"/>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17209680" y="750943"/>
              <a:ext cx="52984" cy="43523"/>
            </a:xfrm>
            <a:custGeom>
              <a:avLst/>
              <a:gdLst/>
              <a:ahLst/>
              <a:cxnLst/>
              <a:rect l="l" t="t" r="r" b="b"/>
              <a:pathLst>
                <a:path w="252" h="207" extrusionOk="0">
                  <a:moveTo>
                    <a:pt x="229" y="1"/>
                  </a:move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16451492" y="1350808"/>
              <a:ext cx="57610" cy="43523"/>
            </a:xfrm>
            <a:custGeom>
              <a:avLst/>
              <a:gdLst/>
              <a:ahLst/>
              <a:cxnLst/>
              <a:rect l="l" t="t" r="r" b="b"/>
              <a:pathLst>
                <a:path w="274"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17046520" y="880462"/>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16398507" y="1394121"/>
              <a:ext cx="53195" cy="43313"/>
            </a:xfrm>
            <a:custGeom>
              <a:avLst/>
              <a:gdLst/>
              <a:ahLst/>
              <a:cxnLst/>
              <a:rect l="l" t="t" r="r" b="b"/>
              <a:pathLst>
                <a:path w="253"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16883360" y="1010191"/>
              <a:ext cx="57820" cy="38477"/>
            </a:xfrm>
            <a:custGeom>
              <a:avLst/>
              <a:gdLst/>
              <a:ahLst/>
              <a:cxnLst/>
              <a:rect l="l" t="t" r="r" b="b"/>
              <a:pathLst>
                <a:path w="275" h="183" extrusionOk="0">
                  <a:moveTo>
                    <a:pt x="251" y="0"/>
                  </a:moveTo>
                  <a:lnTo>
                    <a:pt x="0" y="183"/>
                  </a:lnTo>
                  <a:lnTo>
                    <a:pt x="23" y="18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17262454" y="70784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16993745" y="923775"/>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16345733" y="1437223"/>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16508892" y="1394121"/>
              <a:ext cx="53195" cy="43313"/>
            </a:xfrm>
            <a:custGeom>
              <a:avLst/>
              <a:gdLst/>
              <a:ahLst/>
              <a:cxnLst/>
              <a:rect l="l" t="t" r="r" b="b"/>
              <a:pathLst>
                <a:path w="253"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17099295" y="923775"/>
              <a:ext cx="52984" cy="43313"/>
            </a:xfrm>
            <a:custGeom>
              <a:avLst/>
              <a:gdLst/>
              <a:ahLst/>
              <a:cxnLst/>
              <a:rect l="l" t="t" r="r" b="b"/>
              <a:pathLst>
                <a:path w="252" h="206" extrusionOk="0">
                  <a:moveTo>
                    <a:pt x="252" y="0"/>
                  </a:moveTo>
                  <a:lnTo>
                    <a:pt x="0"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16235347" y="1605219"/>
              <a:ext cx="57820" cy="43313"/>
            </a:xfrm>
            <a:custGeom>
              <a:avLst/>
              <a:gdLst/>
              <a:ahLst/>
              <a:cxnLst/>
              <a:rect l="l" t="t" r="r" b="b"/>
              <a:pathLst>
                <a:path w="275" h="206"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16129798" y="1691635"/>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15385908" y="2291499"/>
              <a:ext cx="43523" cy="29016"/>
            </a:xfrm>
            <a:custGeom>
              <a:avLst/>
              <a:gdLst/>
              <a:ahLst/>
              <a:cxnLst/>
              <a:rect l="l" t="t" r="r" b="b"/>
              <a:pathLst>
                <a:path w="207" h="138" extrusionOk="0">
                  <a:moveTo>
                    <a:pt x="183" y="1"/>
                  </a:moveTo>
                  <a:lnTo>
                    <a:pt x="1" y="137"/>
                  </a:lnTo>
                  <a:lnTo>
                    <a:pt x="24"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15429221" y="2248397"/>
              <a:ext cx="52984" cy="43313"/>
            </a:xfrm>
            <a:custGeom>
              <a:avLst/>
              <a:gdLst/>
              <a:ahLst/>
              <a:cxnLst/>
              <a:rect l="l" t="t" r="r" b="b"/>
              <a:pathLst>
                <a:path w="252" h="206" extrusionOk="0">
                  <a:moveTo>
                    <a:pt x="0" y="206"/>
                  </a:moveTo>
                  <a:lnTo>
                    <a:pt x="251" y="0"/>
                  </a:lnTo>
                  <a:lnTo>
                    <a:pt x="251" y="0"/>
                  </a:lnTo>
                  <a:lnTo>
                    <a:pt x="0"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17478389" y="645394"/>
              <a:ext cx="29015" cy="19344"/>
            </a:xfrm>
            <a:custGeom>
              <a:avLst/>
              <a:gdLst/>
              <a:ahLst/>
              <a:cxnLst/>
              <a:rect l="l" t="t" r="r" b="b"/>
              <a:pathLst>
                <a:path w="138" h="92" extrusionOk="0">
                  <a:moveTo>
                    <a:pt x="115" y="0"/>
                  </a:move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17368003" y="707840"/>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15808315" y="1950672"/>
              <a:ext cx="52984" cy="43523"/>
            </a:xfrm>
            <a:custGeom>
              <a:avLst/>
              <a:gdLst/>
              <a:ahLst/>
              <a:cxnLst/>
              <a:rect l="l" t="t" r="r" b="b"/>
              <a:pathLst>
                <a:path w="252" h="207" extrusionOk="0">
                  <a:moveTo>
                    <a:pt x="229" y="1"/>
                  </a:moveTo>
                  <a:lnTo>
                    <a:pt x="0" y="184"/>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17425614" y="66452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16725037" y="1221289"/>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16940971" y="1048457"/>
              <a:ext cx="52984" cy="43523"/>
            </a:xfrm>
            <a:custGeom>
              <a:avLst/>
              <a:gdLst/>
              <a:ahLst/>
              <a:cxnLst/>
              <a:rect l="l" t="t" r="r" b="b"/>
              <a:pathLst>
                <a:path w="252" h="207" extrusionOk="0">
                  <a:moveTo>
                    <a:pt x="228" y="1"/>
                  </a:move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17315229" y="750943"/>
              <a:ext cx="52984" cy="43523"/>
            </a:xfrm>
            <a:custGeom>
              <a:avLst/>
              <a:gdLst/>
              <a:ahLst/>
              <a:cxnLst/>
              <a:rect l="l" t="t" r="r" b="b"/>
              <a:pathLst>
                <a:path w="252" h="207" extrusionOk="0">
                  <a:moveTo>
                    <a:pt x="252" y="1"/>
                  </a:moveTo>
                  <a:lnTo>
                    <a:pt x="1"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15481996" y="2205084"/>
              <a:ext cx="52984" cy="43523"/>
            </a:xfrm>
            <a:custGeom>
              <a:avLst/>
              <a:gdLst/>
              <a:ahLst/>
              <a:cxnLst/>
              <a:rect l="l" t="t" r="r" b="b"/>
              <a:pathLst>
                <a:path w="252" h="207"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15697930" y="2037088"/>
              <a:ext cx="52984" cy="38687"/>
            </a:xfrm>
            <a:custGeom>
              <a:avLst/>
              <a:gdLst/>
              <a:ahLst/>
              <a:cxnLst/>
              <a:rect l="l" t="t" r="r" b="b"/>
              <a:pathLst>
                <a:path w="252" h="184" extrusionOk="0">
                  <a:moveTo>
                    <a:pt x="252" y="1"/>
                  </a:moveTo>
                  <a:lnTo>
                    <a:pt x="0" y="183"/>
                  </a:lnTo>
                  <a:lnTo>
                    <a:pt x="23"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15645155" y="2075565"/>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17046520" y="966878"/>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16830586" y="1134873"/>
              <a:ext cx="52984" cy="43523"/>
            </a:xfrm>
            <a:custGeom>
              <a:avLst/>
              <a:gdLst/>
              <a:ahLst/>
              <a:cxnLst/>
              <a:rect l="l" t="t" r="r" b="b"/>
              <a:pathLst>
                <a:path w="252" h="207"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16292958" y="1562116"/>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15750704" y="1993985"/>
              <a:ext cx="57820" cy="43313"/>
            </a:xfrm>
            <a:custGeom>
              <a:avLst/>
              <a:gdLst/>
              <a:ahLst/>
              <a:cxnLst/>
              <a:rect l="l" t="t" r="r" b="b"/>
              <a:pathLst>
                <a:path w="275" h="206" extrusionOk="0">
                  <a:moveTo>
                    <a:pt x="252" y="0"/>
                  </a:moveTo>
                  <a:lnTo>
                    <a:pt x="1"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16345733" y="1523639"/>
              <a:ext cx="52984" cy="38687"/>
            </a:xfrm>
            <a:custGeom>
              <a:avLst/>
              <a:gdLst/>
              <a:ahLst/>
              <a:cxnLst/>
              <a:rect l="l" t="t" r="r" b="b"/>
              <a:pathLst>
                <a:path w="252" h="184" extrusionOk="0">
                  <a:moveTo>
                    <a:pt x="252" y="0"/>
                  </a:moveTo>
                  <a:lnTo>
                    <a:pt x="1" y="183"/>
                  </a:ln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16024249" y="1778051"/>
              <a:ext cx="52984" cy="43313"/>
            </a:xfrm>
            <a:custGeom>
              <a:avLst/>
              <a:gdLst/>
              <a:ahLst/>
              <a:cxnLst/>
              <a:rect l="l" t="t" r="r" b="b"/>
              <a:pathLst>
                <a:path w="252"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15534770" y="2161981"/>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17209680" y="837359"/>
              <a:ext cx="52984" cy="43313"/>
            </a:xfrm>
            <a:custGeom>
              <a:avLst/>
              <a:gdLst/>
              <a:ahLst/>
              <a:cxnLst/>
              <a:rect l="l" t="t" r="r" b="b"/>
              <a:pathLst>
                <a:path w="252" h="206" extrusionOk="0">
                  <a:moveTo>
                    <a:pt x="229" y="0"/>
                  </a:moveTo>
                  <a:lnTo>
                    <a:pt x="0" y="183"/>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15592381" y="2118668"/>
              <a:ext cx="52984" cy="43523"/>
            </a:xfrm>
            <a:custGeom>
              <a:avLst/>
              <a:gdLst/>
              <a:ahLst/>
              <a:cxnLst/>
              <a:rect l="l" t="t" r="r" b="b"/>
              <a:pathLst>
                <a:path w="252" h="207" extrusionOk="0">
                  <a:moveTo>
                    <a:pt x="229" y="1"/>
                  </a:moveTo>
                  <a:lnTo>
                    <a:pt x="0" y="206"/>
                  </a:lnTo>
                  <a:lnTo>
                    <a:pt x="251"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16614652" y="130770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16182573" y="1648322"/>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15913864" y="1864467"/>
              <a:ext cx="52984" cy="43313"/>
            </a:xfrm>
            <a:custGeom>
              <a:avLst/>
              <a:gdLst/>
              <a:ahLst/>
              <a:cxnLst/>
              <a:rect l="l" t="t" r="r" b="b"/>
              <a:pathLst>
                <a:path w="252" h="206" extrusionOk="0">
                  <a:moveTo>
                    <a:pt x="252" y="0"/>
                  </a:moveTo>
                  <a:lnTo>
                    <a:pt x="1"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16561877" y="1350808"/>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16777811" y="1178186"/>
              <a:ext cx="52984" cy="43313"/>
            </a:xfrm>
            <a:custGeom>
              <a:avLst/>
              <a:gdLst/>
              <a:ahLst/>
              <a:cxnLst/>
              <a:rect l="l" t="t" r="r" b="b"/>
              <a:pathLst>
                <a:path w="252" h="206" extrusionOk="0">
                  <a:moveTo>
                    <a:pt x="251" y="0"/>
                  </a:moveTo>
                  <a:lnTo>
                    <a:pt x="0" y="205"/>
                  </a:lnTo>
                  <a:lnTo>
                    <a:pt x="0" y="205"/>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16993745" y="1010191"/>
              <a:ext cx="52984" cy="38477"/>
            </a:xfrm>
            <a:custGeom>
              <a:avLst/>
              <a:gdLst/>
              <a:ahLst/>
              <a:cxnLst/>
              <a:rect l="l" t="t" r="r" b="b"/>
              <a:pathLst>
                <a:path w="252" h="183" extrusionOk="0">
                  <a:moveTo>
                    <a:pt x="251" y="0"/>
                  </a:moveTo>
                  <a:lnTo>
                    <a:pt x="0" y="183"/>
                  </a:ln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17262454" y="79425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3"/>
            <p:cNvSpPr/>
            <p:nvPr/>
          </p:nvSpPr>
          <p:spPr>
            <a:xfrm>
              <a:off x="17152069" y="880462"/>
              <a:ext cx="57820" cy="43523"/>
            </a:xfrm>
            <a:custGeom>
              <a:avLst/>
              <a:gdLst/>
              <a:ahLst/>
              <a:cxnLst/>
              <a:rect l="l" t="t" r="r" b="b"/>
              <a:pathLst>
                <a:path w="275" h="207"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3"/>
            <p:cNvSpPr/>
            <p:nvPr/>
          </p:nvSpPr>
          <p:spPr>
            <a:xfrm>
              <a:off x="15966639" y="1821154"/>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16667426" y="1264392"/>
              <a:ext cx="57820" cy="43523"/>
            </a:xfrm>
            <a:custGeom>
              <a:avLst/>
              <a:gdLst/>
              <a:ahLst/>
              <a:cxnLst/>
              <a:rect l="l" t="t" r="r" b="b"/>
              <a:pathLst>
                <a:path w="275" h="207" extrusionOk="0">
                  <a:moveTo>
                    <a:pt x="251" y="1"/>
                  </a:moveTo>
                  <a:lnTo>
                    <a:pt x="0"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15861090" y="1907569"/>
              <a:ext cx="52984" cy="43313"/>
            </a:xfrm>
            <a:custGeom>
              <a:avLst/>
              <a:gdLst/>
              <a:ahLst/>
              <a:cxnLst/>
              <a:rect l="l" t="t" r="r" b="b"/>
              <a:pathLst>
                <a:path w="252" h="206"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16398507" y="1480536"/>
              <a:ext cx="53195" cy="43313"/>
            </a:xfrm>
            <a:custGeom>
              <a:avLst/>
              <a:gdLst/>
              <a:ahLst/>
              <a:cxnLst/>
              <a:rect l="l" t="t" r="r" b="b"/>
              <a:pathLst>
                <a:path w="253" h="206" extrusionOk="0">
                  <a:moveTo>
                    <a:pt x="252" y="0"/>
                  </a:moveTo>
                  <a:lnTo>
                    <a:pt x="1" y="183"/>
                  </a:lnTo>
                  <a:lnTo>
                    <a:pt x="24"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3"/>
            <p:cNvSpPr/>
            <p:nvPr/>
          </p:nvSpPr>
          <p:spPr>
            <a:xfrm>
              <a:off x="16883360" y="1091770"/>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3"/>
            <p:cNvSpPr/>
            <p:nvPr/>
          </p:nvSpPr>
          <p:spPr>
            <a:xfrm>
              <a:off x="16451492" y="1437223"/>
              <a:ext cx="57610" cy="43523"/>
            </a:xfrm>
            <a:custGeom>
              <a:avLst/>
              <a:gdLst/>
              <a:ahLst/>
              <a:cxnLst/>
              <a:rect l="l" t="t" r="r" b="b"/>
              <a:pathLst>
                <a:path w="274"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16077024" y="1734738"/>
              <a:ext cx="52984" cy="43523"/>
            </a:xfrm>
            <a:custGeom>
              <a:avLst/>
              <a:gdLst/>
              <a:ahLst/>
              <a:cxnLst/>
              <a:rect l="l" t="t" r="r" b="b"/>
              <a:pathLst>
                <a:path w="252" h="207" extrusionOk="0">
                  <a:moveTo>
                    <a:pt x="229"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17368003" y="794256"/>
              <a:ext cx="57820" cy="43313"/>
            </a:xfrm>
            <a:custGeom>
              <a:avLst/>
              <a:gdLst/>
              <a:ahLst/>
              <a:cxnLst/>
              <a:rect l="l" t="t" r="r" b="b"/>
              <a:pathLst>
                <a:path w="275" h="206" extrusionOk="0">
                  <a:moveTo>
                    <a:pt x="252" y="0"/>
                  </a:moveTo>
                  <a:lnTo>
                    <a:pt x="1" y="183"/>
                  </a:lnTo>
                  <a:lnTo>
                    <a:pt x="24" y="205"/>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3"/>
            <p:cNvSpPr/>
            <p:nvPr/>
          </p:nvSpPr>
          <p:spPr>
            <a:xfrm>
              <a:off x="15750704" y="2075565"/>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3"/>
            <p:cNvSpPr/>
            <p:nvPr/>
          </p:nvSpPr>
          <p:spPr>
            <a:xfrm>
              <a:off x="17531163" y="664527"/>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16777811" y="1264392"/>
              <a:ext cx="52984" cy="43523"/>
            </a:xfrm>
            <a:custGeom>
              <a:avLst/>
              <a:gdLst/>
              <a:ahLst/>
              <a:cxnLst/>
              <a:rect l="l" t="t" r="r" b="b"/>
              <a:pathLst>
                <a:path w="252" h="207" extrusionOk="0">
                  <a:moveTo>
                    <a:pt x="251"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16883360" y="1178186"/>
              <a:ext cx="57820" cy="43313"/>
            </a:xfrm>
            <a:custGeom>
              <a:avLst/>
              <a:gdLst/>
              <a:ahLst/>
              <a:cxnLst/>
              <a:rect l="l" t="t" r="r" b="b"/>
              <a:pathLst>
                <a:path w="275" h="206" extrusionOk="0">
                  <a:moveTo>
                    <a:pt x="251" y="0"/>
                  </a:moveTo>
                  <a:lnTo>
                    <a:pt x="0" y="205"/>
                  </a:lnTo>
                  <a:lnTo>
                    <a:pt x="23" y="205"/>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3"/>
            <p:cNvSpPr/>
            <p:nvPr/>
          </p:nvSpPr>
          <p:spPr>
            <a:xfrm>
              <a:off x="15697930" y="2118668"/>
              <a:ext cx="52984" cy="43523"/>
            </a:xfrm>
            <a:custGeom>
              <a:avLst/>
              <a:gdLst/>
              <a:ahLst/>
              <a:cxnLst/>
              <a:rect l="l" t="t" r="r" b="b"/>
              <a:pathLst>
                <a:path w="252" h="207" extrusionOk="0">
                  <a:moveTo>
                    <a:pt x="252" y="1"/>
                  </a:moveTo>
                  <a:lnTo>
                    <a:pt x="0"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3"/>
            <p:cNvSpPr/>
            <p:nvPr/>
          </p:nvSpPr>
          <p:spPr>
            <a:xfrm>
              <a:off x="17099295" y="1010191"/>
              <a:ext cx="52984" cy="38477"/>
            </a:xfrm>
            <a:custGeom>
              <a:avLst/>
              <a:gdLst/>
              <a:ahLst/>
              <a:cxnLst/>
              <a:rect l="l" t="t" r="r" b="b"/>
              <a:pathLst>
                <a:path w="252" h="183" extrusionOk="0">
                  <a:moveTo>
                    <a:pt x="252" y="0"/>
                  </a:moveTo>
                  <a:lnTo>
                    <a:pt x="0"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16830586" y="1221289"/>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3"/>
            <p:cNvSpPr/>
            <p:nvPr/>
          </p:nvSpPr>
          <p:spPr>
            <a:xfrm>
              <a:off x="15496293" y="2291499"/>
              <a:ext cx="38687" cy="29016"/>
            </a:xfrm>
            <a:custGeom>
              <a:avLst/>
              <a:gdLst/>
              <a:ahLst/>
              <a:cxnLst/>
              <a:rect l="l" t="t" r="r" b="b"/>
              <a:pathLst>
                <a:path w="184" h="138" extrusionOk="0">
                  <a:moveTo>
                    <a:pt x="183" y="1"/>
                  </a:moveTo>
                  <a:lnTo>
                    <a:pt x="1" y="137"/>
                  </a:lnTo>
                  <a:lnTo>
                    <a:pt x="24"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3"/>
            <p:cNvSpPr/>
            <p:nvPr/>
          </p:nvSpPr>
          <p:spPr>
            <a:xfrm>
              <a:off x="16508892" y="1480536"/>
              <a:ext cx="53195" cy="43313"/>
            </a:xfrm>
            <a:custGeom>
              <a:avLst/>
              <a:gdLst/>
              <a:ahLst/>
              <a:cxnLst/>
              <a:rect l="l" t="t" r="r" b="b"/>
              <a:pathLst>
                <a:path w="253" h="206" extrusionOk="0">
                  <a:moveTo>
                    <a:pt x="229"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15808315" y="2037088"/>
              <a:ext cx="52984" cy="38687"/>
            </a:xfrm>
            <a:custGeom>
              <a:avLst/>
              <a:gdLst/>
              <a:ahLst/>
              <a:cxnLst/>
              <a:rect l="l" t="t" r="r" b="b"/>
              <a:pathLst>
                <a:path w="252" h="184" extrusionOk="0">
                  <a:moveTo>
                    <a:pt x="229" y="1"/>
                  </a:moveTo>
                  <a:lnTo>
                    <a:pt x="0"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17425614" y="750943"/>
              <a:ext cx="52984" cy="43523"/>
            </a:xfrm>
            <a:custGeom>
              <a:avLst/>
              <a:gdLst/>
              <a:ahLst/>
              <a:cxnLst/>
              <a:rect l="l" t="t" r="r" b="b"/>
              <a:pathLst>
                <a:path w="252" h="207" extrusionOk="0">
                  <a:moveTo>
                    <a:pt x="229" y="1"/>
                  </a:move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17152069" y="966878"/>
              <a:ext cx="57820" cy="43523"/>
            </a:xfrm>
            <a:custGeom>
              <a:avLst/>
              <a:gdLst/>
              <a:ahLst/>
              <a:cxnLst/>
              <a:rect l="l" t="t" r="r" b="b"/>
              <a:pathLst>
                <a:path w="275" h="207"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17209680" y="923775"/>
              <a:ext cx="52984" cy="43313"/>
            </a:xfrm>
            <a:custGeom>
              <a:avLst/>
              <a:gdLst/>
              <a:ahLst/>
              <a:cxnLst/>
              <a:rect l="l" t="t" r="r" b="b"/>
              <a:pathLst>
                <a:path w="252" h="206" extrusionOk="0">
                  <a:moveTo>
                    <a:pt x="229" y="0"/>
                  </a:moveTo>
                  <a:lnTo>
                    <a:pt x="0" y="183"/>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3"/>
            <p:cNvSpPr/>
            <p:nvPr/>
          </p:nvSpPr>
          <p:spPr>
            <a:xfrm>
              <a:off x="16561877" y="1437223"/>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3"/>
            <p:cNvSpPr/>
            <p:nvPr/>
          </p:nvSpPr>
          <p:spPr>
            <a:xfrm>
              <a:off x="16614652" y="1394121"/>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3"/>
            <p:cNvSpPr/>
            <p:nvPr/>
          </p:nvSpPr>
          <p:spPr>
            <a:xfrm>
              <a:off x="16451492" y="1523639"/>
              <a:ext cx="57610" cy="38687"/>
            </a:xfrm>
            <a:custGeom>
              <a:avLst/>
              <a:gdLst/>
              <a:ahLst/>
              <a:cxnLst/>
              <a:rect l="l" t="t" r="r" b="b"/>
              <a:pathLst>
                <a:path w="274" h="184" extrusionOk="0">
                  <a:moveTo>
                    <a:pt x="251" y="0"/>
                  </a:moveTo>
                  <a:lnTo>
                    <a:pt x="0" y="183"/>
                  </a:lnTo>
                  <a:lnTo>
                    <a:pt x="23" y="18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17046520" y="1048457"/>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16182573" y="1734738"/>
              <a:ext cx="52984" cy="43523"/>
            </a:xfrm>
            <a:custGeom>
              <a:avLst/>
              <a:gdLst/>
              <a:ahLst/>
              <a:cxnLst/>
              <a:rect l="l" t="t" r="r" b="b"/>
              <a:pathLst>
                <a:path w="252"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16725037" y="1307705"/>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3"/>
            <p:cNvSpPr/>
            <p:nvPr/>
          </p:nvSpPr>
          <p:spPr>
            <a:xfrm>
              <a:off x="15645155" y="2161981"/>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3"/>
            <p:cNvSpPr/>
            <p:nvPr/>
          </p:nvSpPr>
          <p:spPr>
            <a:xfrm>
              <a:off x="16129798" y="1778051"/>
              <a:ext cx="52984" cy="43313"/>
            </a:xfrm>
            <a:custGeom>
              <a:avLst/>
              <a:gdLst/>
              <a:ahLst/>
              <a:cxnLst/>
              <a:rect l="l" t="t" r="r" b="b"/>
              <a:pathLst>
                <a:path w="252" h="206" extrusionOk="0">
                  <a:moveTo>
                    <a:pt x="252"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16398507" y="1562116"/>
              <a:ext cx="53195" cy="43313"/>
            </a:xfrm>
            <a:custGeom>
              <a:avLst/>
              <a:gdLst/>
              <a:ahLst/>
              <a:cxnLst/>
              <a:rect l="l" t="t" r="r" b="b"/>
              <a:pathLst>
                <a:path w="253"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3"/>
            <p:cNvSpPr/>
            <p:nvPr/>
          </p:nvSpPr>
          <p:spPr>
            <a:xfrm>
              <a:off x="17315229" y="837359"/>
              <a:ext cx="52984" cy="43313"/>
            </a:xfrm>
            <a:custGeom>
              <a:avLst/>
              <a:gdLst/>
              <a:ahLst/>
              <a:cxnLst/>
              <a:rect l="l" t="t" r="r" b="b"/>
              <a:pathLst>
                <a:path w="252" h="206" extrusionOk="0">
                  <a:moveTo>
                    <a:pt x="252" y="0"/>
                  </a:moveTo>
                  <a:lnTo>
                    <a:pt x="1"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3"/>
            <p:cNvSpPr/>
            <p:nvPr/>
          </p:nvSpPr>
          <p:spPr>
            <a:xfrm>
              <a:off x="15534770" y="2248397"/>
              <a:ext cx="57820" cy="43313"/>
            </a:xfrm>
            <a:custGeom>
              <a:avLst/>
              <a:gdLst/>
              <a:ahLst/>
              <a:cxnLst/>
              <a:rect l="l" t="t" r="r" b="b"/>
              <a:pathLst>
                <a:path w="275" h="206" extrusionOk="0">
                  <a:moveTo>
                    <a:pt x="251" y="0"/>
                  </a:moveTo>
                  <a:lnTo>
                    <a:pt x="0"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16235347" y="169163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3"/>
            <p:cNvSpPr/>
            <p:nvPr/>
          </p:nvSpPr>
          <p:spPr>
            <a:xfrm>
              <a:off x="16077024" y="1821154"/>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3"/>
            <p:cNvSpPr/>
            <p:nvPr/>
          </p:nvSpPr>
          <p:spPr>
            <a:xfrm>
              <a:off x="17583938"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3"/>
            <p:cNvSpPr/>
            <p:nvPr/>
          </p:nvSpPr>
          <p:spPr>
            <a:xfrm>
              <a:off x="15592381" y="2205084"/>
              <a:ext cx="52984" cy="43523"/>
            </a:xfrm>
            <a:custGeom>
              <a:avLst/>
              <a:gdLst/>
              <a:ahLst/>
              <a:cxnLst/>
              <a:rect l="l" t="t" r="r" b="b"/>
              <a:pathLst>
                <a:path w="252" h="207" extrusionOk="0">
                  <a:moveTo>
                    <a:pt x="229" y="1"/>
                  </a:moveTo>
                  <a:lnTo>
                    <a:pt x="0" y="206"/>
                  </a:lnTo>
                  <a:lnTo>
                    <a:pt x="251"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16993745" y="1091770"/>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3"/>
            <p:cNvSpPr/>
            <p:nvPr/>
          </p:nvSpPr>
          <p:spPr>
            <a:xfrm>
              <a:off x="17262454" y="880462"/>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3"/>
            <p:cNvSpPr/>
            <p:nvPr/>
          </p:nvSpPr>
          <p:spPr>
            <a:xfrm>
              <a:off x="17478389" y="70784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15861090" y="199398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3"/>
            <p:cNvSpPr/>
            <p:nvPr/>
          </p:nvSpPr>
          <p:spPr>
            <a:xfrm>
              <a:off x="15913864" y="1950672"/>
              <a:ext cx="52984" cy="43523"/>
            </a:xfrm>
            <a:custGeom>
              <a:avLst/>
              <a:gdLst/>
              <a:ahLst/>
              <a:cxnLst/>
              <a:rect l="l" t="t" r="r" b="b"/>
              <a:pathLst>
                <a:path w="252" h="207" extrusionOk="0">
                  <a:moveTo>
                    <a:pt x="252" y="1"/>
                  </a:moveTo>
                  <a:lnTo>
                    <a:pt x="1" y="184"/>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3"/>
            <p:cNvSpPr/>
            <p:nvPr/>
          </p:nvSpPr>
          <p:spPr>
            <a:xfrm>
              <a:off x="16019413" y="1864467"/>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16667426" y="1350808"/>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3"/>
            <p:cNvSpPr/>
            <p:nvPr/>
          </p:nvSpPr>
          <p:spPr>
            <a:xfrm>
              <a:off x="16292958" y="1648322"/>
              <a:ext cx="52984" cy="43523"/>
            </a:xfrm>
            <a:custGeom>
              <a:avLst/>
              <a:gdLst/>
              <a:ahLst/>
              <a:cxnLst/>
              <a:rect l="l" t="t" r="r" b="b"/>
              <a:pathLst>
                <a:path w="252"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3"/>
            <p:cNvSpPr/>
            <p:nvPr/>
          </p:nvSpPr>
          <p:spPr>
            <a:xfrm>
              <a:off x="15966639" y="1907569"/>
              <a:ext cx="57820" cy="43313"/>
            </a:xfrm>
            <a:custGeom>
              <a:avLst/>
              <a:gdLst/>
              <a:ahLst/>
              <a:cxnLst/>
              <a:rect l="l" t="t" r="r" b="b"/>
              <a:pathLst>
                <a:path w="275" h="206"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16345733" y="1605219"/>
              <a:ext cx="52984" cy="43313"/>
            </a:xfrm>
            <a:custGeom>
              <a:avLst/>
              <a:gdLst/>
              <a:ahLst/>
              <a:cxnLst/>
              <a:rect l="l" t="t" r="r" b="b"/>
              <a:pathLst>
                <a:path w="252" h="206" extrusionOk="0">
                  <a:moveTo>
                    <a:pt x="252" y="1"/>
                  </a:moveTo>
                  <a:lnTo>
                    <a:pt x="1" y="206"/>
                  </a:ln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3"/>
            <p:cNvSpPr/>
            <p:nvPr/>
          </p:nvSpPr>
          <p:spPr>
            <a:xfrm>
              <a:off x="16940971" y="1134873"/>
              <a:ext cx="52984" cy="43523"/>
            </a:xfrm>
            <a:custGeom>
              <a:avLst/>
              <a:gdLst/>
              <a:ahLst/>
              <a:cxnLst/>
              <a:rect l="l" t="t" r="r" b="b"/>
              <a:pathLst>
                <a:path w="252" h="207" extrusionOk="0">
                  <a:moveTo>
                    <a:pt x="228" y="1"/>
                  </a:moveTo>
                  <a:lnTo>
                    <a:pt x="0" y="206"/>
                  </a:lnTo>
                  <a:lnTo>
                    <a:pt x="251" y="23"/>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3"/>
            <p:cNvSpPr/>
            <p:nvPr/>
          </p:nvSpPr>
          <p:spPr>
            <a:xfrm>
              <a:off x="17641548" y="664527"/>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17531163" y="750943"/>
              <a:ext cx="52984" cy="43523"/>
            </a:xfrm>
            <a:custGeom>
              <a:avLst/>
              <a:gdLst/>
              <a:ahLst/>
              <a:cxnLst/>
              <a:rect l="l" t="t" r="r" b="b"/>
              <a:pathLst>
                <a:path w="252"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15913864" y="2037088"/>
              <a:ext cx="52984" cy="38687"/>
            </a:xfrm>
            <a:custGeom>
              <a:avLst/>
              <a:gdLst/>
              <a:ahLst/>
              <a:cxnLst/>
              <a:rect l="l" t="t" r="r" b="b"/>
              <a:pathLst>
                <a:path w="252" h="184" extrusionOk="0">
                  <a:moveTo>
                    <a:pt x="252" y="1"/>
                  </a:moveTo>
                  <a:lnTo>
                    <a:pt x="1" y="183"/>
                  </a:lnTo>
                  <a:lnTo>
                    <a:pt x="23"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17368003" y="880462"/>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a:off x="16993745" y="1178186"/>
              <a:ext cx="52984" cy="43313"/>
            </a:xfrm>
            <a:custGeom>
              <a:avLst/>
              <a:gdLst/>
              <a:ahLst/>
              <a:cxnLst/>
              <a:rect l="l" t="t" r="r" b="b"/>
              <a:pathLst>
                <a:path w="252" h="206" extrusionOk="0">
                  <a:moveTo>
                    <a:pt x="251" y="0"/>
                  </a:moveTo>
                  <a:lnTo>
                    <a:pt x="0" y="205"/>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a:off x="16777811" y="1350808"/>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a:off x="16182573" y="1821154"/>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a:off x="16129798" y="1864467"/>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3"/>
            <p:cNvSpPr/>
            <p:nvPr/>
          </p:nvSpPr>
          <p:spPr>
            <a:xfrm>
              <a:off x="16235347" y="1778051"/>
              <a:ext cx="57820" cy="43313"/>
            </a:xfrm>
            <a:custGeom>
              <a:avLst/>
              <a:gdLst/>
              <a:ahLst/>
              <a:cxnLst/>
              <a:rect l="l" t="t" r="r" b="b"/>
              <a:pathLst>
                <a:path w="275" h="206" extrusionOk="0">
                  <a:moveTo>
                    <a:pt x="252" y="0"/>
                  </a:moveTo>
                  <a:lnTo>
                    <a:pt x="1" y="206"/>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3"/>
            <p:cNvSpPr/>
            <p:nvPr/>
          </p:nvSpPr>
          <p:spPr>
            <a:xfrm>
              <a:off x="16883360" y="1264392"/>
              <a:ext cx="57820" cy="43523"/>
            </a:xfrm>
            <a:custGeom>
              <a:avLst/>
              <a:gdLst/>
              <a:ahLst/>
              <a:cxnLst/>
              <a:rect l="l" t="t" r="r" b="b"/>
              <a:pathLst>
                <a:path w="275" h="207" extrusionOk="0">
                  <a:moveTo>
                    <a:pt x="251" y="1"/>
                  </a:moveTo>
                  <a:lnTo>
                    <a:pt x="0"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16830586" y="130770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15808315" y="2118668"/>
              <a:ext cx="52984" cy="43523"/>
            </a:xfrm>
            <a:custGeom>
              <a:avLst/>
              <a:gdLst/>
              <a:ahLst/>
              <a:cxnLst/>
              <a:rect l="l" t="t" r="r" b="b"/>
              <a:pathLst>
                <a:path w="252" h="207" extrusionOk="0">
                  <a:moveTo>
                    <a:pt x="229" y="1"/>
                  </a:moveTo>
                  <a:lnTo>
                    <a:pt x="0"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16077024" y="1907569"/>
              <a:ext cx="52984" cy="43313"/>
            </a:xfrm>
            <a:custGeom>
              <a:avLst/>
              <a:gdLst/>
              <a:ahLst/>
              <a:cxnLst/>
              <a:rect l="l" t="t" r="r" b="b"/>
              <a:pathLst>
                <a:path w="252" h="206"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16451492" y="1605219"/>
              <a:ext cx="57610" cy="43313"/>
            </a:xfrm>
            <a:custGeom>
              <a:avLst/>
              <a:gdLst/>
              <a:ahLst/>
              <a:cxnLst/>
              <a:rect l="l" t="t" r="r" b="b"/>
              <a:pathLst>
                <a:path w="274" h="206"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16345733" y="1691635"/>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16667426" y="1437223"/>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17425614" y="837359"/>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17478389" y="79425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17583938" y="707840"/>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3"/>
            <p:cNvSpPr/>
            <p:nvPr/>
          </p:nvSpPr>
          <p:spPr>
            <a:xfrm>
              <a:off x="17209680" y="1010191"/>
              <a:ext cx="52984" cy="38477"/>
            </a:xfrm>
            <a:custGeom>
              <a:avLst/>
              <a:gdLst/>
              <a:ahLst/>
              <a:cxnLst/>
              <a:rect l="l" t="t" r="r" b="b"/>
              <a:pathLst>
                <a:path w="252" h="183" extrusionOk="0">
                  <a:moveTo>
                    <a:pt x="229" y="0"/>
                  </a:moveTo>
                  <a:lnTo>
                    <a:pt x="0" y="183"/>
                  </a:lnTo>
                  <a:lnTo>
                    <a:pt x="0"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3"/>
            <p:cNvSpPr/>
            <p:nvPr/>
          </p:nvSpPr>
          <p:spPr>
            <a:xfrm>
              <a:off x="16398507" y="1648322"/>
              <a:ext cx="53195" cy="43523"/>
            </a:xfrm>
            <a:custGeom>
              <a:avLst/>
              <a:gdLst/>
              <a:ahLst/>
              <a:cxnLst/>
              <a:rect l="l" t="t" r="r" b="b"/>
              <a:pathLst>
                <a:path w="253"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16614652" y="1480536"/>
              <a:ext cx="52984" cy="43313"/>
            </a:xfrm>
            <a:custGeom>
              <a:avLst/>
              <a:gdLst/>
              <a:ahLst/>
              <a:cxnLst/>
              <a:rect l="l" t="t" r="r" b="b"/>
              <a:pathLst>
                <a:path w="252" h="206" extrusionOk="0">
                  <a:moveTo>
                    <a:pt x="251" y="0"/>
                  </a:moveTo>
                  <a:lnTo>
                    <a:pt x="0" y="183"/>
                  </a:lnTo>
                  <a:lnTo>
                    <a:pt x="23"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17262454" y="96687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15697930" y="2205084"/>
              <a:ext cx="52984" cy="43523"/>
            </a:xfrm>
            <a:custGeom>
              <a:avLst/>
              <a:gdLst/>
              <a:ahLst/>
              <a:cxnLst/>
              <a:rect l="l" t="t" r="r" b="b"/>
              <a:pathLst>
                <a:path w="252" h="207" extrusionOk="0">
                  <a:moveTo>
                    <a:pt x="252" y="1"/>
                  </a:moveTo>
                  <a:lnTo>
                    <a:pt x="0"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16561877" y="1523639"/>
              <a:ext cx="52984" cy="38687"/>
            </a:xfrm>
            <a:custGeom>
              <a:avLst/>
              <a:gdLst/>
              <a:ahLst/>
              <a:cxnLst/>
              <a:rect l="l" t="t" r="r" b="b"/>
              <a:pathLst>
                <a:path w="252" h="184" extrusionOk="0">
                  <a:moveTo>
                    <a:pt x="251" y="0"/>
                  </a:moveTo>
                  <a:lnTo>
                    <a:pt x="0" y="183"/>
                  </a:ln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15645155" y="2248397"/>
              <a:ext cx="52984" cy="43313"/>
            </a:xfrm>
            <a:custGeom>
              <a:avLst/>
              <a:gdLst/>
              <a:ahLst/>
              <a:cxnLst/>
              <a:rect l="l" t="t" r="r" b="b"/>
              <a:pathLst>
                <a:path w="252" h="206" extrusionOk="0">
                  <a:moveTo>
                    <a:pt x="0" y="206"/>
                  </a:moveTo>
                  <a:lnTo>
                    <a:pt x="251" y="0"/>
                  </a:lnTo>
                  <a:lnTo>
                    <a:pt x="251" y="0"/>
                  </a:lnTo>
                  <a:lnTo>
                    <a:pt x="0"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17152069" y="1048457"/>
              <a:ext cx="57820" cy="43523"/>
            </a:xfrm>
            <a:custGeom>
              <a:avLst/>
              <a:gdLst/>
              <a:ahLst/>
              <a:cxnLst/>
              <a:rect l="l" t="t" r="r" b="b"/>
              <a:pathLst>
                <a:path w="275" h="207" extrusionOk="0">
                  <a:moveTo>
                    <a:pt x="252" y="1"/>
                  </a:moveTo>
                  <a:lnTo>
                    <a:pt x="1" y="206"/>
                  </a:lnTo>
                  <a:lnTo>
                    <a:pt x="23" y="206"/>
                  </a:lnTo>
                  <a:lnTo>
                    <a:pt x="274"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16508892" y="1562116"/>
              <a:ext cx="53195" cy="43313"/>
            </a:xfrm>
            <a:custGeom>
              <a:avLst/>
              <a:gdLst/>
              <a:ahLst/>
              <a:cxnLst/>
              <a:rect l="l" t="t" r="r" b="b"/>
              <a:pathLst>
                <a:path w="253"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17099295" y="1091770"/>
              <a:ext cx="52984" cy="43313"/>
            </a:xfrm>
            <a:custGeom>
              <a:avLst/>
              <a:gdLst/>
              <a:ahLst/>
              <a:cxnLst/>
              <a:rect l="l" t="t" r="r" b="b"/>
              <a:pathLst>
                <a:path w="252" h="206" extrusionOk="0">
                  <a:moveTo>
                    <a:pt x="252" y="0"/>
                  </a:moveTo>
                  <a:lnTo>
                    <a:pt x="0"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17694323" y="645394"/>
              <a:ext cx="29015" cy="19344"/>
            </a:xfrm>
            <a:custGeom>
              <a:avLst/>
              <a:gdLst/>
              <a:ahLst/>
              <a:cxnLst/>
              <a:rect l="l" t="t" r="r" b="b"/>
              <a:pathLst>
                <a:path w="138" h="92" extrusionOk="0">
                  <a:moveTo>
                    <a:pt x="115" y="0"/>
                  </a:moveTo>
                  <a:lnTo>
                    <a:pt x="1" y="92"/>
                  </a:lnTo>
                  <a:lnTo>
                    <a:pt x="1"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17046520" y="1134873"/>
              <a:ext cx="52984" cy="43523"/>
            </a:xfrm>
            <a:custGeom>
              <a:avLst/>
              <a:gdLst/>
              <a:ahLst/>
              <a:cxnLst/>
              <a:rect l="l" t="t" r="r" b="b"/>
              <a:pathLst>
                <a:path w="252" h="207" extrusionOk="0">
                  <a:moveTo>
                    <a:pt x="251" y="1"/>
                  </a:moveTo>
                  <a:lnTo>
                    <a:pt x="0" y="206"/>
                  </a:lnTo>
                  <a:lnTo>
                    <a:pt x="23"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16019413" y="1950672"/>
              <a:ext cx="57820" cy="43523"/>
            </a:xfrm>
            <a:custGeom>
              <a:avLst/>
              <a:gdLst/>
              <a:ahLst/>
              <a:cxnLst/>
              <a:rect l="l" t="t" r="r" b="b"/>
              <a:pathLst>
                <a:path w="275" h="207" extrusionOk="0">
                  <a:moveTo>
                    <a:pt x="252" y="1"/>
                  </a:moveTo>
                  <a:lnTo>
                    <a:pt x="1" y="184"/>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16725037" y="1394121"/>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16940971" y="1221289"/>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16292958" y="1734738"/>
              <a:ext cx="52984" cy="43523"/>
            </a:xfrm>
            <a:custGeom>
              <a:avLst/>
              <a:gdLst/>
              <a:ahLst/>
              <a:cxnLst/>
              <a:rect l="l" t="t" r="r" b="b"/>
              <a:pathLst>
                <a:path w="252" h="207" extrusionOk="0">
                  <a:moveTo>
                    <a:pt x="229" y="1"/>
                  </a:move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17315229" y="923775"/>
              <a:ext cx="52984" cy="43313"/>
            </a:xfrm>
            <a:custGeom>
              <a:avLst/>
              <a:gdLst/>
              <a:ahLst/>
              <a:cxnLst/>
              <a:rect l="l" t="t" r="r" b="b"/>
              <a:pathLst>
                <a:path w="252" h="206" extrusionOk="0">
                  <a:moveTo>
                    <a:pt x="252" y="0"/>
                  </a:moveTo>
                  <a:lnTo>
                    <a:pt x="1"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15750704" y="2161981"/>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15966639" y="199398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15861090" y="2075565"/>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15601842" y="2291499"/>
              <a:ext cx="43523" cy="29016"/>
            </a:xfrm>
            <a:custGeom>
              <a:avLst/>
              <a:gdLst/>
              <a:ahLst/>
              <a:cxnLst/>
              <a:rect l="l" t="t" r="r" b="b"/>
              <a:pathLst>
                <a:path w="207" h="138" extrusionOk="0">
                  <a:moveTo>
                    <a:pt x="184" y="1"/>
                  </a:moveTo>
                  <a:lnTo>
                    <a:pt x="1" y="137"/>
                  </a:lnTo>
                  <a:lnTo>
                    <a:pt x="24"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17315229" y="1010191"/>
              <a:ext cx="52984" cy="38477"/>
            </a:xfrm>
            <a:custGeom>
              <a:avLst/>
              <a:gdLst/>
              <a:ahLst/>
              <a:cxnLst/>
              <a:rect l="l" t="t" r="r" b="b"/>
              <a:pathLst>
                <a:path w="252" h="183" extrusionOk="0">
                  <a:moveTo>
                    <a:pt x="252" y="0"/>
                  </a:moveTo>
                  <a:lnTo>
                    <a:pt x="1"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3"/>
            <p:cNvSpPr/>
            <p:nvPr/>
          </p:nvSpPr>
          <p:spPr>
            <a:xfrm>
              <a:off x="16019413" y="2037088"/>
              <a:ext cx="57820" cy="38687"/>
            </a:xfrm>
            <a:custGeom>
              <a:avLst/>
              <a:gdLst/>
              <a:ahLst/>
              <a:cxnLst/>
              <a:rect l="l" t="t" r="r" b="b"/>
              <a:pathLst>
                <a:path w="275" h="184" extrusionOk="0">
                  <a:moveTo>
                    <a:pt x="252" y="1"/>
                  </a:moveTo>
                  <a:lnTo>
                    <a:pt x="1" y="183"/>
                  </a:lnTo>
                  <a:lnTo>
                    <a:pt x="24" y="183"/>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3"/>
            <p:cNvSpPr/>
            <p:nvPr/>
          </p:nvSpPr>
          <p:spPr>
            <a:xfrm>
              <a:off x="17478389" y="880462"/>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16667426" y="1523639"/>
              <a:ext cx="57820" cy="38687"/>
            </a:xfrm>
            <a:custGeom>
              <a:avLst/>
              <a:gdLst/>
              <a:ahLst/>
              <a:cxnLst/>
              <a:rect l="l" t="t" r="r" b="b"/>
              <a:pathLst>
                <a:path w="275" h="184" extrusionOk="0">
                  <a:moveTo>
                    <a:pt x="251" y="0"/>
                  </a:moveTo>
                  <a:lnTo>
                    <a:pt x="0" y="183"/>
                  </a:lnTo>
                  <a:lnTo>
                    <a:pt x="23" y="18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17531163" y="837359"/>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17209680" y="1091770"/>
              <a:ext cx="52984" cy="43313"/>
            </a:xfrm>
            <a:custGeom>
              <a:avLst/>
              <a:gdLst/>
              <a:ahLst/>
              <a:cxnLst/>
              <a:rect l="l" t="t" r="r" b="b"/>
              <a:pathLst>
                <a:path w="252" h="206" extrusionOk="0">
                  <a:moveTo>
                    <a:pt x="229" y="0"/>
                  </a:moveTo>
                  <a:lnTo>
                    <a:pt x="0"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17152069" y="1134873"/>
              <a:ext cx="57820" cy="43523"/>
            </a:xfrm>
            <a:custGeom>
              <a:avLst/>
              <a:gdLst/>
              <a:ahLst/>
              <a:cxnLst/>
              <a:rect l="l" t="t" r="r" b="b"/>
              <a:pathLst>
                <a:path w="275" h="207" extrusionOk="0">
                  <a:moveTo>
                    <a:pt x="252" y="1"/>
                  </a:moveTo>
                  <a:lnTo>
                    <a:pt x="1" y="206"/>
                  </a:lnTo>
                  <a:lnTo>
                    <a:pt x="23" y="206"/>
                  </a:lnTo>
                  <a:lnTo>
                    <a:pt x="274"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16883360" y="1350808"/>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3"/>
            <p:cNvSpPr/>
            <p:nvPr/>
          </p:nvSpPr>
          <p:spPr>
            <a:xfrm>
              <a:off x="16398507" y="1734738"/>
              <a:ext cx="53195" cy="43523"/>
            </a:xfrm>
            <a:custGeom>
              <a:avLst/>
              <a:gdLst/>
              <a:ahLst/>
              <a:cxnLst/>
              <a:rect l="l" t="t" r="r" b="b"/>
              <a:pathLst>
                <a:path w="253"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17046520" y="1221289"/>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15966639" y="207556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a:off x="16777811" y="1437223"/>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3"/>
            <p:cNvSpPr/>
            <p:nvPr/>
          </p:nvSpPr>
          <p:spPr>
            <a:xfrm>
              <a:off x="16614652" y="1562116"/>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3"/>
            <p:cNvSpPr/>
            <p:nvPr/>
          </p:nvSpPr>
          <p:spPr>
            <a:xfrm>
              <a:off x="17262454" y="1048457"/>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3"/>
            <p:cNvSpPr/>
            <p:nvPr/>
          </p:nvSpPr>
          <p:spPr>
            <a:xfrm>
              <a:off x="16182573" y="1907569"/>
              <a:ext cx="52984" cy="43313"/>
            </a:xfrm>
            <a:custGeom>
              <a:avLst/>
              <a:gdLst/>
              <a:ahLst/>
              <a:cxnLst/>
              <a:rect l="l" t="t" r="r" b="b"/>
              <a:pathLst>
                <a:path w="252" h="206"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3"/>
            <p:cNvSpPr/>
            <p:nvPr/>
          </p:nvSpPr>
          <p:spPr>
            <a:xfrm>
              <a:off x="15712227" y="2291499"/>
              <a:ext cx="38687" cy="29016"/>
            </a:xfrm>
            <a:custGeom>
              <a:avLst/>
              <a:gdLst/>
              <a:ahLst/>
              <a:cxnLst/>
              <a:rect l="l" t="t" r="r" b="b"/>
              <a:pathLst>
                <a:path w="184" h="138" extrusionOk="0">
                  <a:moveTo>
                    <a:pt x="184" y="1"/>
                  </a:moveTo>
                  <a:lnTo>
                    <a:pt x="1" y="137"/>
                  </a:lnTo>
                  <a:lnTo>
                    <a:pt x="24" y="137"/>
                  </a:lnTo>
                  <a:lnTo>
                    <a:pt x="1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3"/>
            <p:cNvSpPr/>
            <p:nvPr/>
          </p:nvSpPr>
          <p:spPr>
            <a:xfrm>
              <a:off x="16561877" y="1605219"/>
              <a:ext cx="52984" cy="43313"/>
            </a:xfrm>
            <a:custGeom>
              <a:avLst/>
              <a:gdLst/>
              <a:ahLst/>
              <a:cxnLst/>
              <a:rect l="l" t="t" r="r" b="b"/>
              <a:pathLst>
                <a:path w="252" h="206"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3"/>
            <p:cNvSpPr/>
            <p:nvPr/>
          </p:nvSpPr>
          <p:spPr>
            <a:xfrm>
              <a:off x="16830586" y="1394121"/>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3"/>
            <p:cNvSpPr/>
            <p:nvPr/>
          </p:nvSpPr>
          <p:spPr>
            <a:xfrm>
              <a:off x="16451492" y="1691635"/>
              <a:ext cx="57610" cy="43313"/>
            </a:xfrm>
            <a:custGeom>
              <a:avLst/>
              <a:gdLst/>
              <a:ahLst/>
              <a:cxnLst/>
              <a:rect l="l" t="t" r="r" b="b"/>
              <a:pathLst>
                <a:path w="274"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3"/>
            <p:cNvSpPr/>
            <p:nvPr/>
          </p:nvSpPr>
          <p:spPr>
            <a:xfrm>
              <a:off x="16292958" y="1821154"/>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3"/>
            <p:cNvSpPr/>
            <p:nvPr/>
          </p:nvSpPr>
          <p:spPr>
            <a:xfrm>
              <a:off x="16077024" y="199398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3"/>
            <p:cNvSpPr/>
            <p:nvPr/>
          </p:nvSpPr>
          <p:spPr>
            <a:xfrm>
              <a:off x="16235347" y="1864467"/>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3"/>
            <p:cNvSpPr/>
            <p:nvPr/>
          </p:nvSpPr>
          <p:spPr>
            <a:xfrm>
              <a:off x="17694323" y="707840"/>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3"/>
            <p:cNvSpPr/>
            <p:nvPr/>
          </p:nvSpPr>
          <p:spPr>
            <a:xfrm>
              <a:off x="16940971" y="1307705"/>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3"/>
            <p:cNvSpPr/>
            <p:nvPr/>
          </p:nvSpPr>
          <p:spPr>
            <a:xfrm>
              <a:off x="16129798" y="1950672"/>
              <a:ext cx="52984" cy="43523"/>
            </a:xfrm>
            <a:custGeom>
              <a:avLst/>
              <a:gdLst/>
              <a:ahLst/>
              <a:cxnLst/>
              <a:rect l="l" t="t" r="r" b="b"/>
              <a:pathLst>
                <a:path w="252" h="207" extrusionOk="0">
                  <a:moveTo>
                    <a:pt x="252"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3"/>
            <p:cNvSpPr/>
            <p:nvPr/>
          </p:nvSpPr>
          <p:spPr>
            <a:xfrm>
              <a:off x="17425614" y="92377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3"/>
            <p:cNvSpPr/>
            <p:nvPr/>
          </p:nvSpPr>
          <p:spPr>
            <a:xfrm>
              <a:off x="16725037" y="1480536"/>
              <a:ext cx="52984" cy="43313"/>
            </a:xfrm>
            <a:custGeom>
              <a:avLst/>
              <a:gdLst/>
              <a:ahLst/>
              <a:cxnLst/>
              <a:rect l="l" t="t" r="r" b="b"/>
              <a:pathLst>
                <a:path w="252" h="206" extrusionOk="0">
                  <a:moveTo>
                    <a:pt x="228"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3"/>
            <p:cNvSpPr/>
            <p:nvPr/>
          </p:nvSpPr>
          <p:spPr>
            <a:xfrm>
              <a:off x="17368003" y="966878"/>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3"/>
            <p:cNvSpPr/>
            <p:nvPr/>
          </p:nvSpPr>
          <p:spPr>
            <a:xfrm>
              <a:off x="17099295" y="1178186"/>
              <a:ext cx="52984" cy="43313"/>
            </a:xfrm>
            <a:custGeom>
              <a:avLst/>
              <a:gdLst/>
              <a:ahLst/>
              <a:cxnLst/>
              <a:rect l="l" t="t" r="r" b="b"/>
              <a:pathLst>
                <a:path w="252" h="206" extrusionOk="0">
                  <a:moveTo>
                    <a:pt x="252" y="0"/>
                  </a:moveTo>
                  <a:lnTo>
                    <a:pt x="0" y="205"/>
                  </a:lnTo>
                  <a:lnTo>
                    <a:pt x="23"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3"/>
            <p:cNvSpPr/>
            <p:nvPr/>
          </p:nvSpPr>
          <p:spPr>
            <a:xfrm>
              <a:off x="15861090" y="2161981"/>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3"/>
            <p:cNvSpPr/>
            <p:nvPr/>
          </p:nvSpPr>
          <p:spPr>
            <a:xfrm>
              <a:off x="15913864" y="2118668"/>
              <a:ext cx="52984" cy="43523"/>
            </a:xfrm>
            <a:custGeom>
              <a:avLst/>
              <a:gdLst/>
              <a:ahLst/>
              <a:cxnLst/>
              <a:rect l="l" t="t" r="r" b="b"/>
              <a:pathLst>
                <a:path w="252" h="207" extrusionOk="0">
                  <a:moveTo>
                    <a:pt x="252" y="1"/>
                  </a:moveTo>
                  <a:lnTo>
                    <a:pt x="1"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3"/>
            <p:cNvSpPr/>
            <p:nvPr/>
          </p:nvSpPr>
          <p:spPr>
            <a:xfrm>
              <a:off x="17747097" y="664527"/>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3"/>
            <p:cNvSpPr/>
            <p:nvPr/>
          </p:nvSpPr>
          <p:spPr>
            <a:xfrm>
              <a:off x="16345733" y="1778051"/>
              <a:ext cx="52984" cy="43313"/>
            </a:xfrm>
            <a:custGeom>
              <a:avLst/>
              <a:gdLst/>
              <a:ahLst/>
              <a:cxnLst/>
              <a:rect l="l" t="t" r="r" b="b"/>
              <a:pathLst>
                <a:path w="252" h="206" extrusionOk="0">
                  <a:moveTo>
                    <a:pt x="252"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3"/>
            <p:cNvSpPr/>
            <p:nvPr/>
          </p:nvSpPr>
          <p:spPr>
            <a:xfrm>
              <a:off x="15808315" y="2205084"/>
              <a:ext cx="52984" cy="43523"/>
            </a:xfrm>
            <a:custGeom>
              <a:avLst/>
              <a:gdLst/>
              <a:ahLst/>
              <a:cxnLst/>
              <a:rect l="l" t="t" r="r" b="b"/>
              <a:pathLst>
                <a:path w="252" h="207" extrusionOk="0">
                  <a:moveTo>
                    <a:pt x="229" y="1"/>
                  </a:moveTo>
                  <a:lnTo>
                    <a:pt x="0"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3"/>
            <p:cNvSpPr/>
            <p:nvPr/>
          </p:nvSpPr>
          <p:spPr>
            <a:xfrm>
              <a:off x="17583938" y="794256"/>
              <a:ext cx="57820" cy="43313"/>
            </a:xfrm>
            <a:custGeom>
              <a:avLst/>
              <a:gdLst/>
              <a:ahLst/>
              <a:cxnLst/>
              <a:rect l="l" t="t" r="r" b="b"/>
              <a:pathLst>
                <a:path w="275" h="206" extrusionOk="0">
                  <a:moveTo>
                    <a:pt x="252" y="0"/>
                  </a:moveTo>
                  <a:lnTo>
                    <a:pt x="1" y="183"/>
                  </a:lnTo>
                  <a:lnTo>
                    <a:pt x="24" y="205"/>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3"/>
            <p:cNvSpPr/>
            <p:nvPr/>
          </p:nvSpPr>
          <p:spPr>
            <a:xfrm>
              <a:off x="17799872" y="645394"/>
              <a:ext cx="29015" cy="19344"/>
            </a:xfrm>
            <a:custGeom>
              <a:avLst/>
              <a:gdLst/>
              <a:ahLst/>
              <a:cxnLst/>
              <a:rect l="l" t="t" r="r" b="b"/>
              <a:pathLst>
                <a:path w="138" h="92" extrusionOk="0">
                  <a:moveTo>
                    <a:pt x="115" y="0"/>
                  </a:moveTo>
                  <a:lnTo>
                    <a:pt x="1" y="92"/>
                  </a:lnTo>
                  <a:lnTo>
                    <a:pt x="24" y="92"/>
                  </a:lnTo>
                  <a:lnTo>
                    <a:pt x="13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3"/>
            <p:cNvSpPr/>
            <p:nvPr/>
          </p:nvSpPr>
          <p:spPr>
            <a:xfrm>
              <a:off x="17641548" y="750943"/>
              <a:ext cx="52984" cy="43523"/>
            </a:xfrm>
            <a:custGeom>
              <a:avLst/>
              <a:gdLst/>
              <a:ahLst/>
              <a:cxnLst/>
              <a:rect l="l" t="t" r="r" b="b"/>
              <a:pathLst>
                <a:path w="252" h="207" extrusionOk="0">
                  <a:moveTo>
                    <a:pt x="229" y="1"/>
                  </a:move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3"/>
            <p:cNvSpPr/>
            <p:nvPr/>
          </p:nvSpPr>
          <p:spPr>
            <a:xfrm>
              <a:off x="16508892" y="1648322"/>
              <a:ext cx="53195" cy="43523"/>
            </a:xfrm>
            <a:custGeom>
              <a:avLst/>
              <a:gdLst/>
              <a:ahLst/>
              <a:cxnLst/>
              <a:rect l="l" t="t" r="r" b="b"/>
              <a:pathLst>
                <a:path w="253" h="207" extrusionOk="0">
                  <a:moveTo>
                    <a:pt x="229" y="1"/>
                  </a:moveTo>
                  <a:lnTo>
                    <a:pt x="1" y="206"/>
                  </a:ln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3"/>
            <p:cNvSpPr/>
            <p:nvPr/>
          </p:nvSpPr>
          <p:spPr>
            <a:xfrm>
              <a:off x="15750704" y="2248397"/>
              <a:ext cx="57820" cy="43313"/>
            </a:xfrm>
            <a:custGeom>
              <a:avLst/>
              <a:gdLst/>
              <a:ahLst/>
              <a:cxnLst/>
              <a:rect l="l" t="t" r="r" b="b"/>
              <a:pathLst>
                <a:path w="275" h="206" extrusionOk="0">
                  <a:moveTo>
                    <a:pt x="252" y="0"/>
                  </a:moveTo>
                  <a:lnTo>
                    <a:pt x="1"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3"/>
            <p:cNvSpPr/>
            <p:nvPr/>
          </p:nvSpPr>
          <p:spPr>
            <a:xfrm>
              <a:off x="16993745" y="1264392"/>
              <a:ext cx="52984" cy="43523"/>
            </a:xfrm>
            <a:custGeom>
              <a:avLst/>
              <a:gdLst/>
              <a:ahLst/>
              <a:cxnLst/>
              <a:rect l="l" t="t" r="r" b="b"/>
              <a:pathLst>
                <a:path w="252" h="207" extrusionOk="0">
                  <a:moveTo>
                    <a:pt x="251" y="1"/>
                  </a:moveTo>
                  <a:lnTo>
                    <a:pt x="0" y="206"/>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3"/>
            <p:cNvSpPr/>
            <p:nvPr/>
          </p:nvSpPr>
          <p:spPr>
            <a:xfrm>
              <a:off x="16667426" y="1605219"/>
              <a:ext cx="57820" cy="43313"/>
            </a:xfrm>
            <a:custGeom>
              <a:avLst/>
              <a:gdLst/>
              <a:ahLst/>
              <a:cxnLst/>
              <a:rect l="l" t="t" r="r" b="b"/>
              <a:pathLst>
                <a:path w="275" h="206"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3"/>
            <p:cNvSpPr/>
            <p:nvPr/>
          </p:nvSpPr>
          <p:spPr>
            <a:xfrm>
              <a:off x="15817987"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3"/>
            <p:cNvSpPr/>
            <p:nvPr/>
          </p:nvSpPr>
          <p:spPr>
            <a:xfrm>
              <a:off x="15913864" y="2205084"/>
              <a:ext cx="52984" cy="43523"/>
            </a:xfrm>
            <a:custGeom>
              <a:avLst/>
              <a:gdLst/>
              <a:ahLst/>
              <a:cxnLst/>
              <a:rect l="l" t="t" r="r" b="b"/>
              <a:pathLst>
                <a:path w="252" h="207" extrusionOk="0">
                  <a:moveTo>
                    <a:pt x="252" y="1"/>
                  </a:moveTo>
                  <a:lnTo>
                    <a:pt x="1"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3"/>
            <p:cNvSpPr/>
            <p:nvPr/>
          </p:nvSpPr>
          <p:spPr>
            <a:xfrm>
              <a:off x="17799872" y="707840"/>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3"/>
            <p:cNvSpPr/>
            <p:nvPr/>
          </p:nvSpPr>
          <p:spPr>
            <a:xfrm>
              <a:off x="17099295" y="1264392"/>
              <a:ext cx="52984" cy="43523"/>
            </a:xfrm>
            <a:custGeom>
              <a:avLst/>
              <a:gdLst/>
              <a:ahLst/>
              <a:cxnLst/>
              <a:rect l="l" t="t" r="r" b="b"/>
              <a:pathLst>
                <a:path w="252" h="207" extrusionOk="0">
                  <a:moveTo>
                    <a:pt x="252" y="1"/>
                  </a:moveTo>
                  <a:lnTo>
                    <a:pt x="0"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3"/>
            <p:cNvSpPr/>
            <p:nvPr/>
          </p:nvSpPr>
          <p:spPr>
            <a:xfrm>
              <a:off x="17694323" y="79425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3"/>
            <p:cNvSpPr/>
            <p:nvPr/>
          </p:nvSpPr>
          <p:spPr>
            <a:xfrm>
              <a:off x="16019413" y="2118668"/>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3"/>
            <p:cNvSpPr/>
            <p:nvPr/>
          </p:nvSpPr>
          <p:spPr>
            <a:xfrm>
              <a:off x="16235347" y="1950672"/>
              <a:ext cx="57820" cy="43523"/>
            </a:xfrm>
            <a:custGeom>
              <a:avLst/>
              <a:gdLst/>
              <a:ahLst/>
              <a:cxnLst/>
              <a:rect l="l" t="t" r="r" b="b"/>
              <a:pathLst>
                <a:path w="275" h="207" extrusionOk="0">
                  <a:moveTo>
                    <a:pt x="252" y="1"/>
                  </a:moveTo>
                  <a:lnTo>
                    <a:pt x="1" y="184"/>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3"/>
            <p:cNvSpPr/>
            <p:nvPr/>
          </p:nvSpPr>
          <p:spPr>
            <a:xfrm>
              <a:off x="17857482" y="703004"/>
              <a:ext cx="210" cy="5046"/>
            </a:xfrm>
            <a:custGeom>
              <a:avLst/>
              <a:gdLst/>
              <a:ahLst/>
              <a:cxnLst/>
              <a:rect l="l" t="t" r="r" b="b"/>
              <a:pathLst>
                <a:path w="1" h="24" extrusionOk="0">
                  <a:moveTo>
                    <a:pt x="1" y="23"/>
                  </a:moveTo>
                  <a:lnTo>
                    <a:pt x="1" y="23"/>
                  </a:lnTo>
                  <a:lnTo>
                    <a:pt x="1" y="0"/>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3"/>
            <p:cNvSpPr/>
            <p:nvPr/>
          </p:nvSpPr>
          <p:spPr>
            <a:xfrm>
              <a:off x="17315229" y="1091770"/>
              <a:ext cx="52984" cy="43313"/>
            </a:xfrm>
            <a:custGeom>
              <a:avLst/>
              <a:gdLst/>
              <a:ahLst/>
              <a:cxnLst/>
              <a:rect l="l" t="t" r="r" b="b"/>
              <a:pathLst>
                <a:path w="252" h="206" extrusionOk="0">
                  <a:moveTo>
                    <a:pt x="252" y="0"/>
                  </a:moveTo>
                  <a:lnTo>
                    <a:pt x="1"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3"/>
            <p:cNvSpPr/>
            <p:nvPr/>
          </p:nvSpPr>
          <p:spPr>
            <a:xfrm>
              <a:off x="16830586" y="1480536"/>
              <a:ext cx="52984" cy="43313"/>
            </a:xfrm>
            <a:custGeom>
              <a:avLst/>
              <a:gdLst/>
              <a:ahLst/>
              <a:cxnLst/>
              <a:rect l="l" t="t" r="r" b="b"/>
              <a:pathLst>
                <a:path w="252" h="206" extrusionOk="0">
                  <a:moveTo>
                    <a:pt x="251" y="0"/>
                  </a:moveTo>
                  <a:lnTo>
                    <a:pt x="0" y="183"/>
                  </a:lnTo>
                  <a:lnTo>
                    <a:pt x="23"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3"/>
            <p:cNvSpPr/>
            <p:nvPr/>
          </p:nvSpPr>
          <p:spPr>
            <a:xfrm>
              <a:off x="16883360" y="1437223"/>
              <a:ext cx="57820" cy="43523"/>
            </a:xfrm>
            <a:custGeom>
              <a:avLst/>
              <a:gdLst/>
              <a:ahLst/>
              <a:cxnLst/>
              <a:rect l="l" t="t" r="r" b="b"/>
              <a:pathLst>
                <a:path w="275" h="207" extrusionOk="0">
                  <a:moveTo>
                    <a:pt x="251" y="1"/>
                  </a:moveTo>
                  <a:lnTo>
                    <a:pt x="0"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3"/>
            <p:cNvSpPr/>
            <p:nvPr/>
          </p:nvSpPr>
          <p:spPr>
            <a:xfrm>
              <a:off x="17046520" y="130770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3"/>
            <p:cNvSpPr/>
            <p:nvPr/>
          </p:nvSpPr>
          <p:spPr>
            <a:xfrm>
              <a:off x="16129798" y="2037088"/>
              <a:ext cx="52984" cy="38687"/>
            </a:xfrm>
            <a:custGeom>
              <a:avLst/>
              <a:gdLst/>
              <a:ahLst/>
              <a:cxnLst/>
              <a:rect l="l" t="t" r="r" b="b"/>
              <a:pathLst>
                <a:path w="252" h="184" extrusionOk="0">
                  <a:moveTo>
                    <a:pt x="1" y="183"/>
                  </a:moveTo>
                  <a:lnTo>
                    <a:pt x="252" y="1"/>
                  </a:lnTo>
                  <a:lnTo>
                    <a:pt x="252" y="1"/>
                  </a:lnTo>
                  <a:lnTo>
                    <a:pt x="1" y="18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3"/>
            <p:cNvSpPr/>
            <p:nvPr/>
          </p:nvSpPr>
          <p:spPr>
            <a:xfrm>
              <a:off x="16292958" y="1907569"/>
              <a:ext cx="52984" cy="43313"/>
            </a:xfrm>
            <a:custGeom>
              <a:avLst/>
              <a:gdLst/>
              <a:ahLst/>
              <a:cxnLst/>
              <a:rect l="l" t="t" r="r" b="b"/>
              <a:pathLst>
                <a:path w="252" h="206"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3"/>
            <p:cNvSpPr/>
            <p:nvPr/>
          </p:nvSpPr>
          <p:spPr>
            <a:xfrm>
              <a:off x="15966639" y="2161981"/>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3"/>
            <p:cNvSpPr/>
            <p:nvPr/>
          </p:nvSpPr>
          <p:spPr>
            <a:xfrm>
              <a:off x="16561877" y="1691635"/>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3"/>
            <p:cNvSpPr/>
            <p:nvPr/>
          </p:nvSpPr>
          <p:spPr>
            <a:xfrm>
              <a:off x="17478389" y="96687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3"/>
            <p:cNvSpPr/>
            <p:nvPr/>
          </p:nvSpPr>
          <p:spPr>
            <a:xfrm>
              <a:off x="17209680" y="1178186"/>
              <a:ext cx="52984" cy="43313"/>
            </a:xfrm>
            <a:custGeom>
              <a:avLst/>
              <a:gdLst/>
              <a:ahLst/>
              <a:cxnLst/>
              <a:rect l="l" t="t" r="r" b="b"/>
              <a:pathLst>
                <a:path w="252" h="206" extrusionOk="0">
                  <a:moveTo>
                    <a:pt x="229" y="0"/>
                  </a:moveTo>
                  <a:lnTo>
                    <a:pt x="0" y="205"/>
                  </a:lnTo>
                  <a:lnTo>
                    <a:pt x="0" y="205"/>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3"/>
            <p:cNvSpPr/>
            <p:nvPr/>
          </p:nvSpPr>
          <p:spPr>
            <a:xfrm>
              <a:off x="16182573" y="199398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3"/>
            <p:cNvSpPr/>
            <p:nvPr/>
          </p:nvSpPr>
          <p:spPr>
            <a:xfrm>
              <a:off x="17747097" y="750943"/>
              <a:ext cx="52984" cy="43523"/>
            </a:xfrm>
            <a:custGeom>
              <a:avLst/>
              <a:gdLst/>
              <a:ahLst/>
              <a:cxnLst/>
              <a:rect l="l" t="t" r="r" b="b"/>
              <a:pathLst>
                <a:path w="252"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3"/>
            <p:cNvSpPr/>
            <p:nvPr/>
          </p:nvSpPr>
          <p:spPr>
            <a:xfrm>
              <a:off x="16614652" y="1648322"/>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3"/>
            <p:cNvSpPr/>
            <p:nvPr/>
          </p:nvSpPr>
          <p:spPr>
            <a:xfrm>
              <a:off x="16398507" y="1821154"/>
              <a:ext cx="53195" cy="43523"/>
            </a:xfrm>
            <a:custGeom>
              <a:avLst/>
              <a:gdLst/>
              <a:ahLst/>
              <a:cxnLst/>
              <a:rect l="l" t="t" r="r" b="b"/>
              <a:pathLst>
                <a:path w="253"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16777811" y="1523639"/>
              <a:ext cx="52984" cy="38687"/>
            </a:xfrm>
            <a:custGeom>
              <a:avLst/>
              <a:gdLst/>
              <a:ahLst/>
              <a:cxnLst/>
              <a:rect l="l" t="t" r="r" b="b"/>
              <a:pathLst>
                <a:path w="252" h="184" extrusionOk="0">
                  <a:moveTo>
                    <a:pt x="251" y="0"/>
                  </a:moveTo>
                  <a:lnTo>
                    <a:pt x="0" y="183"/>
                  </a:ln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17531163" y="92377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3"/>
            <p:cNvSpPr/>
            <p:nvPr/>
          </p:nvSpPr>
          <p:spPr>
            <a:xfrm>
              <a:off x="16940971" y="1394121"/>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17583938" y="880462"/>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15861090" y="2248397"/>
              <a:ext cx="52984" cy="43313"/>
            </a:xfrm>
            <a:custGeom>
              <a:avLst/>
              <a:gdLst/>
              <a:ahLst/>
              <a:cxnLst/>
              <a:rect l="l" t="t" r="r" b="b"/>
              <a:pathLst>
                <a:path w="252" h="206" extrusionOk="0">
                  <a:moveTo>
                    <a:pt x="1" y="206"/>
                  </a:moveTo>
                  <a:lnTo>
                    <a:pt x="252" y="0"/>
                  </a:lnTo>
                  <a:lnTo>
                    <a:pt x="252" y="0"/>
                  </a:lnTo>
                  <a:lnTo>
                    <a:pt x="1"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16451492" y="1778051"/>
              <a:ext cx="57610" cy="43313"/>
            </a:xfrm>
            <a:custGeom>
              <a:avLst/>
              <a:gdLst/>
              <a:ahLst/>
              <a:cxnLst/>
              <a:rect l="l" t="t" r="r" b="b"/>
              <a:pathLst>
                <a:path w="274" h="206" extrusionOk="0">
                  <a:moveTo>
                    <a:pt x="251" y="0"/>
                  </a:moveTo>
                  <a:lnTo>
                    <a:pt x="0"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16077024" y="207556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17368003" y="1048457"/>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16725037" y="1562116"/>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16993745" y="1350808"/>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3"/>
            <p:cNvSpPr/>
            <p:nvPr/>
          </p:nvSpPr>
          <p:spPr>
            <a:xfrm>
              <a:off x="17425614" y="1010191"/>
              <a:ext cx="52984" cy="38477"/>
            </a:xfrm>
            <a:custGeom>
              <a:avLst/>
              <a:gdLst/>
              <a:ahLst/>
              <a:cxnLst/>
              <a:rect l="l" t="t" r="r" b="b"/>
              <a:pathLst>
                <a:path w="252" h="183"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3"/>
            <p:cNvSpPr/>
            <p:nvPr/>
          </p:nvSpPr>
          <p:spPr>
            <a:xfrm>
              <a:off x="16508892" y="1734738"/>
              <a:ext cx="53195" cy="43523"/>
            </a:xfrm>
            <a:custGeom>
              <a:avLst/>
              <a:gdLst/>
              <a:ahLst/>
              <a:cxnLst/>
              <a:rect l="l" t="t" r="r" b="b"/>
              <a:pathLst>
                <a:path w="253" h="207" extrusionOk="0">
                  <a:moveTo>
                    <a:pt x="229" y="1"/>
                  </a:move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3"/>
            <p:cNvSpPr/>
            <p:nvPr/>
          </p:nvSpPr>
          <p:spPr>
            <a:xfrm>
              <a:off x="17152069" y="1221289"/>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3"/>
            <p:cNvSpPr/>
            <p:nvPr/>
          </p:nvSpPr>
          <p:spPr>
            <a:xfrm>
              <a:off x="17641548" y="837359"/>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17262454" y="1134873"/>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16345733" y="1864467"/>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17531163" y="1010191"/>
              <a:ext cx="52984" cy="38477"/>
            </a:xfrm>
            <a:custGeom>
              <a:avLst/>
              <a:gdLst/>
              <a:ahLst/>
              <a:cxnLst/>
              <a:rect l="l" t="t" r="r" b="b"/>
              <a:pathLst>
                <a:path w="252" h="183" extrusionOk="0">
                  <a:moveTo>
                    <a:pt x="252" y="0"/>
                  </a:moveTo>
                  <a:lnTo>
                    <a:pt x="1" y="183"/>
                  </a:lnTo>
                  <a:lnTo>
                    <a:pt x="24"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16451492" y="1864467"/>
              <a:ext cx="57610" cy="43313"/>
            </a:xfrm>
            <a:custGeom>
              <a:avLst/>
              <a:gdLst/>
              <a:ahLst/>
              <a:cxnLst/>
              <a:rect l="l" t="t" r="r" b="b"/>
              <a:pathLst>
                <a:path w="274"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17747097" y="837359"/>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15928372"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17857482" y="789420"/>
              <a:ext cx="210" cy="5046"/>
            </a:xfrm>
            <a:custGeom>
              <a:avLst/>
              <a:gdLst/>
              <a:ahLst/>
              <a:cxnLst/>
              <a:rect l="l" t="t" r="r" b="b"/>
              <a:pathLst>
                <a:path w="1" h="24" extrusionOk="0">
                  <a:moveTo>
                    <a:pt x="1" y="23"/>
                  </a:moveTo>
                  <a:lnTo>
                    <a:pt x="1" y="23"/>
                  </a:lnTo>
                  <a:lnTo>
                    <a:pt x="1" y="0"/>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16883360" y="1523639"/>
              <a:ext cx="57820" cy="38687"/>
            </a:xfrm>
            <a:custGeom>
              <a:avLst/>
              <a:gdLst/>
              <a:ahLst/>
              <a:cxnLst/>
              <a:rect l="l" t="t" r="r" b="b"/>
              <a:pathLst>
                <a:path w="275" h="184" extrusionOk="0">
                  <a:moveTo>
                    <a:pt x="251" y="0"/>
                  </a:moveTo>
                  <a:lnTo>
                    <a:pt x="0" y="183"/>
                  </a:lnTo>
                  <a:lnTo>
                    <a:pt x="23" y="183"/>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17046520" y="1394121"/>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16940971" y="1480536"/>
              <a:ext cx="52984" cy="43313"/>
            </a:xfrm>
            <a:custGeom>
              <a:avLst/>
              <a:gdLst/>
              <a:ahLst/>
              <a:cxnLst/>
              <a:rect l="l" t="t" r="r" b="b"/>
              <a:pathLst>
                <a:path w="252" h="206" extrusionOk="0">
                  <a:moveTo>
                    <a:pt x="228" y="0"/>
                  </a:moveTo>
                  <a:lnTo>
                    <a:pt x="0" y="183"/>
                  </a:lnTo>
                  <a:lnTo>
                    <a:pt x="0"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3"/>
            <p:cNvSpPr/>
            <p:nvPr/>
          </p:nvSpPr>
          <p:spPr>
            <a:xfrm>
              <a:off x="17799872" y="794256"/>
              <a:ext cx="57820" cy="43313"/>
            </a:xfrm>
            <a:custGeom>
              <a:avLst/>
              <a:gdLst/>
              <a:ahLst/>
              <a:cxnLst/>
              <a:rect l="l" t="t" r="r" b="b"/>
              <a:pathLst>
                <a:path w="275" h="206" extrusionOk="0">
                  <a:moveTo>
                    <a:pt x="252" y="0"/>
                  </a:moveTo>
                  <a:lnTo>
                    <a:pt x="1" y="183"/>
                  </a:lnTo>
                  <a:lnTo>
                    <a:pt x="24" y="205"/>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3"/>
            <p:cNvSpPr/>
            <p:nvPr/>
          </p:nvSpPr>
          <p:spPr>
            <a:xfrm>
              <a:off x="16019413" y="2205084"/>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3"/>
            <p:cNvSpPr/>
            <p:nvPr/>
          </p:nvSpPr>
          <p:spPr>
            <a:xfrm>
              <a:off x="16561877" y="1778051"/>
              <a:ext cx="52984" cy="43313"/>
            </a:xfrm>
            <a:custGeom>
              <a:avLst/>
              <a:gdLst/>
              <a:ahLst/>
              <a:cxnLst/>
              <a:rect l="l" t="t" r="r" b="b"/>
              <a:pathLst>
                <a:path w="252" h="206" extrusionOk="0">
                  <a:moveTo>
                    <a:pt x="251" y="0"/>
                  </a:moveTo>
                  <a:lnTo>
                    <a:pt x="0" y="206"/>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3"/>
            <p:cNvSpPr/>
            <p:nvPr/>
          </p:nvSpPr>
          <p:spPr>
            <a:xfrm>
              <a:off x="17099295" y="1350808"/>
              <a:ext cx="52984" cy="43523"/>
            </a:xfrm>
            <a:custGeom>
              <a:avLst/>
              <a:gdLst/>
              <a:ahLst/>
              <a:cxnLst/>
              <a:rect l="l" t="t" r="r" b="b"/>
              <a:pathLst>
                <a:path w="252" h="207" extrusionOk="0">
                  <a:moveTo>
                    <a:pt x="252" y="1"/>
                  </a:moveTo>
                  <a:lnTo>
                    <a:pt x="0"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17694323" y="880462"/>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17478389" y="1048457"/>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17209680" y="1264392"/>
              <a:ext cx="52984" cy="43523"/>
            </a:xfrm>
            <a:custGeom>
              <a:avLst/>
              <a:gdLst/>
              <a:ahLst/>
              <a:cxnLst/>
              <a:rect l="l" t="t" r="r" b="b"/>
              <a:pathLst>
                <a:path w="252" h="207" extrusionOk="0">
                  <a:moveTo>
                    <a:pt x="229" y="1"/>
                  </a:moveTo>
                  <a:lnTo>
                    <a:pt x="0" y="206"/>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17425614" y="109177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16129798" y="2118668"/>
              <a:ext cx="52984" cy="43523"/>
            </a:xfrm>
            <a:custGeom>
              <a:avLst/>
              <a:gdLst/>
              <a:ahLst/>
              <a:cxnLst/>
              <a:rect l="l" t="t" r="r" b="b"/>
              <a:pathLst>
                <a:path w="252" h="207" extrusionOk="0">
                  <a:moveTo>
                    <a:pt x="252" y="1"/>
                  </a:move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17641548" y="92377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16077024" y="2161981"/>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16777811" y="1605219"/>
              <a:ext cx="52984" cy="43313"/>
            </a:xfrm>
            <a:custGeom>
              <a:avLst/>
              <a:gdLst/>
              <a:ahLst/>
              <a:cxnLst/>
              <a:rect l="l" t="t" r="r" b="b"/>
              <a:pathLst>
                <a:path w="252" h="206" extrusionOk="0">
                  <a:moveTo>
                    <a:pt x="251" y="1"/>
                  </a:moveTo>
                  <a:lnTo>
                    <a:pt x="0" y="206"/>
                  </a:ln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16830586" y="1562116"/>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16235347" y="2037088"/>
              <a:ext cx="57820" cy="38687"/>
            </a:xfrm>
            <a:custGeom>
              <a:avLst/>
              <a:gdLst/>
              <a:ahLst/>
              <a:cxnLst/>
              <a:rect l="l" t="t" r="r" b="b"/>
              <a:pathLst>
                <a:path w="275" h="184" extrusionOk="0">
                  <a:moveTo>
                    <a:pt x="252" y="1"/>
                  </a:moveTo>
                  <a:lnTo>
                    <a:pt x="1" y="183"/>
                  </a:lnTo>
                  <a:lnTo>
                    <a:pt x="24" y="183"/>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3"/>
            <p:cNvSpPr/>
            <p:nvPr/>
          </p:nvSpPr>
          <p:spPr>
            <a:xfrm>
              <a:off x="16292958" y="1993985"/>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3"/>
            <p:cNvSpPr/>
            <p:nvPr/>
          </p:nvSpPr>
          <p:spPr>
            <a:xfrm>
              <a:off x="17315229" y="1178186"/>
              <a:ext cx="52984" cy="43313"/>
            </a:xfrm>
            <a:custGeom>
              <a:avLst/>
              <a:gdLst/>
              <a:ahLst/>
              <a:cxnLst/>
              <a:rect l="l" t="t" r="r" b="b"/>
              <a:pathLst>
                <a:path w="252" h="206" extrusionOk="0">
                  <a:moveTo>
                    <a:pt x="252" y="0"/>
                  </a:moveTo>
                  <a:lnTo>
                    <a:pt x="1" y="205"/>
                  </a:lnTo>
                  <a:lnTo>
                    <a:pt x="23"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3"/>
            <p:cNvSpPr/>
            <p:nvPr/>
          </p:nvSpPr>
          <p:spPr>
            <a:xfrm>
              <a:off x="17262454" y="1221289"/>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3"/>
            <p:cNvSpPr/>
            <p:nvPr/>
          </p:nvSpPr>
          <p:spPr>
            <a:xfrm>
              <a:off x="16614652" y="1734738"/>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3"/>
            <p:cNvSpPr/>
            <p:nvPr/>
          </p:nvSpPr>
          <p:spPr>
            <a:xfrm>
              <a:off x="17368003" y="1134873"/>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3"/>
            <p:cNvSpPr/>
            <p:nvPr/>
          </p:nvSpPr>
          <p:spPr>
            <a:xfrm>
              <a:off x="16398507" y="1907569"/>
              <a:ext cx="53195" cy="43313"/>
            </a:xfrm>
            <a:custGeom>
              <a:avLst/>
              <a:gdLst/>
              <a:ahLst/>
              <a:cxnLst/>
              <a:rect l="l" t="t" r="r" b="b"/>
              <a:pathLst>
                <a:path w="253" h="206"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3"/>
            <p:cNvSpPr/>
            <p:nvPr/>
          </p:nvSpPr>
          <p:spPr>
            <a:xfrm>
              <a:off x="17152069" y="1307705"/>
              <a:ext cx="57820" cy="43313"/>
            </a:xfrm>
            <a:custGeom>
              <a:avLst/>
              <a:gdLst/>
              <a:ahLst/>
              <a:cxnLst/>
              <a:rect l="l" t="t" r="r" b="b"/>
              <a:pathLst>
                <a:path w="275" h="206" extrusionOk="0">
                  <a:moveTo>
                    <a:pt x="252" y="0"/>
                  </a:moveTo>
                  <a:lnTo>
                    <a:pt x="1"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3"/>
            <p:cNvSpPr/>
            <p:nvPr/>
          </p:nvSpPr>
          <p:spPr>
            <a:xfrm>
              <a:off x="16508892" y="1821154"/>
              <a:ext cx="53195" cy="43523"/>
            </a:xfrm>
            <a:custGeom>
              <a:avLst/>
              <a:gdLst/>
              <a:ahLst/>
              <a:cxnLst/>
              <a:rect l="l" t="t" r="r" b="b"/>
              <a:pathLst>
                <a:path w="253"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3"/>
            <p:cNvSpPr/>
            <p:nvPr/>
          </p:nvSpPr>
          <p:spPr>
            <a:xfrm>
              <a:off x="15966639" y="2248397"/>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3"/>
            <p:cNvSpPr/>
            <p:nvPr/>
          </p:nvSpPr>
          <p:spPr>
            <a:xfrm>
              <a:off x="16345733" y="1950672"/>
              <a:ext cx="52984" cy="43523"/>
            </a:xfrm>
            <a:custGeom>
              <a:avLst/>
              <a:gdLst/>
              <a:ahLst/>
              <a:cxnLst/>
              <a:rect l="l" t="t" r="r" b="b"/>
              <a:pathLst>
                <a:path w="252" h="207" extrusionOk="0">
                  <a:moveTo>
                    <a:pt x="252"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3"/>
            <p:cNvSpPr/>
            <p:nvPr/>
          </p:nvSpPr>
          <p:spPr>
            <a:xfrm>
              <a:off x="16993745" y="1437223"/>
              <a:ext cx="52984" cy="43523"/>
            </a:xfrm>
            <a:custGeom>
              <a:avLst/>
              <a:gdLst/>
              <a:ahLst/>
              <a:cxnLst/>
              <a:rect l="l" t="t" r="r" b="b"/>
              <a:pathLst>
                <a:path w="252" h="207" extrusionOk="0">
                  <a:moveTo>
                    <a:pt x="251"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3"/>
            <p:cNvSpPr/>
            <p:nvPr/>
          </p:nvSpPr>
          <p:spPr>
            <a:xfrm>
              <a:off x="16182573" y="2075565"/>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3"/>
            <p:cNvSpPr/>
            <p:nvPr/>
          </p:nvSpPr>
          <p:spPr>
            <a:xfrm>
              <a:off x="17583938" y="966878"/>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3"/>
            <p:cNvSpPr/>
            <p:nvPr/>
          </p:nvSpPr>
          <p:spPr>
            <a:xfrm>
              <a:off x="16725037" y="1648322"/>
              <a:ext cx="52984" cy="43523"/>
            </a:xfrm>
            <a:custGeom>
              <a:avLst/>
              <a:gdLst/>
              <a:ahLst/>
              <a:cxnLst/>
              <a:rect l="l" t="t" r="r" b="b"/>
              <a:pathLst>
                <a:path w="252" h="207" extrusionOk="0">
                  <a:moveTo>
                    <a:pt x="228" y="1"/>
                  </a:moveTo>
                  <a:lnTo>
                    <a:pt x="0" y="206"/>
                  </a:ln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3"/>
            <p:cNvSpPr/>
            <p:nvPr/>
          </p:nvSpPr>
          <p:spPr>
            <a:xfrm>
              <a:off x="16667426" y="1691635"/>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3"/>
            <p:cNvSpPr/>
            <p:nvPr/>
          </p:nvSpPr>
          <p:spPr>
            <a:xfrm>
              <a:off x="17641548" y="1010191"/>
              <a:ext cx="52984" cy="38477"/>
            </a:xfrm>
            <a:custGeom>
              <a:avLst/>
              <a:gdLst/>
              <a:ahLst/>
              <a:cxnLst/>
              <a:rect l="l" t="t" r="r" b="b"/>
              <a:pathLst>
                <a:path w="252" h="183"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3"/>
            <p:cNvSpPr/>
            <p:nvPr/>
          </p:nvSpPr>
          <p:spPr>
            <a:xfrm>
              <a:off x="17747097" y="923775"/>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3"/>
            <p:cNvSpPr/>
            <p:nvPr/>
          </p:nvSpPr>
          <p:spPr>
            <a:xfrm>
              <a:off x="16235347" y="2118668"/>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3"/>
            <p:cNvSpPr/>
            <p:nvPr/>
          </p:nvSpPr>
          <p:spPr>
            <a:xfrm>
              <a:off x="16777811" y="1691635"/>
              <a:ext cx="52984" cy="43313"/>
            </a:xfrm>
            <a:custGeom>
              <a:avLst/>
              <a:gdLst/>
              <a:ahLst/>
              <a:cxnLst/>
              <a:rect l="l" t="t" r="r" b="b"/>
              <a:pathLst>
                <a:path w="252" h="206" extrusionOk="0">
                  <a:moveTo>
                    <a:pt x="251" y="0"/>
                  </a:moveTo>
                  <a:lnTo>
                    <a:pt x="0" y="206"/>
                  </a:ln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3"/>
            <p:cNvSpPr/>
            <p:nvPr/>
          </p:nvSpPr>
          <p:spPr>
            <a:xfrm>
              <a:off x="16182573" y="2161981"/>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3"/>
            <p:cNvSpPr/>
            <p:nvPr/>
          </p:nvSpPr>
          <p:spPr>
            <a:xfrm>
              <a:off x="16033921"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3"/>
            <p:cNvSpPr/>
            <p:nvPr/>
          </p:nvSpPr>
          <p:spPr>
            <a:xfrm>
              <a:off x="17315229" y="1264392"/>
              <a:ext cx="52984" cy="43523"/>
            </a:xfrm>
            <a:custGeom>
              <a:avLst/>
              <a:gdLst/>
              <a:ahLst/>
              <a:cxnLst/>
              <a:rect l="l" t="t" r="r" b="b"/>
              <a:pathLst>
                <a:path w="252" h="207" extrusionOk="0">
                  <a:moveTo>
                    <a:pt x="252" y="1"/>
                  </a:moveTo>
                  <a:lnTo>
                    <a:pt x="1" y="206"/>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3"/>
            <p:cNvSpPr/>
            <p:nvPr/>
          </p:nvSpPr>
          <p:spPr>
            <a:xfrm>
              <a:off x="17857482" y="875836"/>
              <a:ext cx="210" cy="4836"/>
            </a:xfrm>
            <a:custGeom>
              <a:avLst/>
              <a:gdLst/>
              <a:ahLst/>
              <a:cxnLst/>
              <a:rect l="l" t="t" r="r" b="b"/>
              <a:pathLst>
                <a:path w="1" h="23" extrusionOk="0">
                  <a:moveTo>
                    <a:pt x="1" y="23"/>
                  </a:moveTo>
                  <a:lnTo>
                    <a:pt x="1" y="23"/>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3"/>
            <p:cNvSpPr/>
            <p:nvPr/>
          </p:nvSpPr>
          <p:spPr>
            <a:xfrm>
              <a:off x="16398507" y="1993985"/>
              <a:ext cx="53195" cy="43313"/>
            </a:xfrm>
            <a:custGeom>
              <a:avLst/>
              <a:gdLst/>
              <a:ahLst/>
              <a:cxnLst/>
              <a:rect l="l" t="t" r="r" b="b"/>
              <a:pathLst>
                <a:path w="253"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3"/>
            <p:cNvSpPr/>
            <p:nvPr/>
          </p:nvSpPr>
          <p:spPr>
            <a:xfrm>
              <a:off x="17694323" y="966878"/>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3"/>
            <p:cNvSpPr/>
            <p:nvPr/>
          </p:nvSpPr>
          <p:spPr>
            <a:xfrm>
              <a:off x="16614652" y="1821154"/>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3"/>
            <p:cNvSpPr/>
            <p:nvPr/>
          </p:nvSpPr>
          <p:spPr>
            <a:xfrm>
              <a:off x="16725037" y="1734738"/>
              <a:ext cx="52984" cy="43523"/>
            </a:xfrm>
            <a:custGeom>
              <a:avLst/>
              <a:gdLst/>
              <a:ahLst/>
              <a:cxnLst/>
              <a:rect l="l" t="t" r="r" b="b"/>
              <a:pathLst>
                <a:path w="252" h="207" extrusionOk="0">
                  <a:moveTo>
                    <a:pt x="228" y="1"/>
                  </a:move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3"/>
            <p:cNvSpPr/>
            <p:nvPr/>
          </p:nvSpPr>
          <p:spPr>
            <a:xfrm>
              <a:off x="17531163" y="1091770"/>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3"/>
            <p:cNvSpPr/>
            <p:nvPr/>
          </p:nvSpPr>
          <p:spPr>
            <a:xfrm>
              <a:off x="17368003" y="1221289"/>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3"/>
            <p:cNvSpPr/>
            <p:nvPr/>
          </p:nvSpPr>
          <p:spPr>
            <a:xfrm>
              <a:off x="16451492" y="1950672"/>
              <a:ext cx="57610" cy="43523"/>
            </a:xfrm>
            <a:custGeom>
              <a:avLst/>
              <a:gdLst/>
              <a:ahLst/>
              <a:cxnLst/>
              <a:rect l="l" t="t" r="r" b="b"/>
              <a:pathLst>
                <a:path w="274" h="207" extrusionOk="0">
                  <a:moveTo>
                    <a:pt x="251" y="1"/>
                  </a:moveTo>
                  <a:lnTo>
                    <a:pt x="0" y="184"/>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3"/>
            <p:cNvSpPr/>
            <p:nvPr/>
          </p:nvSpPr>
          <p:spPr>
            <a:xfrm>
              <a:off x="17099295" y="1437223"/>
              <a:ext cx="52984" cy="43523"/>
            </a:xfrm>
            <a:custGeom>
              <a:avLst/>
              <a:gdLst/>
              <a:ahLst/>
              <a:cxnLst/>
              <a:rect l="l" t="t" r="r" b="b"/>
              <a:pathLst>
                <a:path w="252" h="207" extrusionOk="0">
                  <a:moveTo>
                    <a:pt x="252" y="1"/>
                  </a:moveTo>
                  <a:lnTo>
                    <a:pt x="0"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3"/>
            <p:cNvSpPr/>
            <p:nvPr/>
          </p:nvSpPr>
          <p:spPr>
            <a:xfrm>
              <a:off x="16508892" y="1907569"/>
              <a:ext cx="53195" cy="43313"/>
            </a:xfrm>
            <a:custGeom>
              <a:avLst/>
              <a:gdLst/>
              <a:ahLst/>
              <a:cxnLst/>
              <a:rect l="l" t="t" r="r" b="b"/>
              <a:pathLst>
                <a:path w="253" h="206"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3"/>
            <p:cNvSpPr/>
            <p:nvPr/>
          </p:nvSpPr>
          <p:spPr>
            <a:xfrm>
              <a:off x="16993745" y="1523639"/>
              <a:ext cx="52984" cy="38687"/>
            </a:xfrm>
            <a:custGeom>
              <a:avLst/>
              <a:gdLst/>
              <a:ahLst/>
              <a:cxnLst/>
              <a:rect l="l" t="t" r="r" b="b"/>
              <a:pathLst>
                <a:path w="252" h="184" extrusionOk="0">
                  <a:moveTo>
                    <a:pt x="251" y="0"/>
                  </a:moveTo>
                  <a:lnTo>
                    <a:pt x="0" y="183"/>
                  </a:lnTo>
                  <a:lnTo>
                    <a:pt x="0" y="18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3"/>
            <p:cNvSpPr/>
            <p:nvPr/>
          </p:nvSpPr>
          <p:spPr>
            <a:xfrm>
              <a:off x="16077024" y="2248397"/>
              <a:ext cx="52984" cy="43313"/>
            </a:xfrm>
            <a:custGeom>
              <a:avLst/>
              <a:gdLst/>
              <a:ahLst/>
              <a:cxnLst/>
              <a:rect l="l" t="t" r="r" b="b"/>
              <a:pathLst>
                <a:path w="252" h="206" extrusionOk="0">
                  <a:moveTo>
                    <a:pt x="229"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3"/>
            <p:cNvSpPr/>
            <p:nvPr/>
          </p:nvSpPr>
          <p:spPr>
            <a:xfrm>
              <a:off x="17262454" y="130770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3"/>
            <p:cNvSpPr/>
            <p:nvPr/>
          </p:nvSpPr>
          <p:spPr>
            <a:xfrm>
              <a:off x="16830586" y="1648322"/>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3"/>
            <p:cNvSpPr/>
            <p:nvPr/>
          </p:nvSpPr>
          <p:spPr>
            <a:xfrm>
              <a:off x="16883360" y="1605219"/>
              <a:ext cx="57820" cy="43313"/>
            </a:xfrm>
            <a:custGeom>
              <a:avLst/>
              <a:gdLst/>
              <a:ahLst/>
              <a:cxnLst/>
              <a:rect l="l" t="t" r="r" b="b"/>
              <a:pathLst>
                <a:path w="275" h="206"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3"/>
            <p:cNvSpPr/>
            <p:nvPr/>
          </p:nvSpPr>
          <p:spPr>
            <a:xfrm>
              <a:off x="16667426" y="1778051"/>
              <a:ext cx="57820" cy="43313"/>
            </a:xfrm>
            <a:custGeom>
              <a:avLst/>
              <a:gdLst/>
              <a:ahLst/>
              <a:cxnLst/>
              <a:rect l="l" t="t" r="r" b="b"/>
              <a:pathLst>
                <a:path w="275" h="206" extrusionOk="0">
                  <a:moveTo>
                    <a:pt x="251" y="0"/>
                  </a:moveTo>
                  <a:lnTo>
                    <a:pt x="0"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3"/>
            <p:cNvSpPr/>
            <p:nvPr/>
          </p:nvSpPr>
          <p:spPr>
            <a:xfrm>
              <a:off x="16129798" y="2205084"/>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3"/>
            <p:cNvSpPr/>
            <p:nvPr/>
          </p:nvSpPr>
          <p:spPr>
            <a:xfrm>
              <a:off x="17583938" y="1048457"/>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3"/>
            <p:cNvSpPr/>
            <p:nvPr/>
          </p:nvSpPr>
          <p:spPr>
            <a:xfrm>
              <a:off x="17152069" y="1394121"/>
              <a:ext cx="57820" cy="43313"/>
            </a:xfrm>
            <a:custGeom>
              <a:avLst/>
              <a:gdLst/>
              <a:ahLst/>
              <a:cxnLst/>
              <a:rect l="l" t="t" r="r" b="b"/>
              <a:pathLst>
                <a:path w="275" h="206" extrusionOk="0">
                  <a:moveTo>
                    <a:pt x="252" y="0"/>
                  </a:moveTo>
                  <a:lnTo>
                    <a:pt x="1"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3"/>
            <p:cNvSpPr/>
            <p:nvPr/>
          </p:nvSpPr>
          <p:spPr>
            <a:xfrm>
              <a:off x="17799872" y="880462"/>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3"/>
            <p:cNvSpPr/>
            <p:nvPr/>
          </p:nvSpPr>
          <p:spPr>
            <a:xfrm>
              <a:off x="17209680" y="1350808"/>
              <a:ext cx="52984" cy="43523"/>
            </a:xfrm>
            <a:custGeom>
              <a:avLst/>
              <a:gdLst/>
              <a:ahLst/>
              <a:cxnLst/>
              <a:rect l="l" t="t" r="r" b="b"/>
              <a:pathLst>
                <a:path w="252" h="207" extrusionOk="0">
                  <a:moveTo>
                    <a:pt x="229" y="1"/>
                  </a:moveTo>
                  <a:lnTo>
                    <a:pt x="0" y="183"/>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3"/>
            <p:cNvSpPr/>
            <p:nvPr/>
          </p:nvSpPr>
          <p:spPr>
            <a:xfrm>
              <a:off x="17046520" y="1480536"/>
              <a:ext cx="52984" cy="43313"/>
            </a:xfrm>
            <a:custGeom>
              <a:avLst/>
              <a:gdLst/>
              <a:ahLst/>
              <a:cxnLst/>
              <a:rect l="l" t="t" r="r" b="b"/>
              <a:pathLst>
                <a:path w="252" h="206" extrusionOk="0">
                  <a:moveTo>
                    <a:pt x="251" y="0"/>
                  </a:moveTo>
                  <a:lnTo>
                    <a:pt x="0" y="183"/>
                  </a:lnTo>
                  <a:lnTo>
                    <a:pt x="23" y="205"/>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3"/>
            <p:cNvSpPr/>
            <p:nvPr/>
          </p:nvSpPr>
          <p:spPr>
            <a:xfrm>
              <a:off x="16345733" y="2037088"/>
              <a:ext cx="52984" cy="38687"/>
            </a:xfrm>
            <a:custGeom>
              <a:avLst/>
              <a:gdLst/>
              <a:ahLst/>
              <a:cxnLst/>
              <a:rect l="l" t="t" r="r" b="b"/>
              <a:pathLst>
                <a:path w="252" h="184" extrusionOk="0">
                  <a:moveTo>
                    <a:pt x="252" y="1"/>
                  </a:moveTo>
                  <a:lnTo>
                    <a:pt x="1" y="183"/>
                  </a:lnTo>
                  <a:lnTo>
                    <a:pt x="1"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3"/>
            <p:cNvSpPr/>
            <p:nvPr/>
          </p:nvSpPr>
          <p:spPr>
            <a:xfrm>
              <a:off x="16561877" y="1864467"/>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3"/>
            <p:cNvSpPr/>
            <p:nvPr/>
          </p:nvSpPr>
          <p:spPr>
            <a:xfrm>
              <a:off x="16292958" y="207556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3"/>
            <p:cNvSpPr/>
            <p:nvPr/>
          </p:nvSpPr>
          <p:spPr>
            <a:xfrm>
              <a:off x="16940971" y="1562116"/>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3"/>
            <p:cNvSpPr/>
            <p:nvPr/>
          </p:nvSpPr>
          <p:spPr>
            <a:xfrm>
              <a:off x="17478389" y="1134873"/>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3"/>
            <p:cNvSpPr/>
            <p:nvPr/>
          </p:nvSpPr>
          <p:spPr>
            <a:xfrm>
              <a:off x="17425614" y="1178186"/>
              <a:ext cx="52984" cy="43313"/>
            </a:xfrm>
            <a:custGeom>
              <a:avLst/>
              <a:gdLst/>
              <a:ahLst/>
              <a:cxnLst/>
              <a:rect l="l" t="t" r="r" b="b"/>
              <a:pathLst>
                <a:path w="252" h="206" extrusionOk="0">
                  <a:moveTo>
                    <a:pt x="229" y="0"/>
                  </a:moveTo>
                  <a:lnTo>
                    <a:pt x="1" y="205"/>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3"/>
            <p:cNvSpPr/>
            <p:nvPr/>
          </p:nvSpPr>
          <p:spPr>
            <a:xfrm>
              <a:off x="17478389" y="1221289"/>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3"/>
            <p:cNvSpPr/>
            <p:nvPr/>
          </p:nvSpPr>
          <p:spPr>
            <a:xfrm>
              <a:off x="16398507" y="2075565"/>
              <a:ext cx="53195" cy="43313"/>
            </a:xfrm>
            <a:custGeom>
              <a:avLst/>
              <a:gdLst/>
              <a:ahLst/>
              <a:cxnLst/>
              <a:rect l="l" t="t" r="r" b="b"/>
              <a:pathLst>
                <a:path w="253"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3"/>
            <p:cNvSpPr/>
            <p:nvPr/>
          </p:nvSpPr>
          <p:spPr>
            <a:xfrm>
              <a:off x="17694323" y="1048457"/>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3"/>
            <p:cNvSpPr/>
            <p:nvPr/>
          </p:nvSpPr>
          <p:spPr>
            <a:xfrm>
              <a:off x="16144306"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3"/>
            <p:cNvSpPr/>
            <p:nvPr/>
          </p:nvSpPr>
          <p:spPr>
            <a:xfrm>
              <a:off x="17262454" y="1394121"/>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3"/>
            <p:cNvSpPr/>
            <p:nvPr/>
          </p:nvSpPr>
          <p:spPr>
            <a:xfrm>
              <a:off x="17747097" y="1010191"/>
              <a:ext cx="52984" cy="38477"/>
            </a:xfrm>
            <a:custGeom>
              <a:avLst/>
              <a:gdLst/>
              <a:ahLst/>
              <a:cxnLst/>
              <a:rect l="l" t="t" r="r" b="b"/>
              <a:pathLst>
                <a:path w="252" h="183" extrusionOk="0">
                  <a:moveTo>
                    <a:pt x="252" y="0"/>
                  </a:moveTo>
                  <a:lnTo>
                    <a:pt x="1" y="183"/>
                  </a:lnTo>
                  <a:lnTo>
                    <a:pt x="24"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3"/>
            <p:cNvSpPr/>
            <p:nvPr/>
          </p:nvSpPr>
          <p:spPr>
            <a:xfrm>
              <a:off x="16561877" y="1950672"/>
              <a:ext cx="52984" cy="43523"/>
            </a:xfrm>
            <a:custGeom>
              <a:avLst/>
              <a:gdLst/>
              <a:ahLst/>
              <a:cxnLst/>
              <a:rect l="l" t="t" r="r" b="b"/>
              <a:pathLst>
                <a:path w="252" h="207" extrusionOk="0">
                  <a:moveTo>
                    <a:pt x="251" y="1"/>
                  </a:moveTo>
                  <a:lnTo>
                    <a:pt x="0" y="184"/>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3"/>
            <p:cNvSpPr/>
            <p:nvPr/>
          </p:nvSpPr>
          <p:spPr>
            <a:xfrm>
              <a:off x="17583938" y="1134873"/>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3"/>
            <p:cNvSpPr/>
            <p:nvPr/>
          </p:nvSpPr>
          <p:spPr>
            <a:xfrm>
              <a:off x="17425614" y="1264392"/>
              <a:ext cx="52984" cy="43523"/>
            </a:xfrm>
            <a:custGeom>
              <a:avLst/>
              <a:gdLst/>
              <a:ahLst/>
              <a:cxnLst/>
              <a:rect l="l" t="t" r="r" b="b"/>
              <a:pathLst>
                <a:path w="252" h="207" extrusionOk="0">
                  <a:moveTo>
                    <a:pt x="229"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3"/>
            <p:cNvSpPr/>
            <p:nvPr/>
          </p:nvSpPr>
          <p:spPr>
            <a:xfrm>
              <a:off x="17209680" y="1437223"/>
              <a:ext cx="52984" cy="43523"/>
            </a:xfrm>
            <a:custGeom>
              <a:avLst/>
              <a:gdLst/>
              <a:ahLst/>
              <a:cxnLst/>
              <a:rect l="l" t="t" r="r" b="b"/>
              <a:pathLst>
                <a:path w="252" h="207" extrusionOk="0">
                  <a:moveTo>
                    <a:pt x="229" y="1"/>
                  </a:moveTo>
                  <a:lnTo>
                    <a:pt x="0" y="183"/>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3"/>
            <p:cNvSpPr/>
            <p:nvPr/>
          </p:nvSpPr>
          <p:spPr>
            <a:xfrm>
              <a:off x="17315229" y="1350808"/>
              <a:ext cx="52984" cy="43523"/>
            </a:xfrm>
            <a:custGeom>
              <a:avLst/>
              <a:gdLst/>
              <a:ahLst/>
              <a:cxnLst/>
              <a:rect l="l" t="t" r="r" b="b"/>
              <a:pathLst>
                <a:path w="252" h="207" extrusionOk="0">
                  <a:moveTo>
                    <a:pt x="252" y="1"/>
                  </a:moveTo>
                  <a:lnTo>
                    <a:pt x="1"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3"/>
            <p:cNvSpPr/>
            <p:nvPr/>
          </p:nvSpPr>
          <p:spPr>
            <a:xfrm>
              <a:off x="16345733" y="2118668"/>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3"/>
            <p:cNvSpPr/>
            <p:nvPr/>
          </p:nvSpPr>
          <p:spPr>
            <a:xfrm>
              <a:off x="17641548" y="1091770"/>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3"/>
            <p:cNvSpPr/>
            <p:nvPr/>
          </p:nvSpPr>
          <p:spPr>
            <a:xfrm>
              <a:off x="16292958" y="2161981"/>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3"/>
            <p:cNvSpPr/>
            <p:nvPr/>
          </p:nvSpPr>
          <p:spPr>
            <a:xfrm>
              <a:off x="17857482" y="962042"/>
              <a:ext cx="210" cy="5046"/>
            </a:xfrm>
            <a:custGeom>
              <a:avLst/>
              <a:gdLst/>
              <a:ahLst/>
              <a:cxnLst/>
              <a:rect l="l" t="t" r="r" b="b"/>
              <a:pathLst>
                <a:path w="1" h="24" extrusionOk="0">
                  <a:moveTo>
                    <a:pt x="1" y="24"/>
                  </a:moveTo>
                  <a:lnTo>
                    <a:pt x="1" y="24"/>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3"/>
            <p:cNvSpPr/>
            <p:nvPr/>
          </p:nvSpPr>
          <p:spPr>
            <a:xfrm>
              <a:off x="16508892" y="1993985"/>
              <a:ext cx="53195" cy="43313"/>
            </a:xfrm>
            <a:custGeom>
              <a:avLst/>
              <a:gdLst/>
              <a:ahLst/>
              <a:cxnLst/>
              <a:rect l="l" t="t" r="r" b="b"/>
              <a:pathLst>
                <a:path w="253"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3"/>
            <p:cNvSpPr/>
            <p:nvPr/>
          </p:nvSpPr>
          <p:spPr>
            <a:xfrm>
              <a:off x="16993745" y="1605219"/>
              <a:ext cx="52984" cy="43313"/>
            </a:xfrm>
            <a:custGeom>
              <a:avLst/>
              <a:gdLst/>
              <a:ahLst/>
              <a:cxnLst/>
              <a:rect l="l" t="t" r="r" b="b"/>
              <a:pathLst>
                <a:path w="252" h="206"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3"/>
            <p:cNvSpPr/>
            <p:nvPr/>
          </p:nvSpPr>
          <p:spPr>
            <a:xfrm>
              <a:off x="16451492" y="2037088"/>
              <a:ext cx="57610" cy="38687"/>
            </a:xfrm>
            <a:custGeom>
              <a:avLst/>
              <a:gdLst/>
              <a:ahLst/>
              <a:cxnLst/>
              <a:rect l="l" t="t" r="r" b="b"/>
              <a:pathLst>
                <a:path w="274" h="184" extrusionOk="0">
                  <a:moveTo>
                    <a:pt x="251" y="1"/>
                  </a:moveTo>
                  <a:lnTo>
                    <a:pt x="0" y="183"/>
                  </a:lnTo>
                  <a:lnTo>
                    <a:pt x="23" y="183"/>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3"/>
            <p:cNvSpPr/>
            <p:nvPr/>
          </p:nvSpPr>
          <p:spPr>
            <a:xfrm>
              <a:off x="17046520" y="1562116"/>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3"/>
            <p:cNvSpPr/>
            <p:nvPr/>
          </p:nvSpPr>
          <p:spPr>
            <a:xfrm>
              <a:off x="17152069" y="1480536"/>
              <a:ext cx="57820" cy="43313"/>
            </a:xfrm>
            <a:custGeom>
              <a:avLst/>
              <a:gdLst/>
              <a:ahLst/>
              <a:cxnLst/>
              <a:rect l="l" t="t" r="r" b="b"/>
              <a:pathLst>
                <a:path w="275" h="206" extrusionOk="0">
                  <a:moveTo>
                    <a:pt x="252" y="0"/>
                  </a:moveTo>
                  <a:lnTo>
                    <a:pt x="1" y="183"/>
                  </a:lnTo>
                  <a:lnTo>
                    <a:pt x="23" y="205"/>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3"/>
            <p:cNvSpPr/>
            <p:nvPr/>
          </p:nvSpPr>
          <p:spPr>
            <a:xfrm>
              <a:off x="16235347" y="2205084"/>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3"/>
            <p:cNvSpPr/>
            <p:nvPr/>
          </p:nvSpPr>
          <p:spPr>
            <a:xfrm>
              <a:off x="17099295" y="1523639"/>
              <a:ext cx="52984" cy="38687"/>
            </a:xfrm>
            <a:custGeom>
              <a:avLst/>
              <a:gdLst/>
              <a:ahLst/>
              <a:cxnLst/>
              <a:rect l="l" t="t" r="r" b="b"/>
              <a:pathLst>
                <a:path w="252" h="184" extrusionOk="0">
                  <a:moveTo>
                    <a:pt x="252" y="0"/>
                  </a:moveTo>
                  <a:lnTo>
                    <a:pt x="0"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3"/>
            <p:cNvSpPr/>
            <p:nvPr/>
          </p:nvSpPr>
          <p:spPr>
            <a:xfrm>
              <a:off x="17531163" y="1178186"/>
              <a:ext cx="52984" cy="43313"/>
            </a:xfrm>
            <a:custGeom>
              <a:avLst/>
              <a:gdLst/>
              <a:ahLst/>
              <a:cxnLst/>
              <a:rect l="l" t="t" r="r" b="b"/>
              <a:pathLst>
                <a:path w="252" h="206" extrusionOk="0">
                  <a:moveTo>
                    <a:pt x="252" y="0"/>
                  </a:moveTo>
                  <a:lnTo>
                    <a:pt x="1" y="205"/>
                  </a:lnTo>
                  <a:lnTo>
                    <a:pt x="24"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3"/>
            <p:cNvSpPr/>
            <p:nvPr/>
          </p:nvSpPr>
          <p:spPr>
            <a:xfrm>
              <a:off x="16940971" y="1648322"/>
              <a:ext cx="52984" cy="43523"/>
            </a:xfrm>
            <a:custGeom>
              <a:avLst/>
              <a:gdLst/>
              <a:ahLst/>
              <a:cxnLst/>
              <a:rect l="l" t="t" r="r" b="b"/>
              <a:pathLst>
                <a:path w="252" h="207" extrusionOk="0">
                  <a:moveTo>
                    <a:pt x="228" y="1"/>
                  </a:moveTo>
                  <a:lnTo>
                    <a:pt x="0" y="206"/>
                  </a:lnTo>
                  <a:lnTo>
                    <a:pt x="0" y="206"/>
                  </a:lnTo>
                  <a:lnTo>
                    <a:pt x="251" y="24"/>
                  </a:lnTo>
                  <a:lnTo>
                    <a:pt x="22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3"/>
            <p:cNvSpPr/>
            <p:nvPr/>
          </p:nvSpPr>
          <p:spPr>
            <a:xfrm>
              <a:off x="16614652" y="1907569"/>
              <a:ext cx="52984" cy="43313"/>
            </a:xfrm>
            <a:custGeom>
              <a:avLst/>
              <a:gdLst/>
              <a:ahLst/>
              <a:cxnLst/>
              <a:rect l="l" t="t" r="r" b="b"/>
              <a:pathLst>
                <a:path w="252" h="206"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3"/>
            <p:cNvSpPr/>
            <p:nvPr/>
          </p:nvSpPr>
          <p:spPr>
            <a:xfrm>
              <a:off x="17799872" y="966878"/>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3"/>
            <p:cNvSpPr/>
            <p:nvPr/>
          </p:nvSpPr>
          <p:spPr>
            <a:xfrm>
              <a:off x="16667426" y="1864467"/>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3"/>
            <p:cNvSpPr/>
            <p:nvPr/>
          </p:nvSpPr>
          <p:spPr>
            <a:xfrm>
              <a:off x="17368003" y="130770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3"/>
            <p:cNvSpPr/>
            <p:nvPr/>
          </p:nvSpPr>
          <p:spPr>
            <a:xfrm>
              <a:off x="16830586" y="1734738"/>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3"/>
            <p:cNvSpPr/>
            <p:nvPr/>
          </p:nvSpPr>
          <p:spPr>
            <a:xfrm>
              <a:off x="16777811" y="1778051"/>
              <a:ext cx="52984" cy="43313"/>
            </a:xfrm>
            <a:custGeom>
              <a:avLst/>
              <a:gdLst/>
              <a:ahLst/>
              <a:cxnLst/>
              <a:rect l="l" t="t" r="r" b="b"/>
              <a:pathLst>
                <a:path w="252" h="206" extrusionOk="0">
                  <a:moveTo>
                    <a:pt x="251" y="0"/>
                  </a:moveTo>
                  <a:lnTo>
                    <a:pt x="0" y="206"/>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3"/>
            <p:cNvSpPr/>
            <p:nvPr/>
          </p:nvSpPr>
          <p:spPr>
            <a:xfrm>
              <a:off x="16182573" y="2248397"/>
              <a:ext cx="52984" cy="43313"/>
            </a:xfrm>
            <a:custGeom>
              <a:avLst/>
              <a:gdLst/>
              <a:ahLst/>
              <a:cxnLst/>
              <a:rect l="l" t="t" r="r" b="b"/>
              <a:pathLst>
                <a:path w="252" h="206" extrusionOk="0">
                  <a:moveTo>
                    <a:pt x="252" y="0"/>
                  </a:moveTo>
                  <a:lnTo>
                    <a:pt x="1" y="206"/>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3"/>
            <p:cNvSpPr/>
            <p:nvPr/>
          </p:nvSpPr>
          <p:spPr>
            <a:xfrm>
              <a:off x="16883360" y="1691635"/>
              <a:ext cx="57820" cy="43313"/>
            </a:xfrm>
            <a:custGeom>
              <a:avLst/>
              <a:gdLst/>
              <a:ahLst/>
              <a:cxnLst/>
              <a:rect l="l" t="t" r="r" b="b"/>
              <a:pathLst>
                <a:path w="275" h="206" extrusionOk="0">
                  <a:moveTo>
                    <a:pt x="251" y="0"/>
                  </a:moveTo>
                  <a:lnTo>
                    <a:pt x="0" y="206"/>
                  </a:lnTo>
                  <a:lnTo>
                    <a:pt x="23" y="206"/>
                  </a:lnTo>
                  <a:lnTo>
                    <a:pt x="274"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3"/>
            <p:cNvSpPr/>
            <p:nvPr/>
          </p:nvSpPr>
          <p:spPr>
            <a:xfrm>
              <a:off x="16725037" y="1821154"/>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3"/>
            <p:cNvSpPr/>
            <p:nvPr/>
          </p:nvSpPr>
          <p:spPr>
            <a:xfrm>
              <a:off x="16249855"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3"/>
            <p:cNvSpPr/>
            <p:nvPr/>
          </p:nvSpPr>
          <p:spPr>
            <a:xfrm>
              <a:off x="17262454" y="148053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3"/>
            <p:cNvSpPr/>
            <p:nvPr/>
          </p:nvSpPr>
          <p:spPr>
            <a:xfrm>
              <a:off x="17478389" y="130770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3"/>
            <p:cNvSpPr/>
            <p:nvPr/>
          </p:nvSpPr>
          <p:spPr>
            <a:xfrm>
              <a:off x="17046520" y="1648322"/>
              <a:ext cx="52984" cy="43523"/>
            </a:xfrm>
            <a:custGeom>
              <a:avLst/>
              <a:gdLst/>
              <a:ahLst/>
              <a:cxnLst/>
              <a:rect l="l" t="t" r="r" b="b"/>
              <a:pathLst>
                <a:path w="252" h="207" extrusionOk="0">
                  <a:moveTo>
                    <a:pt x="251" y="1"/>
                  </a:moveTo>
                  <a:lnTo>
                    <a:pt x="0" y="206"/>
                  </a:lnTo>
                  <a:lnTo>
                    <a:pt x="23"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3"/>
            <p:cNvSpPr/>
            <p:nvPr/>
          </p:nvSpPr>
          <p:spPr>
            <a:xfrm>
              <a:off x="16292958" y="2248397"/>
              <a:ext cx="52984" cy="43313"/>
            </a:xfrm>
            <a:custGeom>
              <a:avLst/>
              <a:gdLst/>
              <a:ahLst/>
              <a:cxnLst/>
              <a:rect l="l" t="t" r="r" b="b"/>
              <a:pathLst>
                <a:path w="252"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3"/>
            <p:cNvSpPr/>
            <p:nvPr/>
          </p:nvSpPr>
          <p:spPr>
            <a:xfrm>
              <a:off x="17583938" y="1221289"/>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3"/>
            <p:cNvSpPr/>
            <p:nvPr/>
          </p:nvSpPr>
          <p:spPr>
            <a:xfrm>
              <a:off x="17152069" y="1562116"/>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3"/>
            <p:cNvSpPr/>
            <p:nvPr/>
          </p:nvSpPr>
          <p:spPr>
            <a:xfrm>
              <a:off x="17368003" y="1394121"/>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3"/>
            <p:cNvSpPr/>
            <p:nvPr/>
          </p:nvSpPr>
          <p:spPr>
            <a:xfrm>
              <a:off x="16993745" y="1691635"/>
              <a:ext cx="52984" cy="43313"/>
            </a:xfrm>
            <a:custGeom>
              <a:avLst/>
              <a:gdLst/>
              <a:ahLst/>
              <a:cxnLst/>
              <a:rect l="l" t="t" r="r" b="b"/>
              <a:pathLst>
                <a:path w="252" h="206" extrusionOk="0">
                  <a:moveTo>
                    <a:pt x="251" y="0"/>
                  </a:moveTo>
                  <a:lnTo>
                    <a:pt x="0"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3"/>
            <p:cNvSpPr/>
            <p:nvPr/>
          </p:nvSpPr>
          <p:spPr>
            <a:xfrm>
              <a:off x="17531163" y="1264392"/>
              <a:ext cx="52984" cy="43523"/>
            </a:xfrm>
            <a:custGeom>
              <a:avLst/>
              <a:gdLst/>
              <a:ahLst/>
              <a:cxnLst/>
              <a:rect l="l" t="t" r="r" b="b"/>
              <a:pathLst>
                <a:path w="252"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3"/>
            <p:cNvSpPr/>
            <p:nvPr/>
          </p:nvSpPr>
          <p:spPr>
            <a:xfrm>
              <a:off x="16345733" y="2205084"/>
              <a:ext cx="52984" cy="43523"/>
            </a:xfrm>
            <a:custGeom>
              <a:avLst/>
              <a:gdLst/>
              <a:ahLst/>
              <a:cxnLst/>
              <a:rect l="l" t="t" r="r" b="b"/>
              <a:pathLst>
                <a:path w="252" h="207" extrusionOk="0">
                  <a:moveTo>
                    <a:pt x="252" y="1"/>
                  </a:moveTo>
                  <a:lnTo>
                    <a:pt x="1" y="206"/>
                  </a:ln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3"/>
            <p:cNvSpPr/>
            <p:nvPr/>
          </p:nvSpPr>
          <p:spPr>
            <a:xfrm>
              <a:off x="16561877" y="2037088"/>
              <a:ext cx="52984" cy="38687"/>
            </a:xfrm>
            <a:custGeom>
              <a:avLst/>
              <a:gdLst/>
              <a:ahLst/>
              <a:cxnLst/>
              <a:rect l="l" t="t" r="r" b="b"/>
              <a:pathLst>
                <a:path w="252" h="184" extrusionOk="0">
                  <a:moveTo>
                    <a:pt x="251" y="1"/>
                  </a:moveTo>
                  <a:lnTo>
                    <a:pt x="0" y="183"/>
                  </a:lnTo>
                  <a:lnTo>
                    <a:pt x="0"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3"/>
            <p:cNvSpPr/>
            <p:nvPr/>
          </p:nvSpPr>
          <p:spPr>
            <a:xfrm>
              <a:off x="17425614" y="135080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3"/>
            <p:cNvSpPr/>
            <p:nvPr/>
          </p:nvSpPr>
          <p:spPr>
            <a:xfrm>
              <a:off x="17799872" y="1048457"/>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3"/>
            <p:cNvSpPr/>
            <p:nvPr/>
          </p:nvSpPr>
          <p:spPr>
            <a:xfrm>
              <a:off x="17641548" y="1178186"/>
              <a:ext cx="52984" cy="43313"/>
            </a:xfrm>
            <a:custGeom>
              <a:avLst/>
              <a:gdLst/>
              <a:ahLst/>
              <a:cxnLst/>
              <a:rect l="l" t="t" r="r" b="b"/>
              <a:pathLst>
                <a:path w="252" h="206" extrusionOk="0">
                  <a:moveTo>
                    <a:pt x="229" y="0"/>
                  </a:moveTo>
                  <a:lnTo>
                    <a:pt x="1" y="205"/>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3"/>
            <p:cNvSpPr/>
            <p:nvPr/>
          </p:nvSpPr>
          <p:spPr>
            <a:xfrm>
              <a:off x="16940971" y="1734738"/>
              <a:ext cx="52984" cy="43523"/>
            </a:xfrm>
            <a:custGeom>
              <a:avLst/>
              <a:gdLst/>
              <a:ahLst/>
              <a:cxnLst/>
              <a:rect l="l" t="t" r="r" b="b"/>
              <a:pathLst>
                <a:path w="252" h="207" extrusionOk="0">
                  <a:moveTo>
                    <a:pt x="228" y="1"/>
                  </a:move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3"/>
            <p:cNvSpPr/>
            <p:nvPr/>
          </p:nvSpPr>
          <p:spPr>
            <a:xfrm>
              <a:off x="16398507" y="2161981"/>
              <a:ext cx="53195" cy="43313"/>
            </a:xfrm>
            <a:custGeom>
              <a:avLst/>
              <a:gdLst/>
              <a:ahLst/>
              <a:cxnLst/>
              <a:rect l="l" t="t" r="r" b="b"/>
              <a:pathLst>
                <a:path w="253"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3"/>
            <p:cNvSpPr/>
            <p:nvPr/>
          </p:nvSpPr>
          <p:spPr>
            <a:xfrm>
              <a:off x="17099295" y="1605219"/>
              <a:ext cx="52984" cy="43313"/>
            </a:xfrm>
            <a:custGeom>
              <a:avLst/>
              <a:gdLst/>
              <a:ahLst/>
              <a:cxnLst/>
              <a:rect l="l" t="t" r="r" b="b"/>
              <a:pathLst>
                <a:path w="252" h="206" extrusionOk="0">
                  <a:moveTo>
                    <a:pt x="252" y="1"/>
                  </a:moveTo>
                  <a:lnTo>
                    <a:pt x="0"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3"/>
            <p:cNvSpPr/>
            <p:nvPr/>
          </p:nvSpPr>
          <p:spPr>
            <a:xfrm>
              <a:off x="16830586" y="1821154"/>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3"/>
            <p:cNvSpPr/>
            <p:nvPr/>
          </p:nvSpPr>
          <p:spPr>
            <a:xfrm>
              <a:off x="16508892" y="2075565"/>
              <a:ext cx="53195" cy="43313"/>
            </a:xfrm>
            <a:custGeom>
              <a:avLst/>
              <a:gdLst/>
              <a:ahLst/>
              <a:cxnLst/>
              <a:rect l="l" t="t" r="r" b="b"/>
              <a:pathLst>
                <a:path w="253"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3"/>
            <p:cNvSpPr/>
            <p:nvPr/>
          </p:nvSpPr>
          <p:spPr>
            <a:xfrm>
              <a:off x="17694323" y="1134873"/>
              <a:ext cx="52984" cy="43523"/>
            </a:xfrm>
            <a:custGeom>
              <a:avLst/>
              <a:gdLst/>
              <a:ahLst/>
              <a:cxnLst/>
              <a:rect l="l" t="t" r="r" b="b"/>
              <a:pathLst>
                <a:path w="252" h="207" extrusionOk="0">
                  <a:moveTo>
                    <a:pt x="252" y="1"/>
                  </a:moveTo>
                  <a:lnTo>
                    <a:pt x="1"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3"/>
            <p:cNvSpPr/>
            <p:nvPr/>
          </p:nvSpPr>
          <p:spPr>
            <a:xfrm>
              <a:off x="16614652" y="199398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3"/>
            <p:cNvSpPr/>
            <p:nvPr/>
          </p:nvSpPr>
          <p:spPr>
            <a:xfrm>
              <a:off x="16667426" y="1950672"/>
              <a:ext cx="57820" cy="43523"/>
            </a:xfrm>
            <a:custGeom>
              <a:avLst/>
              <a:gdLst/>
              <a:ahLst/>
              <a:cxnLst/>
              <a:rect l="l" t="t" r="r" b="b"/>
              <a:pathLst>
                <a:path w="275" h="207" extrusionOk="0">
                  <a:moveTo>
                    <a:pt x="251" y="1"/>
                  </a:moveTo>
                  <a:lnTo>
                    <a:pt x="0" y="184"/>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3"/>
            <p:cNvSpPr/>
            <p:nvPr/>
          </p:nvSpPr>
          <p:spPr>
            <a:xfrm>
              <a:off x="17209680" y="1523639"/>
              <a:ext cx="52984" cy="38687"/>
            </a:xfrm>
            <a:custGeom>
              <a:avLst/>
              <a:gdLst/>
              <a:ahLst/>
              <a:cxnLst/>
              <a:rect l="l" t="t" r="r" b="b"/>
              <a:pathLst>
                <a:path w="252" h="184" extrusionOk="0">
                  <a:moveTo>
                    <a:pt x="229" y="0"/>
                  </a:moveTo>
                  <a:lnTo>
                    <a:pt x="0"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3"/>
            <p:cNvSpPr/>
            <p:nvPr/>
          </p:nvSpPr>
          <p:spPr>
            <a:xfrm>
              <a:off x="17315229" y="1437223"/>
              <a:ext cx="52984" cy="43523"/>
            </a:xfrm>
            <a:custGeom>
              <a:avLst/>
              <a:gdLst/>
              <a:ahLst/>
              <a:cxnLst/>
              <a:rect l="l" t="t" r="r" b="b"/>
              <a:pathLst>
                <a:path w="252" h="207" extrusionOk="0">
                  <a:moveTo>
                    <a:pt x="252" y="1"/>
                  </a:moveTo>
                  <a:lnTo>
                    <a:pt x="1" y="183"/>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3"/>
            <p:cNvSpPr/>
            <p:nvPr/>
          </p:nvSpPr>
          <p:spPr>
            <a:xfrm>
              <a:off x="16725037" y="1907569"/>
              <a:ext cx="52984" cy="43313"/>
            </a:xfrm>
            <a:custGeom>
              <a:avLst/>
              <a:gdLst/>
              <a:ahLst/>
              <a:cxnLst/>
              <a:rect l="l" t="t" r="r" b="b"/>
              <a:pathLst>
                <a:path w="252" h="206"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3"/>
            <p:cNvSpPr/>
            <p:nvPr/>
          </p:nvSpPr>
          <p:spPr>
            <a:xfrm>
              <a:off x="16883360" y="1778051"/>
              <a:ext cx="57820" cy="43313"/>
            </a:xfrm>
            <a:custGeom>
              <a:avLst/>
              <a:gdLst/>
              <a:ahLst/>
              <a:cxnLst/>
              <a:rect l="l" t="t" r="r" b="b"/>
              <a:pathLst>
                <a:path w="275" h="206" extrusionOk="0">
                  <a:moveTo>
                    <a:pt x="251" y="0"/>
                  </a:moveTo>
                  <a:lnTo>
                    <a:pt x="0"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3"/>
            <p:cNvSpPr/>
            <p:nvPr/>
          </p:nvSpPr>
          <p:spPr>
            <a:xfrm>
              <a:off x="16777811" y="1864467"/>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3"/>
            <p:cNvSpPr/>
            <p:nvPr/>
          </p:nvSpPr>
          <p:spPr>
            <a:xfrm>
              <a:off x="16451492" y="2118668"/>
              <a:ext cx="57610" cy="43523"/>
            </a:xfrm>
            <a:custGeom>
              <a:avLst/>
              <a:gdLst/>
              <a:ahLst/>
              <a:cxnLst/>
              <a:rect l="l" t="t" r="r" b="b"/>
              <a:pathLst>
                <a:path w="274"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3"/>
            <p:cNvSpPr/>
            <p:nvPr/>
          </p:nvSpPr>
          <p:spPr>
            <a:xfrm>
              <a:off x="17857482" y="1048457"/>
              <a:ext cx="210" cy="210"/>
            </a:xfrm>
            <a:custGeom>
              <a:avLst/>
              <a:gdLst/>
              <a:ahLst/>
              <a:cxnLst/>
              <a:rect l="l" t="t" r="r" b="b"/>
              <a:pathLst>
                <a:path w="1" h="1" extrusionOk="0">
                  <a:moveTo>
                    <a:pt x="1" y="1"/>
                  </a:move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3"/>
            <p:cNvSpPr/>
            <p:nvPr/>
          </p:nvSpPr>
          <p:spPr>
            <a:xfrm>
              <a:off x="17747097" y="1091770"/>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3"/>
            <p:cNvSpPr/>
            <p:nvPr/>
          </p:nvSpPr>
          <p:spPr>
            <a:xfrm>
              <a:off x="16830586" y="1907569"/>
              <a:ext cx="52984" cy="43313"/>
            </a:xfrm>
            <a:custGeom>
              <a:avLst/>
              <a:gdLst/>
              <a:ahLst/>
              <a:cxnLst/>
              <a:rect l="l" t="t" r="r" b="b"/>
              <a:pathLst>
                <a:path w="252" h="206"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3"/>
            <p:cNvSpPr/>
            <p:nvPr/>
          </p:nvSpPr>
          <p:spPr>
            <a:xfrm>
              <a:off x="16883360" y="1864467"/>
              <a:ext cx="57820" cy="43313"/>
            </a:xfrm>
            <a:custGeom>
              <a:avLst/>
              <a:gdLst/>
              <a:ahLst/>
              <a:cxnLst/>
              <a:rect l="l" t="t" r="r" b="b"/>
              <a:pathLst>
                <a:path w="275" h="206" extrusionOk="0">
                  <a:moveTo>
                    <a:pt x="251" y="0"/>
                  </a:moveTo>
                  <a:lnTo>
                    <a:pt x="0"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3"/>
            <p:cNvSpPr/>
            <p:nvPr/>
          </p:nvSpPr>
          <p:spPr>
            <a:xfrm>
              <a:off x="16508892" y="2161981"/>
              <a:ext cx="53195" cy="43313"/>
            </a:xfrm>
            <a:custGeom>
              <a:avLst/>
              <a:gdLst/>
              <a:ahLst/>
              <a:cxnLst/>
              <a:rect l="l" t="t" r="r" b="b"/>
              <a:pathLst>
                <a:path w="253"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3"/>
            <p:cNvSpPr/>
            <p:nvPr/>
          </p:nvSpPr>
          <p:spPr>
            <a:xfrm>
              <a:off x="17099295" y="1691635"/>
              <a:ext cx="52984" cy="43313"/>
            </a:xfrm>
            <a:custGeom>
              <a:avLst/>
              <a:gdLst/>
              <a:ahLst/>
              <a:cxnLst/>
              <a:rect l="l" t="t" r="r" b="b"/>
              <a:pathLst>
                <a:path w="252" h="206" extrusionOk="0">
                  <a:moveTo>
                    <a:pt x="252" y="0"/>
                  </a:moveTo>
                  <a:lnTo>
                    <a:pt x="0"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3"/>
            <p:cNvSpPr/>
            <p:nvPr/>
          </p:nvSpPr>
          <p:spPr>
            <a:xfrm>
              <a:off x="16667426" y="2037088"/>
              <a:ext cx="57820" cy="38687"/>
            </a:xfrm>
            <a:custGeom>
              <a:avLst/>
              <a:gdLst/>
              <a:ahLst/>
              <a:cxnLst/>
              <a:rect l="l" t="t" r="r" b="b"/>
              <a:pathLst>
                <a:path w="275" h="184" extrusionOk="0">
                  <a:moveTo>
                    <a:pt x="251" y="1"/>
                  </a:moveTo>
                  <a:lnTo>
                    <a:pt x="0" y="183"/>
                  </a:lnTo>
                  <a:lnTo>
                    <a:pt x="23" y="183"/>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3"/>
            <p:cNvSpPr/>
            <p:nvPr/>
          </p:nvSpPr>
          <p:spPr>
            <a:xfrm>
              <a:off x="16725037" y="1993985"/>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3"/>
            <p:cNvSpPr/>
            <p:nvPr/>
          </p:nvSpPr>
          <p:spPr>
            <a:xfrm>
              <a:off x="16940971" y="1821154"/>
              <a:ext cx="52984" cy="43523"/>
            </a:xfrm>
            <a:custGeom>
              <a:avLst/>
              <a:gdLst/>
              <a:ahLst/>
              <a:cxnLst/>
              <a:rect l="l" t="t" r="r" b="b"/>
              <a:pathLst>
                <a:path w="252" h="207"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3"/>
            <p:cNvSpPr/>
            <p:nvPr/>
          </p:nvSpPr>
          <p:spPr>
            <a:xfrm>
              <a:off x="16777811" y="1950672"/>
              <a:ext cx="52984" cy="43523"/>
            </a:xfrm>
            <a:custGeom>
              <a:avLst/>
              <a:gdLst/>
              <a:ahLst/>
              <a:cxnLst/>
              <a:rect l="l" t="t" r="r" b="b"/>
              <a:pathLst>
                <a:path w="252" h="207" extrusionOk="0">
                  <a:moveTo>
                    <a:pt x="251" y="1"/>
                  </a:moveTo>
                  <a:lnTo>
                    <a:pt x="0" y="184"/>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3"/>
            <p:cNvSpPr/>
            <p:nvPr/>
          </p:nvSpPr>
          <p:spPr>
            <a:xfrm>
              <a:off x="17152069" y="1648322"/>
              <a:ext cx="57820" cy="43523"/>
            </a:xfrm>
            <a:custGeom>
              <a:avLst/>
              <a:gdLst/>
              <a:ahLst/>
              <a:cxnLst/>
              <a:rect l="l" t="t" r="r" b="b"/>
              <a:pathLst>
                <a:path w="275" h="207" extrusionOk="0">
                  <a:moveTo>
                    <a:pt x="252" y="1"/>
                  </a:moveTo>
                  <a:lnTo>
                    <a:pt x="1" y="206"/>
                  </a:lnTo>
                  <a:lnTo>
                    <a:pt x="23" y="206"/>
                  </a:lnTo>
                  <a:lnTo>
                    <a:pt x="274"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3"/>
            <p:cNvSpPr/>
            <p:nvPr/>
          </p:nvSpPr>
          <p:spPr>
            <a:xfrm>
              <a:off x="16614652" y="2075565"/>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3"/>
            <p:cNvSpPr/>
            <p:nvPr/>
          </p:nvSpPr>
          <p:spPr>
            <a:xfrm>
              <a:off x="16993745" y="1778051"/>
              <a:ext cx="52984" cy="43313"/>
            </a:xfrm>
            <a:custGeom>
              <a:avLst/>
              <a:gdLst/>
              <a:ahLst/>
              <a:cxnLst/>
              <a:rect l="l" t="t" r="r" b="b"/>
              <a:pathLst>
                <a:path w="252" h="206" extrusionOk="0">
                  <a:moveTo>
                    <a:pt x="251" y="0"/>
                  </a:moveTo>
                  <a:lnTo>
                    <a:pt x="0" y="206"/>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3"/>
            <p:cNvSpPr/>
            <p:nvPr/>
          </p:nvSpPr>
          <p:spPr>
            <a:xfrm>
              <a:off x="16360240"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3"/>
            <p:cNvSpPr/>
            <p:nvPr/>
          </p:nvSpPr>
          <p:spPr>
            <a:xfrm>
              <a:off x="17046520" y="1734738"/>
              <a:ext cx="52984" cy="43523"/>
            </a:xfrm>
            <a:custGeom>
              <a:avLst/>
              <a:gdLst/>
              <a:ahLst/>
              <a:cxnLst/>
              <a:rect l="l" t="t" r="r" b="b"/>
              <a:pathLst>
                <a:path w="252" h="207" extrusionOk="0">
                  <a:moveTo>
                    <a:pt x="251" y="1"/>
                  </a:moveTo>
                  <a:lnTo>
                    <a:pt x="0" y="206"/>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3"/>
            <p:cNvSpPr/>
            <p:nvPr/>
          </p:nvSpPr>
          <p:spPr>
            <a:xfrm>
              <a:off x="17583938" y="130770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3"/>
            <p:cNvSpPr/>
            <p:nvPr/>
          </p:nvSpPr>
          <p:spPr>
            <a:xfrm>
              <a:off x="16561877" y="2118668"/>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3"/>
            <p:cNvSpPr/>
            <p:nvPr/>
          </p:nvSpPr>
          <p:spPr>
            <a:xfrm>
              <a:off x="17315229" y="1523639"/>
              <a:ext cx="52984" cy="38687"/>
            </a:xfrm>
            <a:custGeom>
              <a:avLst/>
              <a:gdLst/>
              <a:ahLst/>
              <a:cxnLst/>
              <a:rect l="l" t="t" r="r" b="b"/>
              <a:pathLst>
                <a:path w="252" h="184" extrusionOk="0">
                  <a:moveTo>
                    <a:pt x="252" y="0"/>
                  </a:moveTo>
                  <a:lnTo>
                    <a:pt x="1" y="183"/>
                  </a:lnTo>
                  <a:lnTo>
                    <a:pt x="23"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3"/>
            <p:cNvSpPr/>
            <p:nvPr/>
          </p:nvSpPr>
          <p:spPr>
            <a:xfrm>
              <a:off x="17641548" y="1264392"/>
              <a:ext cx="52984" cy="43523"/>
            </a:xfrm>
            <a:custGeom>
              <a:avLst/>
              <a:gdLst/>
              <a:ahLst/>
              <a:cxnLst/>
              <a:rect l="l" t="t" r="r" b="b"/>
              <a:pathLst>
                <a:path w="252" h="207" extrusionOk="0">
                  <a:moveTo>
                    <a:pt x="229"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3"/>
            <p:cNvSpPr/>
            <p:nvPr/>
          </p:nvSpPr>
          <p:spPr>
            <a:xfrm>
              <a:off x="17425614" y="1437223"/>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3"/>
            <p:cNvSpPr/>
            <p:nvPr/>
          </p:nvSpPr>
          <p:spPr>
            <a:xfrm>
              <a:off x="17209680" y="1605219"/>
              <a:ext cx="52984" cy="43313"/>
            </a:xfrm>
            <a:custGeom>
              <a:avLst/>
              <a:gdLst/>
              <a:ahLst/>
              <a:cxnLst/>
              <a:rect l="l" t="t" r="r" b="b"/>
              <a:pathLst>
                <a:path w="252" h="206" extrusionOk="0">
                  <a:moveTo>
                    <a:pt x="229" y="1"/>
                  </a:moveTo>
                  <a:lnTo>
                    <a:pt x="0" y="206"/>
                  </a:lnTo>
                  <a:lnTo>
                    <a:pt x="0"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3"/>
            <p:cNvSpPr/>
            <p:nvPr/>
          </p:nvSpPr>
          <p:spPr>
            <a:xfrm>
              <a:off x="17857482" y="1130037"/>
              <a:ext cx="210" cy="5046"/>
            </a:xfrm>
            <a:custGeom>
              <a:avLst/>
              <a:gdLst/>
              <a:ahLst/>
              <a:cxnLst/>
              <a:rect l="l" t="t" r="r" b="b"/>
              <a:pathLst>
                <a:path w="1" h="24" extrusionOk="0">
                  <a:moveTo>
                    <a:pt x="1" y="24"/>
                  </a:moveTo>
                  <a:lnTo>
                    <a:pt x="1" y="24"/>
                  </a:lnTo>
                  <a:lnTo>
                    <a:pt x="1" y="1"/>
                  </a:lnTo>
                  <a:lnTo>
                    <a:pt x="1" y="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3"/>
            <p:cNvSpPr/>
            <p:nvPr/>
          </p:nvSpPr>
          <p:spPr>
            <a:xfrm>
              <a:off x="17747097" y="1178186"/>
              <a:ext cx="52984" cy="43313"/>
            </a:xfrm>
            <a:custGeom>
              <a:avLst/>
              <a:gdLst/>
              <a:ahLst/>
              <a:cxnLst/>
              <a:rect l="l" t="t" r="r" b="b"/>
              <a:pathLst>
                <a:path w="252" h="206" extrusionOk="0">
                  <a:moveTo>
                    <a:pt x="252" y="0"/>
                  </a:moveTo>
                  <a:lnTo>
                    <a:pt x="1" y="205"/>
                  </a:lnTo>
                  <a:lnTo>
                    <a:pt x="24" y="205"/>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3"/>
            <p:cNvSpPr/>
            <p:nvPr/>
          </p:nvSpPr>
          <p:spPr>
            <a:xfrm>
              <a:off x="17478389" y="1394121"/>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3"/>
            <p:cNvSpPr/>
            <p:nvPr/>
          </p:nvSpPr>
          <p:spPr>
            <a:xfrm>
              <a:off x="17531163" y="1350808"/>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3"/>
            <p:cNvSpPr/>
            <p:nvPr/>
          </p:nvSpPr>
          <p:spPr>
            <a:xfrm>
              <a:off x="17262454" y="1562116"/>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3"/>
            <p:cNvSpPr/>
            <p:nvPr/>
          </p:nvSpPr>
          <p:spPr>
            <a:xfrm>
              <a:off x="17799872" y="1134873"/>
              <a:ext cx="57820" cy="43523"/>
            </a:xfrm>
            <a:custGeom>
              <a:avLst/>
              <a:gdLst/>
              <a:ahLst/>
              <a:cxnLst/>
              <a:rect l="l" t="t" r="r" b="b"/>
              <a:pathLst>
                <a:path w="275" h="207" extrusionOk="0">
                  <a:moveTo>
                    <a:pt x="252" y="1"/>
                  </a:moveTo>
                  <a:lnTo>
                    <a:pt x="1" y="206"/>
                  </a:lnTo>
                  <a:lnTo>
                    <a:pt x="24" y="206"/>
                  </a:lnTo>
                  <a:lnTo>
                    <a:pt x="275"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3"/>
            <p:cNvSpPr/>
            <p:nvPr/>
          </p:nvSpPr>
          <p:spPr>
            <a:xfrm>
              <a:off x="17368003" y="1480536"/>
              <a:ext cx="57820" cy="43313"/>
            </a:xfrm>
            <a:custGeom>
              <a:avLst/>
              <a:gdLst/>
              <a:ahLst/>
              <a:cxnLst/>
              <a:rect l="l" t="t" r="r" b="b"/>
              <a:pathLst>
                <a:path w="275" h="206" extrusionOk="0">
                  <a:moveTo>
                    <a:pt x="252" y="0"/>
                  </a:moveTo>
                  <a:lnTo>
                    <a:pt x="1" y="183"/>
                  </a:lnTo>
                  <a:lnTo>
                    <a:pt x="24" y="205"/>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3"/>
            <p:cNvSpPr/>
            <p:nvPr/>
          </p:nvSpPr>
          <p:spPr>
            <a:xfrm>
              <a:off x="16451492" y="2205084"/>
              <a:ext cx="57610" cy="43523"/>
            </a:xfrm>
            <a:custGeom>
              <a:avLst/>
              <a:gdLst/>
              <a:ahLst/>
              <a:cxnLst/>
              <a:rect l="l" t="t" r="r" b="b"/>
              <a:pathLst>
                <a:path w="274" h="207"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3"/>
            <p:cNvSpPr/>
            <p:nvPr/>
          </p:nvSpPr>
          <p:spPr>
            <a:xfrm>
              <a:off x="17694323" y="1221289"/>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3"/>
            <p:cNvSpPr/>
            <p:nvPr/>
          </p:nvSpPr>
          <p:spPr>
            <a:xfrm>
              <a:off x="16398507" y="2248397"/>
              <a:ext cx="53195" cy="43313"/>
            </a:xfrm>
            <a:custGeom>
              <a:avLst/>
              <a:gdLst/>
              <a:ahLst/>
              <a:cxnLst/>
              <a:rect l="l" t="t" r="r" b="b"/>
              <a:pathLst>
                <a:path w="253" h="206" extrusionOk="0">
                  <a:moveTo>
                    <a:pt x="252" y="0"/>
                  </a:moveTo>
                  <a:lnTo>
                    <a:pt x="1" y="206"/>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3"/>
            <p:cNvSpPr/>
            <p:nvPr/>
          </p:nvSpPr>
          <p:spPr>
            <a:xfrm>
              <a:off x="17531163" y="1437223"/>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3"/>
            <p:cNvSpPr/>
            <p:nvPr/>
          </p:nvSpPr>
          <p:spPr>
            <a:xfrm>
              <a:off x="16940971" y="1907569"/>
              <a:ext cx="52984" cy="43313"/>
            </a:xfrm>
            <a:custGeom>
              <a:avLst/>
              <a:gdLst/>
              <a:ahLst/>
              <a:cxnLst/>
              <a:rect l="l" t="t" r="r" b="b"/>
              <a:pathLst>
                <a:path w="252" h="206" extrusionOk="0">
                  <a:moveTo>
                    <a:pt x="228" y="1"/>
                  </a:moveTo>
                  <a:lnTo>
                    <a:pt x="0" y="183"/>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3"/>
            <p:cNvSpPr/>
            <p:nvPr/>
          </p:nvSpPr>
          <p:spPr>
            <a:xfrm>
              <a:off x="17099295" y="1778051"/>
              <a:ext cx="52984" cy="43313"/>
            </a:xfrm>
            <a:custGeom>
              <a:avLst/>
              <a:gdLst/>
              <a:ahLst/>
              <a:cxnLst/>
              <a:rect l="l" t="t" r="r" b="b"/>
              <a:pathLst>
                <a:path w="252" h="206" extrusionOk="0">
                  <a:moveTo>
                    <a:pt x="252" y="0"/>
                  </a:moveTo>
                  <a:lnTo>
                    <a:pt x="0" y="206"/>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3"/>
            <p:cNvSpPr/>
            <p:nvPr/>
          </p:nvSpPr>
          <p:spPr>
            <a:xfrm>
              <a:off x="16561877" y="2205084"/>
              <a:ext cx="52984" cy="43523"/>
            </a:xfrm>
            <a:custGeom>
              <a:avLst/>
              <a:gdLst/>
              <a:ahLst/>
              <a:cxnLst/>
              <a:rect l="l" t="t" r="r" b="b"/>
              <a:pathLst>
                <a:path w="252" h="207"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3"/>
            <p:cNvSpPr/>
            <p:nvPr/>
          </p:nvSpPr>
          <p:spPr>
            <a:xfrm>
              <a:off x="16725037" y="2075565"/>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3"/>
            <p:cNvSpPr/>
            <p:nvPr/>
          </p:nvSpPr>
          <p:spPr>
            <a:xfrm>
              <a:off x="17368003" y="1562116"/>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3"/>
            <p:cNvSpPr/>
            <p:nvPr/>
          </p:nvSpPr>
          <p:spPr>
            <a:xfrm>
              <a:off x="16465789" y="2291499"/>
              <a:ext cx="43313" cy="29016"/>
            </a:xfrm>
            <a:custGeom>
              <a:avLst/>
              <a:gdLst/>
              <a:ahLst/>
              <a:cxnLst/>
              <a:rect l="l" t="t" r="r" b="b"/>
              <a:pathLst>
                <a:path w="206" h="138" extrusionOk="0">
                  <a:moveTo>
                    <a:pt x="183" y="1"/>
                  </a:moveTo>
                  <a:lnTo>
                    <a:pt x="1"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3"/>
            <p:cNvSpPr/>
            <p:nvPr/>
          </p:nvSpPr>
          <p:spPr>
            <a:xfrm>
              <a:off x="17694323" y="130770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3"/>
            <p:cNvSpPr/>
            <p:nvPr/>
          </p:nvSpPr>
          <p:spPr>
            <a:xfrm>
              <a:off x="17209680" y="1691635"/>
              <a:ext cx="52984" cy="43313"/>
            </a:xfrm>
            <a:custGeom>
              <a:avLst/>
              <a:gdLst/>
              <a:ahLst/>
              <a:cxnLst/>
              <a:rect l="l" t="t" r="r" b="b"/>
              <a:pathLst>
                <a:path w="252" h="206" extrusionOk="0">
                  <a:moveTo>
                    <a:pt x="229" y="0"/>
                  </a:moveTo>
                  <a:lnTo>
                    <a:pt x="0" y="206"/>
                  </a:lnTo>
                  <a:lnTo>
                    <a:pt x="0"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3"/>
            <p:cNvSpPr/>
            <p:nvPr/>
          </p:nvSpPr>
          <p:spPr>
            <a:xfrm>
              <a:off x="16667426" y="2118668"/>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3"/>
            <p:cNvSpPr/>
            <p:nvPr/>
          </p:nvSpPr>
          <p:spPr>
            <a:xfrm>
              <a:off x="17583938" y="1394121"/>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3"/>
            <p:cNvSpPr/>
            <p:nvPr/>
          </p:nvSpPr>
          <p:spPr>
            <a:xfrm>
              <a:off x="17315229" y="1605219"/>
              <a:ext cx="52984" cy="43313"/>
            </a:xfrm>
            <a:custGeom>
              <a:avLst/>
              <a:gdLst/>
              <a:ahLst/>
              <a:cxnLst/>
              <a:rect l="l" t="t" r="r" b="b"/>
              <a:pathLst>
                <a:path w="252" h="206" extrusionOk="0">
                  <a:moveTo>
                    <a:pt x="252" y="1"/>
                  </a:moveTo>
                  <a:lnTo>
                    <a:pt x="1"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3"/>
            <p:cNvSpPr/>
            <p:nvPr/>
          </p:nvSpPr>
          <p:spPr>
            <a:xfrm>
              <a:off x="16883360" y="1950672"/>
              <a:ext cx="57820" cy="43523"/>
            </a:xfrm>
            <a:custGeom>
              <a:avLst/>
              <a:gdLst/>
              <a:ahLst/>
              <a:cxnLst/>
              <a:rect l="l" t="t" r="r" b="b"/>
              <a:pathLst>
                <a:path w="275" h="207" extrusionOk="0">
                  <a:moveTo>
                    <a:pt x="251" y="1"/>
                  </a:moveTo>
                  <a:lnTo>
                    <a:pt x="0" y="184"/>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3"/>
            <p:cNvSpPr/>
            <p:nvPr/>
          </p:nvSpPr>
          <p:spPr>
            <a:xfrm>
              <a:off x="17478389" y="148053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3"/>
            <p:cNvSpPr/>
            <p:nvPr/>
          </p:nvSpPr>
          <p:spPr>
            <a:xfrm>
              <a:off x="17262454" y="1648322"/>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3"/>
            <p:cNvSpPr/>
            <p:nvPr/>
          </p:nvSpPr>
          <p:spPr>
            <a:xfrm>
              <a:off x="16614652" y="2161981"/>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3"/>
            <p:cNvSpPr/>
            <p:nvPr/>
          </p:nvSpPr>
          <p:spPr>
            <a:xfrm>
              <a:off x="16993745" y="1864467"/>
              <a:ext cx="52984" cy="43313"/>
            </a:xfrm>
            <a:custGeom>
              <a:avLst/>
              <a:gdLst/>
              <a:ahLst/>
              <a:cxnLst/>
              <a:rect l="l" t="t" r="r" b="b"/>
              <a:pathLst>
                <a:path w="252" h="206" extrusionOk="0">
                  <a:moveTo>
                    <a:pt x="251"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3"/>
            <p:cNvSpPr/>
            <p:nvPr/>
          </p:nvSpPr>
          <p:spPr>
            <a:xfrm>
              <a:off x="17152069" y="1734738"/>
              <a:ext cx="57820" cy="43523"/>
            </a:xfrm>
            <a:custGeom>
              <a:avLst/>
              <a:gdLst/>
              <a:ahLst/>
              <a:cxnLst/>
              <a:rect l="l" t="t" r="r" b="b"/>
              <a:pathLst>
                <a:path w="275" h="207" extrusionOk="0">
                  <a:moveTo>
                    <a:pt x="252" y="1"/>
                  </a:moveTo>
                  <a:lnTo>
                    <a:pt x="1" y="206"/>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3"/>
            <p:cNvSpPr/>
            <p:nvPr/>
          </p:nvSpPr>
          <p:spPr>
            <a:xfrm>
              <a:off x="17425614" y="1523639"/>
              <a:ext cx="52984" cy="38687"/>
            </a:xfrm>
            <a:custGeom>
              <a:avLst/>
              <a:gdLst/>
              <a:ahLst/>
              <a:cxnLst/>
              <a:rect l="l" t="t" r="r" b="b"/>
              <a:pathLst>
                <a:path w="252" h="184"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3"/>
            <p:cNvSpPr/>
            <p:nvPr/>
          </p:nvSpPr>
          <p:spPr>
            <a:xfrm>
              <a:off x="16777811" y="2037088"/>
              <a:ext cx="52984" cy="38687"/>
            </a:xfrm>
            <a:custGeom>
              <a:avLst/>
              <a:gdLst/>
              <a:ahLst/>
              <a:cxnLst/>
              <a:rect l="l" t="t" r="r" b="b"/>
              <a:pathLst>
                <a:path w="252" h="184" extrusionOk="0">
                  <a:moveTo>
                    <a:pt x="251" y="1"/>
                  </a:moveTo>
                  <a:lnTo>
                    <a:pt x="0" y="183"/>
                  </a:lnTo>
                  <a:lnTo>
                    <a:pt x="0"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3"/>
            <p:cNvSpPr/>
            <p:nvPr/>
          </p:nvSpPr>
          <p:spPr>
            <a:xfrm>
              <a:off x="17857482" y="1216453"/>
              <a:ext cx="210" cy="5046"/>
            </a:xfrm>
            <a:custGeom>
              <a:avLst/>
              <a:gdLst/>
              <a:ahLst/>
              <a:cxnLst/>
              <a:rect l="l" t="t" r="r" b="b"/>
              <a:pathLst>
                <a:path w="1" h="24" extrusionOk="0">
                  <a:moveTo>
                    <a:pt x="1" y="23"/>
                  </a:moveTo>
                  <a:lnTo>
                    <a:pt x="1" y="23"/>
                  </a:lnTo>
                  <a:lnTo>
                    <a:pt x="1" y="1"/>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3"/>
            <p:cNvSpPr/>
            <p:nvPr/>
          </p:nvSpPr>
          <p:spPr>
            <a:xfrm>
              <a:off x="17641548" y="1350808"/>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3"/>
            <p:cNvSpPr/>
            <p:nvPr/>
          </p:nvSpPr>
          <p:spPr>
            <a:xfrm>
              <a:off x="17799872" y="1221289"/>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3"/>
            <p:cNvSpPr/>
            <p:nvPr/>
          </p:nvSpPr>
          <p:spPr>
            <a:xfrm>
              <a:off x="16508892" y="2248397"/>
              <a:ext cx="53195" cy="43313"/>
            </a:xfrm>
            <a:custGeom>
              <a:avLst/>
              <a:gdLst/>
              <a:ahLst/>
              <a:cxnLst/>
              <a:rect l="l" t="t" r="r" b="b"/>
              <a:pathLst>
                <a:path w="253"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3"/>
            <p:cNvSpPr/>
            <p:nvPr/>
          </p:nvSpPr>
          <p:spPr>
            <a:xfrm>
              <a:off x="16830586" y="199398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3"/>
            <p:cNvSpPr/>
            <p:nvPr/>
          </p:nvSpPr>
          <p:spPr>
            <a:xfrm>
              <a:off x="17046520" y="1821154"/>
              <a:ext cx="52984" cy="43523"/>
            </a:xfrm>
            <a:custGeom>
              <a:avLst/>
              <a:gdLst/>
              <a:ahLst/>
              <a:cxnLst/>
              <a:rect l="l" t="t" r="r" b="b"/>
              <a:pathLst>
                <a:path w="252" h="207"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3"/>
            <p:cNvSpPr/>
            <p:nvPr/>
          </p:nvSpPr>
          <p:spPr>
            <a:xfrm>
              <a:off x="17747097" y="1264392"/>
              <a:ext cx="52984" cy="43523"/>
            </a:xfrm>
            <a:custGeom>
              <a:avLst/>
              <a:gdLst/>
              <a:ahLst/>
              <a:cxnLst/>
              <a:rect l="l" t="t" r="r" b="b"/>
              <a:pathLst>
                <a:path w="252" h="207" extrusionOk="0">
                  <a:moveTo>
                    <a:pt x="252" y="1"/>
                  </a:moveTo>
                  <a:lnTo>
                    <a:pt x="1" y="206"/>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3"/>
            <p:cNvSpPr/>
            <p:nvPr/>
          </p:nvSpPr>
          <p:spPr>
            <a:xfrm>
              <a:off x="16830586" y="2075565"/>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3"/>
            <p:cNvSpPr/>
            <p:nvPr/>
          </p:nvSpPr>
          <p:spPr>
            <a:xfrm>
              <a:off x="17209680" y="1778051"/>
              <a:ext cx="52984" cy="43313"/>
            </a:xfrm>
            <a:custGeom>
              <a:avLst/>
              <a:gdLst/>
              <a:ahLst/>
              <a:cxnLst/>
              <a:rect l="l" t="t" r="r" b="b"/>
              <a:pathLst>
                <a:path w="252" h="206" extrusionOk="0">
                  <a:moveTo>
                    <a:pt x="229" y="0"/>
                  </a:moveTo>
                  <a:lnTo>
                    <a:pt x="0" y="206"/>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3"/>
            <p:cNvSpPr/>
            <p:nvPr/>
          </p:nvSpPr>
          <p:spPr>
            <a:xfrm>
              <a:off x="17531163" y="1523639"/>
              <a:ext cx="52984" cy="38687"/>
            </a:xfrm>
            <a:custGeom>
              <a:avLst/>
              <a:gdLst/>
              <a:ahLst/>
              <a:cxnLst/>
              <a:rect l="l" t="t" r="r" b="b"/>
              <a:pathLst>
                <a:path w="252" h="184" extrusionOk="0">
                  <a:moveTo>
                    <a:pt x="252" y="0"/>
                  </a:moveTo>
                  <a:lnTo>
                    <a:pt x="1" y="183"/>
                  </a:lnTo>
                  <a:lnTo>
                    <a:pt x="24"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3"/>
            <p:cNvSpPr/>
            <p:nvPr/>
          </p:nvSpPr>
          <p:spPr>
            <a:xfrm>
              <a:off x="17478389" y="1562116"/>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3"/>
            <p:cNvSpPr/>
            <p:nvPr/>
          </p:nvSpPr>
          <p:spPr>
            <a:xfrm>
              <a:off x="16667426" y="2205084"/>
              <a:ext cx="57820" cy="43523"/>
            </a:xfrm>
            <a:custGeom>
              <a:avLst/>
              <a:gdLst/>
              <a:ahLst/>
              <a:cxnLst/>
              <a:rect l="l" t="t" r="r" b="b"/>
              <a:pathLst>
                <a:path w="275" h="207"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3"/>
            <p:cNvSpPr/>
            <p:nvPr/>
          </p:nvSpPr>
          <p:spPr>
            <a:xfrm>
              <a:off x="16940971" y="1993985"/>
              <a:ext cx="52984" cy="43313"/>
            </a:xfrm>
            <a:custGeom>
              <a:avLst/>
              <a:gdLst/>
              <a:ahLst/>
              <a:cxnLst/>
              <a:rect l="l" t="t" r="r" b="b"/>
              <a:pathLst>
                <a:path w="252" h="206" extrusionOk="0">
                  <a:moveTo>
                    <a:pt x="228" y="0"/>
                  </a:moveTo>
                  <a:lnTo>
                    <a:pt x="0" y="183"/>
                  </a:ln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3"/>
            <p:cNvSpPr/>
            <p:nvPr/>
          </p:nvSpPr>
          <p:spPr>
            <a:xfrm>
              <a:off x="17747097" y="1350808"/>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3"/>
            <p:cNvSpPr/>
            <p:nvPr/>
          </p:nvSpPr>
          <p:spPr>
            <a:xfrm>
              <a:off x="17152069" y="1821154"/>
              <a:ext cx="57820" cy="43523"/>
            </a:xfrm>
            <a:custGeom>
              <a:avLst/>
              <a:gdLst/>
              <a:ahLst/>
              <a:cxnLst/>
              <a:rect l="l" t="t" r="r" b="b"/>
              <a:pathLst>
                <a:path w="275" h="207"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3"/>
            <p:cNvSpPr/>
            <p:nvPr/>
          </p:nvSpPr>
          <p:spPr>
            <a:xfrm>
              <a:off x="16883360" y="2037088"/>
              <a:ext cx="57820" cy="38687"/>
            </a:xfrm>
            <a:custGeom>
              <a:avLst/>
              <a:gdLst/>
              <a:ahLst/>
              <a:cxnLst/>
              <a:rect l="l" t="t" r="r" b="b"/>
              <a:pathLst>
                <a:path w="275" h="184" extrusionOk="0">
                  <a:moveTo>
                    <a:pt x="251" y="1"/>
                  </a:moveTo>
                  <a:lnTo>
                    <a:pt x="0" y="183"/>
                  </a:lnTo>
                  <a:lnTo>
                    <a:pt x="23" y="183"/>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3"/>
            <p:cNvSpPr/>
            <p:nvPr/>
          </p:nvSpPr>
          <p:spPr>
            <a:xfrm>
              <a:off x="17315229" y="1691635"/>
              <a:ext cx="52984" cy="43313"/>
            </a:xfrm>
            <a:custGeom>
              <a:avLst/>
              <a:gdLst/>
              <a:ahLst/>
              <a:cxnLst/>
              <a:rect l="l" t="t" r="r" b="b"/>
              <a:pathLst>
                <a:path w="252" h="206" extrusionOk="0">
                  <a:moveTo>
                    <a:pt x="252" y="0"/>
                  </a:moveTo>
                  <a:lnTo>
                    <a:pt x="1" y="206"/>
                  </a:lnTo>
                  <a:lnTo>
                    <a:pt x="23"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3"/>
            <p:cNvSpPr/>
            <p:nvPr/>
          </p:nvSpPr>
          <p:spPr>
            <a:xfrm>
              <a:off x="17425614" y="1605219"/>
              <a:ext cx="52984" cy="43313"/>
            </a:xfrm>
            <a:custGeom>
              <a:avLst/>
              <a:gdLst/>
              <a:ahLst/>
              <a:cxnLst/>
              <a:rect l="l" t="t" r="r" b="b"/>
              <a:pathLst>
                <a:path w="252" h="206"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3"/>
            <p:cNvSpPr/>
            <p:nvPr/>
          </p:nvSpPr>
          <p:spPr>
            <a:xfrm>
              <a:off x="16576175" y="2291499"/>
              <a:ext cx="38687" cy="29016"/>
            </a:xfrm>
            <a:custGeom>
              <a:avLst/>
              <a:gdLst/>
              <a:ahLst/>
              <a:cxnLst/>
              <a:rect l="l" t="t" r="r" b="b"/>
              <a:pathLst>
                <a:path w="184" h="138" extrusionOk="0">
                  <a:moveTo>
                    <a:pt x="183" y="1"/>
                  </a:moveTo>
                  <a:lnTo>
                    <a:pt x="1"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3"/>
            <p:cNvSpPr/>
            <p:nvPr/>
          </p:nvSpPr>
          <p:spPr>
            <a:xfrm>
              <a:off x="17799872" y="130770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3"/>
            <p:cNvSpPr/>
            <p:nvPr/>
          </p:nvSpPr>
          <p:spPr>
            <a:xfrm>
              <a:off x="17583938" y="1480536"/>
              <a:ext cx="57820" cy="43313"/>
            </a:xfrm>
            <a:custGeom>
              <a:avLst/>
              <a:gdLst/>
              <a:ahLst/>
              <a:cxnLst/>
              <a:rect l="l" t="t" r="r" b="b"/>
              <a:pathLst>
                <a:path w="275" h="206" extrusionOk="0">
                  <a:moveTo>
                    <a:pt x="252" y="0"/>
                  </a:moveTo>
                  <a:lnTo>
                    <a:pt x="1" y="183"/>
                  </a:lnTo>
                  <a:lnTo>
                    <a:pt x="24" y="205"/>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3"/>
            <p:cNvSpPr/>
            <p:nvPr/>
          </p:nvSpPr>
          <p:spPr>
            <a:xfrm>
              <a:off x="17046520" y="1907569"/>
              <a:ext cx="52984" cy="43313"/>
            </a:xfrm>
            <a:custGeom>
              <a:avLst/>
              <a:gdLst/>
              <a:ahLst/>
              <a:cxnLst/>
              <a:rect l="l" t="t" r="r" b="b"/>
              <a:pathLst>
                <a:path w="252" h="206" extrusionOk="0">
                  <a:moveTo>
                    <a:pt x="251" y="1"/>
                  </a:moveTo>
                  <a:lnTo>
                    <a:pt x="0" y="183"/>
                  </a:lnTo>
                  <a:lnTo>
                    <a:pt x="23"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3"/>
            <p:cNvSpPr/>
            <p:nvPr/>
          </p:nvSpPr>
          <p:spPr>
            <a:xfrm>
              <a:off x="17694323" y="1394121"/>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3"/>
            <p:cNvSpPr/>
            <p:nvPr/>
          </p:nvSpPr>
          <p:spPr>
            <a:xfrm>
              <a:off x="17641548" y="1437223"/>
              <a:ext cx="52984" cy="43523"/>
            </a:xfrm>
            <a:custGeom>
              <a:avLst/>
              <a:gdLst/>
              <a:ahLst/>
              <a:cxnLst/>
              <a:rect l="l" t="t" r="r" b="b"/>
              <a:pathLst>
                <a:path w="252" h="207" extrusionOk="0">
                  <a:moveTo>
                    <a:pt x="229"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3"/>
            <p:cNvSpPr/>
            <p:nvPr/>
          </p:nvSpPr>
          <p:spPr>
            <a:xfrm>
              <a:off x="16777811" y="2118668"/>
              <a:ext cx="52984" cy="43523"/>
            </a:xfrm>
            <a:custGeom>
              <a:avLst/>
              <a:gdLst/>
              <a:ahLst/>
              <a:cxnLst/>
              <a:rect l="l" t="t" r="r" b="b"/>
              <a:pathLst>
                <a:path w="252" h="207" extrusionOk="0">
                  <a:moveTo>
                    <a:pt x="251" y="1"/>
                  </a:moveTo>
                  <a:lnTo>
                    <a:pt x="0" y="206"/>
                  </a:ln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3"/>
            <p:cNvSpPr/>
            <p:nvPr/>
          </p:nvSpPr>
          <p:spPr>
            <a:xfrm>
              <a:off x="16614652" y="2248397"/>
              <a:ext cx="52984" cy="43313"/>
            </a:xfrm>
            <a:custGeom>
              <a:avLst/>
              <a:gdLst/>
              <a:ahLst/>
              <a:cxnLst/>
              <a:rect l="l" t="t" r="r" b="b"/>
              <a:pathLst>
                <a:path w="252" h="206" extrusionOk="0">
                  <a:moveTo>
                    <a:pt x="251" y="0"/>
                  </a:moveTo>
                  <a:lnTo>
                    <a:pt x="0" y="206"/>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3"/>
            <p:cNvSpPr/>
            <p:nvPr/>
          </p:nvSpPr>
          <p:spPr>
            <a:xfrm>
              <a:off x="16993745" y="1950672"/>
              <a:ext cx="52984" cy="43523"/>
            </a:xfrm>
            <a:custGeom>
              <a:avLst/>
              <a:gdLst/>
              <a:ahLst/>
              <a:cxnLst/>
              <a:rect l="l" t="t" r="r" b="b"/>
              <a:pathLst>
                <a:path w="252" h="207" extrusionOk="0">
                  <a:moveTo>
                    <a:pt x="251" y="1"/>
                  </a:moveTo>
                  <a:lnTo>
                    <a:pt x="0" y="184"/>
                  </a:lnTo>
                  <a:lnTo>
                    <a:pt x="0" y="206"/>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3"/>
            <p:cNvSpPr/>
            <p:nvPr/>
          </p:nvSpPr>
          <p:spPr>
            <a:xfrm>
              <a:off x="16725037" y="2161981"/>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3"/>
            <p:cNvSpPr/>
            <p:nvPr/>
          </p:nvSpPr>
          <p:spPr>
            <a:xfrm>
              <a:off x="17368003" y="1648322"/>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3"/>
            <p:cNvSpPr/>
            <p:nvPr/>
          </p:nvSpPr>
          <p:spPr>
            <a:xfrm>
              <a:off x="17262454" y="1734738"/>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3"/>
            <p:cNvSpPr/>
            <p:nvPr/>
          </p:nvSpPr>
          <p:spPr>
            <a:xfrm>
              <a:off x="17857482" y="1302869"/>
              <a:ext cx="210" cy="5046"/>
            </a:xfrm>
            <a:custGeom>
              <a:avLst/>
              <a:gdLst/>
              <a:ahLst/>
              <a:cxnLst/>
              <a:rect l="l" t="t" r="r" b="b"/>
              <a:pathLst>
                <a:path w="1" h="24" extrusionOk="0">
                  <a:moveTo>
                    <a:pt x="1" y="23"/>
                  </a:moveTo>
                  <a:lnTo>
                    <a:pt x="1" y="23"/>
                  </a:lnTo>
                  <a:lnTo>
                    <a:pt x="1" y="1"/>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3"/>
            <p:cNvSpPr/>
            <p:nvPr/>
          </p:nvSpPr>
          <p:spPr>
            <a:xfrm>
              <a:off x="17099295" y="1864467"/>
              <a:ext cx="52984" cy="43313"/>
            </a:xfrm>
            <a:custGeom>
              <a:avLst/>
              <a:gdLst/>
              <a:ahLst/>
              <a:cxnLst/>
              <a:rect l="l" t="t" r="r" b="b"/>
              <a:pathLst>
                <a:path w="252" h="206" extrusionOk="0">
                  <a:moveTo>
                    <a:pt x="252" y="0"/>
                  </a:moveTo>
                  <a:lnTo>
                    <a:pt x="0"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3"/>
            <p:cNvSpPr/>
            <p:nvPr/>
          </p:nvSpPr>
          <p:spPr>
            <a:xfrm>
              <a:off x="16777811" y="2205084"/>
              <a:ext cx="52984" cy="43523"/>
            </a:xfrm>
            <a:custGeom>
              <a:avLst/>
              <a:gdLst/>
              <a:ahLst/>
              <a:cxnLst/>
              <a:rect l="l" t="t" r="r" b="b"/>
              <a:pathLst>
                <a:path w="252" h="207"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3"/>
            <p:cNvSpPr/>
            <p:nvPr/>
          </p:nvSpPr>
          <p:spPr>
            <a:xfrm>
              <a:off x="16993745" y="2037088"/>
              <a:ext cx="52984" cy="38687"/>
            </a:xfrm>
            <a:custGeom>
              <a:avLst/>
              <a:gdLst/>
              <a:ahLst/>
              <a:cxnLst/>
              <a:rect l="l" t="t" r="r" b="b"/>
              <a:pathLst>
                <a:path w="252" h="184" extrusionOk="0">
                  <a:moveTo>
                    <a:pt x="251" y="1"/>
                  </a:moveTo>
                  <a:lnTo>
                    <a:pt x="0" y="183"/>
                  </a:lnTo>
                  <a:lnTo>
                    <a:pt x="0" y="18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3"/>
            <p:cNvSpPr/>
            <p:nvPr/>
          </p:nvSpPr>
          <p:spPr>
            <a:xfrm>
              <a:off x="17747097" y="1437223"/>
              <a:ext cx="52984" cy="43523"/>
            </a:xfrm>
            <a:custGeom>
              <a:avLst/>
              <a:gdLst/>
              <a:ahLst/>
              <a:cxnLst/>
              <a:rect l="l" t="t" r="r" b="b"/>
              <a:pathLst>
                <a:path w="252" h="207" extrusionOk="0">
                  <a:moveTo>
                    <a:pt x="252" y="1"/>
                  </a:moveTo>
                  <a:lnTo>
                    <a:pt x="1" y="183"/>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3"/>
            <p:cNvSpPr/>
            <p:nvPr/>
          </p:nvSpPr>
          <p:spPr>
            <a:xfrm>
              <a:off x="17857482" y="1389285"/>
              <a:ext cx="210" cy="5046"/>
            </a:xfrm>
            <a:custGeom>
              <a:avLst/>
              <a:gdLst/>
              <a:ahLst/>
              <a:cxnLst/>
              <a:rect l="l" t="t" r="r" b="b"/>
              <a:pathLst>
                <a:path w="1" h="24" extrusionOk="0">
                  <a:moveTo>
                    <a:pt x="1" y="23"/>
                  </a:moveTo>
                  <a:lnTo>
                    <a:pt x="1" y="23"/>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3"/>
            <p:cNvSpPr/>
            <p:nvPr/>
          </p:nvSpPr>
          <p:spPr>
            <a:xfrm>
              <a:off x="17315229" y="1778051"/>
              <a:ext cx="52984" cy="43313"/>
            </a:xfrm>
            <a:custGeom>
              <a:avLst/>
              <a:gdLst/>
              <a:ahLst/>
              <a:cxnLst/>
              <a:rect l="l" t="t" r="r" b="b"/>
              <a:pathLst>
                <a:path w="252" h="206" extrusionOk="0">
                  <a:moveTo>
                    <a:pt x="252" y="0"/>
                  </a:moveTo>
                  <a:lnTo>
                    <a:pt x="1" y="206"/>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3"/>
            <p:cNvSpPr/>
            <p:nvPr/>
          </p:nvSpPr>
          <p:spPr>
            <a:xfrm>
              <a:off x="17262454" y="1821154"/>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3"/>
            <p:cNvSpPr/>
            <p:nvPr/>
          </p:nvSpPr>
          <p:spPr>
            <a:xfrm>
              <a:off x="17531163" y="1605219"/>
              <a:ext cx="52984" cy="43313"/>
            </a:xfrm>
            <a:custGeom>
              <a:avLst/>
              <a:gdLst/>
              <a:ahLst/>
              <a:cxnLst/>
              <a:rect l="l" t="t" r="r" b="b"/>
              <a:pathLst>
                <a:path w="252" h="206"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3"/>
            <p:cNvSpPr/>
            <p:nvPr/>
          </p:nvSpPr>
          <p:spPr>
            <a:xfrm>
              <a:off x="17478389" y="1648322"/>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3"/>
            <p:cNvSpPr/>
            <p:nvPr/>
          </p:nvSpPr>
          <p:spPr>
            <a:xfrm>
              <a:off x="17583938" y="1562116"/>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3"/>
            <p:cNvSpPr/>
            <p:nvPr/>
          </p:nvSpPr>
          <p:spPr>
            <a:xfrm>
              <a:off x="17368003" y="1734738"/>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3"/>
            <p:cNvSpPr/>
            <p:nvPr/>
          </p:nvSpPr>
          <p:spPr>
            <a:xfrm>
              <a:off x="17209680" y="1864467"/>
              <a:ext cx="52984" cy="43313"/>
            </a:xfrm>
            <a:custGeom>
              <a:avLst/>
              <a:gdLst/>
              <a:ahLst/>
              <a:cxnLst/>
              <a:rect l="l" t="t" r="r" b="b"/>
              <a:pathLst>
                <a:path w="252" h="206" extrusionOk="0">
                  <a:moveTo>
                    <a:pt x="229" y="0"/>
                  </a:moveTo>
                  <a:lnTo>
                    <a:pt x="0" y="183"/>
                  </a:lnTo>
                  <a:lnTo>
                    <a:pt x="0"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3"/>
            <p:cNvSpPr/>
            <p:nvPr/>
          </p:nvSpPr>
          <p:spPr>
            <a:xfrm>
              <a:off x="17152069" y="1907569"/>
              <a:ext cx="57820" cy="43313"/>
            </a:xfrm>
            <a:custGeom>
              <a:avLst/>
              <a:gdLst/>
              <a:ahLst/>
              <a:cxnLst/>
              <a:rect l="l" t="t" r="r" b="b"/>
              <a:pathLst>
                <a:path w="275" h="206" extrusionOk="0">
                  <a:moveTo>
                    <a:pt x="252" y="1"/>
                  </a:moveTo>
                  <a:lnTo>
                    <a:pt x="1" y="183"/>
                  </a:lnTo>
                  <a:lnTo>
                    <a:pt x="23" y="206"/>
                  </a:lnTo>
                  <a:lnTo>
                    <a:pt x="2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3"/>
            <p:cNvSpPr/>
            <p:nvPr/>
          </p:nvSpPr>
          <p:spPr>
            <a:xfrm>
              <a:off x="16681724" y="2291499"/>
              <a:ext cx="43523" cy="29016"/>
            </a:xfrm>
            <a:custGeom>
              <a:avLst/>
              <a:gdLst/>
              <a:ahLst/>
              <a:cxnLst/>
              <a:rect l="l" t="t" r="r" b="b"/>
              <a:pathLst>
                <a:path w="207" h="138" extrusionOk="0">
                  <a:moveTo>
                    <a:pt x="183" y="1"/>
                  </a:moveTo>
                  <a:lnTo>
                    <a:pt x="1"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3"/>
            <p:cNvSpPr/>
            <p:nvPr/>
          </p:nvSpPr>
          <p:spPr>
            <a:xfrm>
              <a:off x="17799872" y="1394121"/>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3"/>
            <p:cNvSpPr/>
            <p:nvPr/>
          </p:nvSpPr>
          <p:spPr>
            <a:xfrm>
              <a:off x="16725037" y="2248397"/>
              <a:ext cx="52984" cy="43313"/>
            </a:xfrm>
            <a:custGeom>
              <a:avLst/>
              <a:gdLst/>
              <a:ahLst/>
              <a:cxnLst/>
              <a:rect l="l" t="t" r="r" b="b"/>
              <a:pathLst>
                <a:path w="252" h="206" extrusionOk="0">
                  <a:moveTo>
                    <a:pt x="228" y="0"/>
                  </a:move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3"/>
            <p:cNvSpPr/>
            <p:nvPr/>
          </p:nvSpPr>
          <p:spPr>
            <a:xfrm>
              <a:off x="16883360" y="2118668"/>
              <a:ext cx="57820" cy="43523"/>
            </a:xfrm>
            <a:custGeom>
              <a:avLst/>
              <a:gdLst/>
              <a:ahLst/>
              <a:cxnLst/>
              <a:rect l="l" t="t" r="r" b="b"/>
              <a:pathLst>
                <a:path w="275" h="207" extrusionOk="0">
                  <a:moveTo>
                    <a:pt x="251" y="1"/>
                  </a:moveTo>
                  <a:lnTo>
                    <a:pt x="0" y="206"/>
                  </a:lnTo>
                  <a:lnTo>
                    <a:pt x="23" y="206"/>
                  </a:lnTo>
                  <a:lnTo>
                    <a:pt x="274"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3"/>
            <p:cNvSpPr/>
            <p:nvPr/>
          </p:nvSpPr>
          <p:spPr>
            <a:xfrm>
              <a:off x="17046520" y="1993985"/>
              <a:ext cx="52984" cy="43313"/>
            </a:xfrm>
            <a:custGeom>
              <a:avLst/>
              <a:gdLst/>
              <a:ahLst/>
              <a:cxnLst/>
              <a:rect l="l" t="t" r="r" b="b"/>
              <a:pathLst>
                <a:path w="252" h="206" extrusionOk="0">
                  <a:moveTo>
                    <a:pt x="251" y="0"/>
                  </a:moveTo>
                  <a:lnTo>
                    <a:pt x="0" y="183"/>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3"/>
            <p:cNvSpPr/>
            <p:nvPr/>
          </p:nvSpPr>
          <p:spPr>
            <a:xfrm>
              <a:off x="17425614" y="169163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3"/>
            <p:cNvSpPr/>
            <p:nvPr/>
          </p:nvSpPr>
          <p:spPr>
            <a:xfrm>
              <a:off x="16940971" y="2075565"/>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3"/>
            <p:cNvSpPr/>
            <p:nvPr/>
          </p:nvSpPr>
          <p:spPr>
            <a:xfrm>
              <a:off x="17641548" y="1523639"/>
              <a:ext cx="52984" cy="38687"/>
            </a:xfrm>
            <a:custGeom>
              <a:avLst/>
              <a:gdLst/>
              <a:ahLst/>
              <a:cxnLst/>
              <a:rect l="l" t="t" r="r" b="b"/>
              <a:pathLst>
                <a:path w="252" h="184" extrusionOk="0">
                  <a:moveTo>
                    <a:pt x="229" y="0"/>
                  </a:moveTo>
                  <a:lnTo>
                    <a:pt x="1"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3"/>
            <p:cNvSpPr/>
            <p:nvPr/>
          </p:nvSpPr>
          <p:spPr>
            <a:xfrm>
              <a:off x="17099295" y="1950672"/>
              <a:ext cx="52984" cy="43523"/>
            </a:xfrm>
            <a:custGeom>
              <a:avLst/>
              <a:gdLst/>
              <a:ahLst/>
              <a:cxnLst/>
              <a:rect l="l" t="t" r="r" b="b"/>
              <a:pathLst>
                <a:path w="252" h="207" extrusionOk="0">
                  <a:moveTo>
                    <a:pt x="252" y="1"/>
                  </a:moveTo>
                  <a:lnTo>
                    <a:pt x="0" y="184"/>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3"/>
            <p:cNvSpPr/>
            <p:nvPr/>
          </p:nvSpPr>
          <p:spPr>
            <a:xfrm>
              <a:off x="16830586" y="2161981"/>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3"/>
            <p:cNvSpPr/>
            <p:nvPr/>
          </p:nvSpPr>
          <p:spPr>
            <a:xfrm>
              <a:off x="17694323" y="1480536"/>
              <a:ext cx="52984" cy="43313"/>
            </a:xfrm>
            <a:custGeom>
              <a:avLst/>
              <a:gdLst/>
              <a:ahLst/>
              <a:cxnLst/>
              <a:rect l="l" t="t" r="r" b="b"/>
              <a:pathLst>
                <a:path w="252" h="206" extrusionOk="0">
                  <a:moveTo>
                    <a:pt x="252" y="0"/>
                  </a:moveTo>
                  <a:lnTo>
                    <a:pt x="1" y="183"/>
                  </a:lnTo>
                  <a:lnTo>
                    <a:pt x="1" y="205"/>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3"/>
            <p:cNvSpPr/>
            <p:nvPr/>
          </p:nvSpPr>
          <p:spPr>
            <a:xfrm>
              <a:off x="17694323" y="1562116"/>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3"/>
            <p:cNvSpPr/>
            <p:nvPr/>
          </p:nvSpPr>
          <p:spPr>
            <a:xfrm>
              <a:off x="16940971" y="2161981"/>
              <a:ext cx="52984" cy="43313"/>
            </a:xfrm>
            <a:custGeom>
              <a:avLst/>
              <a:gdLst/>
              <a:ahLst/>
              <a:cxnLst/>
              <a:rect l="l" t="t" r="r" b="b"/>
              <a:pathLst>
                <a:path w="252" h="206" extrusionOk="0">
                  <a:moveTo>
                    <a:pt x="228" y="0"/>
                  </a:moveTo>
                  <a:lnTo>
                    <a:pt x="0" y="206"/>
                  </a:lnTo>
                  <a:lnTo>
                    <a:pt x="251" y="23"/>
                  </a:lnTo>
                  <a:lnTo>
                    <a:pt x="2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3"/>
            <p:cNvSpPr/>
            <p:nvPr/>
          </p:nvSpPr>
          <p:spPr>
            <a:xfrm>
              <a:off x="17583938" y="1648322"/>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3"/>
            <p:cNvSpPr/>
            <p:nvPr/>
          </p:nvSpPr>
          <p:spPr>
            <a:xfrm>
              <a:off x="17368003" y="1821154"/>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3"/>
            <p:cNvSpPr/>
            <p:nvPr/>
          </p:nvSpPr>
          <p:spPr>
            <a:xfrm>
              <a:off x="16792109" y="2291499"/>
              <a:ext cx="38687" cy="29016"/>
            </a:xfrm>
            <a:custGeom>
              <a:avLst/>
              <a:gdLst/>
              <a:ahLst/>
              <a:cxnLst/>
              <a:rect l="l" t="t" r="r" b="b"/>
              <a:pathLst>
                <a:path w="184" h="138" extrusionOk="0">
                  <a:moveTo>
                    <a:pt x="183" y="1"/>
                  </a:moveTo>
                  <a:lnTo>
                    <a:pt x="1"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3"/>
            <p:cNvSpPr/>
            <p:nvPr/>
          </p:nvSpPr>
          <p:spPr>
            <a:xfrm>
              <a:off x="17152069" y="1993985"/>
              <a:ext cx="57820" cy="43313"/>
            </a:xfrm>
            <a:custGeom>
              <a:avLst/>
              <a:gdLst/>
              <a:ahLst/>
              <a:cxnLst/>
              <a:rect l="l" t="t" r="r" b="b"/>
              <a:pathLst>
                <a:path w="275" h="206" extrusionOk="0">
                  <a:moveTo>
                    <a:pt x="252" y="0"/>
                  </a:moveTo>
                  <a:lnTo>
                    <a:pt x="1" y="183"/>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3"/>
            <p:cNvSpPr/>
            <p:nvPr/>
          </p:nvSpPr>
          <p:spPr>
            <a:xfrm>
              <a:off x="16993745" y="2118668"/>
              <a:ext cx="52984" cy="43523"/>
            </a:xfrm>
            <a:custGeom>
              <a:avLst/>
              <a:gdLst/>
              <a:ahLst/>
              <a:cxnLst/>
              <a:rect l="l" t="t" r="r" b="b"/>
              <a:pathLst>
                <a:path w="252" h="207" extrusionOk="0">
                  <a:moveTo>
                    <a:pt x="251" y="1"/>
                  </a:moveTo>
                  <a:lnTo>
                    <a:pt x="0" y="206"/>
                  </a:lnTo>
                  <a:lnTo>
                    <a:pt x="251" y="24"/>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3"/>
            <p:cNvSpPr/>
            <p:nvPr/>
          </p:nvSpPr>
          <p:spPr>
            <a:xfrm>
              <a:off x="17747097" y="1523639"/>
              <a:ext cx="52984" cy="38687"/>
            </a:xfrm>
            <a:custGeom>
              <a:avLst/>
              <a:gdLst/>
              <a:ahLst/>
              <a:cxnLst/>
              <a:rect l="l" t="t" r="r" b="b"/>
              <a:pathLst>
                <a:path w="252" h="184" extrusionOk="0">
                  <a:moveTo>
                    <a:pt x="252" y="0"/>
                  </a:moveTo>
                  <a:lnTo>
                    <a:pt x="1" y="183"/>
                  </a:lnTo>
                  <a:lnTo>
                    <a:pt x="24" y="18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3"/>
            <p:cNvSpPr/>
            <p:nvPr/>
          </p:nvSpPr>
          <p:spPr>
            <a:xfrm>
              <a:off x="16883360" y="2205084"/>
              <a:ext cx="57820" cy="43523"/>
            </a:xfrm>
            <a:custGeom>
              <a:avLst/>
              <a:gdLst/>
              <a:ahLst/>
              <a:cxnLst/>
              <a:rect l="l" t="t" r="r" b="b"/>
              <a:pathLst>
                <a:path w="275" h="207" extrusionOk="0">
                  <a:moveTo>
                    <a:pt x="251" y="1"/>
                  </a:moveTo>
                  <a:lnTo>
                    <a:pt x="0" y="206"/>
                  </a:lnTo>
                  <a:lnTo>
                    <a:pt x="23" y="206"/>
                  </a:lnTo>
                  <a:lnTo>
                    <a:pt x="274"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3"/>
            <p:cNvSpPr/>
            <p:nvPr/>
          </p:nvSpPr>
          <p:spPr>
            <a:xfrm>
              <a:off x="17315229" y="1864467"/>
              <a:ext cx="52984" cy="43313"/>
            </a:xfrm>
            <a:custGeom>
              <a:avLst/>
              <a:gdLst/>
              <a:ahLst/>
              <a:cxnLst/>
              <a:rect l="l" t="t" r="r" b="b"/>
              <a:pathLst>
                <a:path w="252" h="206" extrusionOk="0">
                  <a:moveTo>
                    <a:pt x="252" y="0"/>
                  </a:moveTo>
                  <a:lnTo>
                    <a:pt x="1" y="183"/>
                  </a:lnTo>
                  <a:lnTo>
                    <a:pt x="23"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3"/>
            <p:cNvSpPr/>
            <p:nvPr/>
          </p:nvSpPr>
          <p:spPr>
            <a:xfrm>
              <a:off x="17799872" y="1480536"/>
              <a:ext cx="57820" cy="43313"/>
            </a:xfrm>
            <a:custGeom>
              <a:avLst/>
              <a:gdLst/>
              <a:ahLst/>
              <a:cxnLst/>
              <a:rect l="l" t="t" r="r" b="b"/>
              <a:pathLst>
                <a:path w="275" h="206" extrusionOk="0">
                  <a:moveTo>
                    <a:pt x="252" y="0"/>
                  </a:moveTo>
                  <a:lnTo>
                    <a:pt x="1" y="183"/>
                  </a:lnTo>
                  <a:lnTo>
                    <a:pt x="24" y="205"/>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3"/>
            <p:cNvSpPr/>
            <p:nvPr/>
          </p:nvSpPr>
          <p:spPr>
            <a:xfrm>
              <a:off x="16830586" y="2248397"/>
              <a:ext cx="52984" cy="43313"/>
            </a:xfrm>
            <a:custGeom>
              <a:avLst/>
              <a:gdLst/>
              <a:ahLst/>
              <a:cxnLst/>
              <a:rect l="l" t="t" r="r" b="b"/>
              <a:pathLst>
                <a:path w="252" h="206" extrusionOk="0">
                  <a:moveTo>
                    <a:pt x="251" y="0"/>
                  </a:moveTo>
                  <a:lnTo>
                    <a:pt x="0" y="206"/>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3"/>
            <p:cNvSpPr/>
            <p:nvPr/>
          </p:nvSpPr>
          <p:spPr>
            <a:xfrm>
              <a:off x="17099295" y="2037088"/>
              <a:ext cx="52984" cy="38687"/>
            </a:xfrm>
            <a:custGeom>
              <a:avLst/>
              <a:gdLst/>
              <a:ahLst/>
              <a:cxnLst/>
              <a:rect l="l" t="t" r="r" b="b"/>
              <a:pathLst>
                <a:path w="252" h="184" extrusionOk="0">
                  <a:moveTo>
                    <a:pt x="252" y="1"/>
                  </a:moveTo>
                  <a:lnTo>
                    <a:pt x="0" y="183"/>
                  </a:lnTo>
                  <a:lnTo>
                    <a:pt x="23"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3"/>
            <p:cNvSpPr/>
            <p:nvPr/>
          </p:nvSpPr>
          <p:spPr>
            <a:xfrm>
              <a:off x="17046520" y="2075565"/>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3"/>
            <p:cNvSpPr/>
            <p:nvPr/>
          </p:nvSpPr>
          <p:spPr>
            <a:xfrm>
              <a:off x="17425614" y="1778051"/>
              <a:ext cx="52984" cy="43313"/>
            </a:xfrm>
            <a:custGeom>
              <a:avLst/>
              <a:gdLst/>
              <a:ahLst/>
              <a:cxnLst/>
              <a:rect l="l" t="t" r="r" b="b"/>
              <a:pathLst>
                <a:path w="252"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3"/>
            <p:cNvSpPr/>
            <p:nvPr/>
          </p:nvSpPr>
          <p:spPr>
            <a:xfrm>
              <a:off x="17641548" y="1605219"/>
              <a:ext cx="52984" cy="43313"/>
            </a:xfrm>
            <a:custGeom>
              <a:avLst/>
              <a:gdLst/>
              <a:ahLst/>
              <a:cxnLst/>
              <a:rect l="l" t="t" r="r" b="b"/>
              <a:pathLst>
                <a:path w="252" h="206"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3"/>
            <p:cNvSpPr/>
            <p:nvPr/>
          </p:nvSpPr>
          <p:spPr>
            <a:xfrm>
              <a:off x="17262454" y="1907569"/>
              <a:ext cx="52984" cy="43313"/>
            </a:xfrm>
            <a:custGeom>
              <a:avLst/>
              <a:gdLst/>
              <a:ahLst/>
              <a:cxnLst/>
              <a:rect l="l" t="t" r="r" b="b"/>
              <a:pathLst>
                <a:path w="252" h="206"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3"/>
            <p:cNvSpPr/>
            <p:nvPr/>
          </p:nvSpPr>
          <p:spPr>
            <a:xfrm>
              <a:off x="17531163" y="1691635"/>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3"/>
            <p:cNvSpPr/>
            <p:nvPr/>
          </p:nvSpPr>
          <p:spPr>
            <a:xfrm>
              <a:off x="17857482" y="1475701"/>
              <a:ext cx="210" cy="5046"/>
            </a:xfrm>
            <a:custGeom>
              <a:avLst/>
              <a:gdLst/>
              <a:ahLst/>
              <a:cxnLst/>
              <a:rect l="l" t="t" r="r" b="b"/>
              <a:pathLst>
                <a:path w="1" h="24" extrusionOk="0">
                  <a:moveTo>
                    <a:pt x="1" y="23"/>
                  </a:moveTo>
                  <a:lnTo>
                    <a:pt x="1" y="0"/>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3"/>
            <p:cNvSpPr/>
            <p:nvPr/>
          </p:nvSpPr>
          <p:spPr>
            <a:xfrm>
              <a:off x="17478389" y="1734738"/>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3"/>
            <p:cNvSpPr/>
            <p:nvPr/>
          </p:nvSpPr>
          <p:spPr>
            <a:xfrm>
              <a:off x="17209680" y="1950672"/>
              <a:ext cx="52984" cy="43523"/>
            </a:xfrm>
            <a:custGeom>
              <a:avLst/>
              <a:gdLst/>
              <a:ahLst/>
              <a:cxnLst/>
              <a:rect l="l" t="t" r="r" b="b"/>
              <a:pathLst>
                <a:path w="252" h="207" extrusionOk="0">
                  <a:moveTo>
                    <a:pt x="229" y="1"/>
                  </a:moveTo>
                  <a:lnTo>
                    <a:pt x="0" y="184"/>
                  </a:lnTo>
                  <a:lnTo>
                    <a:pt x="0"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3"/>
            <p:cNvSpPr/>
            <p:nvPr/>
          </p:nvSpPr>
          <p:spPr>
            <a:xfrm>
              <a:off x="17478389" y="1821154"/>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3"/>
            <p:cNvSpPr/>
            <p:nvPr/>
          </p:nvSpPr>
          <p:spPr>
            <a:xfrm>
              <a:off x="16897658" y="2291499"/>
              <a:ext cx="43523" cy="29016"/>
            </a:xfrm>
            <a:custGeom>
              <a:avLst/>
              <a:gdLst/>
              <a:ahLst/>
              <a:cxnLst/>
              <a:rect l="l" t="t" r="r" b="b"/>
              <a:pathLst>
                <a:path w="207" h="138" extrusionOk="0">
                  <a:moveTo>
                    <a:pt x="183" y="1"/>
                  </a:moveTo>
                  <a:lnTo>
                    <a:pt x="1" y="137"/>
                  </a:lnTo>
                  <a:lnTo>
                    <a:pt x="24"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3"/>
            <p:cNvSpPr/>
            <p:nvPr/>
          </p:nvSpPr>
          <p:spPr>
            <a:xfrm>
              <a:off x="17262454" y="199398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3"/>
            <p:cNvSpPr/>
            <p:nvPr/>
          </p:nvSpPr>
          <p:spPr>
            <a:xfrm>
              <a:off x="17046520" y="2161981"/>
              <a:ext cx="52984" cy="43313"/>
            </a:xfrm>
            <a:custGeom>
              <a:avLst/>
              <a:gdLst/>
              <a:ahLst/>
              <a:cxnLst/>
              <a:rect l="l" t="t" r="r" b="b"/>
              <a:pathLst>
                <a:path w="252" h="206" extrusionOk="0">
                  <a:moveTo>
                    <a:pt x="251" y="0"/>
                  </a:moveTo>
                  <a:lnTo>
                    <a:pt x="0" y="206"/>
                  </a:lnTo>
                  <a:lnTo>
                    <a:pt x="23" y="206"/>
                  </a:lnTo>
                  <a:lnTo>
                    <a:pt x="251" y="23"/>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3"/>
            <p:cNvSpPr/>
            <p:nvPr/>
          </p:nvSpPr>
          <p:spPr>
            <a:xfrm>
              <a:off x="17747097" y="1605219"/>
              <a:ext cx="52984" cy="43313"/>
            </a:xfrm>
            <a:custGeom>
              <a:avLst/>
              <a:gdLst/>
              <a:ahLst/>
              <a:cxnLst/>
              <a:rect l="l" t="t" r="r" b="b"/>
              <a:pathLst>
                <a:path w="252" h="206"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3"/>
            <p:cNvSpPr/>
            <p:nvPr/>
          </p:nvSpPr>
          <p:spPr>
            <a:xfrm>
              <a:off x="17799872" y="1562116"/>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3"/>
            <p:cNvSpPr/>
            <p:nvPr/>
          </p:nvSpPr>
          <p:spPr>
            <a:xfrm>
              <a:off x="17315229" y="1950672"/>
              <a:ext cx="52984" cy="43523"/>
            </a:xfrm>
            <a:custGeom>
              <a:avLst/>
              <a:gdLst/>
              <a:ahLst/>
              <a:cxnLst/>
              <a:rect l="l" t="t" r="r" b="b"/>
              <a:pathLst>
                <a:path w="252" h="207" extrusionOk="0">
                  <a:moveTo>
                    <a:pt x="252" y="1"/>
                  </a:moveTo>
                  <a:lnTo>
                    <a:pt x="1" y="184"/>
                  </a:lnTo>
                  <a:lnTo>
                    <a:pt x="23"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3"/>
            <p:cNvSpPr/>
            <p:nvPr/>
          </p:nvSpPr>
          <p:spPr>
            <a:xfrm>
              <a:off x="16940971" y="2248397"/>
              <a:ext cx="52984" cy="43313"/>
            </a:xfrm>
            <a:custGeom>
              <a:avLst/>
              <a:gdLst/>
              <a:ahLst/>
              <a:cxnLst/>
              <a:rect l="l" t="t" r="r" b="b"/>
              <a:pathLst>
                <a:path w="252" h="206" extrusionOk="0">
                  <a:moveTo>
                    <a:pt x="228" y="0"/>
                  </a:moveTo>
                  <a:lnTo>
                    <a:pt x="0"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3"/>
            <p:cNvSpPr/>
            <p:nvPr/>
          </p:nvSpPr>
          <p:spPr>
            <a:xfrm>
              <a:off x="17694323" y="1648322"/>
              <a:ext cx="52984" cy="43523"/>
            </a:xfrm>
            <a:custGeom>
              <a:avLst/>
              <a:gdLst/>
              <a:ahLst/>
              <a:cxnLst/>
              <a:rect l="l" t="t" r="r" b="b"/>
              <a:pathLst>
                <a:path w="252" h="207" extrusionOk="0">
                  <a:moveTo>
                    <a:pt x="252" y="1"/>
                  </a:moveTo>
                  <a:lnTo>
                    <a:pt x="1" y="206"/>
                  </a:lnTo>
                  <a:lnTo>
                    <a:pt x="1"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3"/>
            <p:cNvSpPr/>
            <p:nvPr/>
          </p:nvSpPr>
          <p:spPr>
            <a:xfrm>
              <a:off x="17099295" y="2118668"/>
              <a:ext cx="52984" cy="43523"/>
            </a:xfrm>
            <a:custGeom>
              <a:avLst/>
              <a:gdLst/>
              <a:ahLst/>
              <a:cxnLst/>
              <a:rect l="l" t="t" r="r" b="b"/>
              <a:pathLst>
                <a:path w="252" h="207" extrusionOk="0">
                  <a:moveTo>
                    <a:pt x="252" y="1"/>
                  </a:moveTo>
                  <a:lnTo>
                    <a:pt x="0"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3"/>
            <p:cNvSpPr/>
            <p:nvPr/>
          </p:nvSpPr>
          <p:spPr>
            <a:xfrm>
              <a:off x="17152069" y="2075565"/>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3"/>
            <p:cNvSpPr/>
            <p:nvPr/>
          </p:nvSpPr>
          <p:spPr>
            <a:xfrm>
              <a:off x="17531163" y="1778051"/>
              <a:ext cx="52984" cy="43313"/>
            </a:xfrm>
            <a:custGeom>
              <a:avLst/>
              <a:gdLst/>
              <a:ahLst/>
              <a:cxnLst/>
              <a:rect l="l" t="t" r="r" b="b"/>
              <a:pathLst>
                <a:path w="252" h="206" extrusionOk="0">
                  <a:moveTo>
                    <a:pt x="252" y="0"/>
                  </a:moveTo>
                  <a:lnTo>
                    <a:pt x="1" y="206"/>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3"/>
            <p:cNvSpPr/>
            <p:nvPr/>
          </p:nvSpPr>
          <p:spPr>
            <a:xfrm>
              <a:off x="17583938" y="1734738"/>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3"/>
            <p:cNvSpPr/>
            <p:nvPr/>
          </p:nvSpPr>
          <p:spPr>
            <a:xfrm>
              <a:off x="16993745" y="2205084"/>
              <a:ext cx="52984" cy="43523"/>
            </a:xfrm>
            <a:custGeom>
              <a:avLst/>
              <a:gdLst/>
              <a:ahLst/>
              <a:cxnLst/>
              <a:rect l="l" t="t" r="r" b="b"/>
              <a:pathLst>
                <a:path w="252" h="207" extrusionOk="0">
                  <a:moveTo>
                    <a:pt x="251" y="1"/>
                  </a:moveTo>
                  <a:lnTo>
                    <a:pt x="0" y="206"/>
                  </a:lnTo>
                  <a:lnTo>
                    <a:pt x="251" y="23"/>
                  </a:lnTo>
                  <a:lnTo>
                    <a:pt x="25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3"/>
            <p:cNvSpPr/>
            <p:nvPr/>
          </p:nvSpPr>
          <p:spPr>
            <a:xfrm>
              <a:off x="17425614" y="1864467"/>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3"/>
            <p:cNvSpPr/>
            <p:nvPr/>
          </p:nvSpPr>
          <p:spPr>
            <a:xfrm>
              <a:off x="17641548" y="1691635"/>
              <a:ext cx="52984" cy="43313"/>
            </a:xfrm>
            <a:custGeom>
              <a:avLst/>
              <a:gdLst/>
              <a:ahLst/>
              <a:cxnLst/>
              <a:rect l="l" t="t" r="r" b="b"/>
              <a:pathLst>
                <a:path w="252" h="206" extrusionOk="0">
                  <a:moveTo>
                    <a:pt x="229" y="0"/>
                  </a:moveTo>
                  <a:lnTo>
                    <a:pt x="1" y="206"/>
                  </a:lnTo>
                  <a:lnTo>
                    <a:pt x="252" y="23"/>
                  </a:lnTo>
                  <a:lnTo>
                    <a:pt x="22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3"/>
            <p:cNvSpPr/>
            <p:nvPr/>
          </p:nvSpPr>
          <p:spPr>
            <a:xfrm>
              <a:off x="17368003" y="1907569"/>
              <a:ext cx="57820" cy="43313"/>
            </a:xfrm>
            <a:custGeom>
              <a:avLst/>
              <a:gdLst/>
              <a:ahLst/>
              <a:cxnLst/>
              <a:rect l="l" t="t" r="r" b="b"/>
              <a:pathLst>
                <a:path w="275" h="206"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3"/>
            <p:cNvSpPr/>
            <p:nvPr/>
          </p:nvSpPr>
          <p:spPr>
            <a:xfrm>
              <a:off x="17857482" y="1562116"/>
              <a:ext cx="210" cy="210"/>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3"/>
            <p:cNvSpPr/>
            <p:nvPr/>
          </p:nvSpPr>
          <p:spPr>
            <a:xfrm>
              <a:off x="17209680" y="2037088"/>
              <a:ext cx="52984" cy="38687"/>
            </a:xfrm>
            <a:custGeom>
              <a:avLst/>
              <a:gdLst/>
              <a:ahLst/>
              <a:cxnLst/>
              <a:rect l="l" t="t" r="r" b="b"/>
              <a:pathLst>
                <a:path w="252" h="184" extrusionOk="0">
                  <a:moveTo>
                    <a:pt x="229" y="1"/>
                  </a:moveTo>
                  <a:lnTo>
                    <a:pt x="0"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3"/>
            <p:cNvSpPr/>
            <p:nvPr/>
          </p:nvSpPr>
          <p:spPr>
            <a:xfrm>
              <a:off x="17425614" y="1950672"/>
              <a:ext cx="52984" cy="43523"/>
            </a:xfrm>
            <a:custGeom>
              <a:avLst/>
              <a:gdLst/>
              <a:ahLst/>
              <a:cxnLst/>
              <a:rect l="l" t="t" r="r" b="b"/>
              <a:pathLst>
                <a:path w="252" h="207" extrusionOk="0">
                  <a:moveTo>
                    <a:pt x="229"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3"/>
            <p:cNvSpPr/>
            <p:nvPr/>
          </p:nvSpPr>
          <p:spPr>
            <a:xfrm>
              <a:off x="17099295" y="2205084"/>
              <a:ext cx="52984" cy="43523"/>
            </a:xfrm>
            <a:custGeom>
              <a:avLst/>
              <a:gdLst/>
              <a:ahLst/>
              <a:cxnLst/>
              <a:rect l="l" t="t" r="r" b="b"/>
              <a:pathLst>
                <a:path w="252" h="207" extrusionOk="0">
                  <a:moveTo>
                    <a:pt x="252" y="1"/>
                  </a:moveTo>
                  <a:lnTo>
                    <a:pt x="0"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3"/>
            <p:cNvSpPr/>
            <p:nvPr/>
          </p:nvSpPr>
          <p:spPr>
            <a:xfrm>
              <a:off x="17799872" y="1648322"/>
              <a:ext cx="57820" cy="43523"/>
            </a:xfrm>
            <a:custGeom>
              <a:avLst/>
              <a:gdLst/>
              <a:ahLst/>
              <a:cxnLst/>
              <a:rect l="l" t="t" r="r" b="b"/>
              <a:pathLst>
                <a:path w="275" h="207" extrusionOk="0">
                  <a:moveTo>
                    <a:pt x="252" y="1"/>
                  </a:moveTo>
                  <a:lnTo>
                    <a:pt x="1" y="206"/>
                  </a:lnTo>
                  <a:lnTo>
                    <a:pt x="24" y="206"/>
                  </a:lnTo>
                  <a:lnTo>
                    <a:pt x="275"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3"/>
            <p:cNvSpPr/>
            <p:nvPr/>
          </p:nvSpPr>
          <p:spPr>
            <a:xfrm>
              <a:off x="17209680" y="2118668"/>
              <a:ext cx="52984" cy="43523"/>
            </a:xfrm>
            <a:custGeom>
              <a:avLst/>
              <a:gdLst/>
              <a:ahLst/>
              <a:cxnLst/>
              <a:rect l="l" t="t" r="r" b="b"/>
              <a:pathLst>
                <a:path w="252" h="207" extrusionOk="0">
                  <a:moveTo>
                    <a:pt x="229" y="1"/>
                  </a:moveTo>
                  <a:lnTo>
                    <a:pt x="0" y="206"/>
                  </a:lnTo>
                  <a:lnTo>
                    <a:pt x="0"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3"/>
            <p:cNvSpPr/>
            <p:nvPr/>
          </p:nvSpPr>
          <p:spPr>
            <a:xfrm>
              <a:off x="17747097" y="1691635"/>
              <a:ext cx="52984" cy="43313"/>
            </a:xfrm>
            <a:custGeom>
              <a:avLst/>
              <a:gdLst/>
              <a:ahLst/>
              <a:cxnLst/>
              <a:rect l="l" t="t" r="r" b="b"/>
              <a:pathLst>
                <a:path w="252" h="206" extrusionOk="0">
                  <a:moveTo>
                    <a:pt x="252" y="0"/>
                  </a:moveTo>
                  <a:lnTo>
                    <a:pt x="1" y="206"/>
                  </a:lnTo>
                  <a:lnTo>
                    <a:pt x="24"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3"/>
            <p:cNvSpPr/>
            <p:nvPr/>
          </p:nvSpPr>
          <p:spPr>
            <a:xfrm>
              <a:off x="17583938" y="1821154"/>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3"/>
            <p:cNvSpPr/>
            <p:nvPr/>
          </p:nvSpPr>
          <p:spPr>
            <a:xfrm>
              <a:off x="17694323" y="1734738"/>
              <a:ext cx="52984" cy="43523"/>
            </a:xfrm>
            <a:custGeom>
              <a:avLst/>
              <a:gdLst/>
              <a:ahLst/>
              <a:cxnLst/>
              <a:rect l="l" t="t" r="r" b="b"/>
              <a:pathLst>
                <a:path w="252" h="207" extrusionOk="0">
                  <a:moveTo>
                    <a:pt x="252" y="1"/>
                  </a:moveTo>
                  <a:lnTo>
                    <a:pt x="1" y="206"/>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3"/>
            <p:cNvSpPr/>
            <p:nvPr/>
          </p:nvSpPr>
          <p:spPr>
            <a:xfrm>
              <a:off x="17531163" y="1864467"/>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3"/>
            <p:cNvSpPr/>
            <p:nvPr/>
          </p:nvSpPr>
          <p:spPr>
            <a:xfrm>
              <a:off x="17046520" y="2248397"/>
              <a:ext cx="52984" cy="43313"/>
            </a:xfrm>
            <a:custGeom>
              <a:avLst/>
              <a:gdLst/>
              <a:ahLst/>
              <a:cxnLst/>
              <a:rect l="l" t="t" r="r" b="b"/>
              <a:pathLst>
                <a:path w="252" h="206" extrusionOk="0">
                  <a:moveTo>
                    <a:pt x="251" y="0"/>
                  </a:moveTo>
                  <a:lnTo>
                    <a:pt x="0" y="206"/>
                  </a:lnTo>
                  <a:lnTo>
                    <a:pt x="23" y="206"/>
                  </a:lnTo>
                  <a:lnTo>
                    <a:pt x="25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3"/>
            <p:cNvSpPr/>
            <p:nvPr/>
          </p:nvSpPr>
          <p:spPr>
            <a:xfrm>
              <a:off x="17641548" y="1778051"/>
              <a:ext cx="52984" cy="43313"/>
            </a:xfrm>
            <a:custGeom>
              <a:avLst/>
              <a:gdLst/>
              <a:ahLst/>
              <a:cxnLst/>
              <a:rect l="l" t="t" r="r" b="b"/>
              <a:pathLst>
                <a:path w="252" h="206" extrusionOk="0">
                  <a:moveTo>
                    <a:pt x="229" y="0"/>
                  </a:move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3"/>
            <p:cNvSpPr/>
            <p:nvPr/>
          </p:nvSpPr>
          <p:spPr>
            <a:xfrm>
              <a:off x="17857482" y="1643696"/>
              <a:ext cx="210" cy="4836"/>
            </a:xfrm>
            <a:custGeom>
              <a:avLst/>
              <a:gdLst/>
              <a:ahLst/>
              <a:cxnLst/>
              <a:rect l="l" t="t" r="r" b="b"/>
              <a:pathLst>
                <a:path w="1" h="23" extrusionOk="0">
                  <a:moveTo>
                    <a:pt x="1" y="23"/>
                  </a:moveTo>
                  <a:lnTo>
                    <a:pt x="1" y="23"/>
                  </a:lnTo>
                  <a:lnTo>
                    <a:pt x="1" y="0"/>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3"/>
            <p:cNvSpPr/>
            <p:nvPr/>
          </p:nvSpPr>
          <p:spPr>
            <a:xfrm>
              <a:off x="17008043" y="2291499"/>
              <a:ext cx="38687" cy="29016"/>
            </a:xfrm>
            <a:custGeom>
              <a:avLst/>
              <a:gdLst/>
              <a:ahLst/>
              <a:cxnLst/>
              <a:rect l="l" t="t" r="r" b="b"/>
              <a:pathLst>
                <a:path w="184" h="138" extrusionOk="0">
                  <a:moveTo>
                    <a:pt x="183" y="1"/>
                  </a:moveTo>
                  <a:lnTo>
                    <a:pt x="1" y="137"/>
                  </a:lnTo>
                  <a:lnTo>
                    <a:pt x="24"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3"/>
            <p:cNvSpPr/>
            <p:nvPr/>
          </p:nvSpPr>
          <p:spPr>
            <a:xfrm>
              <a:off x="17478389" y="1907569"/>
              <a:ext cx="52984" cy="43313"/>
            </a:xfrm>
            <a:custGeom>
              <a:avLst/>
              <a:gdLst/>
              <a:ahLst/>
              <a:cxnLst/>
              <a:rect l="l" t="t" r="r" b="b"/>
              <a:pathLst>
                <a:path w="252" h="206"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3"/>
            <p:cNvSpPr/>
            <p:nvPr/>
          </p:nvSpPr>
          <p:spPr>
            <a:xfrm>
              <a:off x="17315229" y="2037088"/>
              <a:ext cx="52984" cy="38687"/>
            </a:xfrm>
            <a:custGeom>
              <a:avLst/>
              <a:gdLst/>
              <a:ahLst/>
              <a:cxnLst/>
              <a:rect l="l" t="t" r="r" b="b"/>
              <a:pathLst>
                <a:path w="252" h="184" extrusionOk="0">
                  <a:moveTo>
                    <a:pt x="252" y="1"/>
                  </a:moveTo>
                  <a:lnTo>
                    <a:pt x="1" y="183"/>
                  </a:lnTo>
                  <a:lnTo>
                    <a:pt x="23"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3"/>
            <p:cNvSpPr/>
            <p:nvPr/>
          </p:nvSpPr>
          <p:spPr>
            <a:xfrm>
              <a:off x="17368003" y="199398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3"/>
            <p:cNvSpPr/>
            <p:nvPr/>
          </p:nvSpPr>
          <p:spPr>
            <a:xfrm>
              <a:off x="17262454" y="2075565"/>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3"/>
            <p:cNvSpPr/>
            <p:nvPr/>
          </p:nvSpPr>
          <p:spPr>
            <a:xfrm>
              <a:off x="17152069" y="2161981"/>
              <a:ext cx="57820" cy="43313"/>
            </a:xfrm>
            <a:custGeom>
              <a:avLst/>
              <a:gdLst/>
              <a:ahLst/>
              <a:cxnLst/>
              <a:rect l="l" t="t" r="r" b="b"/>
              <a:pathLst>
                <a:path w="275" h="206" extrusionOk="0">
                  <a:moveTo>
                    <a:pt x="252" y="0"/>
                  </a:moveTo>
                  <a:lnTo>
                    <a:pt x="1" y="206"/>
                  </a:lnTo>
                  <a:lnTo>
                    <a:pt x="23" y="206"/>
                  </a:lnTo>
                  <a:lnTo>
                    <a:pt x="274"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3"/>
            <p:cNvSpPr/>
            <p:nvPr/>
          </p:nvSpPr>
          <p:spPr>
            <a:xfrm>
              <a:off x="17425614" y="2037088"/>
              <a:ext cx="52984" cy="38687"/>
            </a:xfrm>
            <a:custGeom>
              <a:avLst/>
              <a:gdLst/>
              <a:ahLst/>
              <a:cxnLst/>
              <a:rect l="l" t="t" r="r" b="b"/>
              <a:pathLst>
                <a:path w="252" h="184" extrusionOk="0">
                  <a:moveTo>
                    <a:pt x="229" y="1"/>
                  </a:moveTo>
                  <a:lnTo>
                    <a:pt x="1"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3"/>
            <p:cNvSpPr/>
            <p:nvPr/>
          </p:nvSpPr>
          <p:spPr>
            <a:xfrm>
              <a:off x="17478389" y="199398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3"/>
            <p:cNvSpPr/>
            <p:nvPr/>
          </p:nvSpPr>
          <p:spPr>
            <a:xfrm>
              <a:off x="17583938" y="1907569"/>
              <a:ext cx="57820" cy="43313"/>
            </a:xfrm>
            <a:custGeom>
              <a:avLst/>
              <a:gdLst/>
              <a:ahLst/>
              <a:cxnLst/>
              <a:rect l="l" t="t" r="r" b="b"/>
              <a:pathLst>
                <a:path w="275" h="206"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3"/>
            <p:cNvSpPr/>
            <p:nvPr/>
          </p:nvSpPr>
          <p:spPr>
            <a:xfrm>
              <a:off x="17315229" y="2118668"/>
              <a:ext cx="52984" cy="43523"/>
            </a:xfrm>
            <a:custGeom>
              <a:avLst/>
              <a:gdLst/>
              <a:ahLst/>
              <a:cxnLst/>
              <a:rect l="l" t="t" r="r" b="b"/>
              <a:pathLst>
                <a:path w="252" h="207" extrusionOk="0">
                  <a:moveTo>
                    <a:pt x="252" y="1"/>
                  </a:moveTo>
                  <a:lnTo>
                    <a:pt x="1" y="206"/>
                  </a:lnTo>
                  <a:lnTo>
                    <a:pt x="23"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3"/>
            <p:cNvSpPr/>
            <p:nvPr/>
          </p:nvSpPr>
          <p:spPr>
            <a:xfrm>
              <a:off x="17368003" y="207556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3"/>
            <p:cNvSpPr/>
            <p:nvPr/>
          </p:nvSpPr>
          <p:spPr>
            <a:xfrm>
              <a:off x="17113592" y="2291499"/>
              <a:ext cx="38687" cy="29016"/>
            </a:xfrm>
            <a:custGeom>
              <a:avLst/>
              <a:gdLst/>
              <a:ahLst/>
              <a:cxnLst/>
              <a:rect l="l" t="t" r="r" b="b"/>
              <a:pathLst>
                <a:path w="184" h="138" extrusionOk="0">
                  <a:moveTo>
                    <a:pt x="184" y="1"/>
                  </a:moveTo>
                  <a:lnTo>
                    <a:pt x="1" y="137"/>
                  </a:lnTo>
                  <a:lnTo>
                    <a:pt x="24" y="137"/>
                  </a:lnTo>
                  <a:lnTo>
                    <a:pt x="18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3"/>
            <p:cNvSpPr/>
            <p:nvPr/>
          </p:nvSpPr>
          <p:spPr>
            <a:xfrm>
              <a:off x="17747097" y="1778051"/>
              <a:ext cx="52984" cy="43313"/>
            </a:xfrm>
            <a:custGeom>
              <a:avLst/>
              <a:gdLst/>
              <a:ahLst/>
              <a:cxnLst/>
              <a:rect l="l" t="t" r="r" b="b"/>
              <a:pathLst>
                <a:path w="252" h="206" extrusionOk="0">
                  <a:moveTo>
                    <a:pt x="252" y="0"/>
                  </a:moveTo>
                  <a:lnTo>
                    <a:pt x="1" y="206"/>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3"/>
            <p:cNvSpPr/>
            <p:nvPr/>
          </p:nvSpPr>
          <p:spPr>
            <a:xfrm>
              <a:off x="17152069" y="2248397"/>
              <a:ext cx="57820" cy="43313"/>
            </a:xfrm>
            <a:custGeom>
              <a:avLst/>
              <a:gdLst/>
              <a:ahLst/>
              <a:cxnLst/>
              <a:rect l="l" t="t" r="r" b="b"/>
              <a:pathLst>
                <a:path w="275" h="206" extrusionOk="0">
                  <a:moveTo>
                    <a:pt x="252" y="0"/>
                  </a:moveTo>
                  <a:lnTo>
                    <a:pt x="1" y="206"/>
                  </a:lnTo>
                  <a:lnTo>
                    <a:pt x="23" y="206"/>
                  </a:lnTo>
                  <a:lnTo>
                    <a:pt x="2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3"/>
            <p:cNvSpPr/>
            <p:nvPr/>
          </p:nvSpPr>
          <p:spPr>
            <a:xfrm>
              <a:off x="17641548" y="1864467"/>
              <a:ext cx="52984" cy="43313"/>
            </a:xfrm>
            <a:custGeom>
              <a:avLst/>
              <a:gdLst/>
              <a:ahLst/>
              <a:cxnLst/>
              <a:rect l="l" t="t" r="r" b="b"/>
              <a:pathLst>
                <a:path w="252" h="206" extrusionOk="0">
                  <a:moveTo>
                    <a:pt x="229"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3"/>
            <p:cNvSpPr/>
            <p:nvPr/>
          </p:nvSpPr>
          <p:spPr>
            <a:xfrm>
              <a:off x="17857482" y="1729902"/>
              <a:ext cx="210" cy="5046"/>
            </a:xfrm>
            <a:custGeom>
              <a:avLst/>
              <a:gdLst/>
              <a:ahLst/>
              <a:cxnLst/>
              <a:rect l="l" t="t" r="r" b="b"/>
              <a:pathLst>
                <a:path w="1" h="24" extrusionOk="0">
                  <a:moveTo>
                    <a:pt x="1" y="24"/>
                  </a:moveTo>
                  <a:lnTo>
                    <a:pt x="1" y="24"/>
                  </a:lnTo>
                  <a:lnTo>
                    <a:pt x="1" y="1"/>
                  </a:lnTo>
                  <a:lnTo>
                    <a:pt x="1" y="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3"/>
            <p:cNvSpPr/>
            <p:nvPr/>
          </p:nvSpPr>
          <p:spPr>
            <a:xfrm>
              <a:off x="17694323" y="1821154"/>
              <a:ext cx="52984" cy="43523"/>
            </a:xfrm>
            <a:custGeom>
              <a:avLst/>
              <a:gdLst/>
              <a:ahLst/>
              <a:cxnLst/>
              <a:rect l="l" t="t" r="r" b="b"/>
              <a:pathLst>
                <a:path w="252" h="207"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3"/>
            <p:cNvSpPr/>
            <p:nvPr/>
          </p:nvSpPr>
          <p:spPr>
            <a:xfrm>
              <a:off x="17209680" y="2205084"/>
              <a:ext cx="52984" cy="43523"/>
            </a:xfrm>
            <a:custGeom>
              <a:avLst/>
              <a:gdLst/>
              <a:ahLst/>
              <a:cxnLst/>
              <a:rect l="l" t="t" r="r" b="b"/>
              <a:pathLst>
                <a:path w="252" h="207" extrusionOk="0">
                  <a:moveTo>
                    <a:pt x="229" y="1"/>
                  </a:moveTo>
                  <a:lnTo>
                    <a:pt x="0" y="206"/>
                  </a:lnTo>
                  <a:lnTo>
                    <a:pt x="0"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3"/>
            <p:cNvSpPr/>
            <p:nvPr/>
          </p:nvSpPr>
          <p:spPr>
            <a:xfrm>
              <a:off x="17799872" y="1734738"/>
              <a:ext cx="57820" cy="43523"/>
            </a:xfrm>
            <a:custGeom>
              <a:avLst/>
              <a:gdLst/>
              <a:ahLst/>
              <a:cxnLst/>
              <a:rect l="l" t="t" r="r" b="b"/>
              <a:pathLst>
                <a:path w="275" h="207" extrusionOk="0">
                  <a:moveTo>
                    <a:pt x="252" y="1"/>
                  </a:moveTo>
                  <a:lnTo>
                    <a:pt x="1" y="206"/>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3"/>
            <p:cNvSpPr/>
            <p:nvPr/>
          </p:nvSpPr>
          <p:spPr>
            <a:xfrm>
              <a:off x="17531163" y="1950672"/>
              <a:ext cx="52984" cy="43523"/>
            </a:xfrm>
            <a:custGeom>
              <a:avLst/>
              <a:gdLst/>
              <a:ahLst/>
              <a:cxnLst/>
              <a:rect l="l" t="t" r="r" b="b"/>
              <a:pathLst>
                <a:path w="252" h="207" extrusionOk="0">
                  <a:moveTo>
                    <a:pt x="252" y="1"/>
                  </a:moveTo>
                  <a:lnTo>
                    <a:pt x="1" y="184"/>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3"/>
            <p:cNvSpPr/>
            <p:nvPr/>
          </p:nvSpPr>
          <p:spPr>
            <a:xfrm>
              <a:off x="17262454" y="2161981"/>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3"/>
            <p:cNvSpPr/>
            <p:nvPr/>
          </p:nvSpPr>
          <p:spPr>
            <a:xfrm>
              <a:off x="17799872" y="1821154"/>
              <a:ext cx="57820" cy="43523"/>
            </a:xfrm>
            <a:custGeom>
              <a:avLst/>
              <a:gdLst/>
              <a:ahLst/>
              <a:cxnLst/>
              <a:rect l="l" t="t" r="r" b="b"/>
              <a:pathLst>
                <a:path w="275" h="207"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3"/>
            <p:cNvSpPr/>
            <p:nvPr/>
          </p:nvSpPr>
          <p:spPr>
            <a:xfrm>
              <a:off x="17747097" y="1864467"/>
              <a:ext cx="52984" cy="43313"/>
            </a:xfrm>
            <a:custGeom>
              <a:avLst/>
              <a:gdLst/>
              <a:ahLst/>
              <a:cxnLst/>
              <a:rect l="l" t="t" r="r" b="b"/>
              <a:pathLst>
                <a:path w="252" h="206" extrusionOk="0">
                  <a:moveTo>
                    <a:pt x="252" y="0"/>
                  </a:moveTo>
                  <a:lnTo>
                    <a:pt x="1" y="183"/>
                  </a:lnTo>
                  <a:lnTo>
                    <a:pt x="24"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3"/>
            <p:cNvSpPr/>
            <p:nvPr/>
          </p:nvSpPr>
          <p:spPr>
            <a:xfrm>
              <a:off x="17583938" y="199398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3"/>
            <p:cNvSpPr/>
            <p:nvPr/>
          </p:nvSpPr>
          <p:spPr>
            <a:xfrm>
              <a:off x="17694323" y="1907569"/>
              <a:ext cx="52984" cy="43313"/>
            </a:xfrm>
            <a:custGeom>
              <a:avLst/>
              <a:gdLst/>
              <a:ahLst/>
              <a:cxnLst/>
              <a:rect l="l" t="t" r="r" b="b"/>
              <a:pathLst>
                <a:path w="252" h="206" extrusionOk="0">
                  <a:moveTo>
                    <a:pt x="252" y="1"/>
                  </a:moveTo>
                  <a:lnTo>
                    <a:pt x="1" y="183"/>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3"/>
            <p:cNvSpPr/>
            <p:nvPr/>
          </p:nvSpPr>
          <p:spPr>
            <a:xfrm>
              <a:off x="17368003" y="2161981"/>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3"/>
            <p:cNvSpPr/>
            <p:nvPr/>
          </p:nvSpPr>
          <p:spPr>
            <a:xfrm>
              <a:off x="17857482" y="1816318"/>
              <a:ext cx="210" cy="5046"/>
            </a:xfrm>
            <a:custGeom>
              <a:avLst/>
              <a:gdLst/>
              <a:ahLst/>
              <a:cxnLst/>
              <a:rect l="l" t="t" r="r" b="b"/>
              <a:pathLst>
                <a:path w="1" h="24" extrusionOk="0">
                  <a:moveTo>
                    <a:pt x="1" y="24"/>
                  </a:moveTo>
                  <a:lnTo>
                    <a:pt x="1" y="24"/>
                  </a:lnTo>
                  <a:lnTo>
                    <a:pt x="1" y="1"/>
                  </a:lnTo>
                  <a:lnTo>
                    <a:pt x="1" y="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3"/>
            <p:cNvSpPr/>
            <p:nvPr/>
          </p:nvSpPr>
          <p:spPr>
            <a:xfrm>
              <a:off x="17315229" y="2205084"/>
              <a:ext cx="52984" cy="43523"/>
            </a:xfrm>
            <a:custGeom>
              <a:avLst/>
              <a:gdLst/>
              <a:ahLst/>
              <a:cxnLst/>
              <a:rect l="l" t="t" r="r" b="b"/>
              <a:pathLst>
                <a:path w="252" h="207" extrusionOk="0">
                  <a:moveTo>
                    <a:pt x="252" y="1"/>
                  </a:moveTo>
                  <a:lnTo>
                    <a:pt x="1" y="206"/>
                  </a:lnTo>
                  <a:lnTo>
                    <a:pt x="23"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3"/>
            <p:cNvSpPr/>
            <p:nvPr/>
          </p:nvSpPr>
          <p:spPr>
            <a:xfrm>
              <a:off x="17478389" y="2075565"/>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3"/>
            <p:cNvSpPr/>
            <p:nvPr/>
          </p:nvSpPr>
          <p:spPr>
            <a:xfrm>
              <a:off x="17531163" y="2037088"/>
              <a:ext cx="52984" cy="38687"/>
            </a:xfrm>
            <a:custGeom>
              <a:avLst/>
              <a:gdLst/>
              <a:ahLst/>
              <a:cxnLst/>
              <a:rect l="l" t="t" r="r" b="b"/>
              <a:pathLst>
                <a:path w="252" h="184" extrusionOk="0">
                  <a:moveTo>
                    <a:pt x="252" y="1"/>
                  </a:moveTo>
                  <a:lnTo>
                    <a:pt x="1" y="183"/>
                  </a:lnTo>
                  <a:lnTo>
                    <a:pt x="24"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3"/>
            <p:cNvSpPr/>
            <p:nvPr/>
          </p:nvSpPr>
          <p:spPr>
            <a:xfrm>
              <a:off x="17219352"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3"/>
            <p:cNvSpPr/>
            <p:nvPr/>
          </p:nvSpPr>
          <p:spPr>
            <a:xfrm>
              <a:off x="17262454" y="2248397"/>
              <a:ext cx="52984" cy="43313"/>
            </a:xfrm>
            <a:custGeom>
              <a:avLst/>
              <a:gdLst/>
              <a:ahLst/>
              <a:cxnLst/>
              <a:rect l="l" t="t" r="r" b="b"/>
              <a:pathLst>
                <a:path w="252" h="206" extrusionOk="0">
                  <a:moveTo>
                    <a:pt x="252"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3"/>
            <p:cNvSpPr/>
            <p:nvPr/>
          </p:nvSpPr>
          <p:spPr>
            <a:xfrm>
              <a:off x="17425614" y="2118668"/>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3"/>
            <p:cNvSpPr/>
            <p:nvPr/>
          </p:nvSpPr>
          <p:spPr>
            <a:xfrm>
              <a:off x="17641548" y="1950672"/>
              <a:ext cx="52984" cy="43523"/>
            </a:xfrm>
            <a:custGeom>
              <a:avLst/>
              <a:gdLst/>
              <a:ahLst/>
              <a:cxnLst/>
              <a:rect l="l" t="t" r="r" b="b"/>
              <a:pathLst>
                <a:path w="252" h="207" extrusionOk="0">
                  <a:moveTo>
                    <a:pt x="229" y="1"/>
                  </a:moveTo>
                  <a:lnTo>
                    <a:pt x="1" y="184"/>
                  </a:lnTo>
                  <a:lnTo>
                    <a:pt x="1"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3"/>
            <p:cNvSpPr/>
            <p:nvPr/>
          </p:nvSpPr>
          <p:spPr>
            <a:xfrm>
              <a:off x="17799872" y="1907569"/>
              <a:ext cx="57820" cy="43313"/>
            </a:xfrm>
            <a:custGeom>
              <a:avLst/>
              <a:gdLst/>
              <a:ahLst/>
              <a:cxnLst/>
              <a:rect l="l" t="t" r="r" b="b"/>
              <a:pathLst>
                <a:path w="275" h="206" extrusionOk="0">
                  <a:moveTo>
                    <a:pt x="252" y="1"/>
                  </a:moveTo>
                  <a:lnTo>
                    <a:pt x="1" y="183"/>
                  </a:lnTo>
                  <a:lnTo>
                    <a:pt x="24" y="206"/>
                  </a:lnTo>
                  <a:lnTo>
                    <a:pt x="2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3"/>
            <p:cNvSpPr/>
            <p:nvPr/>
          </p:nvSpPr>
          <p:spPr>
            <a:xfrm>
              <a:off x="17857482" y="1902733"/>
              <a:ext cx="210" cy="5046"/>
            </a:xfrm>
            <a:custGeom>
              <a:avLst/>
              <a:gdLst/>
              <a:ahLst/>
              <a:cxnLst/>
              <a:rect l="l" t="t" r="r" b="b"/>
              <a:pathLst>
                <a:path w="1" h="24" extrusionOk="0">
                  <a:moveTo>
                    <a:pt x="1" y="24"/>
                  </a:moveTo>
                  <a:lnTo>
                    <a:pt x="1" y="24"/>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3"/>
            <p:cNvSpPr/>
            <p:nvPr/>
          </p:nvSpPr>
          <p:spPr>
            <a:xfrm>
              <a:off x="17368003" y="2248397"/>
              <a:ext cx="57820" cy="43313"/>
            </a:xfrm>
            <a:custGeom>
              <a:avLst/>
              <a:gdLst/>
              <a:ahLst/>
              <a:cxnLst/>
              <a:rect l="l" t="t" r="r" b="b"/>
              <a:pathLst>
                <a:path w="275" h="206" extrusionOk="0">
                  <a:moveTo>
                    <a:pt x="252" y="0"/>
                  </a:moveTo>
                  <a:lnTo>
                    <a:pt x="1" y="206"/>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3"/>
            <p:cNvSpPr/>
            <p:nvPr/>
          </p:nvSpPr>
          <p:spPr>
            <a:xfrm>
              <a:off x="17478389" y="2161981"/>
              <a:ext cx="52984" cy="43313"/>
            </a:xfrm>
            <a:custGeom>
              <a:avLst/>
              <a:gdLst/>
              <a:ahLst/>
              <a:cxnLst/>
              <a:rect l="l" t="t" r="r" b="b"/>
              <a:pathLst>
                <a:path w="252" h="206" extrusionOk="0">
                  <a:moveTo>
                    <a:pt x="252" y="0"/>
                  </a:moveTo>
                  <a:lnTo>
                    <a:pt x="1" y="206"/>
                  </a:ln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3"/>
            <p:cNvSpPr/>
            <p:nvPr/>
          </p:nvSpPr>
          <p:spPr>
            <a:xfrm>
              <a:off x="17425614" y="2205084"/>
              <a:ext cx="52984" cy="43523"/>
            </a:xfrm>
            <a:custGeom>
              <a:avLst/>
              <a:gdLst/>
              <a:ahLst/>
              <a:cxnLst/>
              <a:rect l="l" t="t" r="r" b="b"/>
              <a:pathLst>
                <a:path w="252"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3"/>
            <p:cNvSpPr/>
            <p:nvPr/>
          </p:nvSpPr>
          <p:spPr>
            <a:xfrm>
              <a:off x="17329737"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3"/>
            <p:cNvSpPr/>
            <p:nvPr/>
          </p:nvSpPr>
          <p:spPr>
            <a:xfrm>
              <a:off x="17694323" y="1993985"/>
              <a:ext cx="52984" cy="43313"/>
            </a:xfrm>
            <a:custGeom>
              <a:avLst/>
              <a:gdLst/>
              <a:ahLst/>
              <a:cxnLst/>
              <a:rect l="l" t="t" r="r" b="b"/>
              <a:pathLst>
                <a:path w="252" h="206" extrusionOk="0">
                  <a:moveTo>
                    <a:pt x="252" y="0"/>
                  </a:moveTo>
                  <a:lnTo>
                    <a:pt x="1" y="183"/>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3"/>
            <p:cNvSpPr/>
            <p:nvPr/>
          </p:nvSpPr>
          <p:spPr>
            <a:xfrm>
              <a:off x="17641548" y="2037088"/>
              <a:ext cx="52984" cy="38687"/>
            </a:xfrm>
            <a:custGeom>
              <a:avLst/>
              <a:gdLst/>
              <a:ahLst/>
              <a:cxnLst/>
              <a:rect l="l" t="t" r="r" b="b"/>
              <a:pathLst>
                <a:path w="252" h="184" extrusionOk="0">
                  <a:moveTo>
                    <a:pt x="229" y="1"/>
                  </a:moveTo>
                  <a:lnTo>
                    <a:pt x="1"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3"/>
            <p:cNvSpPr/>
            <p:nvPr/>
          </p:nvSpPr>
          <p:spPr>
            <a:xfrm>
              <a:off x="17583938" y="207556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3"/>
            <p:cNvSpPr/>
            <p:nvPr/>
          </p:nvSpPr>
          <p:spPr>
            <a:xfrm>
              <a:off x="17747097" y="1950672"/>
              <a:ext cx="52984" cy="43523"/>
            </a:xfrm>
            <a:custGeom>
              <a:avLst/>
              <a:gdLst/>
              <a:ahLst/>
              <a:cxnLst/>
              <a:rect l="l" t="t" r="r" b="b"/>
              <a:pathLst>
                <a:path w="252" h="207" extrusionOk="0">
                  <a:moveTo>
                    <a:pt x="252" y="1"/>
                  </a:moveTo>
                  <a:lnTo>
                    <a:pt x="1" y="184"/>
                  </a:lnTo>
                  <a:lnTo>
                    <a:pt x="24" y="206"/>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3"/>
            <p:cNvSpPr/>
            <p:nvPr/>
          </p:nvSpPr>
          <p:spPr>
            <a:xfrm>
              <a:off x="17531163" y="2118668"/>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3"/>
            <p:cNvSpPr/>
            <p:nvPr/>
          </p:nvSpPr>
          <p:spPr>
            <a:xfrm>
              <a:off x="17857482" y="1989149"/>
              <a:ext cx="210" cy="5046"/>
            </a:xfrm>
            <a:custGeom>
              <a:avLst/>
              <a:gdLst/>
              <a:ahLst/>
              <a:cxnLst/>
              <a:rect l="l" t="t" r="r" b="b"/>
              <a:pathLst>
                <a:path w="1" h="24" extrusionOk="0">
                  <a:moveTo>
                    <a:pt x="1" y="23"/>
                  </a:move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3"/>
            <p:cNvSpPr/>
            <p:nvPr/>
          </p:nvSpPr>
          <p:spPr>
            <a:xfrm>
              <a:off x="17799872" y="1993985"/>
              <a:ext cx="57820" cy="43313"/>
            </a:xfrm>
            <a:custGeom>
              <a:avLst/>
              <a:gdLst/>
              <a:ahLst/>
              <a:cxnLst/>
              <a:rect l="l" t="t" r="r" b="b"/>
              <a:pathLst>
                <a:path w="275" h="206" extrusionOk="0">
                  <a:moveTo>
                    <a:pt x="252" y="0"/>
                  </a:moveTo>
                  <a:lnTo>
                    <a:pt x="1" y="183"/>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3"/>
            <p:cNvSpPr/>
            <p:nvPr/>
          </p:nvSpPr>
          <p:spPr>
            <a:xfrm>
              <a:off x="17435286"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3"/>
            <p:cNvSpPr/>
            <p:nvPr/>
          </p:nvSpPr>
          <p:spPr>
            <a:xfrm>
              <a:off x="17583938" y="2161981"/>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3"/>
            <p:cNvSpPr/>
            <p:nvPr/>
          </p:nvSpPr>
          <p:spPr>
            <a:xfrm>
              <a:off x="17641548" y="2118668"/>
              <a:ext cx="52984" cy="43523"/>
            </a:xfrm>
            <a:custGeom>
              <a:avLst/>
              <a:gdLst/>
              <a:ahLst/>
              <a:cxnLst/>
              <a:rect l="l" t="t" r="r" b="b"/>
              <a:pathLst>
                <a:path w="252" h="207" extrusionOk="0">
                  <a:moveTo>
                    <a:pt x="229" y="1"/>
                  </a:moveTo>
                  <a:lnTo>
                    <a:pt x="1" y="206"/>
                  </a:lnTo>
                  <a:lnTo>
                    <a:pt x="252" y="24"/>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3"/>
            <p:cNvSpPr/>
            <p:nvPr/>
          </p:nvSpPr>
          <p:spPr>
            <a:xfrm>
              <a:off x="17531163" y="2205084"/>
              <a:ext cx="52984" cy="43523"/>
            </a:xfrm>
            <a:custGeom>
              <a:avLst/>
              <a:gdLst/>
              <a:ahLst/>
              <a:cxnLst/>
              <a:rect l="l" t="t" r="r" b="b"/>
              <a:pathLst>
                <a:path w="252"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3"/>
            <p:cNvSpPr/>
            <p:nvPr/>
          </p:nvSpPr>
          <p:spPr>
            <a:xfrm>
              <a:off x="17478389" y="2248397"/>
              <a:ext cx="52984" cy="43313"/>
            </a:xfrm>
            <a:custGeom>
              <a:avLst/>
              <a:gdLst/>
              <a:ahLst/>
              <a:cxnLst/>
              <a:rect l="l" t="t" r="r" b="b"/>
              <a:pathLst>
                <a:path w="252" h="206" extrusionOk="0">
                  <a:moveTo>
                    <a:pt x="252"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3"/>
            <p:cNvSpPr/>
            <p:nvPr/>
          </p:nvSpPr>
          <p:spPr>
            <a:xfrm>
              <a:off x="17747097" y="2037088"/>
              <a:ext cx="52984" cy="38687"/>
            </a:xfrm>
            <a:custGeom>
              <a:avLst/>
              <a:gdLst/>
              <a:ahLst/>
              <a:cxnLst/>
              <a:rect l="l" t="t" r="r" b="b"/>
              <a:pathLst>
                <a:path w="252" h="184" extrusionOk="0">
                  <a:moveTo>
                    <a:pt x="252" y="1"/>
                  </a:moveTo>
                  <a:lnTo>
                    <a:pt x="1" y="183"/>
                  </a:lnTo>
                  <a:lnTo>
                    <a:pt x="24" y="18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3"/>
            <p:cNvSpPr/>
            <p:nvPr/>
          </p:nvSpPr>
          <p:spPr>
            <a:xfrm>
              <a:off x="17694323" y="2075565"/>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3"/>
            <p:cNvSpPr/>
            <p:nvPr/>
          </p:nvSpPr>
          <p:spPr>
            <a:xfrm>
              <a:off x="17694323" y="2161981"/>
              <a:ext cx="52984" cy="43313"/>
            </a:xfrm>
            <a:custGeom>
              <a:avLst/>
              <a:gdLst/>
              <a:ahLst/>
              <a:cxnLst/>
              <a:rect l="l" t="t" r="r" b="b"/>
              <a:pathLst>
                <a:path w="252" h="206" extrusionOk="0">
                  <a:moveTo>
                    <a:pt x="252" y="0"/>
                  </a:moveTo>
                  <a:lnTo>
                    <a:pt x="1" y="206"/>
                  </a:lnTo>
                  <a:lnTo>
                    <a:pt x="252"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3"/>
            <p:cNvSpPr/>
            <p:nvPr/>
          </p:nvSpPr>
          <p:spPr>
            <a:xfrm>
              <a:off x="17583938" y="2248397"/>
              <a:ext cx="57820" cy="43313"/>
            </a:xfrm>
            <a:custGeom>
              <a:avLst/>
              <a:gdLst/>
              <a:ahLst/>
              <a:cxnLst/>
              <a:rect l="l" t="t" r="r" b="b"/>
              <a:pathLst>
                <a:path w="275" h="206" extrusionOk="0">
                  <a:moveTo>
                    <a:pt x="252" y="0"/>
                  </a:moveTo>
                  <a:lnTo>
                    <a:pt x="1" y="206"/>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3"/>
            <p:cNvSpPr/>
            <p:nvPr/>
          </p:nvSpPr>
          <p:spPr>
            <a:xfrm>
              <a:off x="17641548" y="2205084"/>
              <a:ext cx="52984" cy="43523"/>
            </a:xfrm>
            <a:custGeom>
              <a:avLst/>
              <a:gdLst/>
              <a:ahLst/>
              <a:cxnLst/>
              <a:rect l="l" t="t" r="r" b="b"/>
              <a:pathLst>
                <a:path w="252" h="207" extrusionOk="0">
                  <a:moveTo>
                    <a:pt x="229" y="1"/>
                  </a:moveTo>
                  <a:lnTo>
                    <a:pt x="1" y="206"/>
                  </a:lnTo>
                  <a:lnTo>
                    <a:pt x="252" y="23"/>
                  </a:lnTo>
                  <a:lnTo>
                    <a:pt x="22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3"/>
            <p:cNvSpPr/>
            <p:nvPr/>
          </p:nvSpPr>
          <p:spPr>
            <a:xfrm>
              <a:off x="17857482" y="2075565"/>
              <a:ext cx="210" cy="210"/>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3"/>
            <p:cNvSpPr/>
            <p:nvPr/>
          </p:nvSpPr>
          <p:spPr>
            <a:xfrm>
              <a:off x="17545671"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3"/>
            <p:cNvSpPr/>
            <p:nvPr/>
          </p:nvSpPr>
          <p:spPr>
            <a:xfrm>
              <a:off x="17747097" y="2118668"/>
              <a:ext cx="52984" cy="43523"/>
            </a:xfrm>
            <a:custGeom>
              <a:avLst/>
              <a:gdLst/>
              <a:ahLst/>
              <a:cxnLst/>
              <a:rect l="l" t="t" r="r" b="b"/>
              <a:pathLst>
                <a:path w="252" h="207" extrusionOk="0">
                  <a:moveTo>
                    <a:pt x="252" y="1"/>
                  </a:moveTo>
                  <a:lnTo>
                    <a:pt x="1" y="206"/>
                  </a:lnTo>
                  <a:lnTo>
                    <a:pt x="24" y="206"/>
                  </a:lnTo>
                  <a:lnTo>
                    <a:pt x="252" y="24"/>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3"/>
            <p:cNvSpPr/>
            <p:nvPr/>
          </p:nvSpPr>
          <p:spPr>
            <a:xfrm>
              <a:off x="17799872" y="2075565"/>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3"/>
            <p:cNvSpPr/>
            <p:nvPr/>
          </p:nvSpPr>
          <p:spPr>
            <a:xfrm>
              <a:off x="17651220" y="2291499"/>
              <a:ext cx="43313" cy="29016"/>
            </a:xfrm>
            <a:custGeom>
              <a:avLst/>
              <a:gdLst/>
              <a:ahLst/>
              <a:cxnLst/>
              <a:rect l="l" t="t" r="r" b="b"/>
              <a:pathLst>
                <a:path w="206" h="138" extrusionOk="0">
                  <a:moveTo>
                    <a:pt x="183" y="1"/>
                  </a:moveTo>
                  <a:lnTo>
                    <a:pt x="0" y="137"/>
                  </a:lnTo>
                  <a:lnTo>
                    <a:pt x="23" y="137"/>
                  </a:lnTo>
                  <a:lnTo>
                    <a:pt x="2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3"/>
            <p:cNvSpPr/>
            <p:nvPr/>
          </p:nvSpPr>
          <p:spPr>
            <a:xfrm>
              <a:off x="17747097" y="2205084"/>
              <a:ext cx="52984" cy="43523"/>
            </a:xfrm>
            <a:custGeom>
              <a:avLst/>
              <a:gdLst/>
              <a:ahLst/>
              <a:cxnLst/>
              <a:rect l="l" t="t" r="r" b="b"/>
              <a:pathLst>
                <a:path w="252" h="207" extrusionOk="0">
                  <a:moveTo>
                    <a:pt x="252" y="1"/>
                  </a:moveTo>
                  <a:lnTo>
                    <a:pt x="1" y="206"/>
                  </a:lnTo>
                  <a:lnTo>
                    <a:pt x="24" y="206"/>
                  </a:lnTo>
                  <a:lnTo>
                    <a:pt x="252" y="23"/>
                  </a:ln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3"/>
            <p:cNvSpPr/>
            <p:nvPr/>
          </p:nvSpPr>
          <p:spPr>
            <a:xfrm>
              <a:off x="17799872" y="2161981"/>
              <a:ext cx="57820" cy="43313"/>
            </a:xfrm>
            <a:custGeom>
              <a:avLst/>
              <a:gdLst/>
              <a:ahLst/>
              <a:cxnLst/>
              <a:rect l="l" t="t" r="r" b="b"/>
              <a:pathLst>
                <a:path w="275" h="206" extrusionOk="0">
                  <a:moveTo>
                    <a:pt x="252" y="0"/>
                  </a:moveTo>
                  <a:lnTo>
                    <a:pt x="1" y="206"/>
                  </a:lnTo>
                  <a:lnTo>
                    <a:pt x="24" y="206"/>
                  </a:lnTo>
                  <a:lnTo>
                    <a:pt x="275" y="23"/>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3"/>
            <p:cNvSpPr/>
            <p:nvPr/>
          </p:nvSpPr>
          <p:spPr>
            <a:xfrm>
              <a:off x="17694323" y="2248397"/>
              <a:ext cx="52984" cy="43313"/>
            </a:xfrm>
            <a:custGeom>
              <a:avLst/>
              <a:gdLst/>
              <a:ahLst/>
              <a:cxnLst/>
              <a:rect l="l" t="t" r="r" b="b"/>
              <a:pathLst>
                <a:path w="252" h="206" extrusionOk="0">
                  <a:moveTo>
                    <a:pt x="252" y="0"/>
                  </a:moveTo>
                  <a:lnTo>
                    <a:pt x="1" y="206"/>
                  </a:lnTo>
                  <a:lnTo>
                    <a:pt x="1" y="206"/>
                  </a:lnTo>
                  <a:lnTo>
                    <a:pt x="2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3"/>
            <p:cNvSpPr/>
            <p:nvPr/>
          </p:nvSpPr>
          <p:spPr>
            <a:xfrm>
              <a:off x="17857482" y="2157145"/>
              <a:ext cx="210" cy="5046"/>
            </a:xfrm>
            <a:custGeom>
              <a:avLst/>
              <a:gdLst/>
              <a:ahLst/>
              <a:cxnLst/>
              <a:rect l="l" t="t" r="r" b="b"/>
              <a:pathLst>
                <a:path w="1" h="24" extrusionOk="0">
                  <a:moveTo>
                    <a:pt x="1" y="23"/>
                  </a:moveTo>
                  <a:lnTo>
                    <a:pt x="1" y="23"/>
                  </a:lnTo>
                  <a:lnTo>
                    <a:pt x="1" y="0"/>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3"/>
            <p:cNvSpPr/>
            <p:nvPr/>
          </p:nvSpPr>
          <p:spPr>
            <a:xfrm>
              <a:off x="17857482" y="2243561"/>
              <a:ext cx="210" cy="5046"/>
            </a:xfrm>
            <a:custGeom>
              <a:avLst/>
              <a:gdLst/>
              <a:ahLst/>
              <a:cxnLst/>
              <a:rect l="l" t="t" r="r" b="b"/>
              <a:pathLst>
                <a:path w="1" h="24" extrusionOk="0">
                  <a:moveTo>
                    <a:pt x="1" y="23"/>
                  </a:moveTo>
                  <a:lnTo>
                    <a:pt x="1" y="23"/>
                  </a:lnTo>
                  <a:lnTo>
                    <a:pt x="1" y="0"/>
                  </a:lnTo>
                  <a:lnTo>
                    <a:pt x="1" y="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3"/>
            <p:cNvSpPr/>
            <p:nvPr/>
          </p:nvSpPr>
          <p:spPr>
            <a:xfrm>
              <a:off x="17799872" y="2248397"/>
              <a:ext cx="57820" cy="43313"/>
            </a:xfrm>
            <a:custGeom>
              <a:avLst/>
              <a:gdLst/>
              <a:ahLst/>
              <a:cxnLst/>
              <a:rect l="l" t="t" r="r" b="b"/>
              <a:pathLst>
                <a:path w="275" h="206" extrusionOk="0">
                  <a:moveTo>
                    <a:pt x="252" y="0"/>
                  </a:moveTo>
                  <a:lnTo>
                    <a:pt x="1" y="206"/>
                  </a:lnTo>
                  <a:lnTo>
                    <a:pt x="24" y="206"/>
                  </a:ln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3"/>
            <p:cNvSpPr/>
            <p:nvPr/>
          </p:nvSpPr>
          <p:spPr>
            <a:xfrm>
              <a:off x="17761605" y="2291499"/>
              <a:ext cx="38477" cy="29016"/>
            </a:xfrm>
            <a:custGeom>
              <a:avLst/>
              <a:gdLst/>
              <a:ahLst/>
              <a:cxnLst/>
              <a:rect l="l" t="t" r="r" b="b"/>
              <a:pathLst>
                <a:path w="183" h="138" extrusionOk="0">
                  <a:moveTo>
                    <a:pt x="183" y="1"/>
                  </a:moveTo>
                  <a:lnTo>
                    <a:pt x="0" y="137"/>
                  </a:lnTo>
                  <a:lnTo>
                    <a:pt x="23" y="137"/>
                  </a:lnTo>
                  <a:lnTo>
                    <a:pt x="1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3"/>
            <p:cNvSpPr/>
            <p:nvPr/>
          </p:nvSpPr>
          <p:spPr>
            <a:xfrm>
              <a:off x="17771277" y="645394"/>
              <a:ext cx="86415" cy="67282"/>
            </a:xfrm>
            <a:custGeom>
              <a:avLst/>
              <a:gdLst/>
              <a:ahLst/>
              <a:cxnLst/>
              <a:rect l="l" t="t" r="r" b="b"/>
              <a:pathLst>
                <a:path w="411" h="320" extrusionOk="0">
                  <a:moveTo>
                    <a:pt x="0" y="0"/>
                  </a:moveTo>
                  <a:lnTo>
                    <a:pt x="137" y="92"/>
                  </a:lnTo>
                  <a:lnTo>
                    <a:pt x="23" y="0"/>
                  </a:lnTo>
                  <a:close/>
                  <a:moveTo>
                    <a:pt x="137" y="92"/>
                  </a:moveTo>
                  <a:lnTo>
                    <a:pt x="137" y="115"/>
                  </a:lnTo>
                  <a:lnTo>
                    <a:pt x="388" y="297"/>
                  </a:lnTo>
                  <a:lnTo>
                    <a:pt x="411" y="320"/>
                  </a:lnTo>
                  <a:lnTo>
                    <a:pt x="411" y="297"/>
                  </a:lnTo>
                  <a:lnTo>
                    <a:pt x="160" y="9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3"/>
            <p:cNvSpPr/>
            <p:nvPr/>
          </p:nvSpPr>
          <p:spPr>
            <a:xfrm>
              <a:off x="17665517" y="645394"/>
              <a:ext cx="192173" cy="149073"/>
            </a:xfrm>
            <a:custGeom>
              <a:avLst/>
              <a:gdLst/>
              <a:ahLst/>
              <a:cxnLst/>
              <a:rect l="l" t="t" r="r" b="b"/>
              <a:pathLst>
                <a:path w="914" h="709" extrusionOk="0">
                  <a:moveTo>
                    <a:pt x="1" y="0"/>
                  </a:moveTo>
                  <a:lnTo>
                    <a:pt x="115" y="92"/>
                  </a:lnTo>
                  <a:lnTo>
                    <a:pt x="138" y="115"/>
                  </a:lnTo>
                  <a:lnTo>
                    <a:pt x="389" y="297"/>
                  </a:lnTo>
                  <a:lnTo>
                    <a:pt x="138" y="92"/>
                  </a:lnTo>
                  <a:lnTo>
                    <a:pt x="24" y="0"/>
                  </a:lnTo>
                  <a:close/>
                  <a:moveTo>
                    <a:pt x="389" y="297"/>
                  </a:moveTo>
                  <a:lnTo>
                    <a:pt x="389" y="320"/>
                  </a:lnTo>
                  <a:lnTo>
                    <a:pt x="640" y="503"/>
                  </a:lnTo>
                  <a:lnTo>
                    <a:pt x="412" y="297"/>
                  </a:lnTo>
                  <a:close/>
                  <a:moveTo>
                    <a:pt x="640" y="503"/>
                  </a:moveTo>
                  <a:lnTo>
                    <a:pt x="891" y="708"/>
                  </a:lnTo>
                  <a:lnTo>
                    <a:pt x="914" y="708"/>
                  </a:lnTo>
                  <a:lnTo>
                    <a:pt x="663" y="50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3"/>
            <p:cNvSpPr/>
            <p:nvPr/>
          </p:nvSpPr>
          <p:spPr>
            <a:xfrm>
              <a:off x="17555132" y="645394"/>
              <a:ext cx="302557" cy="235278"/>
            </a:xfrm>
            <a:custGeom>
              <a:avLst/>
              <a:gdLst/>
              <a:ahLst/>
              <a:cxnLst/>
              <a:rect l="l" t="t" r="r" b="b"/>
              <a:pathLst>
                <a:path w="1439" h="1119" extrusionOk="0">
                  <a:moveTo>
                    <a:pt x="1" y="0"/>
                  </a:moveTo>
                  <a:lnTo>
                    <a:pt x="138" y="92"/>
                  </a:lnTo>
                  <a:lnTo>
                    <a:pt x="138" y="92"/>
                  </a:lnTo>
                  <a:lnTo>
                    <a:pt x="24" y="0"/>
                  </a:lnTo>
                  <a:close/>
                  <a:moveTo>
                    <a:pt x="138" y="92"/>
                  </a:moveTo>
                  <a:lnTo>
                    <a:pt x="138" y="115"/>
                  </a:lnTo>
                  <a:lnTo>
                    <a:pt x="389" y="297"/>
                  </a:lnTo>
                  <a:lnTo>
                    <a:pt x="412" y="320"/>
                  </a:lnTo>
                  <a:lnTo>
                    <a:pt x="640" y="503"/>
                  </a:lnTo>
                  <a:lnTo>
                    <a:pt x="663" y="503"/>
                  </a:lnTo>
                  <a:lnTo>
                    <a:pt x="412" y="297"/>
                  </a:lnTo>
                  <a:lnTo>
                    <a:pt x="161" y="92"/>
                  </a:lnTo>
                  <a:close/>
                  <a:moveTo>
                    <a:pt x="914" y="708"/>
                  </a:moveTo>
                  <a:lnTo>
                    <a:pt x="1165" y="913"/>
                  </a:lnTo>
                  <a:lnTo>
                    <a:pt x="1416" y="1119"/>
                  </a:lnTo>
                  <a:lnTo>
                    <a:pt x="1439" y="1119"/>
                  </a:lnTo>
                  <a:lnTo>
                    <a:pt x="1439" y="1096"/>
                  </a:lnTo>
                  <a:lnTo>
                    <a:pt x="1188" y="913"/>
                  </a:lnTo>
                  <a:lnTo>
                    <a:pt x="1165" y="891"/>
                  </a:lnTo>
                  <a:lnTo>
                    <a:pt x="937" y="70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3"/>
            <p:cNvSpPr/>
            <p:nvPr/>
          </p:nvSpPr>
          <p:spPr>
            <a:xfrm>
              <a:off x="17449583" y="645394"/>
              <a:ext cx="408105" cy="321694"/>
            </a:xfrm>
            <a:custGeom>
              <a:avLst/>
              <a:gdLst/>
              <a:ahLst/>
              <a:cxnLst/>
              <a:rect l="l" t="t" r="r" b="b"/>
              <a:pathLst>
                <a:path w="1941" h="1530" extrusionOk="0">
                  <a:moveTo>
                    <a:pt x="1" y="0"/>
                  </a:moveTo>
                  <a:lnTo>
                    <a:pt x="115" y="92"/>
                  </a:lnTo>
                  <a:lnTo>
                    <a:pt x="138" y="115"/>
                  </a:lnTo>
                  <a:lnTo>
                    <a:pt x="389" y="297"/>
                  </a:lnTo>
                  <a:lnTo>
                    <a:pt x="138" y="92"/>
                  </a:lnTo>
                  <a:lnTo>
                    <a:pt x="24" y="0"/>
                  </a:lnTo>
                  <a:close/>
                  <a:moveTo>
                    <a:pt x="389" y="297"/>
                  </a:moveTo>
                  <a:lnTo>
                    <a:pt x="389" y="320"/>
                  </a:lnTo>
                  <a:lnTo>
                    <a:pt x="640" y="503"/>
                  </a:lnTo>
                  <a:lnTo>
                    <a:pt x="412" y="297"/>
                  </a:lnTo>
                  <a:close/>
                  <a:moveTo>
                    <a:pt x="640" y="503"/>
                  </a:moveTo>
                  <a:lnTo>
                    <a:pt x="891" y="708"/>
                  </a:lnTo>
                  <a:lnTo>
                    <a:pt x="914" y="708"/>
                  </a:lnTo>
                  <a:lnTo>
                    <a:pt x="663" y="503"/>
                  </a:lnTo>
                  <a:close/>
                  <a:moveTo>
                    <a:pt x="914" y="708"/>
                  </a:moveTo>
                  <a:lnTo>
                    <a:pt x="1142" y="913"/>
                  </a:lnTo>
                  <a:lnTo>
                    <a:pt x="1165" y="913"/>
                  </a:lnTo>
                  <a:lnTo>
                    <a:pt x="1165" y="891"/>
                  </a:lnTo>
                  <a:lnTo>
                    <a:pt x="914" y="708"/>
                  </a:lnTo>
                  <a:close/>
                  <a:moveTo>
                    <a:pt x="1165" y="913"/>
                  </a:moveTo>
                  <a:lnTo>
                    <a:pt x="1416" y="1119"/>
                  </a:lnTo>
                  <a:lnTo>
                    <a:pt x="1667" y="1324"/>
                  </a:lnTo>
                  <a:lnTo>
                    <a:pt x="1918" y="1530"/>
                  </a:lnTo>
                  <a:lnTo>
                    <a:pt x="1941" y="1530"/>
                  </a:lnTo>
                  <a:lnTo>
                    <a:pt x="1941" y="1507"/>
                  </a:lnTo>
                  <a:lnTo>
                    <a:pt x="1690" y="1324"/>
                  </a:lnTo>
                  <a:lnTo>
                    <a:pt x="1667" y="1301"/>
                  </a:lnTo>
                  <a:lnTo>
                    <a:pt x="1439" y="1119"/>
                  </a:lnTo>
                  <a:lnTo>
                    <a:pt x="1416" y="1096"/>
                  </a:lnTo>
                  <a:lnTo>
                    <a:pt x="1165" y="91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3"/>
            <p:cNvSpPr/>
            <p:nvPr/>
          </p:nvSpPr>
          <p:spPr>
            <a:xfrm>
              <a:off x="17339198" y="645394"/>
              <a:ext cx="518489" cy="408110"/>
            </a:xfrm>
            <a:custGeom>
              <a:avLst/>
              <a:gdLst/>
              <a:ahLst/>
              <a:cxnLst/>
              <a:rect l="l" t="t" r="r" b="b"/>
              <a:pathLst>
                <a:path w="2466" h="1941" extrusionOk="0">
                  <a:moveTo>
                    <a:pt x="1" y="0"/>
                  </a:moveTo>
                  <a:lnTo>
                    <a:pt x="138" y="92"/>
                  </a:lnTo>
                  <a:lnTo>
                    <a:pt x="138" y="92"/>
                  </a:lnTo>
                  <a:lnTo>
                    <a:pt x="24" y="0"/>
                  </a:lnTo>
                  <a:close/>
                  <a:moveTo>
                    <a:pt x="138" y="92"/>
                  </a:moveTo>
                  <a:lnTo>
                    <a:pt x="138" y="115"/>
                  </a:lnTo>
                  <a:lnTo>
                    <a:pt x="389" y="297"/>
                  </a:lnTo>
                  <a:lnTo>
                    <a:pt x="412" y="320"/>
                  </a:lnTo>
                  <a:lnTo>
                    <a:pt x="640" y="503"/>
                  </a:lnTo>
                  <a:lnTo>
                    <a:pt x="663" y="503"/>
                  </a:lnTo>
                  <a:lnTo>
                    <a:pt x="412" y="297"/>
                  </a:lnTo>
                  <a:lnTo>
                    <a:pt x="161" y="92"/>
                  </a:lnTo>
                  <a:close/>
                  <a:moveTo>
                    <a:pt x="914" y="708"/>
                  </a:moveTo>
                  <a:lnTo>
                    <a:pt x="1165" y="913"/>
                  </a:lnTo>
                  <a:lnTo>
                    <a:pt x="1416" y="1119"/>
                  </a:lnTo>
                  <a:lnTo>
                    <a:pt x="1439" y="1119"/>
                  </a:lnTo>
                  <a:lnTo>
                    <a:pt x="1439" y="1096"/>
                  </a:lnTo>
                  <a:lnTo>
                    <a:pt x="1188" y="913"/>
                  </a:lnTo>
                  <a:lnTo>
                    <a:pt x="1165" y="891"/>
                  </a:lnTo>
                  <a:lnTo>
                    <a:pt x="937" y="708"/>
                  </a:lnTo>
                  <a:close/>
                  <a:moveTo>
                    <a:pt x="1439" y="1119"/>
                  </a:moveTo>
                  <a:lnTo>
                    <a:pt x="1667" y="1324"/>
                  </a:lnTo>
                  <a:lnTo>
                    <a:pt x="1690" y="1324"/>
                  </a:lnTo>
                  <a:lnTo>
                    <a:pt x="1690" y="1301"/>
                  </a:lnTo>
                  <a:lnTo>
                    <a:pt x="1439" y="1119"/>
                  </a:lnTo>
                  <a:close/>
                  <a:moveTo>
                    <a:pt x="1690" y="1324"/>
                  </a:moveTo>
                  <a:lnTo>
                    <a:pt x="1941" y="1530"/>
                  </a:lnTo>
                  <a:lnTo>
                    <a:pt x="2192" y="1735"/>
                  </a:lnTo>
                  <a:lnTo>
                    <a:pt x="2443" y="1918"/>
                  </a:lnTo>
                  <a:lnTo>
                    <a:pt x="2466" y="1941"/>
                  </a:lnTo>
                  <a:lnTo>
                    <a:pt x="2466" y="1918"/>
                  </a:lnTo>
                  <a:lnTo>
                    <a:pt x="2215" y="1735"/>
                  </a:lnTo>
                  <a:lnTo>
                    <a:pt x="2192" y="1712"/>
                  </a:lnTo>
                  <a:lnTo>
                    <a:pt x="1964" y="1530"/>
                  </a:lnTo>
                  <a:lnTo>
                    <a:pt x="1941" y="1507"/>
                  </a:lnTo>
                  <a:lnTo>
                    <a:pt x="1690" y="13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3"/>
            <p:cNvSpPr/>
            <p:nvPr/>
          </p:nvSpPr>
          <p:spPr>
            <a:xfrm>
              <a:off x="17233649" y="645394"/>
              <a:ext cx="624037" cy="494526"/>
            </a:xfrm>
            <a:custGeom>
              <a:avLst/>
              <a:gdLst/>
              <a:ahLst/>
              <a:cxnLst/>
              <a:rect l="l" t="t" r="r" b="b"/>
              <a:pathLst>
                <a:path w="2968" h="2352" extrusionOk="0">
                  <a:moveTo>
                    <a:pt x="1" y="0"/>
                  </a:moveTo>
                  <a:lnTo>
                    <a:pt x="115" y="92"/>
                  </a:lnTo>
                  <a:lnTo>
                    <a:pt x="138" y="115"/>
                  </a:lnTo>
                  <a:lnTo>
                    <a:pt x="389" y="297"/>
                  </a:lnTo>
                  <a:lnTo>
                    <a:pt x="138" y="92"/>
                  </a:lnTo>
                  <a:lnTo>
                    <a:pt x="23" y="0"/>
                  </a:lnTo>
                  <a:close/>
                  <a:moveTo>
                    <a:pt x="389" y="297"/>
                  </a:moveTo>
                  <a:lnTo>
                    <a:pt x="389" y="320"/>
                  </a:lnTo>
                  <a:lnTo>
                    <a:pt x="640" y="503"/>
                  </a:lnTo>
                  <a:lnTo>
                    <a:pt x="411" y="297"/>
                  </a:lnTo>
                  <a:close/>
                  <a:moveTo>
                    <a:pt x="640" y="503"/>
                  </a:moveTo>
                  <a:lnTo>
                    <a:pt x="891" y="708"/>
                  </a:lnTo>
                  <a:lnTo>
                    <a:pt x="914" y="708"/>
                  </a:lnTo>
                  <a:lnTo>
                    <a:pt x="663" y="503"/>
                  </a:lnTo>
                  <a:close/>
                  <a:moveTo>
                    <a:pt x="914" y="708"/>
                  </a:moveTo>
                  <a:lnTo>
                    <a:pt x="1142" y="913"/>
                  </a:lnTo>
                  <a:lnTo>
                    <a:pt x="1165" y="913"/>
                  </a:lnTo>
                  <a:lnTo>
                    <a:pt x="1165" y="891"/>
                  </a:lnTo>
                  <a:lnTo>
                    <a:pt x="914" y="708"/>
                  </a:lnTo>
                  <a:close/>
                  <a:moveTo>
                    <a:pt x="1165" y="913"/>
                  </a:moveTo>
                  <a:lnTo>
                    <a:pt x="1416" y="1119"/>
                  </a:lnTo>
                  <a:lnTo>
                    <a:pt x="1667" y="1324"/>
                  </a:lnTo>
                  <a:lnTo>
                    <a:pt x="1918" y="1530"/>
                  </a:lnTo>
                  <a:lnTo>
                    <a:pt x="1941" y="1530"/>
                  </a:lnTo>
                  <a:lnTo>
                    <a:pt x="1941" y="1507"/>
                  </a:lnTo>
                  <a:lnTo>
                    <a:pt x="1690" y="1324"/>
                  </a:lnTo>
                  <a:lnTo>
                    <a:pt x="1667" y="1301"/>
                  </a:lnTo>
                  <a:lnTo>
                    <a:pt x="1439" y="1119"/>
                  </a:lnTo>
                  <a:lnTo>
                    <a:pt x="1416" y="1096"/>
                  </a:lnTo>
                  <a:lnTo>
                    <a:pt x="1165" y="913"/>
                  </a:lnTo>
                  <a:close/>
                  <a:moveTo>
                    <a:pt x="1941" y="1530"/>
                  </a:moveTo>
                  <a:lnTo>
                    <a:pt x="2169" y="1735"/>
                  </a:lnTo>
                  <a:lnTo>
                    <a:pt x="2192" y="1735"/>
                  </a:lnTo>
                  <a:lnTo>
                    <a:pt x="2192" y="1712"/>
                  </a:lnTo>
                  <a:lnTo>
                    <a:pt x="1941" y="1530"/>
                  </a:lnTo>
                  <a:close/>
                  <a:moveTo>
                    <a:pt x="2443" y="1918"/>
                  </a:moveTo>
                  <a:lnTo>
                    <a:pt x="2443" y="1941"/>
                  </a:lnTo>
                  <a:lnTo>
                    <a:pt x="2694" y="2123"/>
                  </a:lnTo>
                  <a:lnTo>
                    <a:pt x="2466" y="1918"/>
                  </a:lnTo>
                  <a:close/>
                  <a:moveTo>
                    <a:pt x="2694" y="2123"/>
                  </a:moveTo>
                  <a:lnTo>
                    <a:pt x="2694" y="2146"/>
                  </a:lnTo>
                  <a:lnTo>
                    <a:pt x="2945" y="2329"/>
                  </a:lnTo>
                  <a:lnTo>
                    <a:pt x="2968" y="2351"/>
                  </a:lnTo>
                  <a:lnTo>
                    <a:pt x="2968" y="2329"/>
                  </a:lnTo>
                  <a:lnTo>
                    <a:pt x="2717" y="212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3"/>
            <p:cNvSpPr/>
            <p:nvPr/>
          </p:nvSpPr>
          <p:spPr>
            <a:xfrm>
              <a:off x="17123264" y="645394"/>
              <a:ext cx="734421" cy="580941"/>
            </a:xfrm>
            <a:custGeom>
              <a:avLst/>
              <a:gdLst/>
              <a:ahLst/>
              <a:cxnLst/>
              <a:rect l="l" t="t" r="r" b="b"/>
              <a:pathLst>
                <a:path w="3493" h="2763" extrusionOk="0">
                  <a:moveTo>
                    <a:pt x="1" y="0"/>
                  </a:moveTo>
                  <a:lnTo>
                    <a:pt x="138" y="92"/>
                  </a:lnTo>
                  <a:lnTo>
                    <a:pt x="138" y="92"/>
                  </a:lnTo>
                  <a:lnTo>
                    <a:pt x="23" y="0"/>
                  </a:lnTo>
                  <a:close/>
                  <a:moveTo>
                    <a:pt x="138" y="92"/>
                  </a:moveTo>
                  <a:lnTo>
                    <a:pt x="138" y="115"/>
                  </a:lnTo>
                  <a:lnTo>
                    <a:pt x="389" y="297"/>
                  </a:lnTo>
                  <a:lnTo>
                    <a:pt x="411" y="320"/>
                  </a:lnTo>
                  <a:lnTo>
                    <a:pt x="640" y="503"/>
                  </a:lnTo>
                  <a:lnTo>
                    <a:pt x="663" y="503"/>
                  </a:lnTo>
                  <a:lnTo>
                    <a:pt x="411" y="297"/>
                  </a:lnTo>
                  <a:lnTo>
                    <a:pt x="160" y="92"/>
                  </a:lnTo>
                  <a:close/>
                  <a:moveTo>
                    <a:pt x="914" y="708"/>
                  </a:moveTo>
                  <a:lnTo>
                    <a:pt x="1165" y="913"/>
                  </a:lnTo>
                  <a:lnTo>
                    <a:pt x="1416" y="1119"/>
                  </a:lnTo>
                  <a:lnTo>
                    <a:pt x="1439" y="1119"/>
                  </a:lnTo>
                  <a:lnTo>
                    <a:pt x="1439" y="1096"/>
                  </a:lnTo>
                  <a:lnTo>
                    <a:pt x="1188" y="913"/>
                  </a:lnTo>
                  <a:lnTo>
                    <a:pt x="1165" y="891"/>
                  </a:lnTo>
                  <a:lnTo>
                    <a:pt x="936" y="708"/>
                  </a:lnTo>
                  <a:close/>
                  <a:moveTo>
                    <a:pt x="1439" y="1119"/>
                  </a:moveTo>
                  <a:lnTo>
                    <a:pt x="1667" y="1324"/>
                  </a:lnTo>
                  <a:lnTo>
                    <a:pt x="1690" y="1324"/>
                  </a:lnTo>
                  <a:lnTo>
                    <a:pt x="1690" y="1301"/>
                  </a:lnTo>
                  <a:lnTo>
                    <a:pt x="1439" y="1119"/>
                  </a:lnTo>
                  <a:close/>
                  <a:moveTo>
                    <a:pt x="1690" y="1324"/>
                  </a:moveTo>
                  <a:lnTo>
                    <a:pt x="1941" y="1530"/>
                  </a:lnTo>
                  <a:lnTo>
                    <a:pt x="2192" y="1735"/>
                  </a:lnTo>
                  <a:lnTo>
                    <a:pt x="2443" y="1918"/>
                  </a:lnTo>
                  <a:lnTo>
                    <a:pt x="2466" y="1941"/>
                  </a:lnTo>
                  <a:lnTo>
                    <a:pt x="2694" y="2123"/>
                  </a:lnTo>
                  <a:lnTo>
                    <a:pt x="2717" y="2146"/>
                  </a:lnTo>
                  <a:lnTo>
                    <a:pt x="2968" y="2329"/>
                  </a:lnTo>
                  <a:lnTo>
                    <a:pt x="2717" y="2123"/>
                  </a:lnTo>
                  <a:lnTo>
                    <a:pt x="2466" y="1918"/>
                  </a:lnTo>
                  <a:lnTo>
                    <a:pt x="2215" y="1735"/>
                  </a:lnTo>
                  <a:lnTo>
                    <a:pt x="2192" y="1712"/>
                  </a:lnTo>
                  <a:lnTo>
                    <a:pt x="1964" y="1530"/>
                  </a:lnTo>
                  <a:lnTo>
                    <a:pt x="1941" y="1507"/>
                  </a:lnTo>
                  <a:lnTo>
                    <a:pt x="1690" y="1324"/>
                  </a:lnTo>
                  <a:close/>
                  <a:moveTo>
                    <a:pt x="2968" y="2329"/>
                  </a:moveTo>
                  <a:lnTo>
                    <a:pt x="2968" y="2351"/>
                  </a:lnTo>
                  <a:lnTo>
                    <a:pt x="3219" y="2534"/>
                  </a:lnTo>
                  <a:lnTo>
                    <a:pt x="3219" y="2534"/>
                  </a:lnTo>
                  <a:lnTo>
                    <a:pt x="2991" y="2329"/>
                  </a:lnTo>
                  <a:close/>
                  <a:moveTo>
                    <a:pt x="3219" y="2534"/>
                  </a:moveTo>
                  <a:lnTo>
                    <a:pt x="3219" y="2557"/>
                  </a:lnTo>
                  <a:lnTo>
                    <a:pt x="3470" y="2739"/>
                  </a:lnTo>
                  <a:lnTo>
                    <a:pt x="3493" y="2762"/>
                  </a:lnTo>
                  <a:lnTo>
                    <a:pt x="3493" y="2739"/>
                  </a:lnTo>
                  <a:lnTo>
                    <a:pt x="3242" y="25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3"/>
            <p:cNvSpPr/>
            <p:nvPr/>
          </p:nvSpPr>
          <p:spPr>
            <a:xfrm>
              <a:off x="17017715" y="645394"/>
              <a:ext cx="839969" cy="662521"/>
            </a:xfrm>
            <a:custGeom>
              <a:avLst/>
              <a:gdLst/>
              <a:ahLst/>
              <a:cxnLst/>
              <a:rect l="l" t="t" r="r" b="b"/>
              <a:pathLst>
                <a:path w="3995" h="3151" extrusionOk="0">
                  <a:moveTo>
                    <a:pt x="0" y="0"/>
                  </a:moveTo>
                  <a:lnTo>
                    <a:pt x="137" y="92"/>
                  </a:lnTo>
                  <a:lnTo>
                    <a:pt x="137" y="92"/>
                  </a:lnTo>
                  <a:lnTo>
                    <a:pt x="23" y="0"/>
                  </a:lnTo>
                  <a:close/>
                  <a:moveTo>
                    <a:pt x="137" y="92"/>
                  </a:moveTo>
                  <a:lnTo>
                    <a:pt x="137" y="115"/>
                  </a:lnTo>
                  <a:lnTo>
                    <a:pt x="388" y="297"/>
                  </a:lnTo>
                  <a:lnTo>
                    <a:pt x="160" y="92"/>
                  </a:lnTo>
                  <a:close/>
                  <a:moveTo>
                    <a:pt x="388" y="297"/>
                  </a:moveTo>
                  <a:lnTo>
                    <a:pt x="388" y="320"/>
                  </a:lnTo>
                  <a:lnTo>
                    <a:pt x="640" y="503"/>
                  </a:lnTo>
                  <a:lnTo>
                    <a:pt x="411" y="297"/>
                  </a:lnTo>
                  <a:close/>
                  <a:moveTo>
                    <a:pt x="640" y="503"/>
                  </a:moveTo>
                  <a:lnTo>
                    <a:pt x="891" y="708"/>
                  </a:lnTo>
                  <a:lnTo>
                    <a:pt x="913" y="708"/>
                  </a:lnTo>
                  <a:lnTo>
                    <a:pt x="662" y="503"/>
                  </a:lnTo>
                  <a:close/>
                  <a:moveTo>
                    <a:pt x="913" y="708"/>
                  </a:moveTo>
                  <a:lnTo>
                    <a:pt x="1142" y="913"/>
                  </a:lnTo>
                  <a:lnTo>
                    <a:pt x="1165" y="913"/>
                  </a:lnTo>
                  <a:lnTo>
                    <a:pt x="1165" y="891"/>
                  </a:lnTo>
                  <a:lnTo>
                    <a:pt x="913" y="708"/>
                  </a:lnTo>
                  <a:close/>
                  <a:moveTo>
                    <a:pt x="1165" y="913"/>
                  </a:moveTo>
                  <a:lnTo>
                    <a:pt x="1416" y="1119"/>
                  </a:lnTo>
                  <a:lnTo>
                    <a:pt x="1667" y="1324"/>
                  </a:lnTo>
                  <a:lnTo>
                    <a:pt x="1918" y="1530"/>
                  </a:lnTo>
                  <a:lnTo>
                    <a:pt x="1941" y="1530"/>
                  </a:lnTo>
                  <a:lnTo>
                    <a:pt x="1941" y="1507"/>
                  </a:lnTo>
                  <a:lnTo>
                    <a:pt x="1690" y="1324"/>
                  </a:lnTo>
                  <a:lnTo>
                    <a:pt x="1667" y="1301"/>
                  </a:lnTo>
                  <a:lnTo>
                    <a:pt x="1438" y="1119"/>
                  </a:lnTo>
                  <a:lnTo>
                    <a:pt x="1416" y="1096"/>
                  </a:lnTo>
                  <a:lnTo>
                    <a:pt x="1165" y="913"/>
                  </a:lnTo>
                  <a:close/>
                  <a:moveTo>
                    <a:pt x="1941" y="1530"/>
                  </a:moveTo>
                  <a:lnTo>
                    <a:pt x="2169" y="1735"/>
                  </a:lnTo>
                  <a:lnTo>
                    <a:pt x="2192" y="1735"/>
                  </a:lnTo>
                  <a:lnTo>
                    <a:pt x="2192" y="1712"/>
                  </a:lnTo>
                  <a:lnTo>
                    <a:pt x="1941" y="1530"/>
                  </a:lnTo>
                  <a:close/>
                  <a:moveTo>
                    <a:pt x="2443" y="1918"/>
                  </a:moveTo>
                  <a:lnTo>
                    <a:pt x="2443" y="1941"/>
                  </a:lnTo>
                  <a:lnTo>
                    <a:pt x="2694" y="2123"/>
                  </a:lnTo>
                  <a:lnTo>
                    <a:pt x="2466" y="1918"/>
                  </a:lnTo>
                  <a:close/>
                  <a:moveTo>
                    <a:pt x="2694" y="2123"/>
                  </a:moveTo>
                  <a:lnTo>
                    <a:pt x="2694" y="2146"/>
                  </a:lnTo>
                  <a:lnTo>
                    <a:pt x="2945" y="2329"/>
                  </a:lnTo>
                  <a:lnTo>
                    <a:pt x="2968" y="2351"/>
                  </a:lnTo>
                  <a:lnTo>
                    <a:pt x="3196" y="2534"/>
                  </a:lnTo>
                  <a:lnTo>
                    <a:pt x="3219" y="2557"/>
                  </a:lnTo>
                  <a:lnTo>
                    <a:pt x="3470" y="2739"/>
                  </a:lnTo>
                  <a:lnTo>
                    <a:pt x="3219" y="2534"/>
                  </a:lnTo>
                  <a:lnTo>
                    <a:pt x="2968" y="2329"/>
                  </a:lnTo>
                  <a:lnTo>
                    <a:pt x="2717" y="2123"/>
                  </a:lnTo>
                  <a:close/>
                  <a:moveTo>
                    <a:pt x="3470" y="2739"/>
                  </a:moveTo>
                  <a:lnTo>
                    <a:pt x="3470" y="2762"/>
                  </a:lnTo>
                  <a:lnTo>
                    <a:pt x="3721" y="2945"/>
                  </a:lnTo>
                  <a:lnTo>
                    <a:pt x="3493" y="2739"/>
                  </a:lnTo>
                  <a:close/>
                  <a:moveTo>
                    <a:pt x="3721" y="2945"/>
                  </a:moveTo>
                  <a:lnTo>
                    <a:pt x="3972" y="3150"/>
                  </a:lnTo>
                  <a:lnTo>
                    <a:pt x="3995" y="3150"/>
                  </a:lnTo>
                  <a:lnTo>
                    <a:pt x="3744" y="294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3"/>
            <p:cNvSpPr/>
            <p:nvPr/>
          </p:nvSpPr>
          <p:spPr>
            <a:xfrm>
              <a:off x="16907330" y="645394"/>
              <a:ext cx="950353" cy="748937"/>
            </a:xfrm>
            <a:custGeom>
              <a:avLst/>
              <a:gdLst/>
              <a:ahLst/>
              <a:cxnLst/>
              <a:rect l="l" t="t" r="r" b="b"/>
              <a:pathLst>
                <a:path w="4520" h="3562" extrusionOk="0">
                  <a:moveTo>
                    <a:pt x="0" y="0"/>
                  </a:moveTo>
                  <a:lnTo>
                    <a:pt x="137" y="92"/>
                  </a:lnTo>
                  <a:lnTo>
                    <a:pt x="160" y="115"/>
                  </a:lnTo>
                  <a:lnTo>
                    <a:pt x="388" y="297"/>
                  </a:lnTo>
                  <a:lnTo>
                    <a:pt x="411" y="320"/>
                  </a:lnTo>
                  <a:lnTo>
                    <a:pt x="640" y="503"/>
                  </a:lnTo>
                  <a:lnTo>
                    <a:pt x="662" y="503"/>
                  </a:lnTo>
                  <a:lnTo>
                    <a:pt x="411" y="297"/>
                  </a:lnTo>
                  <a:lnTo>
                    <a:pt x="160" y="92"/>
                  </a:lnTo>
                  <a:lnTo>
                    <a:pt x="23" y="0"/>
                  </a:lnTo>
                  <a:close/>
                  <a:moveTo>
                    <a:pt x="913" y="708"/>
                  </a:moveTo>
                  <a:lnTo>
                    <a:pt x="1165" y="913"/>
                  </a:lnTo>
                  <a:lnTo>
                    <a:pt x="1416" y="1119"/>
                  </a:lnTo>
                  <a:lnTo>
                    <a:pt x="1438" y="1119"/>
                  </a:lnTo>
                  <a:lnTo>
                    <a:pt x="1438" y="1096"/>
                  </a:lnTo>
                  <a:lnTo>
                    <a:pt x="1187" y="913"/>
                  </a:lnTo>
                  <a:lnTo>
                    <a:pt x="1165" y="891"/>
                  </a:lnTo>
                  <a:lnTo>
                    <a:pt x="936" y="708"/>
                  </a:lnTo>
                  <a:close/>
                  <a:moveTo>
                    <a:pt x="1438" y="1119"/>
                  </a:moveTo>
                  <a:lnTo>
                    <a:pt x="1667" y="1324"/>
                  </a:lnTo>
                  <a:lnTo>
                    <a:pt x="1690" y="1324"/>
                  </a:lnTo>
                  <a:lnTo>
                    <a:pt x="1690" y="1301"/>
                  </a:lnTo>
                  <a:lnTo>
                    <a:pt x="1438" y="1119"/>
                  </a:lnTo>
                  <a:close/>
                  <a:moveTo>
                    <a:pt x="1690" y="1324"/>
                  </a:moveTo>
                  <a:lnTo>
                    <a:pt x="1941" y="1530"/>
                  </a:lnTo>
                  <a:lnTo>
                    <a:pt x="2192" y="1735"/>
                  </a:lnTo>
                  <a:lnTo>
                    <a:pt x="2443" y="1918"/>
                  </a:lnTo>
                  <a:lnTo>
                    <a:pt x="2466" y="1941"/>
                  </a:lnTo>
                  <a:lnTo>
                    <a:pt x="2694" y="2123"/>
                  </a:lnTo>
                  <a:lnTo>
                    <a:pt x="2717" y="2146"/>
                  </a:lnTo>
                  <a:lnTo>
                    <a:pt x="2968" y="2329"/>
                  </a:lnTo>
                  <a:lnTo>
                    <a:pt x="2717" y="2123"/>
                  </a:lnTo>
                  <a:lnTo>
                    <a:pt x="2466" y="1918"/>
                  </a:lnTo>
                  <a:lnTo>
                    <a:pt x="2215" y="1735"/>
                  </a:lnTo>
                  <a:lnTo>
                    <a:pt x="2192" y="1712"/>
                  </a:lnTo>
                  <a:lnTo>
                    <a:pt x="1963" y="1530"/>
                  </a:lnTo>
                  <a:lnTo>
                    <a:pt x="1941" y="1507"/>
                  </a:lnTo>
                  <a:lnTo>
                    <a:pt x="1690" y="1324"/>
                  </a:lnTo>
                  <a:close/>
                  <a:moveTo>
                    <a:pt x="2968" y="2329"/>
                  </a:moveTo>
                  <a:lnTo>
                    <a:pt x="2968" y="2351"/>
                  </a:lnTo>
                  <a:lnTo>
                    <a:pt x="3219" y="2534"/>
                  </a:lnTo>
                  <a:lnTo>
                    <a:pt x="2991" y="2329"/>
                  </a:lnTo>
                  <a:close/>
                  <a:moveTo>
                    <a:pt x="3219" y="2534"/>
                  </a:moveTo>
                  <a:lnTo>
                    <a:pt x="3219" y="2557"/>
                  </a:lnTo>
                  <a:lnTo>
                    <a:pt x="3470" y="2739"/>
                  </a:lnTo>
                  <a:lnTo>
                    <a:pt x="3493" y="2762"/>
                  </a:lnTo>
                  <a:lnTo>
                    <a:pt x="3721" y="2945"/>
                  </a:lnTo>
                  <a:lnTo>
                    <a:pt x="3744" y="2945"/>
                  </a:lnTo>
                  <a:lnTo>
                    <a:pt x="3493" y="2739"/>
                  </a:lnTo>
                  <a:lnTo>
                    <a:pt x="3242" y="2534"/>
                  </a:lnTo>
                  <a:close/>
                  <a:moveTo>
                    <a:pt x="3995" y="3150"/>
                  </a:moveTo>
                  <a:lnTo>
                    <a:pt x="4246" y="3356"/>
                  </a:lnTo>
                  <a:lnTo>
                    <a:pt x="4497" y="3561"/>
                  </a:lnTo>
                  <a:lnTo>
                    <a:pt x="4520" y="3561"/>
                  </a:lnTo>
                  <a:lnTo>
                    <a:pt x="4520" y="3538"/>
                  </a:lnTo>
                  <a:lnTo>
                    <a:pt x="4269" y="3356"/>
                  </a:lnTo>
                  <a:lnTo>
                    <a:pt x="4246" y="3333"/>
                  </a:lnTo>
                  <a:lnTo>
                    <a:pt x="4018" y="315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3"/>
            <p:cNvSpPr/>
            <p:nvPr/>
          </p:nvSpPr>
          <p:spPr>
            <a:xfrm>
              <a:off x="16801781" y="645394"/>
              <a:ext cx="1055901" cy="835353"/>
            </a:xfrm>
            <a:custGeom>
              <a:avLst/>
              <a:gdLst/>
              <a:ahLst/>
              <a:cxnLst/>
              <a:rect l="l" t="t" r="r" b="b"/>
              <a:pathLst>
                <a:path w="5022" h="3973" extrusionOk="0">
                  <a:moveTo>
                    <a:pt x="0" y="0"/>
                  </a:moveTo>
                  <a:lnTo>
                    <a:pt x="137" y="92"/>
                  </a:lnTo>
                  <a:lnTo>
                    <a:pt x="23" y="0"/>
                  </a:lnTo>
                  <a:close/>
                  <a:moveTo>
                    <a:pt x="137" y="92"/>
                  </a:moveTo>
                  <a:lnTo>
                    <a:pt x="137" y="115"/>
                  </a:lnTo>
                  <a:lnTo>
                    <a:pt x="388" y="297"/>
                  </a:lnTo>
                  <a:lnTo>
                    <a:pt x="160" y="92"/>
                  </a:lnTo>
                  <a:close/>
                  <a:moveTo>
                    <a:pt x="388" y="297"/>
                  </a:moveTo>
                  <a:lnTo>
                    <a:pt x="388" y="320"/>
                  </a:lnTo>
                  <a:lnTo>
                    <a:pt x="639" y="503"/>
                  </a:lnTo>
                  <a:lnTo>
                    <a:pt x="662" y="503"/>
                  </a:lnTo>
                  <a:lnTo>
                    <a:pt x="411" y="297"/>
                  </a:lnTo>
                  <a:close/>
                  <a:moveTo>
                    <a:pt x="662" y="503"/>
                  </a:moveTo>
                  <a:lnTo>
                    <a:pt x="890" y="708"/>
                  </a:lnTo>
                  <a:lnTo>
                    <a:pt x="913" y="708"/>
                  </a:lnTo>
                  <a:lnTo>
                    <a:pt x="662" y="503"/>
                  </a:lnTo>
                  <a:close/>
                  <a:moveTo>
                    <a:pt x="913" y="708"/>
                  </a:moveTo>
                  <a:lnTo>
                    <a:pt x="1164" y="913"/>
                  </a:lnTo>
                  <a:lnTo>
                    <a:pt x="1415" y="1119"/>
                  </a:lnTo>
                  <a:lnTo>
                    <a:pt x="1667" y="1324"/>
                  </a:lnTo>
                  <a:lnTo>
                    <a:pt x="1918" y="1530"/>
                  </a:lnTo>
                  <a:lnTo>
                    <a:pt x="1940" y="1530"/>
                  </a:lnTo>
                  <a:lnTo>
                    <a:pt x="1940" y="1507"/>
                  </a:lnTo>
                  <a:lnTo>
                    <a:pt x="1689" y="1324"/>
                  </a:lnTo>
                  <a:lnTo>
                    <a:pt x="1667" y="1301"/>
                  </a:lnTo>
                  <a:lnTo>
                    <a:pt x="1438" y="1119"/>
                  </a:lnTo>
                  <a:lnTo>
                    <a:pt x="1415" y="1096"/>
                  </a:lnTo>
                  <a:lnTo>
                    <a:pt x="1187" y="913"/>
                  </a:lnTo>
                  <a:lnTo>
                    <a:pt x="1164" y="891"/>
                  </a:lnTo>
                  <a:lnTo>
                    <a:pt x="913" y="708"/>
                  </a:lnTo>
                  <a:close/>
                  <a:moveTo>
                    <a:pt x="1940" y="1530"/>
                  </a:moveTo>
                  <a:lnTo>
                    <a:pt x="2169" y="1735"/>
                  </a:lnTo>
                  <a:lnTo>
                    <a:pt x="2192" y="1735"/>
                  </a:lnTo>
                  <a:lnTo>
                    <a:pt x="2192" y="1712"/>
                  </a:lnTo>
                  <a:lnTo>
                    <a:pt x="1940" y="1530"/>
                  </a:lnTo>
                  <a:close/>
                  <a:moveTo>
                    <a:pt x="2443" y="1918"/>
                  </a:moveTo>
                  <a:lnTo>
                    <a:pt x="2443" y="1941"/>
                  </a:lnTo>
                  <a:lnTo>
                    <a:pt x="2694" y="2123"/>
                  </a:lnTo>
                  <a:lnTo>
                    <a:pt x="2465" y="1918"/>
                  </a:lnTo>
                  <a:close/>
                  <a:moveTo>
                    <a:pt x="2694" y="2123"/>
                  </a:moveTo>
                  <a:lnTo>
                    <a:pt x="2694" y="2146"/>
                  </a:lnTo>
                  <a:lnTo>
                    <a:pt x="2945" y="2329"/>
                  </a:lnTo>
                  <a:lnTo>
                    <a:pt x="2968" y="2351"/>
                  </a:lnTo>
                  <a:lnTo>
                    <a:pt x="3196" y="2534"/>
                  </a:lnTo>
                  <a:lnTo>
                    <a:pt x="3219" y="2557"/>
                  </a:lnTo>
                  <a:lnTo>
                    <a:pt x="3470" y="2739"/>
                  </a:lnTo>
                  <a:lnTo>
                    <a:pt x="3470" y="2739"/>
                  </a:lnTo>
                  <a:lnTo>
                    <a:pt x="3219" y="2534"/>
                  </a:lnTo>
                  <a:lnTo>
                    <a:pt x="2968" y="2329"/>
                  </a:lnTo>
                  <a:lnTo>
                    <a:pt x="2717" y="2123"/>
                  </a:lnTo>
                  <a:close/>
                  <a:moveTo>
                    <a:pt x="3470" y="2739"/>
                  </a:moveTo>
                  <a:lnTo>
                    <a:pt x="3470" y="2762"/>
                  </a:lnTo>
                  <a:lnTo>
                    <a:pt x="3721" y="2945"/>
                  </a:lnTo>
                  <a:lnTo>
                    <a:pt x="3493" y="2739"/>
                  </a:lnTo>
                  <a:close/>
                  <a:moveTo>
                    <a:pt x="3721" y="2945"/>
                  </a:moveTo>
                  <a:lnTo>
                    <a:pt x="3972" y="3150"/>
                  </a:lnTo>
                  <a:lnTo>
                    <a:pt x="3995" y="3150"/>
                  </a:lnTo>
                  <a:lnTo>
                    <a:pt x="3744" y="2945"/>
                  </a:lnTo>
                  <a:close/>
                  <a:moveTo>
                    <a:pt x="3995" y="3150"/>
                  </a:moveTo>
                  <a:lnTo>
                    <a:pt x="4223" y="3356"/>
                  </a:lnTo>
                  <a:lnTo>
                    <a:pt x="4246" y="3356"/>
                  </a:lnTo>
                  <a:lnTo>
                    <a:pt x="4246" y="3333"/>
                  </a:lnTo>
                  <a:lnTo>
                    <a:pt x="3995" y="3150"/>
                  </a:lnTo>
                  <a:close/>
                  <a:moveTo>
                    <a:pt x="4246" y="3356"/>
                  </a:moveTo>
                  <a:lnTo>
                    <a:pt x="4497" y="3561"/>
                  </a:lnTo>
                  <a:lnTo>
                    <a:pt x="4748" y="3767"/>
                  </a:lnTo>
                  <a:lnTo>
                    <a:pt x="4999" y="3972"/>
                  </a:lnTo>
                  <a:lnTo>
                    <a:pt x="5022" y="3972"/>
                  </a:lnTo>
                  <a:lnTo>
                    <a:pt x="5022" y="3949"/>
                  </a:lnTo>
                  <a:lnTo>
                    <a:pt x="4771" y="3767"/>
                  </a:lnTo>
                  <a:lnTo>
                    <a:pt x="4748" y="3744"/>
                  </a:lnTo>
                  <a:lnTo>
                    <a:pt x="4520" y="3561"/>
                  </a:lnTo>
                  <a:lnTo>
                    <a:pt x="4497" y="3538"/>
                  </a:lnTo>
                  <a:lnTo>
                    <a:pt x="4246" y="335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3"/>
            <p:cNvSpPr/>
            <p:nvPr/>
          </p:nvSpPr>
          <p:spPr>
            <a:xfrm>
              <a:off x="16696231" y="645394"/>
              <a:ext cx="1161449" cy="921559"/>
            </a:xfrm>
            <a:custGeom>
              <a:avLst/>
              <a:gdLst/>
              <a:ahLst/>
              <a:cxnLst/>
              <a:rect l="l" t="t" r="r" b="b"/>
              <a:pathLst>
                <a:path w="5524" h="4383" extrusionOk="0">
                  <a:moveTo>
                    <a:pt x="0" y="0"/>
                  </a:moveTo>
                  <a:lnTo>
                    <a:pt x="114" y="92"/>
                  </a:lnTo>
                  <a:lnTo>
                    <a:pt x="137" y="115"/>
                  </a:lnTo>
                  <a:lnTo>
                    <a:pt x="365" y="297"/>
                  </a:lnTo>
                  <a:lnTo>
                    <a:pt x="388" y="320"/>
                  </a:lnTo>
                  <a:lnTo>
                    <a:pt x="639" y="503"/>
                  </a:lnTo>
                  <a:lnTo>
                    <a:pt x="388" y="297"/>
                  </a:lnTo>
                  <a:lnTo>
                    <a:pt x="137" y="92"/>
                  </a:lnTo>
                  <a:lnTo>
                    <a:pt x="23" y="0"/>
                  </a:lnTo>
                  <a:close/>
                  <a:moveTo>
                    <a:pt x="639" y="503"/>
                  </a:moveTo>
                  <a:lnTo>
                    <a:pt x="890" y="708"/>
                  </a:lnTo>
                  <a:lnTo>
                    <a:pt x="662" y="503"/>
                  </a:lnTo>
                  <a:close/>
                  <a:moveTo>
                    <a:pt x="890" y="708"/>
                  </a:moveTo>
                  <a:lnTo>
                    <a:pt x="1141" y="913"/>
                  </a:lnTo>
                  <a:lnTo>
                    <a:pt x="1164" y="913"/>
                  </a:lnTo>
                  <a:lnTo>
                    <a:pt x="1164" y="891"/>
                  </a:lnTo>
                  <a:lnTo>
                    <a:pt x="913" y="708"/>
                  </a:lnTo>
                  <a:close/>
                  <a:moveTo>
                    <a:pt x="1164" y="913"/>
                  </a:moveTo>
                  <a:lnTo>
                    <a:pt x="1392" y="1119"/>
                  </a:lnTo>
                  <a:lnTo>
                    <a:pt x="1415" y="1119"/>
                  </a:lnTo>
                  <a:lnTo>
                    <a:pt x="1415" y="1096"/>
                  </a:lnTo>
                  <a:lnTo>
                    <a:pt x="1164" y="913"/>
                  </a:lnTo>
                  <a:close/>
                  <a:moveTo>
                    <a:pt x="1415" y="1119"/>
                  </a:moveTo>
                  <a:lnTo>
                    <a:pt x="1666" y="1324"/>
                  </a:lnTo>
                  <a:lnTo>
                    <a:pt x="1917" y="1530"/>
                  </a:lnTo>
                  <a:lnTo>
                    <a:pt x="2169" y="1735"/>
                  </a:lnTo>
                  <a:lnTo>
                    <a:pt x="2420" y="1918"/>
                  </a:lnTo>
                  <a:lnTo>
                    <a:pt x="2442" y="1941"/>
                  </a:lnTo>
                  <a:lnTo>
                    <a:pt x="2671" y="2123"/>
                  </a:lnTo>
                  <a:lnTo>
                    <a:pt x="2694" y="2146"/>
                  </a:lnTo>
                  <a:lnTo>
                    <a:pt x="2945" y="2329"/>
                  </a:lnTo>
                  <a:lnTo>
                    <a:pt x="2694" y="2123"/>
                  </a:lnTo>
                  <a:lnTo>
                    <a:pt x="2442" y="1918"/>
                  </a:lnTo>
                  <a:lnTo>
                    <a:pt x="2191" y="1735"/>
                  </a:lnTo>
                  <a:lnTo>
                    <a:pt x="2169" y="1712"/>
                  </a:lnTo>
                  <a:lnTo>
                    <a:pt x="1940" y="1530"/>
                  </a:lnTo>
                  <a:lnTo>
                    <a:pt x="1917" y="1507"/>
                  </a:lnTo>
                  <a:lnTo>
                    <a:pt x="1689" y="1324"/>
                  </a:lnTo>
                  <a:lnTo>
                    <a:pt x="1666" y="1301"/>
                  </a:lnTo>
                  <a:lnTo>
                    <a:pt x="1415" y="1119"/>
                  </a:lnTo>
                  <a:close/>
                  <a:moveTo>
                    <a:pt x="2945" y="2329"/>
                  </a:moveTo>
                  <a:lnTo>
                    <a:pt x="2945" y="2351"/>
                  </a:lnTo>
                  <a:lnTo>
                    <a:pt x="3196" y="2534"/>
                  </a:lnTo>
                  <a:lnTo>
                    <a:pt x="2967" y="2329"/>
                  </a:lnTo>
                  <a:close/>
                  <a:moveTo>
                    <a:pt x="3196" y="2534"/>
                  </a:moveTo>
                  <a:lnTo>
                    <a:pt x="3196" y="2557"/>
                  </a:lnTo>
                  <a:lnTo>
                    <a:pt x="3447" y="2739"/>
                  </a:lnTo>
                  <a:lnTo>
                    <a:pt x="3470" y="2762"/>
                  </a:lnTo>
                  <a:lnTo>
                    <a:pt x="3698" y="2945"/>
                  </a:lnTo>
                  <a:lnTo>
                    <a:pt x="3721" y="2945"/>
                  </a:lnTo>
                  <a:lnTo>
                    <a:pt x="3470" y="2739"/>
                  </a:lnTo>
                  <a:lnTo>
                    <a:pt x="3219" y="2534"/>
                  </a:lnTo>
                  <a:close/>
                  <a:moveTo>
                    <a:pt x="3972" y="3150"/>
                  </a:moveTo>
                  <a:lnTo>
                    <a:pt x="4223" y="3356"/>
                  </a:lnTo>
                  <a:lnTo>
                    <a:pt x="4474" y="3561"/>
                  </a:lnTo>
                  <a:lnTo>
                    <a:pt x="4497" y="3561"/>
                  </a:lnTo>
                  <a:lnTo>
                    <a:pt x="4497" y="3538"/>
                  </a:lnTo>
                  <a:lnTo>
                    <a:pt x="4246" y="3356"/>
                  </a:lnTo>
                  <a:lnTo>
                    <a:pt x="4223" y="3333"/>
                  </a:lnTo>
                  <a:lnTo>
                    <a:pt x="3995" y="3150"/>
                  </a:lnTo>
                  <a:close/>
                  <a:moveTo>
                    <a:pt x="4497" y="3561"/>
                  </a:moveTo>
                  <a:lnTo>
                    <a:pt x="4725" y="3767"/>
                  </a:lnTo>
                  <a:lnTo>
                    <a:pt x="4748" y="3767"/>
                  </a:lnTo>
                  <a:lnTo>
                    <a:pt x="4748" y="3744"/>
                  </a:lnTo>
                  <a:lnTo>
                    <a:pt x="4497" y="3561"/>
                  </a:lnTo>
                  <a:close/>
                  <a:moveTo>
                    <a:pt x="4748" y="3767"/>
                  </a:moveTo>
                  <a:lnTo>
                    <a:pt x="4999" y="3972"/>
                  </a:lnTo>
                  <a:lnTo>
                    <a:pt x="5250" y="4177"/>
                  </a:lnTo>
                  <a:lnTo>
                    <a:pt x="5501" y="4360"/>
                  </a:lnTo>
                  <a:lnTo>
                    <a:pt x="5524" y="4383"/>
                  </a:lnTo>
                  <a:lnTo>
                    <a:pt x="5524" y="4360"/>
                  </a:lnTo>
                  <a:lnTo>
                    <a:pt x="5273" y="4177"/>
                  </a:lnTo>
                  <a:lnTo>
                    <a:pt x="5250" y="4155"/>
                  </a:lnTo>
                  <a:lnTo>
                    <a:pt x="5022" y="3972"/>
                  </a:lnTo>
                  <a:lnTo>
                    <a:pt x="4999" y="3949"/>
                  </a:lnTo>
                  <a:lnTo>
                    <a:pt x="4748" y="376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3"/>
            <p:cNvSpPr/>
            <p:nvPr/>
          </p:nvSpPr>
          <p:spPr>
            <a:xfrm>
              <a:off x="16585846" y="645394"/>
              <a:ext cx="1271832" cy="1007974"/>
            </a:xfrm>
            <a:custGeom>
              <a:avLst/>
              <a:gdLst/>
              <a:ahLst/>
              <a:cxnLst/>
              <a:rect l="l" t="t" r="r" b="b"/>
              <a:pathLst>
                <a:path w="6049" h="4794" extrusionOk="0">
                  <a:moveTo>
                    <a:pt x="0" y="0"/>
                  </a:moveTo>
                  <a:lnTo>
                    <a:pt x="137" y="92"/>
                  </a:lnTo>
                  <a:lnTo>
                    <a:pt x="137" y="92"/>
                  </a:lnTo>
                  <a:lnTo>
                    <a:pt x="23" y="0"/>
                  </a:lnTo>
                  <a:close/>
                  <a:moveTo>
                    <a:pt x="137" y="92"/>
                  </a:moveTo>
                  <a:lnTo>
                    <a:pt x="137" y="115"/>
                  </a:lnTo>
                  <a:lnTo>
                    <a:pt x="388" y="297"/>
                  </a:lnTo>
                  <a:lnTo>
                    <a:pt x="160" y="92"/>
                  </a:lnTo>
                  <a:close/>
                  <a:moveTo>
                    <a:pt x="388" y="297"/>
                  </a:moveTo>
                  <a:lnTo>
                    <a:pt x="388" y="320"/>
                  </a:lnTo>
                  <a:lnTo>
                    <a:pt x="639" y="503"/>
                  </a:lnTo>
                  <a:lnTo>
                    <a:pt x="662" y="503"/>
                  </a:lnTo>
                  <a:lnTo>
                    <a:pt x="411" y="297"/>
                  </a:lnTo>
                  <a:close/>
                  <a:moveTo>
                    <a:pt x="662" y="503"/>
                  </a:moveTo>
                  <a:lnTo>
                    <a:pt x="890" y="708"/>
                  </a:lnTo>
                  <a:lnTo>
                    <a:pt x="913" y="708"/>
                  </a:lnTo>
                  <a:lnTo>
                    <a:pt x="662" y="503"/>
                  </a:lnTo>
                  <a:close/>
                  <a:moveTo>
                    <a:pt x="913" y="708"/>
                  </a:moveTo>
                  <a:lnTo>
                    <a:pt x="1164" y="913"/>
                  </a:lnTo>
                  <a:lnTo>
                    <a:pt x="1415" y="1119"/>
                  </a:lnTo>
                  <a:lnTo>
                    <a:pt x="1666" y="1324"/>
                  </a:lnTo>
                  <a:lnTo>
                    <a:pt x="1689" y="1324"/>
                  </a:lnTo>
                  <a:lnTo>
                    <a:pt x="1689" y="1301"/>
                  </a:lnTo>
                  <a:lnTo>
                    <a:pt x="1438" y="1119"/>
                  </a:lnTo>
                  <a:lnTo>
                    <a:pt x="1415" y="1096"/>
                  </a:lnTo>
                  <a:lnTo>
                    <a:pt x="1187" y="913"/>
                  </a:lnTo>
                  <a:lnTo>
                    <a:pt x="1164" y="891"/>
                  </a:lnTo>
                  <a:lnTo>
                    <a:pt x="913" y="708"/>
                  </a:lnTo>
                  <a:close/>
                  <a:moveTo>
                    <a:pt x="1689" y="1324"/>
                  </a:moveTo>
                  <a:lnTo>
                    <a:pt x="1917" y="1530"/>
                  </a:lnTo>
                  <a:lnTo>
                    <a:pt x="1940" y="1530"/>
                  </a:lnTo>
                  <a:lnTo>
                    <a:pt x="1940" y="1507"/>
                  </a:lnTo>
                  <a:lnTo>
                    <a:pt x="1689" y="1324"/>
                  </a:lnTo>
                  <a:close/>
                  <a:moveTo>
                    <a:pt x="1940" y="1530"/>
                  </a:moveTo>
                  <a:lnTo>
                    <a:pt x="2191" y="1735"/>
                  </a:lnTo>
                  <a:lnTo>
                    <a:pt x="2442" y="1918"/>
                  </a:lnTo>
                  <a:lnTo>
                    <a:pt x="2214" y="1735"/>
                  </a:lnTo>
                  <a:lnTo>
                    <a:pt x="2191" y="1712"/>
                  </a:lnTo>
                  <a:lnTo>
                    <a:pt x="1940" y="1530"/>
                  </a:lnTo>
                  <a:close/>
                  <a:moveTo>
                    <a:pt x="2442" y="1918"/>
                  </a:moveTo>
                  <a:lnTo>
                    <a:pt x="2442" y="1941"/>
                  </a:lnTo>
                  <a:lnTo>
                    <a:pt x="2694" y="2123"/>
                  </a:lnTo>
                  <a:lnTo>
                    <a:pt x="2465" y="1918"/>
                  </a:lnTo>
                  <a:close/>
                  <a:moveTo>
                    <a:pt x="2694" y="2123"/>
                  </a:moveTo>
                  <a:lnTo>
                    <a:pt x="2694" y="2146"/>
                  </a:lnTo>
                  <a:lnTo>
                    <a:pt x="2945" y="2329"/>
                  </a:lnTo>
                  <a:lnTo>
                    <a:pt x="2967" y="2351"/>
                  </a:lnTo>
                  <a:lnTo>
                    <a:pt x="3196" y="2534"/>
                  </a:lnTo>
                  <a:lnTo>
                    <a:pt x="3219" y="2557"/>
                  </a:lnTo>
                  <a:lnTo>
                    <a:pt x="3470" y="2739"/>
                  </a:lnTo>
                  <a:lnTo>
                    <a:pt x="3219" y="2534"/>
                  </a:lnTo>
                  <a:lnTo>
                    <a:pt x="2967" y="2329"/>
                  </a:lnTo>
                  <a:lnTo>
                    <a:pt x="2716" y="2123"/>
                  </a:lnTo>
                  <a:close/>
                  <a:moveTo>
                    <a:pt x="3470" y="2739"/>
                  </a:moveTo>
                  <a:lnTo>
                    <a:pt x="3470" y="2762"/>
                  </a:lnTo>
                  <a:lnTo>
                    <a:pt x="3721" y="2945"/>
                  </a:lnTo>
                  <a:lnTo>
                    <a:pt x="3492" y="2739"/>
                  </a:lnTo>
                  <a:close/>
                  <a:moveTo>
                    <a:pt x="3721" y="2945"/>
                  </a:moveTo>
                  <a:lnTo>
                    <a:pt x="3972" y="3150"/>
                  </a:lnTo>
                  <a:lnTo>
                    <a:pt x="3995" y="3150"/>
                  </a:lnTo>
                  <a:lnTo>
                    <a:pt x="3744" y="2945"/>
                  </a:lnTo>
                  <a:close/>
                  <a:moveTo>
                    <a:pt x="3995" y="3150"/>
                  </a:moveTo>
                  <a:lnTo>
                    <a:pt x="4223" y="3356"/>
                  </a:lnTo>
                  <a:lnTo>
                    <a:pt x="4246" y="3356"/>
                  </a:lnTo>
                  <a:lnTo>
                    <a:pt x="4246" y="3333"/>
                  </a:lnTo>
                  <a:lnTo>
                    <a:pt x="3995" y="3150"/>
                  </a:lnTo>
                  <a:close/>
                  <a:moveTo>
                    <a:pt x="4246" y="3356"/>
                  </a:moveTo>
                  <a:lnTo>
                    <a:pt x="4497" y="3561"/>
                  </a:lnTo>
                  <a:lnTo>
                    <a:pt x="4748" y="3767"/>
                  </a:lnTo>
                  <a:lnTo>
                    <a:pt x="4999" y="3972"/>
                  </a:lnTo>
                  <a:lnTo>
                    <a:pt x="5022" y="3972"/>
                  </a:lnTo>
                  <a:lnTo>
                    <a:pt x="5022" y="3949"/>
                  </a:lnTo>
                  <a:lnTo>
                    <a:pt x="4771" y="3767"/>
                  </a:lnTo>
                  <a:lnTo>
                    <a:pt x="4748" y="3744"/>
                  </a:lnTo>
                  <a:lnTo>
                    <a:pt x="4520" y="3561"/>
                  </a:lnTo>
                  <a:lnTo>
                    <a:pt x="4497" y="3538"/>
                  </a:lnTo>
                  <a:lnTo>
                    <a:pt x="4246" y="3356"/>
                  </a:lnTo>
                  <a:close/>
                  <a:moveTo>
                    <a:pt x="5022" y="3972"/>
                  </a:moveTo>
                  <a:lnTo>
                    <a:pt x="5250" y="4177"/>
                  </a:lnTo>
                  <a:lnTo>
                    <a:pt x="5273" y="4177"/>
                  </a:lnTo>
                  <a:lnTo>
                    <a:pt x="5273" y="4155"/>
                  </a:lnTo>
                  <a:lnTo>
                    <a:pt x="5022" y="3972"/>
                  </a:lnTo>
                  <a:close/>
                  <a:moveTo>
                    <a:pt x="5524" y="4360"/>
                  </a:moveTo>
                  <a:lnTo>
                    <a:pt x="5524" y="4383"/>
                  </a:lnTo>
                  <a:lnTo>
                    <a:pt x="5775" y="4566"/>
                  </a:lnTo>
                  <a:lnTo>
                    <a:pt x="5775" y="4566"/>
                  </a:lnTo>
                  <a:lnTo>
                    <a:pt x="5547" y="4360"/>
                  </a:lnTo>
                  <a:close/>
                  <a:moveTo>
                    <a:pt x="5775" y="4566"/>
                  </a:moveTo>
                  <a:lnTo>
                    <a:pt x="5775" y="4588"/>
                  </a:lnTo>
                  <a:lnTo>
                    <a:pt x="6026" y="4771"/>
                  </a:lnTo>
                  <a:lnTo>
                    <a:pt x="6049" y="4794"/>
                  </a:lnTo>
                  <a:lnTo>
                    <a:pt x="6049" y="4771"/>
                  </a:lnTo>
                  <a:lnTo>
                    <a:pt x="5798" y="456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3"/>
            <p:cNvSpPr/>
            <p:nvPr/>
          </p:nvSpPr>
          <p:spPr>
            <a:xfrm>
              <a:off x="16480297" y="645394"/>
              <a:ext cx="1377381" cy="1094390"/>
            </a:xfrm>
            <a:custGeom>
              <a:avLst/>
              <a:gdLst/>
              <a:ahLst/>
              <a:cxnLst/>
              <a:rect l="l" t="t" r="r" b="b"/>
              <a:pathLst>
                <a:path w="6551" h="5205" extrusionOk="0">
                  <a:moveTo>
                    <a:pt x="0" y="0"/>
                  </a:moveTo>
                  <a:lnTo>
                    <a:pt x="114" y="92"/>
                  </a:lnTo>
                  <a:lnTo>
                    <a:pt x="137" y="115"/>
                  </a:lnTo>
                  <a:lnTo>
                    <a:pt x="365" y="297"/>
                  </a:lnTo>
                  <a:lnTo>
                    <a:pt x="388" y="320"/>
                  </a:lnTo>
                  <a:lnTo>
                    <a:pt x="639" y="503"/>
                  </a:lnTo>
                  <a:lnTo>
                    <a:pt x="388" y="297"/>
                  </a:lnTo>
                  <a:lnTo>
                    <a:pt x="137" y="92"/>
                  </a:lnTo>
                  <a:lnTo>
                    <a:pt x="23" y="0"/>
                  </a:lnTo>
                  <a:close/>
                  <a:moveTo>
                    <a:pt x="639" y="503"/>
                  </a:moveTo>
                  <a:lnTo>
                    <a:pt x="890" y="708"/>
                  </a:lnTo>
                  <a:lnTo>
                    <a:pt x="662" y="503"/>
                  </a:lnTo>
                  <a:close/>
                  <a:moveTo>
                    <a:pt x="890" y="708"/>
                  </a:moveTo>
                  <a:lnTo>
                    <a:pt x="1141" y="913"/>
                  </a:lnTo>
                  <a:lnTo>
                    <a:pt x="1164" y="913"/>
                  </a:lnTo>
                  <a:lnTo>
                    <a:pt x="1164" y="891"/>
                  </a:lnTo>
                  <a:lnTo>
                    <a:pt x="913" y="708"/>
                  </a:lnTo>
                  <a:close/>
                  <a:moveTo>
                    <a:pt x="1164" y="913"/>
                  </a:moveTo>
                  <a:lnTo>
                    <a:pt x="1392" y="1119"/>
                  </a:lnTo>
                  <a:lnTo>
                    <a:pt x="1415" y="1119"/>
                  </a:lnTo>
                  <a:lnTo>
                    <a:pt x="1415" y="1096"/>
                  </a:lnTo>
                  <a:lnTo>
                    <a:pt x="1164" y="913"/>
                  </a:lnTo>
                  <a:close/>
                  <a:moveTo>
                    <a:pt x="1415" y="1119"/>
                  </a:moveTo>
                  <a:lnTo>
                    <a:pt x="1666" y="1324"/>
                  </a:lnTo>
                  <a:lnTo>
                    <a:pt x="1917" y="1530"/>
                  </a:lnTo>
                  <a:lnTo>
                    <a:pt x="2168" y="1735"/>
                  </a:lnTo>
                  <a:lnTo>
                    <a:pt x="2191" y="1735"/>
                  </a:lnTo>
                  <a:lnTo>
                    <a:pt x="2191" y="1712"/>
                  </a:lnTo>
                  <a:lnTo>
                    <a:pt x="1940" y="1530"/>
                  </a:lnTo>
                  <a:lnTo>
                    <a:pt x="1917" y="1507"/>
                  </a:lnTo>
                  <a:lnTo>
                    <a:pt x="1689" y="1324"/>
                  </a:lnTo>
                  <a:lnTo>
                    <a:pt x="1666" y="1301"/>
                  </a:lnTo>
                  <a:lnTo>
                    <a:pt x="1415" y="1119"/>
                  </a:lnTo>
                  <a:close/>
                  <a:moveTo>
                    <a:pt x="2191" y="1735"/>
                  </a:moveTo>
                  <a:lnTo>
                    <a:pt x="2419" y="1918"/>
                  </a:lnTo>
                  <a:lnTo>
                    <a:pt x="2442" y="1941"/>
                  </a:lnTo>
                  <a:lnTo>
                    <a:pt x="2671" y="2123"/>
                  </a:lnTo>
                  <a:lnTo>
                    <a:pt x="2693" y="2146"/>
                  </a:lnTo>
                  <a:lnTo>
                    <a:pt x="2944" y="2329"/>
                  </a:lnTo>
                  <a:lnTo>
                    <a:pt x="2693" y="2123"/>
                  </a:lnTo>
                  <a:lnTo>
                    <a:pt x="2442" y="1918"/>
                  </a:lnTo>
                  <a:lnTo>
                    <a:pt x="2191" y="1735"/>
                  </a:lnTo>
                  <a:close/>
                  <a:moveTo>
                    <a:pt x="2944" y="2329"/>
                  </a:moveTo>
                  <a:lnTo>
                    <a:pt x="2944" y="2351"/>
                  </a:lnTo>
                  <a:lnTo>
                    <a:pt x="3196" y="2534"/>
                  </a:lnTo>
                  <a:lnTo>
                    <a:pt x="2967" y="2329"/>
                  </a:lnTo>
                  <a:close/>
                  <a:moveTo>
                    <a:pt x="3196" y="2534"/>
                  </a:moveTo>
                  <a:lnTo>
                    <a:pt x="3196" y="2557"/>
                  </a:lnTo>
                  <a:lnTo>
                    <a:pt x="3447" y="2739"/>
                  </a:lnTo>
                  <a:lnTo>
                    <a:pt x="3469" y="2762"/>
                  </a:lnTo>
                  <a:lnTo>
                    <a:pt x="3698" y="2945"/>
                  </a:lnTo>
                  <a:lnTo>
                    <a:pt x="3721" y="2945"/>
                  </a:lnTo>
                  <a:lnTo>
                    <a:pt x="3469" y="2739"/>
                  </a:lnTo>
                  <a:lnTo>
                    <a:pt x="3218" y="2534"/>
                  </a:lnTo>
                  <a:close/>
                  <a:moveTo>
                    <a:pt x="3972" y="3150"/>
                  </a:moveTo>
                  <a:lnTo>
                    <a:pt x="4223" y="3356"/>
                  </a:lnTo>
                  <a:lnTo>
                    <a:pt x="4474" y="3561"/>
                  </a:lnTo>
                  <a:lnTo>
                    <a:pt x="4497" y="3561"/>
                  </a:lnTo>
                  <a:lnTo>
                    <a:pt x="4497" y="3538"/>
                  </a:lnTo>
                  <a:lnTo>
                    <a:pt x="4246" y="3356"/>
                  </a:lnTo>
                  <a:lnTo>
                    <a:pt x="4223" y="3333"/>
                  </a:lnTo>
                  <a:lnTo>
                    <a:pt x="3994" y="3150"/>
                  </a:lnTo>
                  <a:close/>
                  <a:moveTo>
                    <a:pt x="4497" y="3561"/>
                  </a:moveTo>
                  <a:lnTo>
                    <a:pt x="4725" y="3767"/>
                  </a:lnTo>
                  <a:lnTo>
                    <a:pt x="4748" y="3767"/>
                  </a:lnTo>
                  <a:lnTo>
                    <a:pt x="4748" y="3744"/>
                  </a:lnTo>
                  <a:lnTo>
                    <a:pt x="4497" y="3561"/>
                  </a:lnTo>
                  <a:close/>
                  <a:moveTo>
                    <a:pt x="4748" y="3767"/>
                  </a:moveTo>
                  <a:lnTo>
                    <a:pt x="4999" y="3972"/>
                  </a:lnTo>
                  <a:lnTo>
                    <a:pt x="5250" y="4177"/>
                  </a:lnTo>
                  <a:lnTo>
                    <a:pt x="5501" y="4360"/>
                  </a:lnTo>
                  <a:lnTo>
                    <a:pt x="5524" y="4383"/>
                  </a:lnTo>
                  <a:lnTo>
                    <a:pt x="5752" y="4566"/>
                  </a:lnTo>
                  <a:lnTo>
                    <a:pt x="5775" y="4588"/>
                  </a:lnTo>
                  <a:lnTo>
                    <a:pt x="6026" y="4771"/>
                  </a:lnTo>
                  <a:lnTo>
                    <a:pt x="5775" y="4566"/>
                  </a:lnTo>
                  <a:lnTo>
                    <a:pt x="5524" y="4360"/>
                  </a:lnTo>
                  <a:lnTo>
                    <a:pt x="5273" y="4177"/>
                  </a:lnTo>
                  <a:lnTo>
                    <a:pt x="5250" y="4155"/>
                  </a:lnTo>
                  <a:lnTo>
                    <a:pt x="5022" y="3972"/>
                  </a:lnTo>
                  <a:lnTo>
                    <a:pt x="4999" y="3949"/>
                  </a:lnTo>
                  <a:lnTo>
                    <a:pt x="4748" y="3767"/>
                  </a:lnTo>
                  <a:close/>
                  <a:moveTo>
                    <a:pt x="6026" y="4771"/>
                  </a:moveTo>
                  <a:lnTo>
                    <a:pt x="6026" y="4794"/>
                  </a:lnTo>
                  <a:lnTo>
                    <a:pt x="6277" y="4976"/>
                  </a:lnTo>
                  <a:lnTo>
                    <a:pt x="6277" y="4976"/>
                  </a:lnTo>
                  <a:lnTo>
                    <a:pt x="6049" y="4771"/>
                  </a:lnTo>
                  <a:close/>
                  <a:moveTo>
                    <a:pt x="6277" y="4976"/>
                  </a:moveTo>
                  <a:lnTo>
                    <a:pt x="6277" y="4999"/>
                  </a:lnTo>
                  <a:lnTo>
                    <a:pt x="6528" y="5182"/>
                  </a:lnTo>
                  <a:lnTo>
                    <a:pt x="6551" y="5205"/>
                  </a:lnTo>
                  <a:lnTo>
                    <a:pt x="6551" y="5182"/>
                  </a:lnTo>
                  <a:lnTo>
                    <a:pt x="6300" y="497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3"/>
            <p:cNvSpPr/>
            <p:nvPr/>
          </p:nvSpPr>
          <p:spPr>
            <a:xfrm>
              <a:off x="16369912" y="645394"/>
              <a:ext cx="1487764" cy="1175970"/>
            </a:xfrm>
            <a:custGeom>
              <a:avLst/>
              <a:gdLst/>
              <a:ahLst/>
              <a:cxnLst/>
              <a:rect l="l" t="t" r="r" b="b"/>
              <a:pathLst>
                <a:path w="7076" h="5593" extrusionOk="0">
                  <a:moveTo>
                    <a:pt x="0" y="0"/>
                  </a:moveTo>
                  <a:lnTo>
                    <a:pt x="137" y="92"/>
                  </a:lnTo>
                  <a:lnTo>
                    <a:pt x="23" y="0"/>
                  </a:lnTo>
                  <a:close/>
                  <a:moveTo>
                    <a:pt x="137" y="92"/>
                  </a:moveTo>
                  <a:lnTo>
                    <a:pt x="137" y="115"/>
                  </a:lnTo>
                  <a:lnTo>
                    <a:pt x="388" y="297"/>
                  </a:lnTo>
                  <a:lnTo>
                    <a:pt x="160" y="92"/>
                  </a:lnTo>
                  <a:close/>
                  <a:moveTo>
                    <a:pt x="388" y="297"/>
                  </a:moveTo>
                  <a:lnTo>
                    <a:pt x="388" y="320"/>
                  </a:lnTo>
                  <a:lnTo>
                    <a:pt x="639" y="503"/>
                  </a:lnTo>
                  <a:lnTo>
                    <a:pt x="662" y="503"/>
                  </a:lnTo>
                  <a:lnTo>
                    <a:pt x="411" y="297"/>
                  </a:lnTo>
                  <a:close/>
                  <a:moveTo>
                    <a:pt x="662" y="503"/>
                  </a:moveTo>
                  <a:lnTo>
                    <a:pt x="890" y="708"/>
                  </a:lnTo>
                  <a:lnTo>
                    <a:pt x="913" y="708"/>
                  </a:lnTo>
                  <a:lnTo>
                    <a:pt x="662" y="503"/>
                  </a:lnTo>
                  <a:close/>
                  <a:moveTo>
                    <a:pt x="913" y="708"/>
                  </a:moveTo>
                  <a:lnTo>
                    <a:pt x="1164" y="913"/>
                  </a:lnTo>
                  <a:lnTo>
                    <a:pt x="1415" y="1119"/>
                  </a:lnTo>
                  <a:lnTo>
                    <a:pt x="1666" y="1324"/>
                  </a:lnTo>
                  <a:lnTo>
                    <a:pt x="1689" y="1324"/>
                  </a:lnTo>
                  <a:lnTo>
                    <a:pt x="1689" y="1301"/>
                  </a:lnTo>
                  <a:lnTo>
                    <a:pt x="1438" y="1119"/>
                  </a:lnTo>
                  <a:lnTo>
                    <a:pt x="1415" y="1096"/>
                  </a:lnTo>
                  <a:lnTo>
                    <a:pt x="1187" y="913"/>
                  </a:lnTo>
                  <a:lnTo>
                    <a:pt x="1164" y="891"/>
                  </a:lnTo>
                  <a:lnTo>
                    <a:pt x="913" y="708"/>
                  </a:lnTo>
                  <a:close/>
                  <a:moveTo>
                    <a:pt x="1689" y="1324"/>
                  </a:moveTo>
                  <a:lnTo>
                    <a:pt x="1917" y="1530"/>
                  </a:lnTo>
                  <a:lnTo>
                    <a:pt x="1940" y="1530"/>
                  </a:lnTo>
                  <a:lnTo>
                    <a:pt x="1940" y="1507"/>
                  </a:lnTo>
                  <a:lnTo>
                    <a:pt x="1689" y="1324"/>
                  </a:lnTo>
                  <a:close/>
                  <a:moveTo>
                    <a:pt x="1940" y="1530"/>
                  </a:moveTo>
                  <a:lnTo>
                    <a:pt x="2191" y="1735"/>
                  </a:lnTo>
                  <a:lnTo>
                    <a:pt x="2442" y="1918"/>
                  </a:lnTo>
                  <a:lnTo>
                    <a:pt x="2214" y="1735"/>
                  </a:lnTo>
                  <a:lnTo>
                    <a:pt x="2191" y="1712"/>
                  </a:lnTo>
                  <a:lnTo>
                    <a:pt x="1940" y="1530"/>
                  </a:lnTo>
                  <a:close/>
                  <a:moveTo>
                    <a:pt x="2442" y="1918"/>
                  </a:moveTo>
                  <a:lnTo>
                    <a:pt x="2442" y="1941"/>
                  </a:lnTo>
                  <a:lnTo>
                    <a:pt x="2693" y="2123"/>
                  </a:lnTo>
                  <a:lnTo>
                    <a:pt x="2716" y="2146"/>
                  </a:lnTo>
                  <a:lnTo>
                    <a:pt x="2944" y="2329"/>
                  </a:lnTo>
                  <a:lnTo>
                    <a:pt x="2967" y="2351"/>
                  </a:lnTo>
                  <a:lnTo>
                    <a:pt x="3218" y="2534"/>
                  </a:lnTo>
                  <a:lnTo>
                    <a:pt x="2967" y="2329"/>
                  </a:lnTo>
                  <a:lnTo>
                    <a:pt x="2716" y="2123"/>
                  </a:lnTo>
                  <a:lnTo>
                    <a:pt x="2465" y="1918"/>
                  </a:lnTo>
                  <a:close/>
                  <a:moveTo>
                    <a:pt x="3218" y="2534"/>
                  </a:moveTo>
                  <a:lnTo>
                    <a:pt x="3218" y="2557"/>
                  </a:lnTo>
                  <a:lnTo>
                    <a:pt x="3469" y="2739"/>
                  </a:lnTo>
                  <a:lnTo>
                    <a:pt x="3469" y="2739"/>
                  </a:lnTo>
                  <a:lnTo>
                    <a:pt x="3241" y="2534"/>
                  </a:lnTo>
                  <a:close/>
                  <a:moveTo>
                    <a:pt x="3469" y="2739"/>
                  </a:moveTo>
                  <a:lnTo>
                    <a:pt x="3469" y="2762"/>
                  </a:lnTo>
                  <a:lnTo>
                    <a:pt x="3721" y="2945"/>
                  </a:lnTo>
                  <a:lnTo>
                    <a:pt x="3492" y="2739"/>
                  </a:lnTo>
                  <a:close/>
                  <a:moveTo>
                    <a:pt x="3721" y="2945"/>
                  </a:moveTo>
                  <a:lnTo>
                    <a:pt x="3972" y="3150"/>
                  </a:lnTo>
                  <a:lnTo>
                    <a:pt x="3994" y="3150"/>
                  </a:lnTo>
                  <a:lnTo>
                    <a:pt x="3743" y="2945"/>
                  </a:lnTo>
                  <a:close/>
                  <a:moveTo>
                    <a:pt x="3994" y="3150"/>
                  </a:moveTo>
                  <a:lnTo>
                    <a:pt x="4223" y="3356"/>
                  </a:lnTo>
                  <a:lnTo>
                    <a:pt x="4246" y="3356"/>
                  </a:lnTo>
                  <a:lnTo>
                    <a:pt x="4246" y="3333"/>
                  </a:lnTo>
                  <a:lnTo>
                    <a:pt x="3994" y="3150"/>
                  </a:lnTo>
                  <a:close/>
                  <a:moveTo>
                    <a:pt x="4246" y="3356"/>
                  </a:moveTo>
                  <a:lnTo>
                    <a:pt x="4497" y="3561"/>
                  </a:lnTo>
                  <a:lnTo>
                    <a:pt x="4748" y="3767"/>
                  </a:lnTo>
                  <a:lnTo>
                    <a:pt x="4999" y="3972"/>
                  </a:lnTo>
                  <a:lnTo>
                    <a:pt x="5022" y="3972"/>
                  </a:lnTo>
                  <a:lnTo>
                    <a:pt x="5022" y="3949"/>
                  </a:lnTo>
                  <a:lnTo>
                    <a:pt x="4771" y="3767"/>
                  </a:lnTo>
                  <a:lnTo>
                    <a:pt x="4748" y="3744"/>
                  </a:lnTo>
                  <a:lnTo>
                    <a:pt x="4519" y="3561"/>
                  </a:lnTo>
                  <a:lnTo>
                    <a:pt x="4497" y="3538"/>
                  </a:lnTo>
                  <a:lnTo>
                    <a:pt x="4246" y="3356"/>
                  </a:lnTo>
                  <a:close/>
                  <a:moveTo>
                    <a:pt x="5022" y="3972"/>
                  </a:moveTo>
                  <a:lnTo>
                    <a:pt x="5250" y="4177"/>
                  </a:lnTo>
                  <a:lnTo>
                    <a:pt x="5273" y="4177"/>
                  </a:lnTo>
                  <a:lnTo>
                    <a:pt x="5273" y="4155"/>
                  </a:lnTo>
                  <a:lnTo>
                    <a:pt x="5022" y="3972"/>
                  </a:lnTo>
                  <a:close/>
                  <a:moveTo>
                    <a:pt x="5524" y="4360"/>
                  </a:moveTo>
                  <a:lnTo>
                    <a:pt x="5524" y="4383"/>
                  </a:lnTo>
                  <a:lnTo>
                    <a:pt x="5775" y="4566"/>
                  </a:lnTo>
                  <a:lnTo>
                    <a:pt x="5547" y="4360"/>
                  </a:lnTo>
                  <a:close/>
                  <a:moveTo>
                    <a:pt x="5775" y="4566"/>
                  </a:moveTo>
                  <a:lnTo>
                    <a:pt x="5775" y="4588"/>
                  </a:lnTo>
                  <a:lnTo>
                    <a:pt x="6026" y="4771"/>
                  </a:lnTo>
                  <a:lnTo>
                    <a:pt x="6049" y="4794"/>
                  </a:lnTo>
                  <a:lnTo>
                    <a:pt x="6277" y="4976"/>
                  </a:lnTo>
                  <a:lnTo>
                    <a:pt x="6300" y="4999"/>
                  </a:lnTo>
                  <a:lnTo>
                    <a:pt x="6551" y="5182"/>
                  </a:lnTo>
                  <a:lnTo>
                    <a:pt x="6300" y="4976"/>
                  </a:lnTo>
                  <a:lnTo>
                    <a:pt x="6049" y="4771"/>
                  </a:lnTo>
                  <a:lnTo>
                    <a:pt x="5798" y="4566"/>
                  </a:lnTo>
                  <a:close/>
                  <a:moveTo>
                    <a:pt x="6551" y="5182"/>
                  </a:moveTo>
                  <a:lnTo>
                    <a:pt x="6551" y="5205"/>
                  </a:lnTo>
                  <a:lnTo>
                    <a:pt x="6802" y="5387"/>
                  </a:lnTo>
                  <a:lnTo>
                    <a:pt x="6574" y="5182"/>
                  </a:lnTo>
                  <a:close/>
                  <a:moveTo>
                    <a:pt x="6802" y="5387"/>
                  </a:moveTo>
                  <a:lnTo>
                    <a:pt x="7053" y="5593"/>
                  </a:lnTo>
                  <a:lnTo>
                    <a:pt x="7076" y="5593"/>
                  </a:lnTo>
                  <a:lnTo>
                    <a:pt x="6825" y="538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3"/>
            <p:cNvSpPr/>
            <p:nvPr/>
          </p:nvSpPr>
          <p:spPr>
            <a:xfrm>
              <a:off x="16264153" y="645394"/>
              <a:ext cx="1593523" cy="1262386"/>
            </a:xfrm>
            <a:custGeom>
              <a:avLst/>
              <a:gdLst/>
              <a:ahLst/>
              <a:cxnLst/>
              <a:rect l="l" t="t" r="r" b="b"/>
              <a:pathLst>
                <a:path w="7579" h="6004" extrusionOk="0">
                  <a:moveTo>
                    <a:pt x="1" y="0"/>
                  </a:moveTo>
                  <a:lnTo>
                    <a:pt x="115" y="92"/>
                  </a:lnTo>
                  <a:lnTo>
                    <a:pt x="138" y="115"/>
                  </a:lnTo>
                  <a:lnTo>
                    <a:pt x="366" y="297"/>
                  </a:lnTo>
                  <a:lnTo>
                    <a:pt x="389" y="320"/>
                  </a:lnTo>
                  <a:lnTo>
                    <a:pt x="640" y="503"/>
                  </a:lnTo>
                  <a:lnTo>
                    <a:pt x="389" y="297"/>
                  </a:lnTo>
                  <a:lnTo>
                    <a:pt x="138" y="92"/>
                  </a:lnTo>
                  <a:lnTo>
                    <a:pt x="24" y="0"/>
                  </a:lnTo>
                  <a:close/>
                  <a:moveTo>
                    <a:pt x="640" y="503"/>
                  </a:moveTo>
                  <a:lnTo>
                    <a:pt x="891" y="708"/>
                  </a:lnTo>
                  <a:lnTo>
                    <a:pt x="663" y="503"/>
                  </a:lnTo>
                  <a:close/>
                  <a:moveTo>
                    <a:pt x="891" y="708"/>
                  </a:moveTo>
                  <a:lnTo>
                    <a:pt x="1142" y="913"/>
                  </a:lnTo>
                  <a:lnTo>
                    <a:pt x="1165" y="913"/>
                  </a:lnTo>
                  <a:lnTo>
                    <a:pt x="1165" y="891"/>
                  </a:lnTo>
                  <a:lnTo>
                    <a:pt x="914" y="708"/>
                  </a:lnTo>
                  <a:close/>
                  <a:moveTo>
                    <a:pt x="1165" y="913"/>
                  </a:moveTo>
                  <a:lnTo>
                    <a:pt x="1393" y="1119"/>
                  </a:lnTo>
                  <a:lnTo>
                    <a:pt x="1416" y="1119"/>
                  </a:lnTo>
                  <a:lnTo>
                    <a:pt x="1416" y="1096"/>
                  </a:lnTo>
                  <a:lnTo>
                    <a:pt x="1165" y="913"/>
                  </a:lnTo>
                  <a:close/>
                  <a:moveTo>
                    <a:pt x="1416" y="1119"/>
                  </a:moveTo>
                  <a:lnTo>
                    <a:pt x="1667" y="1324"/>
                  </a:lnTo>
                  <a:lnTo>
                    <a:pt x="1918" y="1530"/>
                  </a:lnTo>
                  <a:lnTo>
                    <a:pt x="2169" y="1735"/>
                  </a:lnTo>
                  <a:lnTo>
                    <a:pt x="2192" y="1735"/>
                  </a:lnTo>
                  <a:lnTo>
                    <a:pt x="2192" y="1712"/>
                  </a:lnTo>
                  <a:lnTo>
                    <a:pt x="1941" y="1530"/>
                  </a:lnTo>
                  <a:lnTo>
                    <a:pt x="1918" y="1507"/>
                  </a:lnTo>
                  <a:lnTo>
                    <a:pt x="1690" y="1324"/>
                  </a:lnTo>
                  <a:lnTo>
                    <a:pt x="1667" y="1301"/>
                  </a:lnTo>
                  <a:lnTo>
                    <a:pt x="1416" y="1119"/>
                  </a:lnTo>
                  <a:close/>
                  <a:moveTo>
                    <a:pt x="2192" y="1735"/>
                  </a:moveTo>
                  <a:lnTo>
                    <a:pt x="2420" y="1918"/>
                  </a:lnTo>
                  <a:lnTo>
                    <a:pt x="2443" y="1941"/>
                  </a:lnTo>
                  <a:lnTo>
                    <a:pt x="2694" y="2123"/>
                  </a:lnTo>
                  <a:lnTo>
                    <a:pt x="2443" y="1918"/>
                  </a:lnTo>
                  <a:lnTo>
                    <a:pt x="2192" y="1735"/>
                  </a:lnTo>
                  <a:close/>
                  <a:moveTo>
                    <a:pt x="2694" y="2123"/>
                  </a:moveTo>
                  <a:lnTo>
                    <a:pt x="2694" y="2146"/>
                  </a:lnTo>
                  <a:lnTo>
                    <a:pt x="2945" y="2329"/>
                  </a:lnTo>
                  <a:lnTo>
                    <a:pt x="2717" y="2123"/>
                  </a:lnTo>
                  <a:close/>
                  <a:moveTo>
                    <a:pt x="2945" y="2329"/>
                  </a:moveTo>
                  <a:lnTo>
                    <a:pt x="2945" y="2351"/>
                  </a:lnTo>
                  <a:lnTo>
                    <a:pt x="3196" y="2534"/>
                  </a:lnTo>
                  <a:lnTo>
                    <a:pt x="3219" y="2557"/>
                  </a:lnTo>
                  <a:lnTo>
                    <a:pt x="3447" y="2739"/>
                  </a:lnTo>
                  <a:lnTo>
                    <a:pt x="3470" y="2762"/>
                  </a:lnTo>
                  <a:lnTo>
                    <a:pt x="3721" y="2945"/>
                  </a:lnTo>
                  <a:lnTo>
                    <a:pt x="3470" y="2739"/>
                  </a:lnTo>
                  <a:lnTo>
                    <a:pt x="3219" y="2534"/>
                  </a:lnTo>
                  <a:lnTo>
                    <a:pt x="2968" y="2329"/>
                  </a:lnTo>
                  <a:close/>
                  <a:moveTo>
                    <a:pt x="3721" y="2945"/>
                  </a:moveTo>
                  <a:lnTo>
                    <a:pt x="3972" y="3150"/>
                  </a:lnTo>
                  <a:lnTo>
                    <a:pt x="3972" y="3150"/>
                  </a:lnTo>
                  <a:lnTo>
                    <a:pt x="3744" y="2945"/>
                  </a:lnTo>
                  <a:close/>
                  <a:moveTo>
                    <a:pt x="3972" y="3150"/>
                  </a:moveTo>
                  <a:lnTo>
                    <a:pt x="4224" y="3356"/>
                  </a:lnTo>
                  <a:lnTo>
                    <a:pt x="4475" y="3561"/>
                  </a:lnTo>
                  <a:lnTo>
                    <a:pt x="4497" y="3561"/>
                  </a:lnTo>
                  <a:lnTo>
                    <a:pt x="4497" y="3538"/>
                  </a:lnTo>
                  <a:lnTo>
                    <a:pt x="4246" y="3356"/>
                  </a:lnTo>
                  <a:lnTo>
                    <a:pt x="4224" y="3333"/>
                  </a:lnTo>
                  <a:lnTo>
                    <a:pt x="3995" y="3150"/>
                  </a:lnTo>
                  <a:close/>
                  <a:moveTo>
                    <a:pt x="4497" y="3561"/>
                  </a:moveTo>
                  <a:lnTo>
                    <a:pt x="4726" y="3767"/>
                  </a:lnTo>
                  <a:lnTo>
                    <a:pt x="4749" y="3767"/>
                  </a:lnTo>
                  <a:lnTo>
                    <a:pt x="4749" y="3744"/>
                  </a:lnTo>
                  <a:lnTo>
                    <a:pt x="4497" y="3561"/>
                  </a:lnTo>
                  <a:close/>
                  <a:moveTo>
                    <a:pt x="4749" y="3767"/>
                  </a:moveTo>
                  <a:lnTo>
                    <a:pt x="5000" y="3972"/>
                  </a:lnTo>
                  <a:lnTo>
                    <a:pt x="5251" y="4177"/>
                  </a:lnTo>
                  <a:lnTo>
                    <a:pt x="5502" y="4360"/>
                  </a:lnTo>
                  <a:lnTo>
                    <a:pt x="5525" y="4383"/>
                  </a:lnTo>
                  <a:lnTo>
                    <a:pt x="5753" y="4566"/>
                  </a:lnTo>
                  <a:lnTo>
                    <a:pt x="5776" y="4588"/>
                  </a:lnTo>
                  <a:lnTo>
                    <a:pt x="6027" y="4771"/>
                  </a:lnTo>
                  <a:lnTo>
                    <a:pt x="6027" y="4771"/>
                  </a:lnTo>
                  <a:lnTo>
                    <a:pt x="5776" y="4566"/>
                  </a:lnTo>
                  <a:lnTo>
                    <a:pt x="5525" y="4360"/>
                  </a:lnTo>
                  <a:lnTo>
                    <a:pt x="5274" y="4177"/>
                  </a:lnTo>
                  <a:lnTo>
                    <a:pt x="5251" y="4155"/>
                  </a:lnTo>
                  <a:lnTo>
                    <a:pt x="5022" y="3972"/>
                  </a:lnTo>
                  <a:lnTo>
                    <a:pt x="5000" y="3949"/>
                  </a:lnTo>
                  <a:lnTo>
                    <a:pt x="4749" y="3767"/>
                  </a:lnTo>
                  <a:close/>
                  <a:moveTo>
                    <a:pt x="6027" y="4771"/>
                  </a:moveTo>
                  <a:lnTo>
                    <a:pt x="6027" y="4794"/>
                  </a:lnTo>
                  <a:lnTo>
                    <a:pt x="6278" y="4976"/>
                  </a:lnTo>
                  <a:lnTo>
                    <a:pt x="6278" y="4976"/>
                  </a:lnTo>
                  <a:lnTo>
                    <a:pt x="6050" y="4771"/>
                  </a:lnTo>
                  <a:close/>
                  <a:moveTo>
                    <a:pt x="6278" y="4976"/>
                  </a:moveTo>
                  <a:lnTo>
                    <a:pt x="6278" y="4999"/>
                  </a:lnTo>
                  <a:lnTo>
                    <a:pt x="6529" y="5182"/>
                  </a:lnTo>
                  <a:lnTo>
                    <a:pt x="6552" y="5205"/>
                  </a:lnTo>
                  <a:lnTo>
                    <a:pt x="6780" y="5387"/>
                  </a:lnTo>
                  <a:lnTo>
                    <a:pt x="6803" y="5387"/>
                  </a:lnTo>
                  <a:lnTo>
                    <a:pt x="6552" y="5182"/>
                  </a:lnTo>
                  <a:lnTo>
                    <a:pt x="6301" y="4976"/>
                  </a:lnTo>
                  <a:close/>
                  <a:moveTo>
                    <a:pt x="7054" y="5593"/>
                  </a:moveTo>
                  <a:lnTo>
                    <a:pt x="7305" y="5798"/>
                  </a:lnTo>
                  <a:lnTo>
                    <a:pt x="7556" y="6004"/>
                  </a:lnTo>
                  <a:lnTo>
                    <a:pt x="7579" y="6004"/>
                  </a:lnTo>
                  <a:lnTo>
                    <a:pt x="7579" y="5981"/>
                  </a:lnTo>
                  <a:lnTo>
                    <a:pt x="7328" y="5798"/>
                  </a:lnTo>
                  <a:lnTo>
                    <a:pt x="7305" y="5775"/>
                  </a:lnTo>
                  <a:lnTo>
                    <a:pt x="7077" y="559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3"/>
            <p:cNvSpPr/>
            <p:nvPr/>
          </p:nvSpPr>
          <p:spPr>
            <a:xfrm>
              <a:off x="16153768" y="645394"/>
              <a:ext cx="1703907" cy="1348802"/>
            </a:xfrm>
            <a:custGeom>
              <a:avLst/>
              <a:gdLst/>
              <a:ahLst/>
              <a:cxnLst/>
              <a:rect l="l" t="t" r="r" b="b"/>
              <a:pathLst>
                <a:path w="8104" h="6415" extrusionOk="0">
                  <a:moveTo>
                    <a:pt x="1" y="0"/>
                  </a:moveTo>
                  <a:lnTo>
                    <a:pt x="138" y="92"/>
                  </a:lnTo>
                  <a:lnTo>
                    <a:pt x="138" y="92"/>
                  </a:lnTo>
                  <a:lnTo>
                    <a:pt x="24" y="0"/>
                  </a:lnTo>
                  <a:close/>
                  <a:moveTo>
                    <a:pt x="138" y="92"/>
                  </a:moveTo>
                  <a:lnTo>
                    <a:pt x="138" y="115"/>
                  </a:lnTo>
                  <a:lnTo>
                    <a:pt x="389" y="297"/>
                  </a:lnTo>
                  <a:lnTo>
                    <a:pt x="161" y="92"/>
                  </a:lnTo>
                  <a:close/>
                  <a:moveTo>
                    <a:pt x="389" y="297"/>
                  </a:moveTo>
                  <a:lnTo>
                    <a:pt x="389" y="320"/>
                  </a:lnTo>
                  <a:lnTo>
                    <a:pt x="640" y="503"/>
                  </a:lnTo>
                  <a:lnTo>
                    <a:pt x="663" y="503"/>
                  </a:lnTo>
                  <a:lnTo>
                    <a:pt x="412" y="297"/>
                  </a:lnTo>
                  <a:close/>
                  <a:moveTo>
                    <a:pt x="663" y="503"/>
                  </a:moveTo>
                  <a:lnTo>
                    <a:pt x="891" y="708"/>
                  </a:lnTo>
                  <a:lnTo>
                    <a:pt x="914" y="708"/>
                  </a:lnTo>
                  <a:lnTo>
                    <a:pt x="663" y="503"/>
                  </a:lnTo>
                  <a:close/>
                  <a:moveTo>
                    <a:pt x="914" y="708"/>
                  </a:moveTo>
                  <a:lnTo>
                    <a:pt x="1165" y="913"/>
                  </a:lnTo>
                  <a:lnTo>
                    <a:pt x="1416" y="1119"/>
                  </a:lnTo>
                  <a:lnTo>
                    <a:pt x="1667" y="1324"/>
                  </a:lnTo>
                  <a:lnTo>
                    <a:pt x="1690" y="1324"/>
                  </a:lnTo>
                  <a:lnTo>
                    <a:pt x="1690" y="1301"/>
                  </a:lnTo>
                  <a:lnTo>
                    <a:pt x="1439" y="1119"/>
                  </a:lnTo>
                  <a:lnTo>
                    <a:pt x="1416" y="1096"/>
                  </a:lnTo>
                  <a:lnTo>
                    <a:pt x="1188" y="913"/>
                  </a:lnTo>
                  <a:lnTo>
                    <a:pt x="1165" y="891"/>
                  </a:lnTo>
                  <a:lnTo>
                    <a:pt x="914" y="708"/>
                  </a:lnTo>
                  <a:close/>
                  <a:moveTo>
                    <a:pt x="1690" y="1324"/>
                  </a:moveTo>
                  <a:lnTo>
                    <a:pt x="1918" y="1530"/>
                  </a:lnTo>
                  <a:lnTo>
                    <a:pt x="1941" y="1530"/>
                  </a:lnTo>
                  <a:lnTo>
                    <a:pt x="1941" y="1507"/>
                  </a:lnTo>
                  <a:lnTo>
                    <a:pt x="1690" y="1324"/>
                  </a:lnTo>
                  <a:close/>
                  <a:moveTo>
                    <a:pt x="1941" y="1530"/>
                  </a:moveTo>
                  <a:lnTo>
                    <a:pt x="2192" y="1735"/>
                  </a:lnTo>
                  <a:lnTo>
                    <a:pt x="2443" y="1918"/>
                  </a:lnTo>
                  <a:lnTo>
                    <a:pt x="2443" y="1918"/>
                  </a:lnTo>
                  <a:lnTo>
                    <a:pt x="2215" y="1735"/>
                  </a:lnTo>
                  <a:lnTo>
                    <a:pt x="2192" y="1712"/>
                  </a:lnTo>
                  <a:lnTo>
                    <a:pt x="1941" y="1530"/>
                  </a:lnTo>
                  <a:close/>
                  <a:moveTo>
                    <a:pt x="2443" y="1918"/>
                  </a:moveTo>
                  <a:lnTo>
                    <a:pt x="2443" y="1941"/>
                  </a:lnTo>
                  <a:lnTo>
                    <a:pt x="2694" y="2123"/>
                  </a:lnTo>
                  <a:lnTo>
                    <a:pt x="2717" y="2146"/>
                  </a:lnTo>
                  <a:lnTo>
                    <a:pt x="2945" y="2329"/>
                  </a:lnTo>
                  <a:lnTo>
                    <a:pt x="2968" y="2351"/>
                  </a:lnTo>
                  <a:lnTo>
                    <a:pt x="3219" y="2534"/>
                  </a:lnTo>
                  <a:lnTo>
                    <a:pt x="2968" y="2329"/>
                  </a:lnTo>
                  <a:lnTo>
                    <a:pt x="2717" y="2123"/>
                  </a:lnTo>
                  <a:lnTo>
                    <a:pt x="2466" y="1918"/>
                  </a:lnTo>
                  <a:close/>
                  <a:moveTo>
                    <a:pt x="3219" y="2534"/>
                  </a:moveTo>
                  <a:lnTo>
                    <a:pt x="3219" y="2557"/>
                  </a:lnTo>
                  <a:lnTo>
                    <a:pt x="3470" y="2739"/>
                  </a:lnTo>
                  <a:lnTo>
                    <a:pt x="3242" y="2534"/>
                  </a:lnTo>
                  <a:close/>
                  <a:moveTo>
                    <a:pt x="3470" y="2739"/>
                  </a:moveTo>
                  <a:lnTo>
                    <a:pt x="3470" y="2762"/>
                  </a:lnTo>
                  <a:lnTo>
                    <a:pt x="3721" y="2945"/>
                  </a:lnTo>
                  <a:lnTo>
                    <a:pt x="3744" y="2945"/>
                  </a:lnTo>
                  <a:lnTo>
                    <a:pt x="3493" y="2739"/>
                  </a:lnTo>
                  <a:close/>
                  <a:moveTo>
                    <a:pt x="3744" y="2945"/>
                  </a:moveTo>
                  <a:lnTo>
                    <a:pt x="3972" y="3150"/>
                  </a:lnTo>
                  <a:lnTo>
                    <a:pt x="3995" y="3150"/>
                  </a:lnTo>
                  <a:lnTo>
                    <a:pt x="3744" y="2945"/>
                  </a:lnTo>
                  <a:close/>
                  <a:moveTo>
                    <a:pt x="3995" y="3150"/>
                  </a:moveTo>
                  <a:lnTo>
                    <a:pt x="4246" y="3356"/>
                  </a:lnTo>
                  <a:lnTo>
                    <a:pt x="4497" y="3561"/>
                  </a:lnTo>
                  <a:lnTo>
                    <a:pt x="4749" y="3767"/>
                  </a:lnTo>
                  <a:lnTo>
                    <a:pt x="5000" y="3972"/>
                  </a:lnTo>
                  <a:lnTo>
                    <a:pt x="5022" y="3972"/>
                  </a:lnTo>
                  <a:lnTo>
                    <a:pt x="5022" y="3949"/>
                  </a:lnTo>
                  <a:lnTo>
                    <a:pt x="4771" y="3767"/>
                  </a:lnTo>
                  <a:lnTo>
                    <a:pt x="4749" y="3744"/>
                  </a:lnTo>
                  <a:lnTo>
                    <a:pt x="4520" y="3561"/>
                  </a:lnTo>
                  <a:lnTo>
                    <a:pt x="4497" y="3538"/>
                  </a:lnTo>
                  <a:lnTo>
                    <a:pt x="4269" y="3356"/>
                  </a:lnTo>
                  <a:lnTo>
                    <a:pt x="4246" y="3333"/>
                  </a:lnTo>
                  <a:lnTo>
                    <a:pt x="3995" y="3150"/>
                  </a:lnTo>
                  <a:close/>
                  <a:moveTo>
                    <a:pt x="5022" y="3972"/>
                  </a:moveTo>
                  <a:lnTo>
                    <a:pt x="5251" y="4177"/>
                  </a:lnTo>
                  <a:lnTo>
                    <a:pt x="5274" y="4177"/>
                  </a:lnTo>
                  <a:lnTo>
                    <a:pt x="5274" y="4155"/>
                  </a:lnTo>
                  <a:lnTo>
                    <a:pt x="5022" y="3972"/>
                  </a:lnTo>
                  <a:close/>
                  <a:moveTo>
                    <a:pt x="5525" y="4360"/>
                  </a:moveTo>
                  <a:lnTo>
                    <a:pt x="5525" y="4383"/>
                  </a:lnTo>
                  <a:lnTo>
                    <a:pt x="5776" y="4566"/>
                  </a:lnTo>
                  <a:lnTo>
                    <a:pt x="5547" y="4360"/>
                  </a:lnTo>
                  <a:close/>
                  <a:moveTo>
                    <a:pt x="5776" y="4566"/>
                  </a:moveTo>
                  <a:lnTo>
                    <a:pt x="5776" y="4588"/>
                  </a:lnTo>
                  <a:lnTo>
                    <a:pt x="6027" y="4771"/>
                  </a:lnTo>
                  <a:lnTo>
                    <a:pt x="6050" y="4794"/>
                  </a:lnTo>
                  <a:lnTo>
                    <a:pt x="6278" y="4976"/>
                  </a:lnTo>
                  <a:lnTo>
                    <a:pt x="6301" y="4999"/>
                  </a:lnTo>
                  <a:lnTo>
                    <a:pt x="6552" y="5182"/>
                  </a:lnTo>
                  <a:lnTo>
                    <a:pt x="6552" y="5182"/>
                  </a:lnTo>
                  <a:lnTo>
                    <a:pt x="6301" y="4976"/>
                  </a:lnTo>
                  <a:lnTo>
                    <a:pt x="6050" y="4771"/>
                  </a:lnTo>
                  <a:lnTo>
                    <a:pt x="5799" y="4566"/>
                  </a:lnTo>
                  <a:close/>
                  <a:moveTo>
                    <a:pt x="6552" y="5182"/>
                  </a:moveTo>
                  <a:lnTo>
                    <a:pt x="6552" y="5205"/>
                  </a:lnTo>
                  <a:lnTo>
                    <a:pt x="6803" y="5387"/>
                  </a:lnTo>
                  <a:lnTo>
                    <a:pt x="6803" y="5387"/>
                  </a:lnTo>
                  <a:lnTo>
                    <a:pt x="6575" y="5182"/>
                  </a:lnTo>
                  <a:close/>
                  <a:moveTo>
                    <a:pt x="6803" y="5387"/>
                  </a:moveTo>
                  <a:lnTo>
                    <a:pt x="7054" y="5593"/>
                  </a:lnTo>
                  <a:lnTo>
                    <a:pt x="7077" y="5593"/>
                  </a:lnTo>
                  <a:lnTo>
                    <a:pt x="6826" y="5387"/>
                  </a:lnTo>
                  <a:close/>
                  <a:moveTo>
                    <a:pt x="7077" y="5593"/>
                  </a:moveTo>
                  <a:lnTo>
                    <a:pt x="7305" y="5798"/>
                  </a:lnTo>
                  <a:lnTo>
                    <a:pt x="7328" y="5798"/>
                  </a:lnTo>
                  <a:lnTo>
                    <a:pt x="7328" y="5775"/>
                  </a:lnTo>
                  <a:lnTo>
                    <a:pt x="7077" y="5593"/>
                  </a:lnTo>
                  <a:close/>
                  <a:moveTo>
                    <a:pt x="7328" y="5798"/>
                  </a:moveTo>
                  <a:lnTo>
                    <a:pt x="7579" y="6004"/>
                  </a:lnTo>
                  <a:lnTo>
                    <a:pt x="7830" y="6209"/>
                  </a:lnTo>
                  <a:lnTo>
                    <a:pt x="8081" y="6414"/>
                  </a:lnTo>
                  <a:lnTo>
                    <a:pt x="8104" y="6414"/>
                  </a:lnTo>
                  <a:lnTo>
                    <a:pt x="8104" y="6392"/>
                  </a:lnTo>
                  <a:lnTo>
                    <a:pt x="7853" y="6209"/>
                  </a:lnTo>
                  <a:lnTo>
                    <a:pt x="7830" y="6186"/>
                  </a:lnTo>
                  <a:lnTo>
                    <a:pt x="7602" y="6004"/>
                  </a:lnTo>
                  <a:lnTo>
                    <a:pt x="7579" y="5981"/>
                  </a:lnTo>
                  <a:lnTo>
                    <a:pt x="7328" y="579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3"/>
            <p:cNvSpPr/>
            <p:nvPr/>
          </p:nvSpPr>
          <p:spPr>
            <a:xfrm>
              <a:off x="16048219" y="645394"/>
              <a:ext cx="1809455" cy="1435218"/>
            </a:xfrm>
            <a:custGeom>
              <a:avLst/>
              <a:gdLst/>
              <a:ahLst/>
              <a:cxnLst/>
              <a:rect l="l" t="t" r="r" b="b"/>
              <a:pathLst>
                <a:path w="8606" h="6826" extrusionOk="0">
                  <a:moveTo>
                    <a:pt x="1" y="0"/>
                  </a:moveTo>
                  <a:lnTo>
                    <a:pt x="115" y="92"/>
                  </a:lnTo>
                  <a:lnTo>
                    <a:pt x="138" y="115"/>
                  </a:lnTo>
                  <a:lnTo>
                    <a:pt x="366" y="297"/>
                  </a:lnTo>
                  <a:lnTo>
                    <a:pt x="389" y="320"/>
                  </a:lnTo>
                  <a:lnTo>
                    <a:pt x="640" y="503"/>
                  </a:lnTo>
                  <a:lnTo>
                    <a:pt x="389" y="297"/>
                  </a:lnTo>
                  <a:lnTo>
                    <a:pt x="138" y="92"/>
                  </a:lnTo>
                  <a:lnTo>
                    <a:pt x="24" y="0"/>
                  </a:lnTo>
                  <a:close/>
                  <a:moveTo>
                    <a:pt x="640" y="503"/>
                  </a:moveTo>
                  <a:lnTo>
                    <a:pt x="891" y="708"/>
                  </a:lnTo>
                  <a:lnTo>
                    <a:pt x="663" y="503"/>
                  </a:lnTo>
                  <a:close/>
                  <a:moveTo>
                    <a:pt x="891" y="708"/>
                  </a:moveTo>
                  <a:lnTo>
                    <a:pt x="1142" y="913"/>
                  </a:lnTo>
                  <a:lnTo>
                    <a:pt x="1165" y="913"/>
                  </a:lnTo>
                  <a:lnTo>
                    <a:pt x="1165" y="891"/>
                  </a:lnTo>
                  <a:lnTo>
                    <a:pt x="914" y="708"/>
                  </a:lnTo>
                  <a:close/>
                  <a:moveTo>
                    <a:pt x="1165" y="913"/>
                  </a:moveTo>
                  <a:lnTo>
                    <a:pt x="1393" y="1119"/>
                  </a:lnTo>
                  <a:lnTo>
                    <a:pt x="1416" y="1119"/>
                  </a:lnTo>
                  <a:lnTo>
                    <a:pt x="1416" y="1096"/>
                  </a:lnTo>
                  <a:lnTo>
                    <a:pt x="1165" y="913"/>
                  </a:lnTo>
                  <a:close/>
                  <a:moveTo>
                    <a:pt x="1416" y="1119"/>
                  </a:moveTo>
                  <a:lnTo>
                    <a:pt x="1667" y="1324"/>
                  </a:lnTo>
                  <a:lnTo>
                    <a:pt x="1918" y="1530"/>
                  </a:lnTo>
                  <a:lnTo>
                    <a:pt x="2169" y="1735"/>
                  </a:lnTo>
                  <a:lnTo>
                    <a:pt x="2192" y="1735"/>
                  </a:lnTo>
                  <a:lnTo>
                    <a:pt x="2192" y="1712"/>
                  </a:lnTo>
                  <a:lnTo>
                    <a:pt x="1941" y="1530"/>
                  </a:lnTo>
                  <a:lnTo>
                    <a:pt x="1918" y="1507"/>
                  </a:lnTo>
                  <a:lnTo>
                    <a:pt x="1690" y="1324"/>
                  </a:lnTo>
                  <a:lnTo>
                    <a:pt x="1667" y="1301"/>
                  </a:lnTo>
                  <a:lnTo>
                    <a:pt x="1416" y="1119"/>
                  </a:lnTo>
                  <a:close/>
                  <a:moveTo>
                    <a:pt x="2192" y="1735"/>
                  </a:moveTo>
                  <a:lnTo>
                    <a:pt x="2420" y="1918"/>
                  </a:lnTo>
                  <a:lnTo>
                    <a:pt x="2443" y="1941"/>
                  </a:lnTo>
                  <a:lnTo>
                    <a:pt x="2694" y="2123"/>
                  </a:lnTo>
                  <a:lnTo>
                    <a:pt x="2694" y="2123"/>
                  </a:lnTo>
                  <a:lnTo>
                    <a:pt x="2443" y="1918"/>
                  </a:lnTo>
                  <a:lnTo>
                    <a:pt x="2192" y="1735"/>
                  </a:lnTo>
                  <a:close/>
                  <a:moveTo>
                    <a:pt x="2694" y="2123"/>
                  </a:moveTo>
                  <a:lnTo>
                    <a:pt x="2694" y="2146"/>
                  </a:lnTo>
                  <a:lnTo>
                    <a:pt x="2945" y="2329"/>
                  </a:lnTo>
                  <a:lnTo>
                    <a:pt x="2717" y="2123"/>
                  </a:lnTo>
                  <a:close/>
                  <a:moveTo>
                    <a:pt x="2945" y="2329"/>
                  </a:moveTo>
                  <a:lnTo>
                    <a:pt x="2945" y="2351"/>
                  </a:lnTo>
                  <a:lnTo>
                    <a:pt x="3196" y="2534"/>
                  </a:lnTo>
                  <a:lnTo>
                    <a:pt x="3219" y="2557"/>
                  </a:lnTo>
                  <a:lnTo>
                    <a:pt x="3447" y="2739"/>
                  </a:lnTo>
                  <a:lnTo>
                    <a:pt x="3470" y="2762"/>
                  </a:lnTo>
                  <a:lnTo>
                    <a:pt x="3721" y="2945"/>
                  </a:lnTo>
                  <a:lnTo>
                    <a:pt x="3721" y="2945"/>
                  </a:lnTo>
                  <a:lnTo>
                    <a:pt x="3470" y="2739"/>
                  </a:lnTo>
                  <a:lnTo>
                    <a:pt x="3219" y="2534"/>
                  </a:lnTo>
                  <a:lnTo>
                    <a:pt x="2968" y="2329"/>
                  </a:lnTo>
                  <a:close/>
                  <a:moveTo>
                    <a:pt x="3721" y="2945"/>
                  </a:moveTo>
                  <a:lnTo>
                    <a:pt x="3972" y="3150"/>
                  </a:lnTo>
                  <a:lnTo>
                    <a:pt x="3972" y="3150"/>
                  </a:lnTo>
                  <a:lnTo>
                    <a:pt x="3744" y="2945"/>
                  </a:lnTo>
                  <a:close/>
                  <a:moveTo>
                    <a:pt x="3972" y="3150"/>
                  </a:moveTo>
                  <a:lnTo>
                    <a:pt x="4223" y="3356"/>
                  </a:lnTo>
                  <a:lnTo>
                    <a:pt x="4246" y="3356"/>
                  </a:lnTo>
                  <a:lnTo>
                    <a:pt x="4246" y="3333"/>
                  </a:lnTo>
                  <a:lnTo>
                    <a:pt x="3995" y="3150"/>
                  </a:lnTo>
                  <a:close/>
                  <a:moveTo>
                    <a:pt x="4246" y="3356"/>
                  </a:moveTo>
                  <a:lnTo>
                    <a:pt x="4474" y="3561"/>
                  </a:lnTo>
                  <a:lnTo>
                    <a:pt x="4497" y="3561"/>
                  </a:lnTo>
                  <a:lnTo>
                    <a:pt x="4497" y="3538"/>
                  </a:lnTo>
                  <a:lnTo>
                    <a:pt x="4246" y="3356"/>
                  </a:lnTo>
                  <a:close/>
                  <a:moveTo>
                    <a:pt x="4497" y="3561"/>
                  </a:moveTo>
                  <a:lnTo>
                    <a:pt x="4748" y="3767"/>
                  </a:lnTo>
                  <a:lnTo>
                    <a:pt x="4999" y="3972"/>
                  </a:lnTo>
                  <a:lnTo>
                    <a:pt x="5251" y="4177"/>
                  </a:lnTo>
                  <a:lnTo>
                    <a:pt x="5502" y="4360"/>
                  </a:lnTo>
                  <a:lnTo>
                    <a:pt x="5524" y="4383"/>
                  </a:lnTo>
                  <a:lnTo>
                    <a:pt x="5753" y="4566"/>
                  </a:lnTo>
                  <a:lnTo>
                    <a:pt x="5776" y="4588"/>
                  </a:lnTo>
                  <a:lnTo>
                    <a:pt x="6027" y="4771"/>
                  </a:lnTo>
                  <a:lnTo>
                    <a:pt x="5776" y="4566"/>
                  </a:lnTo>
                  <a:lnTo>
                    <a:pt x="5524" y="4360"/>
                  </a:lnTo>
                  <a:lnTo>
                    <a:pt x="5273" y="4177"/>
                  </a:lnTo>
                  <a:lnTo>
                    <a:pt x="5251" y="4155"/>
                  </a:lnTo>
                  <a:lnTo>
                    <a:pt x="5022" y="3972"/>
                  </a:lnTo>
                  <a:lnTo>
                    <a:pt x="4999" y="3949"/>
                  </a:lnTo>
                  <a:lnTo>
                    <a:pt x="4771" y="3767"/>
                  </a:lnTo>
                  <a:lnTo>
                    <a:pt x="4748" y="3744"/>
                  </a:lnTo>
                  <a:lnTo>
                    <a:pt x="4497" y="3561"/>
                  </a:lnTo>
                  <a:close/>
                  <a:moveTo>
                    <a:pt x="6027" y="4771"/>
                  </a:moveTo>
                  <a:lnTo>
                    <a:pt x="6027" y="4794"/>
                  </a:lnTo>
                  <a:lnTo>
                    <a:pt x="6278" y="4976"/>
                  </a:lnTo>
                  <a:lnTo>
                    <a:pt x="6278" y="4976"/>
                  </a:lnTo>
                  <a:lnTo>
                    <a:pt x="6049" y="4771"/>
                  </a:lnTo>
                  <a:close/>
                  <a:moveTo>
                    <a:pt x="6278" y="4976"/>
                  </a:moveTo>
                  <a:lnTo>
                    <a:pt x="6278" y="4999"/>
                  </a:lnTo>
                  <a:lnTo>
                    <a:pt x="6529" y="5182"/>
                  </a:lnTo>
                  <a:lnTo>
                    <a:pt x="6552" y="5205"/>
                  </a:lnTo>
                  <a:lnTo>
                    <a:pt x="6780" y="5387"/>
                  </a:lnTo>
                  <a:lnTo>
                    <a:pt x="6803" y="5387"/>
                  </a:lnTo>
                  <a:lnTo>
                    <a:pt x="6552" y="5182"/>
                  </a:lnTo>
                  <a:lnTo>
                    <a:pt x="6301" y="4976"/>
                  </a:lnTo>
                  <a:close/>
                  <a:moveTo>
                    <a:pt x="7054" y="5593"/>
                  </a:moveTo>
                  <a:lnTo>
                    <a:pt x="7305" y="5798"/>
                  </a:lnTo>
                  <a:lnTo>
                    <a:pt x="7556" y="6004"/>
                  </a:lnTo>
                  <a:lnTo>
                    <a:pt x="7579" y="6004"/>
                  </a:lnTo>
                  <a:lnTo>
                    <a:pt x="7579" y="5981"/>
                  </a:lnTo>
                  <a:lnTo>
                    <a:pt x="7328" y="5798"/>
                  </a:lnTo>
                  <a:lnTo>
                    <a:pt x="7305" y="5775"/>
                  </a:lnTo>
                  <a:lnTo>
                    <a:pt x="7077" y="5593"/>
                  </a:lnTo>
                  <a:close/>
                  <a:moveTo>
                    <a:pt x="7579" y="6004"/>
                  </a:moveTo>
                  <a:lnTo>
                    <a:pt x="7807" y="6209"/>
                  </a:lnTo>
                  <a:lnTo>
                    <a:pt x="7830" y="6209"/>
                  </a:lnTo>
                  <a:lnTo>
                    <a:pt x="7830" y="6186"/>
                  </a:lnTo>
                  <a:lnTo>
                    <a:pt x="7579" y="6004"/>
                  </a:lnTo>
                  <a:close/>
                  <a:moveTo>
                    <a:pt x="7830" y="6209"/>
                  </a:moveTo>
                  <a:lnTo>
                    <a:pt x="8081" y="6414"/>
                  </a:lnTo>
                  <a:lnTo>
                    <a:pt x="8332" y="6620"/>
                  </a:lnTo>
                  <a:lnTo>
                    <a:pt x="8583" y="6802"/>
                  </a:lnTo>
                  <a:lnTo>
                    <a:pt x="8606" y="6825"/>
                  </a:lnTo>
                  <a:lnTo>
                    <a:pt x="8606" y="6802"/>
                  </a:lnTo>
                  <a:lnTo>
                    <a:pt x="8355" y="6620"/>
                  </a:lnTo>
                  <a:lnTo>
                    <a:pt x="8332" y="6597"/>
                  </a:lnTo>
                  <a:lnTo>
                    <a:pt x="8104" y="6414"/>
                  </a:lnTo>
                  <a:lnTo>
                    <a:pt x="8081" y="6392"/>
                  </a:lnTo>
                  <a:lnTo>
                    <a:pt x="7830" y="620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3"/>
            <p:cNvSpPr/>
            <p:nvPr/>
          </p:nvSpPr>
          <p:spPr>
            <a:xfrm>
              <a:off x="15937833" y="645394"/>
              <a:ext cx="1919838" cy="1521634"/>
            </a:xfrm>
            <a:custGeom>
              <a:avLst/>
              <a:gdLst/>
              <a:ahLst/>
              <a:cxnLst/>
              <a:rect l="l" t="t" r="r" b="b"/>
              <a:pathLst>
                <a:path w="9131" h="7237" extrusionOk="0">
                  <a:moveTo>
                    <a:pt x="1" y="0"/>
                  </a:moveTo>
                  <a:lnTo>
                    <a:pt x="138" y="92"/>
                  </a:lnTo>
                  <a:lnTo>
                    <a:pt x="24" y="0"/>
                  </a:lnTo>
                  <a:close/>
                  <a:moveTo>
                    <a:pt x="138" y="92"/>
                  </a:moveTo>
                  <a:lnTo>
                    <a:pt x="138" y="115"/>
                  </a:lnTo>
                  <a:lnTo>
                    <a:pt x="389" y="297"/>
                  </a:lnTo>
                  <a:lnTo>
                    <a:pt x="161" y="92"/>
                  </a:lnTo>
                  <a:close/>
                  <a:moveTo>
                    <a:pt x="389" y="297"/>
                  </a:moveTo>
                  <a:lnTo>
                    <a:pt x="389" y="320"/>
                  </a:lnTo>
                  <a:lnTo>
                    <a:pt x="640" y="503"/>
                  </a:lnTo>
                  <a:lnTo>
                    <a:pt x="663" y="503"/>
                  </a:lnTo>
                  <a:lnTo>
                    <a:pt x="412" y="297"/>
                  </a:lnTo>
                  <a:close/>
                  <a:moveTo>
                    <a:pt x="663" y="503"/>
                  </a:moveTo>
                  <a:lnTo>
                    <a:pt x="891" y="708"/>
                  </a:lnTo>
                  <a:lnTo>
                    <a:pt x="914" y="708"/>
                  </a:lnTo>
                  <a:lnTo>
                    <a:pt x="663" y="503"/>
                  </a:lnTo>
                  <a:close/>
                  <a:moveTo>
                    <a:pt x="914" y="708"/>
                  </a:moveTo>
                  <a:lnTo>
                    <a:pt x="1165" y="913"/>
                  </a:lnTo>
                  <a:lnTo>
                    <a:pt x="1416" y="1119"/>
                  </a:lnTo>
                  <a:lnTo>
                    <a:pt x="1667" y="1324"/>
                  </a:lnTo>
                  <a:lnTo>
                    <a:pt x="1690" y="1324"/>
                  </a:lnTo>
                  <a:lnTo>
                    <a:pt x="1690" y="1301"/>
                  </a:lnTo>
                  <a:lnTo>
                    <a:pt x="1439" y="1119"/>
                  </a:lnTo>
                  <a:lnTo>
                    <a:pt x="1416" y="1096"/>
                  </a:lnTo>
                  <a:lnTo>
                    <a:pt x="1188" y="913"/>
                  </a:lnTo>
                  <a:lnTo>
                    <a:pt x="1165" y="891"/>
                  </a:lnTo>
                  <a:lnTo>
                    <a:pt x="914" y="708"/>
                  </a:lnTo>
                  <a:close/>
                  <a:moveTo>
                    <a:pt x="1690" y="1324"/>
                  </a:moveTo>
                  <a:lnTo>
                    <a:pt x="1918" y="1530"/>
                  </a:lnTo>
                  <a:lnTo>
                    <a:pt x="1941" y="1530"/>
                  </a:lnTo>
                  <a:lnTo>
                    <a:pt x="1941" y="1507"/>
                  </a:lnTo>
                  <a:lnTo>
                    <a:pt x="1690" y="1324"/>
                  </a:lnTo>
                  <a:close/>
                  <a:moveTo>
                    <a:pt x="1941" y="1530"/>
                  </a:moveTo>
                  <a:lnTo>
                    <a:pt x="2192" y="1735"/>
                  </a:lnTo>
                  <a:lnTo>
                    <a:pt x="2443" y="1918"/>
                  </a:lnTo>
                  <a:lnTo>
                    <a:pt x="2215" y="1735"/>
                  </a:lnTo>
                  <a:lnTo>
                    <a:pt x="2192" y="1712"/>
                  </a:lnTo>
                  <a:lnTo>
                    <a:pt x="1941" y="1530"/>
                  </a:lnTo>
                  <a:close/>
                  <a:moveTo>
                    <a:pt x="2443" y="1918"/>
                  </a:moveTo>
                  <a:lnTo>
                    <a:pt x="2443" y="1941"/>
                  </a:lnTo>
                  <a:lnTo>
                    <a:pt x="2694" y="2123"/>
                  </a:lnTo>
                  <a:lnTo>
                    <a:pt x="2717" y="2146"/>
                  </a:lnTo>
                  <a:lnTo>
                    <a:pt x="2945" y="2329"/>
                  </a:lnTo>
                  <a:lnTo>
                    <a:pt x="2968" y="2351"/>
                  </a:lnTo>
                  <a:lnTo>
                    <a:pt x="3219" y="2534"/>
                  </a:lnTo>
                  <a:lnTo>
                    <a:pt x="2968" y="2329"/>
                  </a:lnTo>
                  <a:lnTo>
                    <a:pt x="2717" y="2123"/>
                  </a:lnTo>
                  <a:lnTo>
                    <a:pt x="2466" y="1918"/>
                  </a:lnTo>
                  <a:close/>
                  <a:moveTo>
                    <a:pt x="3219" y="2534"/>
                  </a:moveTo>
                  <a:lnTo>
                    <a:pt x="3219" y="2557"/>
                  </a:lnTo>
                  <a:lnTo>
                    <a:pt x="3470" y="2739"/>
                  </a:lnTo>
                  <a:lnTo>
                    <a:pt x="3470" y="2739"/>
                  </a:lnTo>
                  <a:lnTo>
                    <a:pt x="3242" y="2534"/>
                  </a:lnTo>
                  <a:close/>
                  <a:moveTo>
                    <a:pt x="3470" y="2739"/>
                  </a:moveTo>
                  <a:lnTo>
                    <a:pt x="3470" y="2762"/>
                  </a:lnTo>
                  <a:lnTo>
                    <a:pt x="3721" y="2945"/>
                  </a:lnTo>
                  <a:lnTo>
                    <a:pt x="3744" y="2945"/>
                  </a:lnTo>
                  <a:lnTo>
                    <a:pt x="3493" y="2739"/>
                  </a:lnTo>
                  <a:close/>
                  <a:moveTo>
                    <a:pt x="3744" y="2945"/>
                  </a:moveTo>
                  <a:lnTo>
                    <a:pt x="3972" y="3150"/>
                  </a:lnTo>
                  <a:lnTo>
                    <a:pt x="3995" y="3150"/>
                  </a:lnTo>
                  <a:lnTo>
                    <a:pt x="3744" y="2945"/>
                  </a:lnTo>
                  <a:close/>
                  <a:moveTo>
                    <a:pt x="3995" y="3150"/>
                  </a:moveTo>
                  <a:lnTo>
                    <a:pt x="4246" y="3356"/>
                  </a:lnTo>
                  <a:lnTo>
                    <a:pt x="4497" y="3561"/>
                  </a:lnTo>
                  <a:lnTo>
                    <a:pt x="4748" y="3767"/>
                  </a:lnTo>
                  <a:lnTo>
                    <a:pt x="4771" y="3767"/>
                  </a:lnTo>
                  <a:lnTo>
                    <a:pt x="4771" y="3744"/>
                  </a:lnTo>
                  <a:lnTo>
                    <a:pt x="4520" y="3561"/>
                  </a:lnTo>
                  <a:lnTo>
                    <a:pt x="4497" y="3538"/>
                  </a:lnTo>
                  <a:lnTo>
                    <a:pt x="4269" y="3356"/>
                  </a:lnTo>
                  <a:lnTo>
                    <a:pt x="4246" y="3333"/>
                  </a:lnTo>
                  <a:lnTo>
                    <a:pt x="3995" y="3150"/>
                  </a:lnTo>
                  <a:close/>
                  <a:moveTo>
                    <a:pt x="4771" y="3767"/>
                  </a:moveTo>
                  <a:lnTo>
                    <a:pt x="4999" y="3972"/>
                  </a:lnTo>
                  <a:lnTo>
                    <a:pt x="5022" y="3972"/>
                  </a:lnTo>
                  <a:lnTo>
                    <a:pt x="5022" y="3949"/>
                  </a:lnTo>
                  <a:lnTo>
                    <a:pt x="4771" y="3767"/>
                  </a:lnTo>
                  <a:close/>
                  <a:moveTo>
                    <a:pt x="5022" y="3972"/>
                  </a:moveTo>
                  <a:lnTo>
                    <a:pt x="5273" y="4177"/>
                  </a:lnTo>
                  <a:lnTo>
                    <a:pt x="5524" y="4360"/>
                  </a:lnTo>
                  <a:lnTo>
                    <a:pt x="5296" y="4177"/>
                  </a:lnTo>
                  <a:lnTo>
                    <a:pt x="5273" y="4155"/>
                  </a:lnTo>
                  <a:lnTo>
                    <a:pt x="5022" y="3972"/>
                  </a:lnTo>
                  <a:close/>
                  <a:moveTo>
                    <a:pt x="5524" y="4360"/>
                  </a:moveTo>
                  <a:lnTo>
                    <a:pt x="5524" y="4383"/>
                  </a:lnTo>
                  <a:lnTo>
                    <a:pt x="5776" y="4566"/>
                  </a:lnTo>
                  <a:lnTo>
                    <a:pt x="5547" y="4360"/>
                  </a:lnTo>
                  <a:close/>
                  <a:moveTo>
                    <a:pt x="5776" y="4566"/>
                  </a:moveTo>
                  <a:lnTo>
                    <a:pt x="5776" y="4588"/>
                  </a:lnTo>
                  <a:lnTo>
                    <a:pt x="6027" y="4771"/>
                  </a:lnTo>
                  <a:lnTo>
                    <a:pt x="6049" y="4794"/>
                  </a:lnTo>
                  <a:lnTo>
                    <a:pt x="6278" y="4976"/>
                  </a:lnTo>
                  <a:lnTo>
                    <a:pt x="6301" y="4999"/>
                  </a:lnTo>
                  <a:lnTo>
                    <a:pt x="6552" y="5182"/>
                  </a:lnTo>
                  <a:lnTo>
                    <a:pt x="6301" y="4976"/>
                  </a:lnTo>
                  <a:lnTo>
                    <a:pt x="6049" y="4771"/>
                  </a:lnTo>
                  <a:lnTo>
                    <a:pt x="5798" y="4566"/>
                  </a:lnTo>
                  <a:close/>
                  <a:moveTo>
                    <a:pt x="6552" y="5182"/>
                  </a:moveTo>
                  <a:lnTo>
                    <a:pt x="6552" y="5205"/>
                  </a:lnTo>
                  <a:lnTo>
                    <a:pt x="6803" y="5387"/>
                  </a:lnTo>
                  <a:lnTo>
                    <a:pt x="6803" y="5387"/>
                  </a:lnTo>
                  <a:lnTo>
                    <a:pt x="6574" y="5182"/>
                  </a:lnTo>
                  <a:close/>
                  <a:moveTo>
                    <a:pt x="6803" y="5387"/>
                  </a:moveTo>
                  <a:lnTo>
                    <a:pt x="7054" y="5593"/>
                  </a:lnTo>
                  <a:lnTo>
                    <a:pt x="7077" y="5593"/>
                  </a:lnTo>
                  <a:lnTo>
                    <a:pt x="6826" y="5387"/>
                  </a:lnTo>
                  <a:close/>
                  <a:moveTo>
                    <a:pt x="7077" y="5593"/>
                  </a:moveTo>
                  <a:lnTo>
                    <a:pt x="7305" y="5798"/>
                  </a:lnTo>
                  <a:lnTo>
                    <a:pt x="7328" y="5798"/>
                  </a:lnTo>
                  <a:lnTo>
                    <a:pt x="7328" y="5775"/>
                  </a:lnTo>
                  <a:lnTo>
                    <a:pt x="7077" y="5593"/>
                  </a:lnTo>
                  <a:close/>
                  <a:moveTo>
                    <a:pt x="7328" y="5798"/>
                  </a:moveTo>
                  <a:lnTo>
                    <a:pt x="7579" y="6004"/>
                  </a:lnTo>
                  <a:lnTo>
                    <a:pt x="7830" y="6209"/>
                  </a:lnTo>
                  <a:lnTo>
                    <a:pt x="8081" y="6414"/>
                  </a:lnTo>
                  <a:lnTo>
                    <a:pt x="8104" y="6414"/>
                  </a:lnTo>
                  <a:lnTo>
                    <a:pt x="8104" y="6392"/>
                  </a:lnTo>
                  <a:lnTo>
                    <a:pt x="7853" y="6209"/>
                  </a:lnTo>
                  <a:lnTo>
                    <a:pt x="7830" y="6186"/>
                  </a:lnTo>
                  <a:lnTo>
                    <a:pt x="7602" y="6004"/>
                  </a:lnTo>
                  <a:lnTo>
                    <a:pt x="7579" y="5981"/>
                  </a:lnTo>
                  <a:lnTo>
                    <a:pt x="7328" y="5798"/>
                  </a:lnTo>
                  <a:close/>
                  <a:moveTo>
                    <a:pt x="8104" y="6414"/>
                  </a:moveTo>
                  <a:lnTo>
                    <a:pt x="8332" y="6620"/>
                  </a:lnTo>
                  <a:lnTo>
                    <a:pt x="8355" y="6620"/>
                  </a:lnTo>
                  <a:lnTo>
                    <a:pt x="8355" y="6597"/>
                  </a:lnTo>
                  <a:lnTo>
                    <a:pt x="8104" y="6414"/>
                  </a:lnTo>
                  <a:close/>
                  <a:moveTo>
                    <a:pt x="8606" y="6802"/>
                  </a:moveTo>
                  <a:lnTo>
                    <a:pt x="8606" y="6825"/>
                  </a:lnTo>
                  <a:lnTo>
                    <a:pt x="8857" y="7008"/>
                  </a:lnTo>
                  <a:lnTo>
                    <a:pt x="8629" y="6802"/>
                  </a:lnTo>
                  <a:close/>
                  <a:moveTo>
                    <a:pt x="8857" y="7008"/>
                  </a:moveTo>
                  <a:lnTo>
                    <a:pt x="8857" y="7031"/>
                  </a:lnTo>
                  <a:lnTo>
                    <a:pt x="9108" y="7213"/>
                  </a:lnTo>
                  <a:lnTo>
                    <a:pt x="9131" y="7236"/>
                  </a:lnTo>
                  <a:lnTo>
                    <a:pt x="9131" y="7213"/>
                  </a:lnTo>
                  <a:lnTo>
                    <a:pt x="8880" y="700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3"/>
            <p:cNvSpPr/>
            <p:nvPr/>
          </p:nvSpPr>
          <p:spPr>
            <a:xfrm>
              <a:off x="15832284" y="645394"/>
              <a:ext cx="2025386" cy="1603213"/>
            </a:xfrm>
            <a:custGeom>
              <a:avLst/>
              <a:gdLst/>
              <a:ahLst/>
              <a:cxnLst/>
              <a:rect l="l" t="t" r="r" b="b"/>
              <a:pathLst>
                <a:path w="9633" h="7625" extrusionOk="0">
                  <a:moveTo>
                    <a:pt x="1" y="0"/>
                  </a:moveTo>
                  <a:lnTo>
                    <a:pt x="115" y="92"/>
                  </a:lnTo>
                  <a:lnTo>
                    <a:pt x="138" y="115"/>
                  </a:lnTo>
                  <a:lnTo>
                    <a:pt x="389" y="297"/>
                  </a:lnTo>
                  <a:lnTo>
                    <a:pt x="138" y="92"/>
                  </a:lnTo>
                  <a:lnTo>
                    <a:pt x="23" y="0"/>
                  </a:lnTo>
                  <a:close/>
                  <a:moveTo>
                    <a:pt x="389" y="297"/>
                  </a:moveTo>
                  <a:lnTo>
                    <a:pt x="389" y="320"/>
                  </a:lnTo>
                  <a:lnTo>
                    <a:pt x="640" y="503"/>
                  </a:lnTo>
                  <a:lnTo>
                    <a:pt x="411" y="297"/>
                  </a:lnTo>
                  <a:close/>
                  <a:moveTo>
                    <a:pt x="640" y="503"/>
                  </a:moveTo>
                  <a:lnTo>
                    <a:pt x="891" y="708"/>
                  </a:lnTo>
                  <a:lnTo>
                    <a:pt x="914" y="708"/>
                  </a:lnTo>
                  <a:lnTo>
                    <a:pt x="663" y="503"/>
                  </a:lnTo>
                  <a:close/>
                  <a:moveTo>
                    <a:pt x="914" y="708"/>
                  </a:moveTo>
                  <a:lnTo>
                    <a:pt x="1142" y="913"/>
                  </a:lnTo>
                  <a:lnTo>
                    <a:pt x="1165" y="913"/>
                  </a:lnTo>
                  <a:lnTo>
                    <a:pt x="1165" y="891"/>
                  </a:lnTo>
                  <a:lnTo>
                    <a:pt x="914" y="708"/>
                  </a:lnTo>
                  <a:close/>
                  <a:moveTo>
                    <a:pt x="1165" y="913"/>
                  </a:moveTo>
                  <a:lnTo>
                    <a:pt x="1393" y="1119"/>
                  </a:lnTo>
                  <a:lnTo>
                    <a:pt x="1416" y="1119"/>
                  </a:lnTo>
                  <a:lnTo>
                    <a:pt x="1416" y="1096"/>
                  </a:lnTo>
                  <a:lnTo>
                    <a:pt x="1165" y="913"/>
                  </a:lnTo>
                  <a:close/>
                  <a:moveTo>
                    <a:pt x="1416" y="1119"/>
                  </a:moveTo>
                  <a:lnTo>
                    <a:pt x="1667" y="1324"/>
                  </a:lnTo>
                  <a:lnTo>
                    <a:pt x="1918" y="1530"/>
                  </a:lnTo>
                  <a:lnTo>
                    <a:pt x="2169" y="1735"/>
                  </a:lnTo>
                  <a:lnTo>
                    <a:pt x="2192" y="1735"/>
                  </a:lnTo>
                  <a:lnTo>
                    <a:pt x="2192" y="1712"/>
                  </a:lnTo>
                  <a:lnTo>
                    <a:pt x="1941" y="1530"/>
                  </a:lnTo>
                  <a:lnTo>
                    <a:pt x="1918" y="1507"/>
                  </a:lnTo>
                  <a:lnTo>
                    <a:pt x="1690" y="1324"/>
                  </a:lnTo>
                  <a:lnTo>
                    <a:pt x="1667" y="1301"/>
                  </a:lnTo>
                  <a:lnTo>
                    <a:pt x="1416" y="1119"/>
                  </a:lnTo>
                  <a:close/>
                  <a:moveTo>
                    <a:pt x="2192" y="1735"/>
                  </a:moveTo>
                  <a:lnTo>
                    <a:pt x="2420" y="1918"/>
                  </a:lnTo>
                  <a:lnTo>
                    <a:pt x="2443" y="1941"/>
                  </a:lnTo>
                  <a:lnTo>
                    <a:pt x="2694" y="2123"/>
                  </a:lnTo>
                  <a:lnTo>
                    <a:pt x="2443" y="1918"/>
                  </a:lnTo>
                  <a:lnTo>
                    <a:pt x="2192" y="1735"/>
                  </a:lnTo>
                  <a:close/>
                  <a:moveTo>
                    <a:pt x="2694" y="2123"/>
                  </a:moveTo>
                  <a:lnTo>
                    <a:pt x="2694" y="2146"/>
                  </a:lnTo>
                  <a:lnTo>
                    <a:pt x="2945" y="2329"/>
                  </a:lnTo>
                  <a:lnTo>
                    <a:pt x="2717" y="2123"/>
                  </a:lnTo>
                  <a:close/>
                  <a:moveTo>
                    <a:pt x="2945" y="2329"/>
                  </a:moveTo>
                  <a:lnTo>
                    <a:pt x="2945" y="2351"/>
                  </a:lnTo>
                  <a:lnTo>
                    <a:pt x="3196" y="2534"/>
                  </a:lnTo>
                  <a:lnTo>
                    <a:pt x="3219" y="2557"/>
                  </a:lnTo>
                  <a:lnTo>
                    <a:pt x="3447" y="2739"/>
                  </a:lnTo>
                  <a:lnTo>
                    <a:pt x="3470" y="2762"/>
                  </a:lnTo>
                  <a:lnTo>
                    <a:pt x="3721" y="2945"/>
                  </a:lnTo>
                  <a:lnTo>
                    <a:pt x="3470" y="2739"/>
                  </a:lnTo>
                  <a:lnTo>
                    <a:pt x="3219" y="2534"/>
                  </a:lnTo>
                  <a:lnTo>
                    <a:pt x="2968" y="2329"/>
                  </a:lnTo>
                  <a:close/>
                  <a:moveTo>
                    <a:pt x="3721" y="2945"/>
                  </a:moveTo>
                  <a:lnTo>
                    <a:pt x="3972" y="3150"/>
                  </a:lnTo>
                  <a:lnTo>
                    <a:pt x="3972" y="3150"/>
                  </a:lnTo>
                  <a:lnTo>
                    <a:pt x="3744" y="2945"/>
                  </a:lnTo>
                  <a:close/>
                  <a:moveTo>
                    <a:pt x="3972" y="3150"/>
                  </a:moveTo>
                  <a:lnTo>
                    <a:pt x="4223" y="3356"/>
                  </a:lnTo>
                  <a:lnTo>
                    <a:pt x="4246" y="3356"/>
                  </a:lnTo>
                  <a:lnTo>
                    <a:pt x="4246" y="3333"/>
                  </a:lnTo>
                  <a:lnTo>
                    <a:pt x="3995" y="3150"/>
                  </a:lnTo>
                  <a:close/>
                  <a:moveTo>
                    <a:pt x="4246" y="3356"/>
                  </a:moveTo>
                  <a:lnTo>
                    <a:pt x="4474" y="3561"/>
                  </a:lnTo>
                  <a:lnTo>
                    <a:pt x="4497" y="3561"/>
                  </a:lnTo>
                  <a:lnTo>
                    <a:pt x="4497" y="3538"/>
                  </a:lnTo>
                  <a:lnTo>
                    <a:pt x="4246" y="3356"/>
                  </a:lnTo>
                  <a:close/>
                  <a:moveTo>
                    <a:pt x="4497" y="3561"/>
                  </a:moveTo>
                  <a:lnTo>
                    <a:pt x="4748" y="3767"/>
                  </a:lnTo>
                  <a:lnTo>
                    <a:pt x="4999" y="3972"/>
                  </a:lnTo>
                  <a:lnTo>
                    <a:pt x="5250" y="4177"/>
                  </a:lnTo>
                  <a:lnTo>
                    <a:pt x="5273" y="4177"/>
                  </a:lnTo>
                  <a:lnTo>
                    <a:pt x="5273" y="4155"/>
                  </a:lnTo>
                  <a:lnTo>
                    <a:pt x="5022" y="3972"/>
                  </a:lnTo>
                  <a:lnTo>
                    <a:pt x="4999" y="3949"/>
                  </a:lnTo>
                  <a:lnTo>
                    <a:pt x="4771" y="3767"/>
                  </a:lnTo>
                  <a:lnTo>
                    <a:pt x="4748" y="3744"/>
                  </a:lnTo>
                  <a:lnTo>
                    <a:pt x="4497" y="3561"/>
                  </a:lnTo>
                  <a:close/>
                  <a:moveTo>
                    <a:pt x="5273" y="4177"/>
                  </a:moveTo>
                  <a:lnTo>
                    <a:pt x="5501" y="4360"/>
                  </a:lnTo>
                  <a:lnTo>
                    <a:pt x="5524" y="4383"/>
                  </a:lnTo>
                  <a:lnTo>
                    <a:pt x="5775" y="4566"/>
                  </a:lnTo>
                  <a:lnTo>
                    <a:pt x="5775" y="4566"/>
                  </a:lnTo>
                  <a:lnTo>
                    <a:pt x="5524" y="4360"/>
                  </a:lnTo>
                  <a:lnTo>
                    <a:pt x="5273" y="4177"/>
                  </a:lnTo>
                  <a:close/>
                  <a:moveTo>
                    <a:pt x="5775" y="4566"/>
                  </a:moveTo>
                  <a:lnTo>
                    <a:pt x="5775" y="4588"/>
                  </a:lnTo>
                  <a:lnTo>
                    <a:pt x="6026" y="4771"/>
                  </a:lnTo>
                  <a:lnTo>
                    <a:pt x="6026" y="4771"/>
                  </a:lnTo>
                  <a:lnTo>
                    <a:pt x="5798" y="4566"/>
                  </a:lnTo>
                  <a:close/>
                  <a:moveTo>
                    <a:pt x="6026" y="4771"/>
                  </a:moveTo>
                  <a:lnTo>
                    <a:pt x="6026" y="4794"/>
                  </a:lnTo>
                  <a:lnTo>
                    <a:pt x="6278" y="4976"/>
                  </a:lnTo>
                  <a:lnTo>
                    <a:pt x="6278" y="4976"/>
                  </a:lnTo>
                  <a:lnTo>
                    <a:pt x="6049" y="4771"/>
                  </a:lnTo>
                  <a:close/>
                  <a:moveTo>
                    <a:pt x="6278" y="4976"/>
                  </a:moveTo>
                  <a:lnTo>
                    <a:pt x="6278" y="4999"/>
                  </a:lnTo>
                  <a:lnTo>
                    <a:pt x="6529" y="5182"/>
                  </a:lnTo>
                  <a:lnTo>
                    <a:pt x="6551" y="5205"/>
                  </a:lnTo>
                  <a:lnTo>
                    <a:pt x="6780" y="5387"/>
                  </a:lnTo>
                  <a:lnTo>
                    <a:pt x="6803" y="5387"/>
                  </a:lnTo>
                  <a:lnTo>
                    <a:pt x="6551" y="5182"/>
                  </a:lnTo>
                  <a:lnTo>
                    <a:pt x="6300" y="4976"/>
                  </a:lnTo>
                  <a:close/>
                  <a:moveTo>
                    <a:pt x="7054" y="5593"/>
                  </a:moveTo>
                  <a:lnTo>
                    <a:pt x="7305" y="5798"/>
                  </a:lnTo>
                  <a:lnTo>
                    <a:pt x="7556" y="6004"/>
                  </a:lnTo>
                  <a:lnTo>
                    <a:pt x="7579" y="6004"/>
                  </a:lnTo>
                  <a:lnTo>
                    <a:pt x="7579" y="5981"/>
                  </a:lnTo>
                  <a:lnTo>
                    <a:pt x="7328" y="5798"/>
                  </a:lnTo>
                  <a:lnTo>
                    <a:pt x="7305" y="5775"/>
                  </a:lnTo>
                  <a:lnTo>
                    <a:pt x="7076" y="5593"/>
                  </a:lnTo>
                  <a:close/>
                  <a:moveTo>
                    <a:pt x="7579" y="6004"/>
                  </a:moveTo>
                  <a:lnTo>
                    <a:pt x="7807" y="6209"/>
                  </a:lnTo>
                  <a:lnTo>
                    <a:pt x="7830" y="6209"/>
                  </a:lnTo>
                  <a:lnTo>
                    <a:pt x="7830" y="6186"/>
                  </a:lnTo>
                  <a:lnTo>
                    <a:pt x="7579" y="6004"/>
                  </a:lnTo>
                  <a:close/>
                  <a:moveTo>
                    <a:pt x="7830" y="6209"/>
                  </a:moveTo>
                  <a:lnTo>
                    <a:pt x="8081" y="6414"/>
                  </a:lnTo>
                  <a:lnTo>
                    <a:pt x="8332" y="6620"/>
                  </a:lnTo>
                  <a:lnTo>
                    <a:pt x="8583" y="6802"/>
                  </a:lnTo>
                  <a:lnTo>
                    <a:pt x="8606" y="6825"/>
                  </a:lnTo>
                  <a:lnTo>
                    <a:pt x="8834" y="7008"/>
                  </a:lnTo>
                  <a:lnTo>
                    <a:pt x="8857" y="7031"/>
                  </a:lnTo>
                  <a:lnTo>
                    <a:pt x="9108" y="7213"/>
                  </a:lnTo>
                  <a:lnTo>
                    <a:pt x="8857" y="7008"/>
                  </a:lnTo>
                  <a:lnTo>
                    <a:pt x="8606" y="6802"/>
                  </a:lnTo>
                  <a:lnTo>
                    <a:pt x="8355" y="6620"/>
                  </a:lnTo>
                  <a:lnTo>
                    <a:pt x="8332" y="6597"/>
                  </a:lnTo>
                  <a:lnTo>
                    <a:pt x="8104" y="6414"/>
                  </a:lnTo>
                  <a:lnTo>
                    <a:pt x="8081" y="6392"/>
                  </a:lnTo>
                  <a:lnTo>
                    <a:pt x="7830" y="6209"/>
                  </a:lnTo>
                  <a:close/>
                  <a:moveTo>
                    <a:pt x="9108" y="7213"/>
                  </a:moveTo>
                  <a:lnTo>
                    <a:pt x="9108" y="7236"/>
                  </a:lnTo>
                  <a:lnTo>
                    <a:pt x="9359" y="7419"/>
                  </a:lnTo>
                  <a:lnTo>
                    <a:pt x="9131" y="7213"/>
                  </a:lnTo>
                  <a:close/>
                  <a:moveTo>
                    <a:pt x="9359" y="7419"/>
                  </a:moveTo>
                  <a:lnTo>
                    <a:pt x="9359" y="7441"/>
                  </a:lnTo>
                  <a:lnTo>
                    <a:pt x="9610" y="7624"/>
                  </a:lnTo>
                  <a:lnTo>
                    <a:pt x="9633" y="7624"/>
                  </a:lnTo>
                  <a:lnTo>
                    <a:pt x="9382" y="741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3"/>
            <p:cNvSpPr/>
            <p:nvPr/>
          </p:nvSpPr>
          <p:spPr>
            <a:xfrm>
              <a:off x="15721899" y="645394"/>
              <a:ext cx="2121473" cy="1675122"/>
            </a:xfrm>
            <a:custGeom>
              <a:avLst/>
              <a:gdLst/>
              <a:ahLst/>
              <a:cxnLst/>
              <a:rect l="l" t="t" r="r" b="b"/>
              <a:pathLst>
                <a:path w="10090" h="7967" extrusionOk="0">
                  <a:moveTo>
                    <a:pt x="1" y="0"/>
                  </a:moveTo>
                  <a:lnTo>
                    <a:pt x="138" y="92"/>
                  </a:lnTo>
                  <a:lnTo>
                    <a:pt x="138" y="92"/>
                  </a:lnTo>
                  <a:lnTo>
                    <a:pt x="23" y="0"/>
                  </a:lnTo>
                  <a:close/>
                  <a:moveTo>
                    <a:pt x="138" y="92"/>
                  </a:moveTo>
                  <a:lnTo>
                    <a:pt x="138" y="115"/>
                  </a:lnTo>
                  <a:lnTo>
                    <a:pt x="389" y="297"/>
                  </a:lnTo>
                  <a:lnTo>
                    <a:pt x="411" y="320"/>
                  </a:lnTo>
                  <a:lnTo>
                    <a:pt x="640" y="503"/>
                  </a:lnTo>
                  <a:lnTo>
                    <a:pt x="663" y="503"/>
                  </a:lnTo>
                  <a:lnTo>
                    <a:pt x="411" y="297"/>
                  </a:lnTo>
                  <a:lnTo>
                    <a:pt x="160" y="92"/>
                  </a:lnTo>
                  <a:close/>
                  <a:moveTo>
                    <a:pt x="914" y="708"/>
                  </a:moveTo>
                  <a:lnTo>
                    <a:pt x="1165" y="913"/>
                  </a:lnTo>
                  <a:lnTo>
                    <a:pt x="1416" y="1119"/>
                  </a:lnTo>
                  <a:lnTo>
                    <a:pt x="1667" y="1324"/>
                  </a:lnTo>
                  <a:lnTo>
                    <a:pt x="1690" y="1324"/>
                  </a:lnTo>
                  <a:lnTo>
                    <a:pt x="1690" y="1301"/>
                  </a:lnTo>
                  <a:lnTo>
                    <a:pt x="1439" y="1119"/>
                  </a:lnTo>
                  <a:lnTo>
                    <a:pt x="1416" y="1096"/>
                  </a:lnTo>
                  <a:lnTo>
                    <a:pt x="1188" y="913"/>
                  </a:lnTo>
                  <a:lnTo>
                    <a:pt x="1165" y="891"/>
                  </a:lnTo>
                  <a:lnTo>
                    <a:pt x="936" y="708"/>
                  </a:lnTo>
                  <a:close/>
                  <a:moveTo>
                    <a:pt x="1690" y="1324"/>
                  </a:moveTo>
                  <a:lnTo>
                    <a:pt x="1918" y="1530"/>
                  </a:lnTo>
                  <a:lnTo>
                    <a:pt x="1941" y="1530"/>
                  </a:lnTo>
                  <a:lnTo>
                    <a:pt x="1941" y="1507"/>
                  </a:lnTo>
                  <a:lnTo>
                    <a:pt x="1690" y="1324"/>
                  </a:lnTo>
                  <a:close/>
                  <a:moveTo>
                    <a:pt x="1941" y="1530"/>
                  </a:moveTo>
                  <a:lnTo>
                    <a:pt x="2192" y="1735"/>
                  </a:lnTo>
                  <a:lnTo>
                    <a:pt x="2443" y="1918"/>
                  </a:lnTo>
                  <a:lnTo>
                    <a:pt x="2215" y="1735"/>
                  </a:lnTo>
                  <a:lnTo>
                    <a:pt x="2192" y="1712"/>
                  </a:lnTo>
                  <a:lnTo>
                    <a:pt x="1941" y="1530"/>
                  </a:lnTo>
                  <a:close/>
                  <a:moveTo>
                    <a:pt x="2443" y="1918"/>
                  </a:moveTo>
                  <a:lnTo>
                    <a:pt x="2443" y="1941"/>
                  </a:lnTo>
                  <a:lnTo>
                    <a:pt x="2694" y="2123"/>
                  </a:lnTo>
                  <a:lnTo>
                    <a:pt x="2717" y="2146"/>
                  </a:lnTo>
                  <a:lnTo>
                    <a:pt x="2945" y="2329"/>
                  </a:lnTo>
                  <a:lnTo>
                    <a:pt x="2968" y="2351"/>
                  </a:lnTo>
                  <a:lnTo>
                    <a:pt x="3219" y="2534"/>
                  </a:lnTo>
                  <a:lnTo>
                    <a:pt x="2968" y="2329"/>
                  </a:lnTo>
                  <a:lnTo>
                    <a:pt x="2717" y="2123"/>
                  </a:lnTo>
                  <a:lnTo>
                    <a:pt x="2466" y="1918"/>
                  </a:lnTo>
                  <a:close/>
                  <a:moveTo>
                    <a:pt x="3219" y="2534"/>
                  </a:moveTo>
                  <a:lnTo>
                    <a:pt x="3219" y="2557"/>
                  </a:lnTo>
                  <a:lnTo>
                    <a:pt x="3470" y="2739"/>
                  </a:lnTo>
                  <a:lnTo>
                    <a:pt x="3242" y="2534"/>
                  </a:lnTo>
                  <a:close/>
                  <a:moveTo>
                    <a:pt x="3470" y="2739"/>
                  </a:moveTo>
                  <a:lnTo>
                    <a:pt x="3470" y="2762"/>
                  </a:lnTo>
                  <a:lnTo>
                    <a:pt x="3721" y="2945"/>
                  </a:lnTo>
                  <a:lnTo>
                    <a:pt x="3744" y="2945"/>
                  </a:lnTo>
                  <a:lnTo>
                    <a:pt x="3493" y="2739"/>
                  </a:lnTo>
                  <a:close/>
                  <a:moveTo>
                    <a:pt x="3744" y="2945"/>
                  </a:moveTo>
                  <a:lnTo>
                    <a:pt x="3972" y="3150"/>
                  </a:lnTo>
                  <a:lnTo>
                    <a:pt x="3995" y="3150"/>
                  </a:lnTo>
                  <a:lnTo>
                    <a:pt x="3744" y="2945"/>
                  </a:lnTo>
                  <a:close/>
                  <a:moveTo>
                    <a:pt x="3995" y="3150"/>
                  </a:moveTo>
                  <a:lnTo>
                    <a:pt x="4246" y="3356"/>
                  </a:lnTo>
                  <a:lnTo>
                    <a:pt x="4497" y="3561"/>
                  </a:lnTo>
                  <a:lnTo>
                    <a:pt x="4748" y="3767"/>
                  </a:lnTo>
                  <a:lnTo>
                    <a:pt x="4771" y="3767"/>
                  </a:lnTo>
                  <a:lnTo>
                    <a:pt x="4771" y="3744"/>
                  </a:lnTo>
                  <a:lnTo>
                    <a:pt x="4520" y="3561"/>
                  </a:lnTo>
                  <a:lnTo>
                    <a:pt x="4497" y="3538"/>
                  </a:lnTo>
                  <a:lnTo>
                    <a:pt x="4269" y="3356"/>
                  </a:lnTo>
                  <a:lnTo>
                    <a:pt x="4246" y="3333"/>
                  </a:lnTo>
                  <a:lnTo>
                    <a:pt x="3995" y="3150"/>
                  </a:lnTo>
                  <a:close/>
                  <a:moveTo>
                    <a:pt x="4771" y="3767"/>
                  </a:moveTo>
                  <a:lnTo>
                    <a:pt x="4999" y="3972"/>
                  </a:lnTo>
                  <a:lnTo>
                    <a:pt x="5022" y="3972"/>
                  </a:lnTo>
                  <a:lnTo>
                    <a:pt x="5022" y="3949"/>
                  </a:lnTo>
                  <a:lnTo>
                    <a:pt x="4771" y="3767"/>
                  </a:lnTo>
                  <a:close/>
                  <a:moveTo>
                    <a:pt x="5022" y="3972"/>
                  </a:moveTo>
                  <a:lnTo>
                    <a:pt x="5273" y="4177"/>
                  </a:lnTo>
                  <a:lnTo>
                    <a:pt x="5524" y="4360"/>
                  </a:lnTo>
                  <a:lnTo>
                    <a:pt x="5296" y="4177"/>
                  </a:lnTo>
                  <a:lnTo>
                    <a:pt x="5273" y="4155"/>
                  </a:lnTo>
                  <a:lnTo>
                    <a:pt x="5022" y="3972"/>
                  </a:lnTo>
                  <a:close/>
                  <a:moveTo>
                    <a:pt x="5524" y="4360"/>
                  </a:moveTo>
                  <a:lnTo>
                    <a:pt x="5524" y="4383"/>
                  </a:lnTo>
                  <a:lnTo>
                    <a:pt x="5775" y="4566"/>
                  </a:lnTo>
                  <a:lnTo>
                    <a:pt x="5798" y="4588"/>
                  </a:lnTo>
                  <a:lnTo>
                    <a:pt x="6026" y="4771"/>
                  </a:lnTo>
                  <a:lnTo>
                    <a:pt x="6049" y="4794"/>
                  </a:lnTo>
                  <a:lnTo>
                    <a:pt x="6278" y="4976"/>
                  </a:lnTo>
                  <a:lnTo>
                    <a:pt x="6300" y="4999"/>
                  </a:lnTo>
                  <a:lnTo>
                    <a:pt x="6551" y="5182"/>
                  </a:lnTo>
                  <a:lnTo>
                    <a:pt x="6551" y="5182"/>
                  </a:lnTo>
                  <a:lnTo>
                    <a:pt x="6300" y="4976"/>
                  </a:lnTo>
                  <a:lnTo>
                    <a:pt x="6049" y="4771"/>
                  </a:lnTo>
                  <a:lnTo>
                    <a:pt x="5798" y="4566"/>
                  </a:lnTo>
                  <a:lnTo>
                    <a:pt x="5547" y="4360"/>
                  </a:lnTo>
                  <a:close/>
                  <a:moveTo>
                    <a:pt x="6551" y="5182"/>
                  </a:moveTo>
                  <a:lnTo>
                    <a:pt x="6551" y="5205"/>
                  </a:lnTo>
                  <a:lnTo>
                    <a:pt x="6803" y="5387"/>
                  </a:lnTo>
                  <a:lnTo>
                    <a:pt x="6803" y="5387"/>
                  </a:lnTo>
                  <a:lnTo>
                    <a:pt x="6574" y="5182"/>
                  </a:lnTo>
                  <a:close/>
                  <a:moveTo>
                    <a:pt x="6803" y="5387"/>
                  </a:moveTo>
                  <a:lnTo>
                    <a:pt x="7054" y="5593"/>
                  </a:lnTo>
                  <a:lnTo>
                    <a:pt x="7076" y="5593"/>
                  </a:lnTo>
                  <a:lnTo>
                    <a:pt x="6825" y="5387"/>
                  </a:lnTo>
                  <a:close/>
                  <a:moveTo>
                    <a:pt x="7076" y="5593"/>
                  </a:moveTo>
                  <a:lnTo>
                    <a:pt x="7305" y="5798"/>
                  </a:lnTo>
                  <a:lnTo>
                    <a:pt x="7328" y="5798"/>
                  </a:lnTo>
                  <a:lnTo>
                    <a:pt x="7328" y="5775"/>
                  </a:lnTo>
                  <a:lnTo>
                    <a:pt x="7076" y="5593"/>
                  </a:lnTo>
                  <a:close/>
                  <a:moveTo>
                    <a:pt x="7328" y="5798"/>
                  </a:moveTo>
                  <a:lnTo>
                    <a:pt x="7579" y="6004"/>
                  </a:lnTo>
                  <a:lnTo>
                    <a:pt x="7830" y="6209"/>
                  </a:lnTo>
                  <a:lnTo>
                    <a:pt x="8081" y="6414"/>
                  </a:lnTo>
                  <a:lnTo>
                    <a:pt x="8104" y="6414"/>
                  </a:lnTo>
                  <a:lnTo>
                    <a:pt x="8104" y="6392"/>
                  </a:lnTo>
                  <a:lnTo>
                    <a:pt x="7853" y="6209"/>
                  </a:lnTo>
                  <a:lnTo>
                    <a:pt x="7830" y="6186"/>
                  </a:lnTo>
                  <a:lnTo>
                    <a:pt x="7601" y="6004"/>
                  </a:lnTo>
                  <a:lnTo>
                    <a:pt x="7579" y="5981"/>
                  </a:lnTo>
                  <a:lnTo>
                    <a:pt x="7328" y="5798"/>
                  </a:lnTo>
                  <a:close/>
                  <a:moveTo>
                    <a:pt x="8104" y="6414"/>
                  </a:moveTo>
                  <a:lnTo>
                    <a:pt x="8332" y="6620"/>
                  </a:lnTo>
                  <a:lnTo>
                    <a:pt x="8355" y="6620"/>
                  </a:lnTo>
                  <a:lnTo>
                    <a:pt x="8355" y="6597"/>
                  </a:lnTo>
                  <a:lnTo>
                    <a:pt x="8104" y="6414"/>
                  </a:lnTo>
                  <a:close/>
                  <a:moveTo>
                    <a:pt x="8606" y="6802"/>
                  </a:moveTo>
                  <a:lnTo>
                    <a:pt x="8606" y="6825"/>
                  </a:lnTo>
                  <a:lnTo>
                    <a:pt x="8857" y="7008"/>
                  </a:lnTo>
                  <a:lnTo>
                    <a:pt x="8629" y="6802"/>
                  </a:lnTo>
                  <a:close/>
                  <a:moveTo>
                    <a:pt x="8857" y="7008"/>
                  </a:moveTo>
                  <a:lnTo>
                    <a:pt x="8857" y="7031"/>
                  </a:lnTo>
                  <a:lnTo>
                    <a:pt x="9108" y="7213"/>
                  </a:lnTo>
                  <a:lnTo>
                    <a:pt x="9131" y="7236"/>
                  </a:lnTo>
                  <a:lnTo>
                    <a:pt x="9359" y="7419"/>
                  </a:lnTo>
                  <a:lnTo>
                    <a:pt x="9382" y="7441"/>
                  </a:lnTo>
                  <a:lnTo>
                    <a:pt x="9633" y="7624"/>
                  </a:lnTo>
                  <a:lnTo>
                    <a:pt x="9382" y="7419"/>
                  </a:lnTo>
                  <a:lnTo>
                    <a:pt x="9131" y="7213"/>
                  </a:lnTo>
                  <a:lnTo>
                    <a:pt x="8880" y="7008"/>
                  </a:lnTo>
                  <a:close/>
                  <a:moveTo>
                    <a:pt x="9633" y="7624"/>
                  </a:moveTo>
                  <a:lnTo>
                    <a:pt x="9633" y="7647"/>
                  </a:lnTo>
                  <a:lnTo>
                    <a:pt x="9884" y="7830"/>
                  </a:lnTo>
                  <a:lnTo>
                    <a:pt x="9884" y="7830"/>
                  </a:lnTo>
                  <a:lnTo>
                    <a:pt x="9656" y="7624"/>
                  </a:lnTo>
                  <a:close/>
                  <a:moveTo>
                    <a:pt x="9884" y="7830"/>
                  </a:moveTo>
                  <a:lnTo>
                    <a:pt x="10067" y="7966"/>
                  </a:lnTo>
                  <a:lnTo>
                    <a:pt x="10089" y="7966"/>
                  </a:lnTo>
                  <a:lnTo>
                    <a:pt x="9907"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3"/>
            <p:cNvSpPr/>
            <p:nvPr/>
          </p:nvSpPr>
          <p:spPr>
            <a:xfrm>
              <a:off x="15616350" y="645394"/>
              <a:ext cx="2116637" cy="1675122"/>
            </a:xfrm>
            <a:custGeom>
              <a:avLst/>
              <a:gdLst/>
              <a:ahLst/>
              <a:cxnLst/>
              <a:rect l="l" t="t" r="r" b="b"/>
              <a:pathLst>
                <a:path w="10067" h="7967" extrusionOk="0">
                  <a:moveTo>
                    <a:pt x="0" y="0"/>
                  </a:moveTo>
                  <a:lnTo>
                    <a:pt x="115" y="92"/>
                  </a:lnTo>
                  <a:lnTo>
                    <a:pt x="137" y="115"/>
                  </a:lnTo>
                  <a:lnTo>
                    <a:pt x="388" y="297"/>
                  </a:lnTo>
                  <a:lnTo>
                    <a:pt x="137" y="92"/>
                  </a:lnTo>
                  <a:lnTo>
                    <a:pt x="23" y="0"/>
                  </a:lnTo>
                  <a:close/>
                  <a:moveTo>
                    <a:pt x="388" y="297"/>
                  </a:moveTo>
                  <a:lnTo>
                    <a:pt x="388" y="320"/>
                  </a:lnTo>
                  <a:lnTo>
                    <a:pt x="640" y="503"/>
                  </a:lnTo>
                  <a:lnTo>
                    <a:pt x="411" y="297"/>
                  </a:lnTo>
                  <a:close/>
                  <a:moveTo>
                    <a:pt x="640" y="503"/>
                  </a:moveTo>
                  <a:lnTo>
                    <a:pt x="891" y="708"/>
                  </a:lnTo>
                  <a:lnTo>
                    <a:pt x="913" y="708"/>
                  </a:lnTo>
                  <a:lnTo>
                    <a:pt x="662" y="503"/>
                  </a:lnTo>
                  <a:close/>
                  <a:moveTo>
                    <a:pt x="913" y="708"/>
                  </a:moveTo>
                  <a:lnTo>
                    <a:pt x="1142" y="913"/>
                  </a:lnTo>
                  <a:lnTo>
                    <a:pt x="1165" y="913"/>
                  </a:lnTo>
                  <a:lnTo>
                    <a:pt x="1165" y="891"/>
                  </a:lnTo>
                  <a:lnTo>
                    <a:pt x="913" y="708"/>
                  </a:lnTo>
                  <a:close/>
                  <a:moveTo>
                    <a:pt x="1165" y="913"/>
                  </a:moveTo>
                  <a:lnTo>
                    <a:pt x="1416" y="1119"/>
                  </a:lnTo>
                  <a:lnTo>
                    <a:pt x="1667" y="1324"/>
                  </a:lnTo>
                  <a:lnTo>
                    <a:pt x="1918" y="1530"/>
                  </a:lnTo>
                  <a:lnTo>
                    <a:pt x="1941" y="1530"/>
                  </a:lnTo>
                  <a:lnTo>
                    <a:pt x="1941" y="1507"/>
                  </a:lnTo>
                  <a:lnTo>
                    <a:pt x="1690" y="1324"/>
                  </a:lnTo>
                  <a:lnTo>
                    <a:pt x="1667" y="1301"/>
                  </a:lnTo>
                  <a:lnTo>
                    <a:pt x="1438" y="1119"/>
                  </a:lnTo>
                  <a:lnTo>
                    <a:pt x="1416" y="1096"/>
                  </a:lnTo>
                  <a:lnTo>
                    <a:pt x="1165" y="913"/>
                  </a:lnTo>
                  <a:close/>
                  <a:moveTo>
                    <a:pt x="1941" y="1530"/>
                  </a:moveTo>
                  <a:lnTo>
                    <a:pt x="2169" y="1735"/>
                  </a:lnTo>
                  <a:lnTo>
                    <a:pt x="2192" y="1735"/>
                  </a:lnTo>
                  <a:lnTo>
                    <a:pt x="2192" y="1712"/>
                  </a:lnTo>
                  <a:lnTo>
                    <a:pt x="1941" y="1530"/>
                  </a:lnTo>
                  <a:close/>
                  <a:moveTo>
                    <a:pt x="2192" y="1735"/>
                  </a:moveTo>
                  <a:lnTo>
                    <a:pt x="2420" y="1918"/>
                  </a:lnTo>
                  <a:lnTo>
                    <a:pt x="2443" y="1941"/>
                  </a:lnTo>
                  <a:lnTo>
                    <a:pt x="2694" y="2123"/>
                  </a:lnTo>
                  <a:lnTo>
                    <a:pt x="2694" y="2123"/>
                  </a:lnTo>
                  <a:lnTo>
                    <a:pt x="2443" y="1918"/>
                  </a:lnTo>
                  <a:lnTo>
                    <a:pt x="2192" y="1735"/>
                  </a:lnTo>
                  <a:close/>
                  <a:moveTo>
                    <a:pt x="2694" y="2123"/>
                  </a:moveTo>
                  <a:lnTo>
                    <a:pt x="2694" y="2146"/>
                  </a:lnTo>
                  <a:lnTo>
                    <a:pt x="2945" y="2329"/>
                  </a:lnTo>
                  <a:lnTo>
                    <a:pt x="2717" y="2123"/>
                  </a:lnTo>
                  <a:close/>
                  <a:moveTo>
                    <a:pt x="2945" y="2329"/>
                  </a:moveTo>
                  <a:lnTo>
                    <a:pt x="2945" y="2351"/>
                  </a:lnTo>
                  <a:lnTo>
                    <a:pt x="3196" y="2534"/>
                  </a:lnTo>
                  <a:lnTo>
                    <a:pt x="3219" y="2557"/>
                  </a:lnTo>
                  <a:lnTo>
                    <a:pt x="3447" y="2739"/>
                  </a:lnTo>
                  <a:lnTo>
                    <a:pt x="3470" y="2762"/>
                  </a:lnTo>
                  <a:lnTo>
                    <a:pt x="3721" y="2945"/>
                  </a:lnTo>
                  <a:lnTo>
                    <a:pt x="3721" y="2945"/>
                  </a:lnTo>
                  <a:lnTo>
                    <a:pt x="3470" y="2739"/>
                  </a:lnTo>
                  <a:lnTo>
                    <a:pt x="3219" y="2534"/>
                  </a:lnTo>
                  <a:lnTo>
                    <a:pt x="2968" y="2329"/>
                  </a:lnTo>
                  <a:close/>
                  <a:moveTo>
                    <a:pt x="3721" y="2945"/>
                  </a:moveTo>
                  <a:lnTo>
                    <a:pt x="3972" y="3150"/>
                  </a:lnTo>
                  <a:lnTo>
                    <a:pt x="3972" y="3150"/>
                  </a:lnTo>
                  <a:lnTo>
                    <a:pt x="3744" y="2945"/>
                  </a:lnTo>
                  <a:close/>
                  <a:moveTo>
                    <a:pt x="3972" y="3150"/>
                  </a:moveTo>
                  <a:lnTo>
                    <a:pt x="4223" y="3356"/>
                  </a:lnTo>
                  <a:lnTo>
                    <a:pt x="4246" y="3356"/>
                  </a:lnTo>
                  <a:lnTo>
                    <a:pt x="4246" y="3333"/>
                  </a:lnTo>
                  <a:lnTo>
                    <a:pt x="3995" y="3150"/>
                  </a:lnTo>
                  <a:close/>
                  <a:moveTo>
                    <a:pt x="4246" y="3356"/>
                  </a:moveTo>
                  <a:lnTo>
                    <a:pt x="4474" y="3561"/>
                  </a:lnTo>
                  <a:lnTo>
                    <a:pt x="4497" y="3561"/>
                  </a:lnTo>
                  <a:lnTo>
                    <a:pt x="4497" y="3538"/>
                  </a:lnTo>
                  <a:lnTo>
                    <a:pt x="4246" y="3356"/>
                  </a:lnTo>
                  <a:close/>
                  <a:moveTo>
                    <a:pt x="4497" y="3561"/>
                  </a:moveTo>
                  <a:lnTo>
                    <a:pt x="4748" y="3767"/>
                  </a:lnTo>
                  <a:lnTo>
                    <a:pt x="4999" y="3972"/>
                  </a:lnTo>
                  <a:lnTo>
                    <a:pt x="5250" y="4177"/>
                  </a:lnTo>
                  <a:lnTo>
                    <a:pt x="5273" y="4177"/>
                  </a:lnTo>
                  <a:lnTo>
                    <a:pt x="5273" y="4155"/>
                  </a:lnTo>
                  <a:lnTo>
                    <a:pt x="5022" y="3972"/>
                  </a:lnTo>
                  <a:lnTo>
                    <a:pt x="4999" y="3949"/>
                  </a:lnTo>
                  <a:lnTo>
                    <a:pt x="4771" y="3767"/>
                  </a:lnTo>
                  <a:lnTo>
                    <a:pt x="4748" y="3744"/>
                  </a:lnTo>
                  <a:lnTo>
                    <a:pt x="4497" y="3561"/>
                  </a:lnTo>
                  <a:close/>
                  <a:moveTo>
                    <a:pt x="5273" y="4177"/>
                  </a:moveTo>
                  <a:lnTo>
                    <a:pt x="5501" y="4360"/>
                  </a:lnTo>
                  <a:lnTo>
                    <a:pt x="5524" y="4383"/>
                  </a:lnTo>
                  <a:lnTo>
                    <a:pt x="5775" y="4566"/>
                  </a:lnTo>
                  <a:lnTo>
                    <a:pt x="5775" y="4566"/>
                  </a:lnTo>
                  <a:lnTo>
                    <a:pt x="5524" y="4360"/>
                  </a:lnTo>
                  <a:lnTo>
                    <a:pt x="5273" y="4177"/>
                  </a:lnTo>
                  <a:close/>
                  <a:moveTo>
                    <a:pt x="5775" y="4566"/>
                  </a:moveTo>
                  <a:lnTo>
                    <a:pt x="5775" y="4588"/>
                  </a:lnTo>
                  <a:lnTo>
                    <a:pt x="6026" y="4771"/>
                  </a:lnTo>
                  <a:lnTo>
                    <a:pt x="5798" y="4566"/>
                  </a:lnTo>
                  <a:close/>
                  <a:moveTo>
                    <a:pt x="6026" y="4771"/>
                  </a:moveTo>
                  <a:lnTo>
                    <a:pt x="6026" y="4794"/>
                  </a:lnTo>
                  <a:lnTo>
                    <a:pt x="6277" y="4976"/>
                  </a:lnTo>
                  <a:lnTo>
                    <a:pt x="6300" y="4999"/>
                  </a:lnTo>
                  <a:lnTo>
                    <a:pt x="6528" y="5182"/>
                  </a:lnTo>
                  <a:lnTo>
                    <a:pt x="6551" y="5205"/>
                  </a:lnTo>
                  <a:lnTo>
                    <a:pt x="6802" y="5387"/>
                  </a:lnTo>
                  <a:lnTo>
                    <a:pt x="6551" y="5182"/>
                  </a:lnTo>
                  <a:lnTo>
                    <a:pt x="6300" y="4976"/>
                  </a:lnTo>
                  <a:lnTo>
                    <a:pt x="6049" y="4771"/>
                  </a:lnTo>
                  <a:close/>
                  <a:moveTo>
                    <a:pt x="6802" y="5387"/>
                  </a:moveTo>
                  <a:lnTo>
                    <a:pt x="7053" y="5593"/>
                  </a:lnTo>
                  <a:lnTo>
                    <a:pt x="7053" y="5593"/>
                  </a:lnTo>
                  <a:lnTo>
                    <a:pt x="6825" y="5387"/>
                  </a:lnTo>
                  <a:close/>
                  <a:moveTo>
                    <a:pt x="7053" y="5593"/>
                  </a:moveTo>
                  <a:lnTo>
                    <a:pt x="7305" y="5798"/>
                  </a:lnTo>
                  <a:lnTo>
                    <a:pt x="7556" y="6004"/>
                  </a:lnTo>
                  <a:lnTo>
                    <a:pt x="7578" y="6004"/>
                  </a:lnTo>
                  <a:lnTo>
                    <a:pt x="7578" y="5981"/>
                  </a:lnTo>
                  <a:lnTo>
                    <a:pt x="7327" y="5798"/>
                  </a:lnTo>
                  <a:lnTo>
                    <a:pt x="7305" y="5775"/>
                  </a:lnTo>
                  <a:lnTo>
                    <a:pt x="7076" y="5593"/>
                  </a:lnTo>
                  <a:close/>
                  <a:moveTo>
                    <a:pt x="7578" y="6004"/>
                  </a:moveTo>
                  <a:lnTo>
                    <a:pt x="7807" y="6209"/>
                  </a:lnTo>
                  <a:lnTo>
                    <a:pt x="7830" y="6209"/>
                  </a:lnTo>
                  <a:lnTo>
                    <a:pt x="7830" y="6186"/>
                  </a:lnTo>
                  <a:lnTo>
                    <a:pt x="7578" y="6004"/>
                  </a:lnTo>
                  <a:close/>
                  <a:moveTo>
                    <a:pt x="7830" y="6209"/>
                  </a:moveTo>
                  <a:lnTo>
                    <a:pt x="8081" y="6414"/>
                  </a:lnTo>
                  <a:lnTo>
                    <a:pt x="8332" y="6620"/>
                  </a:lnTo>
                  <a:lnTo>
                    <a:pt x="8583" y="6802"/>
                  </a:lnTo>
                  <a:lnTo>
                    <a:pt x="8606" y="6825"/>
                  </a:lnTo>
                  <a:lnTo>
                    <a:pt x="8834" y="7008"/>
                  </a:lnTo>
                  <a:lnTo>
                    <a:pt x="8857" y="7031"/>
                  </a:lnTo>
                  <a:lnTo>
                    <a:pt x="9108" y="7213"/>
                  </a:lnTo>
                  <a:lnTo>
                    <a:pt x="9108" y="7213"/>
                  </a:lnTo>
                  <a:lnTo>
                    <a:pt x="8857" y="7008"/>
                  </a:lnTo>
                  <a:lnTo>
                    <a:pt x="8606" y="6802"/>
                  </a:lnTo>
                  <a:lnTo>
                    <a:pt x="8355" y="6620"/>
                  </a:lnTo>
                  <a:lnTo>
                    <a:pt x="8332" y="6597"/>
                  </a:lnTo>
                  <a:lnTo>
                    <a:pt x="8103" y="6414"/>
                  </a:lnTo>
                  <a:lnTo>
                    <a:pt x="8081" y="6392"/>
                  </a:lnTo>
                  <a:lnTo>
                    <a:pt x="7830" y="6209"/>
                  </a:lnTo>
                  <a:close/>
                  <a:moveTo>
                    <a:pt x="9108" y="7213"/>
                  </a:moveTo>
                  <a:lnTo>
                    <a:pt x="9108" y="7236"/>
                  </a:lnTo>
                  <a:lnTo>
                    <a:pt x="9359" y="7419"/>
                  </a:lnTo>
                  <a:lnTo>
                    <a:pt x="9131" y="7213"/>
                  </a:lnTo>
                  <a:close/>
                  <a:moveTo>
                    <a:pt x="9359" y="7419"/>
                  </a:moveTo>
                  <a:lnTo>
                    <a:pt x="9359" y="7441"/>
                  </a:lnTo>
                  <a:lnTo>
                    <a:pt x="9610" y="7624"/>
                  </a:lnTo>
                  <a:lnTo>
                    <a:pt x="9633" y="7624"/>
                  </a:lnTo>
                  <a:lnTo>
                    <a:pt x="9382" y="7419"/>
                  </a:lnTo>
                  <a:close/>
                  <a:moveTo>
                    <a:pt x="9633" y="7624"/>
                  </a:moveTo>
                  <a:lnTo>
                    <a:pt x="9861" y="7830"/>
                  </a:lnTo>
                  <a:lnTo>
                    <a:pt x="9884" y="7830"/>
                  </a:lnTo>
                  <a:lnTo>
                    <a:pt x="9633" y="7624"/>
                  </a:lnTo>
                  <a:close/>
                  <a:moveTo>
                    <a:pt x="9884" y="7830"/>
                  </a:moveTo>
                  <a:lnTo>
                    <a:pt x="10044" y="7966"/>
                  </a:lnTo>
                  <a:lnTo>
                    <a:pt x="10066" y="7966"/>
                  </a:lnTo>
                  <a:lnTo>
                    <a:pt x="9884"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3"/>
            <p:cNvSpPr/>
            <p:nvPr/>
          </p:nvSpPr>
          <p:spPr>
            <a:xfrm>
              <a:off x="15505965" y="645394"/>
              <a:ext cx="2121473" cy="1675122"/>
            </a:xfrm>
            <a:custGeom>
              <a:avLst/>
              <a:gdLst/>
              <a:ahLst/>
              <a:cxnLst/>
              <a:rect l="l" t="t" r="r" b="b"/>
              <a:pathLst>
                <a:path w="10090" h="7967" extrusionOk="0">
                  <a:moveTo>
                    <a:pt x="0" y="0"/>
                  </a:moveTo>
                  <a:lnTo>
                    <a:pt x="137" y="92"/>
                  </a:lnTo>
                  <a:lnTo>
                    <a:pt x="137" y="92"/>
                  </a:lnTo>
                  <a:lnTo>
                    <a:pt x="23" y="0"/>
                  </a:lnTo>
                  <a:close/>
                  <a:moveTo>
                    <a:pt x="137" y="92"/>
                  </a:moveTo>
                  <a:lnTo>
                    <a:pt x="137" y="115"/>
                  </a:lnTo>
                  <a:lnTo>
                    <a:pt x="388" y="297"/>
                  </a:lnTo>
                  <a:lnTo>
                    <a:pt x="411" y="320"/>
                  </a:lnTo>
                  <a:lnTo>
                    <a:pt x="640" y="503"/>
                  </a:lnTo>
                  <a:lnTo>
                    <a:pt x="662" y="503"/>
                  </a:lnTo>
                  <a:lnTo>
                    <a:pt x="411" y="297"/>
                  </a:lnTo>
                  <a:lnTo>
                    <a:pt x="160" y="92"/>
                  </a:lnTo>
                  <a:close/>
                  <a:moveTo>
                    <a:pt x="913" y="708"/>
                  </a:moveTo>
                  <a:lnTo>
                    <a:pt x="1165" y="913"/>
                  </a:lnTo>
                  <a:lnTo>
                    <a:pt x="1416" y="1119"/>
                  </a:lnTo>
                  <a:lnTo>
                    <a:pt x="1438" y="1119"/>
                  </a:lnTo>
                  <a:lnTo>
                    <a:pt x="1438" y="1096"/>
                  </a:lnTo>
                  <a:lnTo>
                    <a:pt x="1187" y="913"/>
                  </a:lnTo>
                  <a:lnTo>
                    <a:pt x="1165" y="891"/>
                  </a:lnTo>
                  <a:lnTo>
                    <a:pt x="936" y="708"/>
                  </a:lnTo>
                  <a:close/>
                  <a:moveTo>
                    <a:pt x="1438" y="1119"/>
                  </a:moveTo>
                  <a:lnTo>
                    <a:pt x="1667" y="1324"/>
                  </a:lnTo>
                  <a:lnTo>
                    <a:pt x="1690" y="1324"/>
                  </a:lnTo>
                  <a:lnTo>
                    <a:pt x="1690" y="1301"/>
                  </a:lnTo>
                  <a:lnTo>
                    <a:pt x="1438" y="1119"/>
                  </a:lnTo>
                  <a:close/>
                  <a:moveTo>
                    <a:pt x="1690" y="1324"/>
                  </a:moveTo>
                  <a:lnTo>
                    <a:pt x="1941" y="1530"/>
                  </a:lnTo>
                  <a:lnTo>
                    <a:pt x="2192" y="1735"/>
                  </a:lnTo>
                  <a:lnTo>
                    <a:pt x="2443" y="1918"/>
                  </a:lnTo>
                  <a:lnTo>
                    <a:pt x="2215" y="1735"/>
                  </a:lnTo>
                  <a:lnTo>
                    <a:pt x="2192" y="1712"/>
                  </a:lnTo>
                  <a:lnTo>
                    <a:pt x="1963" y="1530"/>
                  </a:lnTo>
                  <a:lnTo>
                    <a:pt x="1941" y="1507"/>
                  </a:lnTo>
                  <a:lnTo>
                    <a:pt x="1690" y="1324"/>
                  </a:lnTo>
                  <a:close/>
                  <a:moveTo>
                    <a:pt x="2443" y="1918"/>
                  </a:moveTo>
                  <a:lnTo>
                    <a:pt x="2443" y="1941"/>
                  </a:lnTo>
                  <a:lnTo>
                    <a:pt x="2694" y="2123"/>
                  </a:lnTo>
                  <a:lnTo>
                    <a:pt x="2717" y="2146"/>
                  </a:lnTo>
                  <a:lnTo>
                    <a:pt x="2945" y="2329"/>
                  </a:lnTo>
                  <a:lnTo>
                    <a:pt x="2968" y="2351"/>
                  </a:lnTo>
                  <a:lnTo>
                    <a:pt x="3219" y="2534"/>
                  </a:lnTo>
                  <a:lnTo>
                    <a:pt x="2968" y="2329"/>
                  </a:lnTo>
                  <a:lnTo>
                    <a:pt x="2717" y="2123"/>
                  </a:lnTo>
                  <a:lnTo>
                    <a:pt x="2466" y="1918"/>
                  </a:lnTo>
                  <a:close/>
                  <a:moveTo>
                    <a:pt x="3219" y="2534"/>
                  </a:moveTo>
                  <a:lnTo>
                    <a:pt x="3219" y="2557"/>
                  </a:lnTo>
                  <a:lnTo>
                    <a:pt x="3470" y="2739"/>
                  </a:lnTo>
                  <a:lnTo>
                    <a:pt x="3242" y="2534"/>
                  </a:lnTo>
                  <a:close/>
                  <a:moveTo>
                    <a:pt x="3470" y="2739"/>
                  </a:moveTo>
                  <a:lnTo>
                    <a:pt x="3470" y="2762"/>
                  </a:lnTo>
                  <a:lnTo>
                    <a:pt x="3721" y="2945"/>
                  </a:lnTo>
                  <a:lnTo>
                    <a:pt x="3744" y="2945"/>
                  </a:lnTo>
                  <a:lnTo>
                    <a:pt x="3493" y="2739"/>
                  </a:lnTo>
                  <a:close/>
                  <a:moveTo>
                    <a:pt x="3744" y="2945"/>
                  </a:moveTo>
                  <a:lnTo>
                    <a:pt x="3972" y="3150"/>
                  </a:lnTo>
                  <a:lnTo>
                    <a:pt x="3995" y="3150"/>
                  </a:lnTo>
                  <a:lnTo>
                    <a:pt x="3744" y="2945"/>
                  </a:lnTo>
                  <a:close/>
                  <a:moveTo>
                    <a:pt x="3995" y="3150"/>
                  </a:moveTo>
                  <a:lnTo>
                    <a:pt x="4246" y="3356"/>
                  </a:lnTo>
                  <a:lnTo>
                    <a:pt x="4497" y="3561"/>
                  </a:lnTo>
                  <a:lnTo>
                    <a:pt x="4748" y="3767"/>
                  </a:lnTo>
                  <a:lnTo>
                    <a:pt x="4771" y="3767"/>
                  </a:lnTo>
                  <a:lnTo>
                    <a:pt x="4771" y="3744"/>
                  </a:lnTo>
                  <a:lnTo>
                    <a:pt x="4520" y="3561"/>
                  </a:lnTo>
                  <a:lnTo>
                    <a:pt x="4497" y="3538"/>
                  </a:lnTo>
                  <a:lnTo>
                    <a:pt x="4269" y="3356"/>
                  </a:lnTo>
                  <a:lnTo>
                    <a:pt x="4246" y="3333"/>
                  </a:lnTo>
                  <a:lnTo>
                    <a:pt x="3995" y="3150"/>
                  </a:lnTo>
                  <a:close/>
                  <a:moveTo>
                    <a:pt x="4771" y="3767"/>
                  </a:moveTo>
                  <a:lnTo>
                    <a:pt x="4999" y="3972"/>
                  </a:lnTo>
                  <a:lnTo>
                    <a:pt x="5022" y="3972"/>
                  </a:lnTo>
                  <a:lnTo>
                    <a:pt x="5022" y="3949"/>
                  </a:lnTo>
                  <a:lnTo>
                    <a:pt x="4771" y="3767"/>
                  </a:lnTo>
                  <a:close/>
                  <a:moveTo>
                    <a:pt x="5022" y="3972"/>
                  </a:moveTo>
                  <a:lnTo>
                    <a:pt x="5273" y="4177"/>
                  </a:lnTo>
                  <a:lnTo>
                    <a:pt x="5524" y="4360"/>
                  </a:lnTo>
                  <a:lnTo>
                    <a:pt x="5296" y="4177"/>
                  </a:lnTo>
                  <a:lnTo>
                    <a:pt x="5273" y="4155"/>
                  </a:lnTo>
                  <a:lnTo>
                    <a:pt x="5022" y="3972"/>
                  </a:lnTo>
                  <a:close/>
                  <a:moveTo>
                    <a:pt x="5524" y="4360"/>
                  </a:moveTo>
                  <a:lnTo>
                    <a:pt x="5524" y="4383"/>
                  </a:lnTo>
                  <a:lnTo>
                    <a:pt x="5775" y="4566"/>
                  </a:lnTo>
                  <a:lnTo>
                    <a:pt x="5798" y="4588"/>
                  </a:lnTo>
                  <a:lnTo>
                    <a:pt x="6026" y="4771"/>
                  </a:lnTo>
                  <a:lnTo>
                    <a:pt x="6049" y="4794"/>
                  </a:lnTo>
                  <a:lnTo>
                    <a:pt x="6300" y="4976"/>
                  </a:lnTo>
                  <a:lnTo>
                    <a:pt x="6300" y="4976"/>
                  </a:lnTo>
                  <a:lnTo>
                    <a:pt x="6049" y="4771"/>
                  </a:lnTo>
                  <a:lnTo>
                    <a:pt x="5798" y="4566"/>
                  </a:lnTo>
                  <a:lnTo>
                    <a:pt x="5547" y="4360"/>
                  </a:lnTo>
                  <a:close/>
                  <a:moveTo>
                    <a:pt x="6300" y="4976"/>
                  </a:moveTo>
                  <a:lnTo>
                    <a:pt x="6300" y="4999"/>
                  </a:lnTo>
                  <a:lnTo>
                    <a:pt x="6551" y="5182"/>
                  </a:lnTo>
                  <a:lnTo>
                    <a:pt x="6323" y="4976"/>
                  </a:lnTo>
                  <a:close/>
                  <a:moveTo>
                    <a:pt x="6551" y="5182"/>
                  </a:moveTo>
                  <a:lnTo>
                    <a:pt x="6551" y="5205"/>
                  </a:lnTo>
                  <a:lnTo>
                    <a:pt x="6802" y="5387"/>
                  </a:lnTo>
                  <a:lnTo>
                    <a:pt x="6825" y="5387"/>
                  </a:lnTo>
                  <a:lnTo>
                    <a:pt x="6574" y="5182"/>
                  </a:lnTo>
                  <a:close/>
                  <a:moveTo>
                    <a:pt x="6825" y="5387"/>
                  </a:moveTo>
                  <a:lnTo>
                    <a:pt x="7053" y="5593"/>
                  </a:lnTo>
                  <a:lnTo>
                    <a:pt x="7076" y="5593"/>
                  </a:lnTo>
                  <a:lnTo>
                    <a:pt x="6825" y="5387"/>
                  </a:lnTo>
                  <a:close/>
                  <a:moveTo>
                    <a:pt x="7076" y="5593"/>
                  </a:moveTo>
                  <a:lnTo>
                    <a:pt x="7327" y="5798"/>
                  </a:lnTo>
                  <a:lnTo>
                    <a:pt x="7578" y="6004"/>
                  </a:lnTo>
                  <a:lnTo>
                    <a:pt x="7830" y="6209"/>
                  </a:lnTo>
                  <a:lnTo>
                    <a:pt x="8081" y="6414"/>
                  </a:lnTo>
                  <a:lnTo>
                    <a:pt x="8103" y="6414"/>
                  </a:lnTo>
                  <a:lnTo>
                    <a:pt x="8103" y="6392"/>
                  </a:lnTo>
                  <a:lnTo>
                    <a:pt x="7852" y="6209"/>
                  </a:lnTo>
                  <a:lnTo>
                    <a:pt x="7830" y="6186"/>
                  </a:lnTo>
                  <a:lnTo>
                    <a:pt x="7601" y="6004"/>
                  </a:lnTo>
                  <a:lnTo>
                    <a:pt x="7578" y="5981"/>
                  </a:lnTo>
                  <a:lnTo>
                    <a:pt x="7350" y="5798"/>
                  </a:lnTo>
                  <a:lnTo>
                    <a:pt x="7327" y="5775"/>
                  </a:lnTo>
                  <a:lnTo>
                    <a:pt x="7076" y="5593"/>
                  </a:lnTo>
                  <a:close/>
                  <a:moveTo>
                    <a:pt x="8103" y="6414"/>
                  </a:moveTo>
                  <a:lnTo>
                    <a:pt x="8332" y="6620"/>
                  </a:lnTo>
                  <a:lnTo>
                    <a:pt x="8355" y="6620"/>
                  </a:lnTo>
                  <a:lnTo>
                    <a:pt x="8355" y="6597"/>
                  </a:lnTo>
                  <a:lnTo>
                    <a:pt x="8103" y="6414"/>
                  </a:lnTo>
                  <a:close/>
                  <a:moveTo>
                    <a:pt x="8606" y="6802"/>
                  </a:moveTo>
                  <a:lnTo>
                    <a:pt x="8606" y="6825"/>
                  </a:lnTo>
                  <a:lnTo>
                    <a:pt x="8857" y="7008"/>
                  </a:lnTo>
                  <a:lnTo>
                    <a:pt x="8628" y="6802"/>
                  </a:lnTo>
                  <a:close/>
                  <a:moveTo>
                    <a:pt x="8857" y="7008"/>
                  </a:moveTo>
                  <a:lnTo>
                    <a:pt x="8857" y="7031"/>
                  </a:lnTo>
                  <a:lnTo>
                    <a:pt x="9108" y="7213"/>
                  </a:lnTo>
                  <a:lnTo>
                    <a:pt x="9131" y="7236"/>
                  </a:lnTo>
                  <a:lnTo>
                    <a:pt x="9359" y="7419"/>
                  </a:lnTo>
                  <a:lnTo>
                    <a:pt x="9382" y="7441"/>
                  </a:lnTo>
                  <a:lnTo>
                    <a:pt x="9633" y="7624"/>
                  </a:lnTo>
                  <a:lnTo>
                    <a:pt x="9633" y="7624"/>
                  </a:lnTo>
                  <a:lnTo>
                    <a:pt x="9382" y="7419"/>
                  </a:lnTo>
                  <a:lnTo>
                    <a:pt x="9131" y="7213"/>
                  </a:lnTo>
                  <a:lnTo>
                    <a:pt x="8880" y="7008"/>
                  </a:lnTo>
                  <a:close/>
                  <a:moveTo>
                    <a:pt x="9633" y="7624"/>
                  </a:moveTo>
                  <a:lnTo>
                    <a:pt x="9884" y="7830"/>
                  </a:lnTo>
                  <a:lnTo>
                    <a:pt x="9656" y="7624"/>
                  </a:lnTo>
                  <a:close/>
                  <a:moveTo>
                    <a:pt x="9884" y="7830"/>
                  </a:moveTo>
                  <a:lnTo>
                    <a:pt x="10066" y="7966"/>
                  </a:lnTo>
                  <a:lnTo>
                    <a:pt x="10089" y="7966"/>
                  </a:lnTo>
                  <a:lnTo>
                    <a:pt x="9907"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3"/>
            <p:cNvSpPr/>
            <p:nvPr/>
          </p:nvSpPr>
          <p:spPr>
            <a:xfrm>
              <a:off x="15400416" y="645394"/>
              <a:ext cx="2116637" cy="1675122"/>
            </a:xfrm>
            <a:custGeom>
              <a:avLst/>
              <a:gdLst/>
              <a:ahLst/>
              <a:cxnLst/>
              <a:rect l="l" t="t" r="r" b="b"/>
              <a:pathLst>
                <a:path w="10067" h="7967" extrusionOk="0">
                  <a:moveTo>
                    <a:pt x="0" y="0"/>
                  </a:moveTo>
                  <a:lnTo>
                    <a:pt x="114" y="92"/>
                  </a:lnTo>
                  <a:lnTo>
                    <a:pt x="137" y="115"/>
                  </a:lnTo>
                  <a:lnTo>
                    <a:pt x="388" y="297"/>
                  </a:lnTo>
                  <a:lnTo>
                    <a:pt x="137" y="92"/>
                  </a:lnTo>
                  <a:lnTo>
                    <a:pt x="23" y="0"/>
                  </a:lnTo>
                  <a:close/>
                  <a:moveTo>
                    <a:pt x="388" y="297"/>
                  </a:moveTo>
                  <a:lnTo>
                    <a:pt x="388" y="320"/>
                  </a:lnTo>
                  <a:lnTo>
                    <a:pt x="639" y="503"/>
                  </a:lnTo>
                  <a:lnTo>
                    <a:pt x="411" y="297"/>
                  </a:lnTo>
                  <a:close/>
                  <a:moveTo>
                    <a:pt x="639" y="503"/>
                  </a:moveTo>
                  <a:lnTo>
                    <a:pt x="890" y="708"/>
                  </a:lnTo>
                  <a:lnTo>
                    <a:pt x="913" y="708"/>
                  </a:lnTo>
                  <a:lnTo>
                    <a:pt x="662" y="503"/>
                  </a:lnTo>
                  <a:close/>
                  <a:moveTo>
                    <a:pt x="913" y="708"/>
                  </a:moveTo>
                  <a:lnTo>
                    <a:pt x="1142" y="913"/>
                  </a:lnTo>
                  <a:lnTo>
                    <a:pt x="1164" y="913"/>
                  </a:lnTo>
                  <a:lnTo>
                    <a:pt x="1164" y="891"/>
                  </a:lnTo>
                  <a:lnTo>
                    <a:pt x="913" y="708"/>
                  </a:lnTo>
                  <a:close/>
                  <a:moveTo>
                    <a:pt x="1164" y="913"/>
                  </a:moveTo>
                  <a:lnTo>
                    <a:pt x="1415" y="1119"/>
                  </a:lnTo>
                  <a:lnTo>
                    <a:pt x="1667" y="1324"/>
                  </a:lnTo>
                  <a:lnTo>
                    <a:pt x="1918" y="1530"/>
                  </a:lnTo>
                  <a:lnTo>
                    <a:pt x="1940" y="1530"/>
                  </a:lnTo>
                  <a:lnTo>
                    <a:pt x="1940" y="1507"/>
                  </a:lnTo>
                  <a:lnTo>
                    <a:pt x="1689" y="1324"/>
                  </a:lnTo>
                  <a:lnTo>
                    <a:pt x="1667" y="1301"/>
                  </a:lnTo>
                  <a:lnTo>
                    <a:pt x="1438" y="1119"/>
                  </a:lnTo>
                  <a:lnTo>
                    <a:pt x="1415" y="1096"/>
                  </a:lnTo>
                  <a:lnTo>
                    <a:pt x="1164" y="913"/>
                  </a:lnTo>
                  <a:close/>
                  <a:moveTo>
                    <a:pt x="1940" y="1530"/>
                  </a:moveTo>
                  <a:lnTo>
                    <a:pt x="2169" y="1735"/>
                  </a:lnTo>
                  <a:lnTo>
                    <a:pt x="2192" y="1735"/>
                  </a:lnTo>
                  <a:lnTo>
                    <a:pt x="2192" y="1712"/>
                  </a:lnTo>
                  <a:lnTo>
                    <a:pt x="1940" y="1530"/>
                  </a:lnTo>
                  <a:close/>
                  <a:moveTo>
                    <a:pt x="2443" y="1918"/>
                  </a:moveTo>
                  <a:lnTo>
                    <a:pt x="2443" y="1941"/>
                  </a:lnTo>
                  <a:lnTo>
                    <a:pt x="2694" y="2123"/>
                  </a:lnTo>
                  <a:lnTo>
                    <a:pt x="2465" y="1918"/>
                  </a:lnTo>
                  <a:close/>
                  <a:moveTo>
                    <a:pt x="2694" y="2123"/>
                  </a:moveTo>
                  <a:lnTo>
                    <a:pt x="2694" y="2146"/>
                  </a:lnTo>
                  <a:lnTo>
                    <a:pt x="2945" y="2329"/>
                  </a:lnTo>
                  <a:lnTo>
                    <a:pt x="2968" y="2351"/>
                  </a:lnTo>
                  <a:lnTo>
                    <a:pt x="3196" y="2534"/>
                  </a:lnTo>
                  <a:lnTo>
                    <a:pt x="3219" y="2557"/>
                  </a:lnTo>
                  <a:lnTo>
                    <a:pt x="3447" y="2739"/>
                  </a:lnTo>
                  <a:lnTo>
                    <a:pt x="3470" y="2762"/>
                  </a:lnTo>
                  <a:lnTo>
                    <a:pt x="3721" y="2945"/>
                  </a:lnTo>
                  <a:lnTo>
                    <a:pt x="3470" y="2739"/>
                  </a:lnTo>
                  <a:lnTo>
                    <a:pt x="3219" y="2534"/>
                  </a:lnTo>
                  <a:lnTo>
                    <a:pt x="2968" y="2329"/>
                  </a:lnTo>
                  <a:lnTo>
                    <a:pt x="2717" y="2123"/>
                  </a:lnTo>
                  <a:close/>
                  <a:moveTo>
                    <a:pt x="3721" y="2945"/>
                  </a:moveTo>
                  <a:lnTo>
                    <a:pt x="3972" y="3150"/>
                  </a:lnTo>
                  <a:lnTo>
                    <a:pt x="3972" y="3150"/>
                  </a:lnTo>
                  <a:lnTo>
                    <a:pt x="3744" y="2945"/>
                  </a:lnTo>
                  <a:close/>
                  <a:moveTo>
                    <a:pt x="3972" y="3150"/>
                  </a:moveTo>
                  <a:lnTo>
                    <a:pt x="4223" y="3356"/>
                  </a:lnTo>
                  <a:lnTo>
                    <a:pt x="4246" y="3356"/>
                  </a:lnTo>
                  <a:lnTo>
                    <a:pt x="4246" y="3333"/>
                  </a:lnTo>
                  <a:lnTo>
                    <a:pt x="3995" y="3150"/>
                  </a:lnTo>
                  <a:close/>
                  <a:moveTo>
                    <a:pt x="4246" y="3356"/>
                  </a:moveTo>
                  <a:lnTo>
                    <a:pt x="4474" y="3561"/>
                  </a:lnTo>
                  <a:lnTo>
                    <a:pt x="4497" y="3561"/>
                  </a:lnTo>
                  <a:lnTo>
                    <a:pt x="4497" y="3538"/>
                  </a:lnTo>
                  <a:lnTo>
                    <a:pt x="4246" y="3356"/>
                  </a:lnTo>
                  <a:close/>
                  <a:moveTo>
                    <a:pt x="4497" y="3561"/>
                  </a:moveTo>
                  <a:lnTo>
                    <a:pt x="4748" y="3767"/>
                  </a:lnTo>
                  <a:lnTo>
                    <a:pt x="4999" y="3972"/>
                  </a:lnTo>
                  <a:lnTo>
                    <a:pt x="5250" y="4177"/>
                  </a:lnTo>
                  <a:lnTo>
                    <a:pt x="5273" y="4177"/>
                  </a:lnTo>
                  <a:lnTo>
                    <a:pt x="5273" y="4155"/>
                  </a:lnTo>
                  <a:lnTo>
                    <a:pt x="5022" y="3972"/>
                  </a:lnTo>
                  <a:lnTo>
                    <a:pt x="4999" y="3949"/>
                  </a:lnTo>
                  <a:lnTo>
                    <a:pt x="4771" y="3767"/>
                  </a:lnTo>
                  <a:lnTo>
                    <a:pt x="4748" y="3744"/>
                  </a:lnTo>
                  <a:lnTo>
                    <a:pt x="4497" y="3561"/>
                  </a:lnTo>
                  <a:close/>
                  <a:moveTo>
                    <a:pt x="5273" y="4177"/>
                  </a:moveTo>
                  <a:lnTo>
                    <a:pt x="5501" y="4360"/>
                  </a:lnTo>
                  <a:lnTo>
                    <a:pt x="5524" y="4383"/>
                  </a:lnTo>
                  <a:lnTo>
                    <a:pt x="5775" y="4566"/>
                  </a:lnTo>
                  <a:lnTo>
                    <a:pt x="5775" y="4566"/>
                  </a:lnTo>
                  <a:lnTo>
                    <a:pt x="5524" y="4360"/>
                  </a:lnTo>
                  <a:lnTo>
                    <a:pt x="5273" y="4177"/>
                  </a:lnTo>
                  <a:close/>
                  <a:moveTo>
                    <a:pt x="5775" y="4566"/>
                  </a:moveTo>
                  <a:lnTo>
                    <a:pt x="5775" y="4588"/>
                  </a:lnTo>
                  <a:lnTo>
                    <a:pt x="6026" y="4771"/>
                  </a:lnTo>
                  <a:lnTo>
                    <a:pt x="6026" y="4771"/>
                  </a:lnTo>
                  <a:lnTo>
                    <a:pt x="5798" y="4566"/>
                  </a:lnTo>
                  <a:close/>
                  <a:moveTo>
                    <a:pt x="6026" y="4771"/>
                  </a:moveTo>
                  <a:lnTo>
                    <a:pt x="6026" y="4794"/>
                  </a:lnTo>
                  <a:lnTo>
                    <a:pt x="6277" y="4976"/>
                  </a:lnTo>
                  <a:lnTo>
                    <a:pt x="6300" y="4999"/>
                  </a:lnTo>
                  <a:lnTo>
                    <a:pt x="6528" y="5182"/>
                  </a:lnTo>
                  <a:lnTo>
                    <a:pt x="6551" y="5205"/>
                  </a:lnTo>
                  <a:lnTo>
                    <a:pt x="6802" y="5387"/>
                  </a:lnTo>
                  <a:lnTo>
                    <a:pt x="6551" y="5182"/>
                  </a:lnTo>
                  <a:lnTo>
                    <a:pt x="6300" y="4976"/>
                  </a:lnTo>
                  <a:lnTo>
                    <a:pt x="6049" y="4771"/>
                  </a:lnTo>
                  <a:close/>
                  <a:moveTo>
                    <a:pt x="6802" y="5387"/>
                  </a:moveTo>
                  <a:lnTo>
                    <a:pt x="7053" y="5593"/>
                  </a:lnTo>
                  <a:lnTo>
                    <a:pt x="6825" y="5387"/>
                  </a:lnTo>
                  <a:close/>
                  <a:moveTo>
                    <a:pt x="7053" y="5593"/>
                  </a:moveTo>
                  <a:lnTo>
                    <a:pt x="7304" y="5798"/>
                  </a:lnTo>
                  <a:lnTo>
                    <a:pt x="7327" y="5798"/>
                  </a:lnTo>
                  <a:lnTo>
                    <a:pt x="7327" y="5775"/>
                  </a:lnTo>
                  <a:lnTo>
                    <a:pt x="7076" y="5593"/>
                  </a:lnTo>
                  <a:close/>
                  <a:moveTo>
                    <a:pt x="7327" y="5798"/>
                  </a:moveTo>
                  <a:lnTo>
                    <a:pt x="7555" y="6004"/>
                  </a:lnTo>
                  <a:lnTo>
                    <a:pt x="7578" y="6004"/>
                  </a:lnTo>
                  <a:lnTo>
                    <a:pt x="7578" y="5981"/>
                  </a:lnTo>
                  <a:lnTo>
                    <a:pt x="7327" y="5798"/>
                  </a:lnTo>
                  <a:close/>
                  <a:moveTo>
                    <a:pt x="7578" y="6004"/>
                  </a:moveTo>
                  <a:lnTo>
                    <a:pt x="7829" y="6209"/>
                  </a:lnTo>
                  <a:lnTo>
                    <a:pt x="8080" y="6414"/>
                  </a:lnTo>
                  <a:lnTo>
                    <a:pt x="8332" y="6620"/>
                  </a:lnTo>
                  <a:lnTo>
                    <a:pt x="8583" y="6802"/>
                  </a:lnTo>
                  <a:lnTo>
                    <a:pt x="8605" y="6825"/>
                  </a:lnTo>
                  <a:lnTo>
                    <a:pt x="8834" y="7008"/>
                  </a:lnTo>
                  <a:lnTo>
                    <a:pt x="8857" y="7031"/>
                  </a:lnTo>
                  <a:lnTo>
                    <a:pt x="9108" y="7213"/>
                  </a:lnTo>
                  <a:lnTo>
                    <a:pt x="8857" y="7008"/>
                  </a:lnTo>
                  <a:lnTo>
                    <a:pt x="8605" y="6802"/>
                  </a:lnTo>
                  <a:lnTo>
                    <a:pt x="8354" y="6620"/>
                  </a:lnTo>
                  <a:lnTo>
                    <a:pt x="8332" y="6597"/>
                  </a:lnTo>
                  <a:lnTo>
                    <a:pt x="8103" y="6414"/>
                  </a:lnTo>
                  <a:lnTo>
                    <a:pt x="8080" y="6392"/>
                  </a:lnTo>
                  <a:lnTo>
                    <a:pt x="7852" y="6209"/>
                  </a:lnTo>
                  <a:lnTo>
                    <a:pt x="7829" y="6186"/>
                  </a:lnTo>
                  <a:lnTo>
                    <a:pt x="7578" y="6004"/>
                  </a:lnTo>
                  <a:close/>
                  <a:moveTo>
                    <a:pt x="9108" y="7213"/>
                  </a:moveTo>
                  <a:lnTo>
                    <a:pt x="9108" y="7236"/>
                  </a:lnTo>
                  <a:lnTo>
                    <a:pt x="9359" y="7419"/>
                  </a:lnTo>
                  <a:lnTo>
                    <a:pt x="9130" y="7213"/>
                  </a:lnTo>
                  <a:close/>
                  <a:moveTo>
                    <a:pt x="9359" y="7419"/>
                  </a:moveTo>
                  <a:lnTo>
                    <a:pt x="9359" y="7441"/>
                  </a:lnTo>
                  <a:lnTo>
                    <a:pt x="9610" y="7624"/>
                  </a:lnTo>
                  <a:lnTo>
                    <a:pt x="9633" y="7647"/>
                  </a:lnTo>
                  <a:lnTo>
                    <a:pt x="9861" y="7830"/>
                  </a:lnTo>
                  <a:lnTo>
                    <a:pt x="9884" y="7830"/>
                  </a:lnTo>
                  <a:lnTo>
                    <a:pt x="9633" y="7624"/>
                  </a:lnTo>
                  <a:lnTo>
                    <a:pt x="9382" y="7419"/>
                  </a:lnTo>
                  <a:close/>
                  <a:moveTo>
                    <a:pt x="9884" y="7830"/>
                  </a:moveTo>
                  <a:lnTo>
                    <a:pt x="10043" y="7966"/>
                  </a:lnTo>
                  <a:lnTo>
                    <a:pt x="10066" y="7966"/>
                  </a:lnTo>
                  <a:lnTo>
                    <a:pt x="9884"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3"/>
            <p:cNvSpPr/>
            <p:nvPr/>
          </p:nvSpPr>
          <p:spPr>
            <a:xfrm>
              <a:off x="15290031" y="645394"/>
              <a:ext cx="2121473" cy="1675122"/>
            </a:xfrm>
            <a:custGeom>
              <a:avLst/>
              <a:gdLst/>
              <a:ahLst/>
              <a:cxnLst/>
              <a:rect l="l" t="t" r="r" b="b"/>
              <a:pathLst>
                <a:path w="10090" h="7967" extrusionOk="0">
                  <a:moveTo>
                    <a:pt x="0" y="0"/>
                  </a:moveTo>
                  <a:lnTo>
                    <a:pt x="137" y="92"/>
                  </a:lnTo>
                  <a:lnTo>
                    <a:pt x="137" y="92"/>
                  </a:lnTo>
                  <a:lnTo>
                    <a:pt x="23" y="0"/>
                  </a:lnTo>
                  <a:close/>
                  <a:moveTo>
                    <a:pt x="137" y="92"/>
                  </a:moveTo>
                  <a:lnTo>
                    <a:pt x="137" y="115"/>
                  </a:lnTo>
                  <a:lnTo>
                    <a:pt x="388" y="297"/>
                  </a:lnTo>
                  <a:lnTo>
                    <a:pt x="411" y="320"/>
                  </a:lnTo>
                  <a:lnTo>
                    <a:pt x="639" y="503"/>
                  </a:lnTo>
                  <a:lnTo>
                    <a:pt x="662" y="503"/>
                  </a:lnTo>
                  <a:lnTo>
                    <a:pt x="411" y="297"/>
                  </a:lnTo>
                  <a:lnTo>
                    <a:pt x="160" y="92"/>
                  </a:lnTo>
                  <a:close/>
                  <a:moveTo>
                    <a:pt x="913" y="708"/>
                  </a:moveTo>
                  <a:lnTo>
                    <a:pt x="1164" y="913"/>
                  </a:lnTo>
                  <a:lnTo>
                    <a:pt x="1415" y="1119"/>
                  </a:lnTo>
                  <a:lnTo>
                    <a:pt x="1438" y="1119"/>
                  </a:lnTo>
                  <a:lnTo>
                    <a:pt x="1438" y="1096"/>
                  </a:lnTo>
                  <a:lnTo>
                    <a:pt x="1187" y="913"/>
                  </a:lnTo>
                  <a:lnTo>
                    <a:pt x="1164" y="891"/>
                  </a:lnTo>
                  <a:lnTo>
                    <a:pt x="936" y="708"/>
                  </a:lnTo>
                  <a:close/>
                  <a:moveTo>
                    <a:pt x="1438" y="1119"/>
                  </a:moveTo>
                  <a:lnTo>
                    <a:pt x="1667" y="1324"/>
                  </a:lnTo>
                  <a:lnTo>
                    <a:pt x="1689" y="1324"/>
                  </a:lnTo>
                  <a:lnTo>
                    <a:pt x="1689" y="1301"/>
                  </a:lnTo>
                  <a:lnTo>
                    <a:pt x="1438" y="1119"/>
                  </a:lnTo>
                  <a:close/>
                  <a:moveTo>
                    <a:pt x="1689" y="1324"/>
                  </a:moveTo>
                  <a:lnTo>
                    <a:pt x="1940" y="1530"/>
                  </a:lnTo>
                  <a:lnTo>
                    <a:pt x="2192" y="1735"/>
                  </a:lnTo>
                  <a:lnTo>
                    <a:pt x="2443" y="1918"/>
                  </a:lnTo>
                  <a:lnTo>
                    <a:pt x="2465" y="1941"/>
                  </a:lnTo>
                  <a:lnTo>
                    <a:pt x="2694" y="2123"/>
                  </a:lnTo>
                  <a:lnTo>
                    <a:pt x="2717" y="2146"/>
                  </a:lnTo>
                  <a:lnTo>
                    <a:pt x="2968" y="2329"/>
                  </a:lnTo>
                  <a:lnTo>
                    <a:pt x="2717" y="2123"/>
                  </a:lnTo>
                  <a:lnTo>
                    <a:pt x="2465" y="1918"/>
                  </a:lnTo>
                  <a:lnTo>
                    <a:pt x="2214" y="1735"/>
                  </a:lnTo>
                  <a:lnTo>
                    <a:pt x="2192" y="1712"/>
                  </a:lnTo>
                  <a:lnTo>
                    <a:pt x="1963" y="1530"/>
                  </a:lnTo>
                  <a:lnTo>
                    <a:pt x="1940" y="1507"/>
                  </a:lnTo>
                  <a:lnTo>
                    <a:pt x="1689" y="1324"/>
                  </a:lnTo>
                  <a:close/>
                  <a:moveTo>
                    <a:pt x="2968" y="2329"/>
                  </a:moveTo>
                  <a:lnTo>
                    <a:pt x="2968" y="2351"/>
                  </a:lnTo>
                  <a:lnTo>
                    <a:pt x="3219" y="2534"/>
                  </a:lnTo>
                  <a:lnTo>
                    <a:pt x="3219" y="2534"/>
                  </a:lnTo>
                  <a:lnTo>
                    <a:pt x="2990" y="2329"/>
                  </a:lnTo>
                  <a:close/>
                  <a:moveTo>
                    <a:pt x="3219" y="2534"/>
                  </a:moveTo>
                  <a:lnTo>
                    <a:pt x="3219" y="2557"/>
                  </a:lnTo>
                  <a:lnTo>
                    <a:pt x="3470" y="2739"/>
                  </a:lnTo>
                  <a:lnTo>
                    <a:pt x="3242" y="2534"/>
                  </a:lnTo>
                  <a:close/>
                  <a:moveTo>
                    <a:pt x="3470" y="2739"/>
                  </a:moveTo>
                  <a:lnTo>
                    <a:pt x="3470" y="2762"/>
                  </a:lnTo>
                  <a:lnTo>
                    <a:pt x="3721" y="2945"/>
                  </a:lnTo>
                  <a:lnTo>
                    <a:pt x="3744" y="2945"/>
                  </a:lnTo>
                  <a:lnTo>
                    <a:pt x="3493" y="2739"/>
                  </a:lnTo>
                  <a:close/>
                  <a:moveTo>
                    <a:pt x="3744" y="2945"/>
                  </a:moveTo>
                  <a:lnTo>
                    <a:pt x="3972" y="3150"/>
                  </a:lnTo>
                  <a:lnTo>
                    <a:pt x="3995" y="3150"/>
                  </a:lnTo>
                  <a:lnTo>
                    <a:pt x="3744" y="2945"/>
                  </a:lnTo>
                  <a:close/>
                  <a:moveTo>
                    <a:pt x="3995" y="3150"/>
                  </a:moveTo>
                  <a:lnTo>
                    <a:pt x="4246" y="3356"/>
                  </a:lnTo>
                  <a:lnTo>
                    <a:pt x="4497" y="3561"/>
                  </a:lnTo>
                  <a:lnTo>
                    <a:pt x="4748" y="3767"/>
                  </a:lnTo>
                  <a:lnTo>
                    <a:pt x="4771" y="3767"/>
                  </a:lnTo>
                  <a:lnTo>
                    <a:pt x="4771" y="3744"/>
                  </a:lnTo>
                  <a:lnTo>
                    <a:pt x="4520" y="3561"/>
                  </a:lnTo>
                  <a:lnTo>
                    <a:pt x="4497" y="3538"/>
                  </a:lnTo>
                  <a:lnTo>
                    <a:pt x="4269" y="3356"/>
                  </a:lnTo>
                  <a:lnTo>
                    <a:pt x="4246" y="3333"/>
                  </a:lnTo>
                  <a:lnTo>
                    <a:pt x="3995" y="3150"/>
                  </a:lnTo>
                  <a:close/>
                  <a:moveTo>
                    <a:pt x="4771" y="3767"/>
                  </a:moveTo>
                  <a:lnTo>
                    <a:pt x="4999" y="3972"/>
                  </a:lnTo>
                  <a:lnTo>
                    <a:pt x="5022" y="3972"/>
                  </a:lnTo>
                  <a:lnTo>
                    <a:pt x="5022" y="3949"/>
                  </a:lnTo>
                  <a:lnTo>
                    <a:pt x="4771" y="3767"/>
                  </a:lnTo>
                  <a:close/>
                  <a:moveTo>
                    <a:pt x="5022" y="3972"/>
                  </a:moveTo>
                  <a:lnTo>
                    <a:pt x="5273" y="4177"/>
                  </a:lnTo>
                  <a:lnTo>
                    <a:pt x="5524" y="4360"/>
                  </a:lnTo>
                  <a:lnTo>
                    <a:pt x="5296" y="4177"/>
                  </a:lnTo>
                  <a:lnTo>
                    <a:pt x="5273" y="4155"/>
                  </a:lnTo>
                  <a:lnTo>
                    <a:pt x="5022" y="3972"/>
                  </a:lnTo>
                  <a:close/>
                  <a:moveTo>
                    <a:pt x="5524" y="4360"/>
                  </a:moveTo>
                  <a:lnTo>
                    <a:pt x="5524" y="4383"/>
                  </a:lnTo>
                  <a:lnTo>
                    <a:pt x="5775" y="4566"/>
                  </a:lnTo>
                  <a:lnTo>
                    <a:pt x="5798" y="4588"/>
                  </a:lnTo>
                  <a:lnTo>
                    <a:pt x="6026" y="4771"/>
                  </a:lnTo>
                  <a:lnTo>
                    <a:pt x="6049" y="4794"/>
                  </a:lnTo>
                  <a:lnTo>
                    <a:pt x="6300" y="4976"/>
                  </a:lnTo>
                  <a:lnTo>
                    <a:pt x="6300" y="4976"/>
                  </a:lnTo>
                  <a:lnTo>
                    <a:pt x="6049" y="4771"/>
                  </a:lnTo>
                  <a:lnTo>
                    <a:pt x="5798" y="4566"/>
                  </a:lnTo>
                  <a:lnTo>
                    <a:pt x="5547" y="4360"/>
                  </a:lnTo>
                  <a:close/>
                  <a:moveTo>
                    <a:pt x="6300" y="4976"/>
                  </a:moveTo>
                  <a:lnTo>
                    <a:pt x="6300" y="4999"/>
                  </a:lnTo>
                  <a:lnTo>
                    <a:pt x="6551" y="5182"/>
                  </a:lnTo>
                  <a:lnTo>
                    <a:pt x="6551" y="5182"/>
                  </a:lnTo>
                  <a:lnTo>
                    <a:pt x="6323" y="4976"/>
                  </a:lnTo>
                  <a:close/>
                  <a:moveTo>
                    <a:pt x="6551" y="5182"/>
                  </a:moveTo>
                  <a:lnTo>
                    <a:pt x="6551" y="5205"/>
                  </a:lnTo>
                  <a:lnTo>
                    <a:pt x="6802" y="5387"/>
                  </a:lnTo>
                  <a:lnTo>
                    <a:pt x="6825" y="5387"/>
                  </a:lnTo>
                  <a:lnTo>
                    <a:pt x="6574" y="5182"/>
                  </a:lnTo>
                  <a:close/>
                  <a:moveTo>
                    <a:pt x="6825" y="5387"/>
                  </a:moveTo>
                  <a:lnTo>
                    <a:pt x="7053" y="5593"/>
                  </a:lnTo>
                  <a:lnTo>
                    <a:pt x="7076" y="5593"/>
                  </a:lnTo>
                  <a:lnTo>
                    <a:pt x="6825" y="5387"/>
                  </a:lnTo>
                  <a:close/>
                  <a:moveTo>
                    <a:pt x="7076" y="5593"/>
                  </a:moveTo>
                  <a:lnTo>
                    <a:pt x="7327" y="5798"/>
                  </a:lnTo>
                  <a:lnTo>
                    <a:pt x="7578" y="6004"/>
                  </a:lnTo>
                  <a:lnTo>
                    <a:pt x="7829" y="6209"/>
                  </a:lnTo>
                  <a:lnTo>
                    <a:pt x="7852" y="6209"/>
                  </a:lnTo>
                  <a:lnTo>
                    <a:pt x="7852" y="6186"/>
                  </a:lnTo>
                  <a:lnTo>
                    <a:pt x="7601" y="6004"/>
                  </a:lnTo>
                  <a:lnTo>
                    <a:pt x="7578" y="5981"/>
                  </a:lnTo>
                  <a:lnTo>
                    <a:pt x="7350" y="5798"/>
                  </a:lnTo>
                  <a:lnTo>
                    <a:pt x="7327" y="5775"/>
                  </a:lnTo>
                  <a:lnTo>
                    <a:pt x="7076" y="5593"/>
                  </a:lnTo>
                  <a:close/>
                  <a:moveTo>
                    <a:pt x="7852" y="6209"/>
                  </a:moveTo>
                  <a:lnTo>
                    <a:pt x="8080" y="6414"/>
                  </a:lnTo>
                  <a:lnTo>
                    <a:pt x="8103" y="6414"/>
                  </a:lnTo>
                  <a:lnTo>
                    <a:pt x="8103" y="6392"/>
                  </a:lnTo>
                  <a:lnTo>
                    <a:pt x="7852" y="6209"/>
                  </a:lnTo>
                  <a:close/>
                  <a:moveTo>
                    <a:pt x="8103" y="6414"/>
                  </a:moveTo>
                  <a:lnTo>
                    <a:pt x="8332" y="6620"/>
                  </a:lnTo>
                  <a:lnTo>
                    <a:pt x="8354" y="6620"/>
                  </a:lnTo>
                  <a:lnTo>
                    <a:pt x="8354" y="6597"/>
                  </a:lnTo>
                  <a:lnTo>
                    <a:pt x="8103" y="6414"/>
                  </a:lnTo>
                  <a:close/>
                  <a:moveTo>
                    <a:pt x="8605" y="6802"/>
                  </a:moveTo>
                  <a:lnTo>
                    <a:pt x="8605" y="6825"/>
                  </a:lnTo>
                  <a:lnTo>
                    <a:pt x="8857" y="7008"/>
                  </a:lnTo>
                  <a:lnTo>
                    <a:pt x="8628" y="6802"/>
                  </a:lnTo>
                  <a:close/>
                  <a:moveTo>
                    <a:pt x="8857" y="7008"/>
                  </a:moveTo>
                  <a:lnTo>
                    <a:pt x="8857" y="7031"/>
                  </a:lnTo>
                  <a:lnTo>
                    <a:pt x="9108" y="7213"/>
                  </a:lnTo>
                  <a:lnTo>
                    <a:pt x="9130" y="7236"/>
                  </a:lnTo>
                  <a:lnTo>
                    <a:pt x="9359" y="7419"/>
                  </a:lnTo>
                  <a:lnTo>
                    <a:pt x="9382" y="7441"/>
                  </a:lnTo>
                  <a:lnTo>
                    <a:pt x="9633" y="7624"/>
                  </a:lnTo>
                  <a:lnTo>
                    <a:pt x="9382" y="7419"/>
                  </a:lnTo>
                  <a:lnTo>
                    <a:pt x="9130" y="7213"/>
                  </a:lnTo>
                  <a:lnTo>
                    <a:pt x="8879" y="7008"/>
                  </a:lnTo>
                  <a:close/>
                  <a:moveTo>
                    <a:pt x="9633" y="7624"/>
                  </a:moveTo>
                  <a:lnTo>
                    <a:pt x="9884" y="7830"/>
                  </a:lnTo>
                  <a:lnTo>
                    <a:pt x="9655" y="7624"/>
                  </a:lnTo>
                  <a:close/>
                  <a:moveTo>
                    <a:pt x="9884" y="7830"/>
                  </a:moveTo>
                  <a:lnTo>
                    <a:pt x="10066" y="7966"/>
                  </a:lnTo>
                  <a:lnTo>
                    <a:pt x="10089" y="7966"/>
                  </a:lnTo>
                  <a:lnTo>
                    <a:pt x="9907"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3"/>
            <p:cNvSpPr/>
            <p:nvPr/>
          </p:nvSpPr>
          <p:spPr>
            <a:xfrm>
              <a:off x="15184482" y="645394"/>
              <a:ext cx="2116637" cy="1675122"/>
            </a:xfrm>
            <a:custGeom>
              <a:avLst/>
              <a:gdLst/>
              <a:ahLst/>
              <a:cxnLst/>
              <a:rect l="l" t="t" r="r" b="b"/>
              <a:pathLst>
                <a:path w="10067" h="7967" extrusionOk="0">
                  <a:moveTo>
                    <a:pt x="0" y="0"/>
                  </a:moveTo>
                  <a:lnTo>
                    <a:pt x="114" y="92"/>
                  </a:lnTo>
                  <a:lnTo>
                    <a:pt x="137" y="115"/>
                  </a:lnTo>
                  <a:lnTo>
                    <a:pt x="388" y="297"/>
                  </a:lnTo>
                  <a:lnTo>
                    <a:pt x="137" y="92"/>
                  </a:lnTo>
                  <a:lnTo>
                    <a:pt x="23" y="0"/>
                  </a:lnTo>
                  <a:close/>
                  <a:moveTo>
                    <a:pt x="388" y="297"/>
                  </a:moveTo>
                  <a:lnTo>
                    <a:pt x="388" y="320"/>
                  </a:lnTo>
                  <a:lnTo>
                    <a:pt x="639" y="503"/>
                  </a:lnTo>
                  <a:lnTo>
                    <a:pt x="411" y="297"/>
                  </a:lnTo>
                  <a:close/>
                  <a:moveTo>
                    <a:pt x="639" y="503"/>
                  </a:moveTo>
                  <a:lnTo>
                    <a:pt x="890" y="708"/>
                  </a:lnTo>
                  <a:lnTo>
                    <a:pt x="913" y="708"/>
                  </a:lnTo>
                  <a:lnTo>
                    <a:pt x="662" y="503"/>
                  </a:lnTo>
                  <a:close/>
                  <a:moveTo>
                    <a:pt x="913" y="708"/>
                  </a:moveTo>
                  <a:lnTo>
                    <a:pt x="1141" y="913"/>
                  </a:lnTo>
                  <a:lnTo>
                    <a:pt x="1164" y="913"/>
                  </a:lnTo>
                  <a:lnTo>
                    <a:pt x="1164" y="891"/>
                  </a:lnTo>
                  <a:lnTo>
                    <a:pt x="913" y="708"/>
                  </a:lnTo>
                  <a:close/>
                  <a:moveTo>
                    <a:pt x="1164" y="913"/>
                  </a:moveTo>
                  <a:lnTo>
                    <a:pt x="1415" y="1119"/>
                  </a:lnTo>
                  <a:lnTo>
                    <a:pt x="1666" y="1324"/>
                  </a:lnTo>
                  <a:lnTo>
                    <a:pt x="1917" y="1530"/>
                  </a:lnTo>
                  <a:lnTo>
                    <a:pt x="1940" y="1530"/>
                  </a:lnTo>
                  <a:lnTo>
                    <a:pt x="1940" y="1507"/>
                  </a:lnTo>
                  <a:lnTo>
                    <a:pt x="1689" y="1324"/>
                  </a:lnTo>
                  <a:lnTo>
                    <a:pt x="1666" y="1301"/>
                  </a:lnTo>
                  <a:lnTo>
                    <a:pt x="1438" y="1119"/>
                  </a:lnTo>
                  <a:lnTo>
                    <a:pt x="1415" y="1096"/>
                  </a:lnTo>
                  <a:lnTo>
                    <a:pt x="1164" y="913"/>
                  </a:lnTo>
                  <a:close/>
                  <a:moveTo>
                    <a:pt x="1940" y="1530"/>
                  </a:moveTo>
                  <a:lnTo>
                    <a:pt x="2169" y="1735"/>
                  </a:lnTo>
                  <a:lnTo>
                    <a:pt x="2191" y="1735"/>
                  </a:lnTo>
                  <a:lnTo>
                    <a:pt x="2191" y="1712"/>
                  </a:lnTo>
                  <a:lnTo>
                    <a:pt x="1940" y="1530"/>
                  </a:lnTo>
                  <a:close/>
                  <a:moveTo>
                    <a:pt x="2442" y="1918"/>
                  </a:moveTo>
                  <a:lnTo>
                    <a:pt x="2442" y="1941"/>
                  </a:lnTo>
                  <a:lnTo>
                    <a:pt x="2694" y="2123"/>
                  </a:lnTo>
                  <a:lnTo>
                    <a:pt x="2465" y="1918"/>
                  </a:lnTo>
                  <a:close/>
                  <a:moveTo>
                    <a:pt x="2694" y="2123"/>
                  </a:moveTo>
                  <a:lnTo>
                    <a:pt x="2694" y="2146"/>
                  </a:lnTo>
                  <a:lnTo>
                    <a:pt x="2945" y="2329"/>
                  </a:lnTo>
                  <a:lnTo>
                    <a:pt x="2967" y="2351"/>
                  </a:lnTo>
                  <a:lnTo>
                    <a:pt x="3196" y="2534"/>
                  </a:lnTo>
                  <a:lnTo>
                    <a:pt x="3219" y="2557"/>
                  </a:lnTo>
                  <a:lnTo>
                    <a:pt x="3470" y="2739"/>
                  </a:lnTo>
                  <a:lnTo>
                    <a:pt x="3219" y="2534"/>
                  </a:lnTo>
                  <a:lnTo>
                    <a:pt x="2967" y="2329"/>
                  </a:lnTo>
                  <a:lnTo>
                    <a:pt x="2716" y="2123"/>
                  </a:lnTo>
                  <a:close/>
                  <a:moveTo>
                    <a:pt x="3470" y="2739"/>
                  </a:moveTo>
                  <a:lnTo>
                    <a:pt x="3470" y="2762"/>
                  </a:lnTo>
                  <a:lnTo>
                    <a:pt x="3721" y="2945"/>
                  </a:lnTo>
                  <a:lnTo>
                    <a:pt x="3492" y="2739"/>
                  </a:lnTo>
                  <a:close/>
                  <a:moveTo>
                    <a:pt x="3721" y="2945"/>
                  </a:moveTo>
                  <a:lnTo>
                    <a:pt x="3972" y="3150"/>
                  </a:lnTo>
                  <a:lnTo>
                    <a:pt x="3995" y="3150"/>
                  </a:lnTo>
                  <a:lnTo>
                    <a:pt x="3744" y="2945"/>
                  </a:lnTo>
                  <a:close/>
                  <a:moveTo>
                    <a:pt x="3995" y="3150"/>
                  </a:moveTo>
                  <a:lnTo>
                    <a:pt x="4223" y="3356"/>
                  </a:lnTo>
                  <a:lnTo>
                    <a:pt x="4246" y="3356"/>
                  </a:lnTo>
                  <a:lnTo>
                    <a:pt x="4246" y="3333"/>
                  </a:lnTo>
                  <a:lnTo>
                    <a:pt x="3995" y="3150"/>
                  </a:lnTo>
                  <a:close/>
                  <a:moveTo>
                    <a:pt x="4246" y="3356"/>
                  </a:moveTo>
                  <a:lnTo>
                    <a:pt x="4474" y="3561"/>
                  </a:lnTo>
                  <a:lnTo>
                    <a:pt x="4497" y="3561"/>
                  </a:lnTo>
                  <a:lnTo>
                    <a:pt x="4497" y="3538"/>
                  </a:lnTo>
                  <a:lnTo>
                    <a:pt x="4246" y="3356"/>
                  </a:lnTo>
                  <a:close/>
                  <a:moveTo>
                    <a:pt x="4497" y="3561"/>
                  </a:moveTo>
                  <a:lnTo>
                    <a:pt x="4748" y="3767"/>
                  </a:lnTo>
                  <a:lnTo>
                    <a:pt x="4999" y="3972"/>
                  </a:lnTo>
                  <a:lnTo>
                    <a:pt x="5250" y="4177"/>
                  </a:lnTo>
                  <a:lnTo>
                    <a:pt x="5273" y="4177"/>
                  </a:lnTo>
                  <a:lnTo>
                    <a:pt x="5273" y="4155"/>
                  </a:lnTo>
                  <a:lnTo>
                    <a:pt x="5022" y="3972"/>
                  </a:lnTo>
                  <a:lnTo>
                    <a:pt x="4999" y="3949"/>
                  </a:lnTo>
                  <a:lnTo>
                    <a:pt x="4771" y="3767"/>
                  </a:lnTo>
                  <a:lnTo>
                    <a:pt x="4748" y="3744"/>
                  </a:lnTo>
                  <a:lnTo>
                    <a:pt x="4497" y="3561"/>
                  </a:lnTo>
                  <a:close/>
                  <a:moveTo>
                    <a:pt x="5273" y="4177"/>
                  </a:moveTo>
                  <a:lnTo>
                    <a:pt x="5501" y="4360"/>
                  </a:lnTo>
                  <a:lnTo>
                    <a:pt x="5524" y="4383"/>
                  </a:lnTo>
                  <a:lnTo>
                    <a:pt x="5775" y="4566"/>
                  </a:lnTo>
                  <a:lnTo>
                    <a:pt x="5775" y="4566"/>
                  </a:lnTo>
                  <a:lnTo>
                    <a:pt x="5524" y="4360"/>
                  </a:lnTo>
                  <a:lnTo>
                    <a:pt x="5273" y="4177"/>
                  </a:lnTo>
                  <a:close/>
                  <a:moveTo>
                    <a:pt x="5775" y="4566"/>
                  </a:moveTo>
                  <a:lnTo>
                    <a:pt x="5775" y="4588"/>
                  </a:lnTo>
                  <a:lnTo>
                    <a:pt x="6026" y="4771"/>
                  </a:lnTo>
                  <a:lnTo>
                    <a:pt x="5798" y="4566"/>
                  </a:lnTo>
                  <a:close/>
                  <a:moveTo>
                    <a:pt x="6026" y="4771"/>
                  </a:moveTo>
                  <a:lnTo>
                    <a:pt x="6026" y="4794"/>
                  </a:lnTo>
                  <a:lnTo>
                    <a:pt x="6277" y="4976"/>
                  </a:lnTo>
                  <a:lnTo>
                    <a:pt x="6300" y="4999"/>
                  </a:lnTo>
                  <a:lnTo>
                    <a:pt x="6528" y="5182"/>
                  </a:lnTo>
                  <a:lnTo>
                    <a:pt x="6551" y="5205"/>
                  </a:lnTo>
                  <a:lnTo>
                    <a:pt x="6802" y="5387"/>
                  </a:lnTo>
                  <a:lnTo>
                    <a:pt x="6551" y="5182"/>
                  </a:lnTo>
                  <a:lnTo>
                    <a:pt x="6300" y="4976"/>
                  </a:lnTo>
                  <a:lnTo>
                    <a:pt x="6049" y="4771"/>
                  </a:lnTo>
                  <a:close/>
                  <a:moveTo>
                    <a:pt x="6802" y="5387"/>
                  </a:moveTo>
                  <a:lnTo>
                    <a:pt x="7053" y="5593"/>
                  </a:lnTo>
                  <a:lnTo>
                    <a:pt x="7053" y="5593"/>
                  </a:lnTo>
                  <a:lnTo>
                    <a:pt x="6825" y="5387"/>
                  </a:lnTo>
                  <a:close/>
                  <a:moveTo>
                    <a:pt x="7053" y="5593"/>
                  </a:moveTo>
                  <a:lnTo>
                    <a:pt x="7304" y="5798"/>
                  </a:lnTo>
                  <a:lnTo>
                    <a:pt x="7327" y="5798"/>
                  </a:lnTo>
                  <a:lnTo>
                    <a:pt x="7327" y="5775"/>
                  </a:lnTo>
                  <a:lnTo>
                    <a:pt x="7076" y="5593"/>
                  </a:lnTo>
                  <a:close/>
                  <a:moveTo>
                    <a:pt x="7327" y="5798"/>
                  </a:moveTo>
                  <a:lnTo>
                    <a:pt x="7555" y="6004"/>
                  </a:lnTo>
                  <a:lnTo>
                    <a:pt x="7578" y="6004"/>
                  </a:lnTo>
                  <a:lnTo>
                    <a:pt x="7578" y="5981"/>
                  </a:lnTo>
                  <a:lnTo>
                    <a:pt x="7327" y="5798"/>
                  </a:lnTo>
                  <a:close/>
                  <a:moveTo>
                    <a:pt x="7578" y="6004"/>
                  </a:moveTo>
                  <a:lnTo>
                    <a:pt x="7829" y="6209"/>
                  </a:lnTo>
                  <a:lnTo>
                    <a:pt x="8080" y="6414"/>
                  </a:lnTo>
                  <a:lnTo>
                    <a:pt x="8331" y="6620"/>
                  </a:lnTo>
                  <a:lnTo>
                    <a:pt x="8354" y="6620"/>
                  </a:lnTo>
                  <a:lnTo>
                    <a:pt x="8354" y="6597"/>
                  </a:lnTo>
                  <a:lnTo>
                    <a:pt x="8103" y="6414"/>
                  </a:lnTo>
                  <a:lnTo>
                    <a:pt x="8080" y="6392"/>
                  </a:lnTo>
                  <a:lnTo>
                    <a:pt x="7852" y="6209"/>
                  </a:lnTo>
                  <a:lnTo>
                    <a:pt x="7829" y="6186"/>
                  </a:lnTo>
                  <a:lnTo>
                    <a:pt x="7578" y="6004"/>
                  </a:lnTo>
                  <a:close/>
                  <a:moveTo>
                    <a:pt x="8354" y="6620"/>
                  </a:moveTo>
                  <a:lnTo>
                    <a:pt x="8582" y="6802"/>
                  </a:lnTo>
                  <a:lnTo>
                    <a:pt x="8605" y="6825"/>
                  </a:lnTo>
                  <a:lnTo>
                    <a:pt x="8856" y="7008"/>
                  </a:lnTo>
                  <a:lnTo>
                    <a:pt x="8605" y="6802"/>
                  </a:lnTo>
                  <a:lnTo>
                    <a:pt x="8354" y="6620"/>
                  </a:lnTo>
                  <a:close/>
                  <a:moveTo>
                    <a:pt x="8856" y="7008"/>
                  </a:moveTo>
                  <a:lnTo>
                    <a:pt x="8856" y="7031"/>
                  </a:lnTo>
                  <a:lnTo>
                    <a:pt x="9107" y="7213"/>
                  </a:lnTo>
                  <a:lnTo>
                    <a:pt x="9107" y="7213"/>
                  </a:lnTo>
                  <a:lnTo>
                    <a:pt x="8879" y="7008"/>
                  </a:lnTo>
                  <a:close/>
                  <a:moveTo>
                    <a:pt x="9107" y="7213"/>
                  </a:moveTo>
                  <a:lnTo>
                    <a:pt x="9107" y="7236"/>
                  </a:lnTo>
                  <a:lnTo>
                    <a:pt x="9359" y="7419"/>
                  </a:lnTo>
                  <a:lnTo>
                    <a:pt x="9130" y="7213"/>
                  </a:lnTo>
                  <a:close/>
                  <a:moveTo>
                    <a:pt x="9359" y="7419"/>
                  </a:moveTo>
                  <a:lnTo>
                    <a:pt x="9359" y="7441"/>
                  </a:lnTo>
                  <a:lnTo>
                    <a:pt x="9610" y="7624"/>
                  </a:lnTo>
                  <a:lnTo>
                    <a:pt x="9632" y="7647"/>
                  </a:lnTo>
                  <a:lnTo>
                    <a:pt x="9861" y="7830"/>
                  </a:lnTo>
                  <a:lnTo>
                    <a:pt x="9884" y="7830"/>
                  </a:lnTo>
                  <a:lnTo>
                    <a:pt x="9632" y="7624"/>
                  </a:lnTo>
                  <a:lnTo>
                    <a:pt x="9381" y="7419"/>
                  </a:lnTo>
                  <a:close/>
                  <a:moveTo>
                    <a:pt x="9884" y="7830"/>
                  </a:moveTo>
                  <a:lnTo>
                    <a:pt x="10043" y="7966"/>
                  </a:lnTo>
                  <a:lnTo>
                    <a:pt x="10066" y="7966"/>
                  </a:lnTo>
                  <a:lnTo>
                    <a:pt x="9884"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3"/>
            <p:cNvSpPr/>
            <p:nvPr/>
          </p:nvSpPr>
          <p:spPr>
            <a:xfrm>
              <a:off x="15074097" y="645394"/>
              <a:ext cx="2121263" cy="1675122"/>
            </a:xfrm>
            <a:custGeom>
              <a:avLst/>
              <a:gdLst/>
              <a:ahLst/>
              <a:cxnLst/>
              <a:rect l="l" t="t" r="r" b="b"/>
              <a:pathLst>
                <a:path w="10089" h="7967" extrusionOk="0">
                  <a:moveTo>
                    <a:pt x="0" y="0"/>
                  </a:moveTo>
                  <a:lnTo>
                    <a:pt x="137" y="92"/>
                  </a:lnTo>
                  <a:lnTo>
                    <a:pt x="137" y="92"/>
                  </a:lnTo>
                  <a:lnTo>
                    <a:pt x="23" y="0"/>
                  </a:lnTo>
                  <a:close/>
                  <a:moveTo>
                    <a:pt x="137" y="92"/>
                  </a:moveTo>
                  <a:lnTo>
                    <a:pt x="137" y="115"/>
                  </a:lnTo>
                  <a:lnTo>
                    <a:pt x="388" y="297"/>
                  </a:lnTo>
                  <a:lnTo>
                    <a:pt x="411" y="320"/>
                  </a:lnTo>
                  <a:lnTo>
                    <a:pt x="639" y="503"/>
                  </a:lnTo>
                  <a:lnTo>
                    <a:pt x="662" y="503"/>
                  </a:lnTo>
                  <a:lnTo>
                    <a:pt x="411" y="297"/>
                  </a:lnTo>
                  <a:lnTo>
                    <a:pt x="160" y="92"/>
                  </a:lnTo>
                  <a:close/>
                  <a:moveTo>
                    <a:pt x="913" y="708"/>
                  </a:moveTo>
                  <a:lnTo>
                    <a:pt x="1164" y="913"/>
                  </a:lnTo>
                  <a:lnTo>
                    <a:pt x="1415" y="1119"/>
                  </a:lnTo>
                  <a:lnTo>
                    <a:pt x="1438" y="1119"/>
                  </a:lnTo>
                  <a:lnTo>
                    <a:pt x="1438" y="1096"/>
                  </a:lnTo>
                  <a:lnTo>
                    <a:pt x="1187" y="913"/>
                  </a:lnTo>
                  <a:lnTo>
                    <a:pt x="1164" y="891"/>
                  </a:lnTo>
                  <a:lnTo>
                    <a:pt x="936" y="708"/>
                  </a:lnTo>
                  <a:close/>
                  <a:moveTo>
                    <a:pt x="1438" y="1119"/>
                  </a:moveTo>
                  <a:lnTo>
                    <a:pt x="1666" y="1324"/>
                  </a:lnTo>
                  <a:lnTo>
                    <a:pt x="1689" y="1324"/>
                  </a:lnTo>
                  <a:lnTo>
                    <a:pt x="1689" y="1301"/>
                  </a:lnTo>
                  <a:lnTo>
                    <a:pt x="1438" y="1119"/>
                  </a:lnTo>
                  <a:close/>
                  <a:moveTo>
                    <a:pt x="1689" y="1324"/>
                  </a:moveTo>
                  <a:lnTo>
                    <a:pt x="1940" y="1530"/>
                  </a:lnTo>
                  <a:lnTo>
                    <a:pt x="2191" y="1735"/>
                  </a:lnTo>
                  <a:lnTo>
                    <a:pt x="2442" y="1918"/>
                  </a:lnTo>
                  <a:lnTo>
                    <a:pt x="2465" y="1941"/>
                  </a:lnTo>
                  <a:lnTo>
                    <a:pt x="2694" y="2123"/>
                  </a:lnTo>
                  <a:lnTo>
                    <a:pt x="2716" y="2146"/>
                  </a:lnTo>
                  <a:lnTo>
                    <a:pt x="2967" y="2329"/>
                  </a:lnTo>
                  <a:lnTo>
                    <a:pt x="2716" y="2123"/>
                  </a:lnTo>
                  <a:lnTo>
                    <a:pt x="2465" y="1918"/>
                  </a:lnTo>
                  <a:lnTo>
                    <a:pt x="2214" y="1735"/>
                  </a:lnTo>
                  <a:lnTo>
                    <a:pt x="2191" y="1712"/>
                  </a:lnTo>
                  <a:lnTo>
                    <a:pt x="1963" y="1530"/>
                  </a:lnTo>
                  <a:lnTo>
                    <a:pt x="1940" y="1507"/>
                  </a:lnTo>
                  <a:lnTo>
                    <a:pt x="1689" y="1324"/>
                  </a:lnTo>
                  <a:close/>
                  <a:moveTo>
                    <a:pt x="2967" y="2329"/>
                  </a:moveTo>
                  <a:lnTo>
                    <a:pt x="2967" y="2351"/>
                  </a:lnTo>
                  <a:lnTo>
                    <a:pt x="3219" y="2534"/>
                  </a:lnTo>
                  <a:lnTo>
                    <a:pt x="2990" y="2329"/>
                  </a:lnTo>
                  <a:close/>
                  <a:moveTo>
                    <a:pt x="3219" y="2534"/>
                  </a:moveTo>
                  <a:lnTo>
                    <a:pt x="3219" y="2557"/>
                  </a:lnTo>
                  <a:lnTo>
                    <a:pt x="3470" y="2739"/>
                  </a:lnTo>
                  <a:lnTo>
                    <a:pt x="3492" y="2762"/>
                  </a:lnTo>
                  <a:lnTo>
                    <a:pt x="3721" y="2945"/>
                  </a:lnTo>
                  <a:lnTo>
                    <a:pt x="3744" y="2945"/>
                  </a:lnTo>
                  <a:lnTo>
                    <a:pt x="3492" y="2739"/>
                  </a:lnTo>
                  <a:lnTo>
                    <a:pt x="3241" y="2534"/>
                  </a:lnTo>
                  <a:close/>
                  <a:moveTo>
                    <a:pt x="3995" y="3150"/>
                  </a:moveTo>
                  <a:lnTo>
                    <a:pt x="4246" y="3356"/>
                  </a:lnTo>
                  <a:lnTo>
                    <a:pt x="4497" y="3561"/>
                  </a:lnTo>
                  <a:lnTo>
                    <a:pt x="4520" y="3561"/>
                  </a:lnTo>
                  <a:lnTo>
                    <a:pt x="4520" y="3538"/>
                  </a:lnTo>
                  <a:lnTo>
                    <a:pt x="4269" y="3356"/>
                  </a:lnTo>
                  <a:lnTo>
                    <a:pt x="4246" y="3333"/>
                  </a:lnTo>
                  <a:lnTo>
                    <a:pt x="4017" y="3150"/>
                  </a:lnTo>
                  <a:close/>
                  <a:moveTo>
                    <a:pt x="4520" y="3561"/>
                  </a:moveTo>
                  <a:lnTo>
                    <a:pt x="4748" y="3767"/>
                  </a:lnTo>
                  <a:lnTo>
                    <a:pt x="4771" y="3767"/>
                  </a:lnTo>
                  <a:lnTo>
                    <a:pt x="4771" y="3744"/>
                  </a:lnTo>
                  <a:lnTo>
                    <a:pt x="4520" y="3561"/>
                  </a:lnTo>
                  <a:close/>
                  <a:moveTo>
                    <a:pt x="4771" y="3767"/>
                  </a:moveTo>
                  <a:lnTo>
                    <a:pt x="4999" y="3972"/>
                  </a:lnTo>
                  <a:lnTo>
                    <a:pt x="5022" y="3972"/>
                  </a:lnTo>
                  <a:lnTo>
                    <a:pt x="5022" y="3949"/>
                  </a:lnTo>
                  <a:lnTo>
                    <a:pt x="4771" y="3767"/>
                  </a:lnTo>
                  <a:close/>
                  <a:moveTo>
                    <a:pt x="5022" y="3972"/>
                  </a:moveTo>
                  <a:lnTo>
                    <a:pt x="5273" y="4177"/>
                  </a:lnTo>
                  <a:lnTo>
                    <a:pt x="5524" y="4360"/>
                  </a:lnTo>
                  <a:lnTo>
                    <a:pt x="5296" y="4177"/>
                  </a:lnTo>
                  <a:lnTo>
                    <a:pt x="5273" y="4155"/>
                  </a:lnTo>
                  <a:lnTo>
                    <a:pt x="5022" y="3972"/>
                  </a:lnTo>
                  <a:close/>
                  <a:moveTo>
                    <a:pt x="5524" y="4360"/>
                  </a:moveTo>
                  <a:lnTo>
                    <a:pt x="5524" y="4383"/>
                  </a:lnTo>
                  <a:lnTo>
                    <a:pt x="5775" y="4566"/>
                  </a:lnTo>
                  <a:lnTo>
                    <a:pt x="5798" y="4588"/>
                  </a:lnTo>
                  <a:lnTo>
                    <a:pt x="6026" y="4771"/>
                  </a:lnTo>
                  <a:lnTo>
                    <a:pt x="6049" y="4794"/>
                  </a:lnTo>
                  <a:lnTo>
                    <a:pt x="6300" y="4976"/>
                  </a:lnTo>
                  <a:lnTo>
                    <a:pt x="6300" y="4976"/>
                  </a:lnTo>
                  <a:lnTo>
                    <a:pt x="6049" y="4771"/>
                  </a:lnTo>
                  <a:lnTo>
                    <a:pt x="5798" y="4566"/>
                  </a:lnTo>
                  <a:lnTo>
                    <a:pt x="5547" y="4360"/>
                  </a:lnTo>
                  <a:close/>
                  <a:moveTo>
                    <a:pt x="6300" y="4976"/>
                  </a:moveTo>
                  <a:lnTo>
                    <a:pt x="6300" y="4999"/>
                  </a:lnTo>
                  <a:lnTo>
                    <a:pt x="6551" y="5182"/>
                  </a:lnTo>
                  <a:lnTo>
                    <a:pt x="6323" y="4976"/>
                  </a:lnTo>
                  <a:close/>
                  <a:moveTo>
                    <a:pt x="6551" y="5182"/>
                  </a:moveTo>
                  <a:lnTo>
                    <a:pt x="6551" y="5205"/>
                  </a:lnTo>
                  <a:lnTo>
                    <a:pt x="6802" y="5387"/>
                  </a:lnTo>
                  <a:lnTo>
                    <a:pt x="6825" y="5387"/>
                  </a:lnTo>
                  <a:lnTo>
                    <a:pt x="6574" y="5182"/>
                  </a:lnTo>
                  <a:close/>
                  <a:moveTo>
                    <a:pt x="6825" y="5387"/>
                  </a:moveTo>
                  <a:lnTo>
                    <a:pt x="7053" y="5593"/>
                  </a:lnTo>
                  <a:lnTo>
                    <a:pt x="7076" y="5593"/>
                  </a:lnTo>
                  <a:lnTo>
                    <a:pt x="6825" y="5387"/>
                  </a:lnTo>
                  <a:close/>
                  <a:moveTo>
                    <a:pt x="7076" y="5593"/>
                  </a:moveTo>
                  <a:lnTo>
                    <a:pt x="7327" y="5798"/>
                  </a:lnTo>
                  <a:lnTo>
                    <a:pt x="7578" y="6004"/>
                  </a:lnTo>
                  <a:lnTo>
                    <a:pt x="7829" y="6209"/>
                  </a:lnTo>
                  <a:lnTo>
                    <a:pt x="7852" y="6209"/>
                  </a:lnTo>
                  <a:lnTo>
                    <a:pt x="7852" y="6186"/>
                  </a:lnTo>
                  <a:lnTo>
                    <a:pt x="7601" y="6004"/>
                  </a:lnTo>
                  <a:lnTo>
                    <a:pt x="7578" y="5981"/>
                  </a:lnTo>
                  <a:lnTo>
                    <a:pt x="7350" y="5798"/>
                  </a:lnTo>
                  <a:lnTo>
                    <a:pt x="7327" y="5775"/>
                  </a:lnTo>
                  <a:lnTo>
                    <a:pt x="7076" y="5593"/>
                  </a:lnTo>
                  <a:close/>
                  <a:moveTo>
                    <a:pt x="7852" y="6209"/>
                  </a:moveTo>
                  <a:lnTo>
                    <a:pt x="8080" y="6414"/>
                  </a:lnTo>
                  <a:lnTo>
                    <a:pt x="8103" y="6414"/>
                  </a:lnTo>
                  <a:lnTo>
                    <a:pt x="8103" y="6392"/>
                  </a:lnTo>
                  <a:lnTo>
                    <a:pt x="7852" y="6209"/>
                  </a:lnTo>
                  <a:close/>
                  <a:moveTo>
                    <a:pt x="8103" y="6414"/>
                  </a:moveTo>
                  <a:lnTo>
                    <a:pt x="8354" y="6620"/>
                  </a:lnTo>
                  <a:lnTo>
                    <a:pt x="8605" y="6802"/>
                  </a:lnTo>
                  <a:lnTo>
                    <a:pt x="8377" y="6620"/>
                  </a:lnTo>
                  <a:lnTo>
                    <a:pt x="8354" y="6597"/>
                  </a:lnTo>
                  <a:lnTo>
                    <a:pt x="8103" y="6414"/>
                  </a:lnTo>
                  <a:close/>
                  <a:moveTo>
                    <a:pt x="8605" y="6802"/>
                  </a:moveTo>
                  <a:lnTo>
                    <a:pt x="8605" y="6825"/>
                  </a:lnTo>
                  <a:lnTo>
                    <a:pt x="8856" y="7008"/>
                  </a:lnTo>
                  <a:lnTo>
                    <a:pt x="8879" y="7031"/>
                  </a:lnTo>
                  <a:lnTo>
                    <a:pt x="9107" y="7213"/>
                  </a:lnTo>
                  <a:lnTo>
                    <a:pt x="9130" y="7236"/>
                  </a:lnTo>
                  <a:lnTo>
                    <a:pt x="9381" y="7419"/>
                  </a:lnTo>
                  <a:lnTo>
                    <a:pt x="9130" y="7213"/>
                  </a:lnTo>
                  <a:lnTo>
                    <a:pt x="8879" y="7008"/>
                  </a:lnTo>
                  <a:lnTo>
                    <a:pt x="8628" y="6802"/>
                  </a:lnTo>
                  <a:close/>
                  <a:moveTo>
                    <a:pt x="9381" y="7419"/>
                  </a:moveTo>
                  <a:lnTo>
                    <a:pt x="9381" y="7441"/>
                  </a:lnTo>
                  <a:lnTo>
                    <a:pt x="9632" y="7624"/>
                  </a:lnTo>
                  <a:lnTo>
                    <a:pt x="9632" y="7624"/>
                  </a:lnTo>
                  <a:lnTo>
                    <a:pt x="9404" y="7419"/>
                  </a:lnTo>
                  <a:close/>
                  <a:moveTo>
                    <a:pt x="9632" y="7624"/>
                  </a:moveTo>
                  <a:lnTo>
                    <a:pt x="9884" y="7830"/>
                  </a:lnTo>
                  <a:lnTo>
                    <a:pt x="9655" y="7624"/>
                  </a:lnTo>
                  <a:close/>
                  <a:moveTo>
                    <a:pt x="9884" y="7830"/>
                  </a:moveTo>
                  <a:lnTo>
                    <a:pt x="10066" y="7966"/>
                  </a:lnTo>
                  <a:lnTo>
                    <a:pt x="10089" y="7966"/>
                  </a:lnTo>
                  <a:lnTo>
                    <a:pt x="9906"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3"/>
            <p:cNvSpPr/>
            <p:nvPr/>
          </p:nvSpPr>
          <p:spPr>
            <a:xfrm>
              <a:off x="14968547" y="645394"/>
              <a:ext cx="2121263" cy="1675122"/>
            </a:xfrm>
            <a:custGeom>
              <a:avLst/>
              <a:gdLst/>
              <a:ahLst/>
              <a:cxnLst/>
              <a:rect l="l" t="t" r="r" b="b"/>
              <a:pathLst>
                <a:path w="10089" h="7967" extrusionOk="0">
                  <a:moveTo>
                    <a:pt x="0" y="0"/>
                  </a:moveTo>
                  <a:lnTo>
                    <a:pt x="114" y="92"/>
                  </a:lnTo>
                  <a:lnTo>
                    <a:pt x="137" y="115"/>
                  </a:lnTo>
                  <a:lnTo>
                    <a:pt x="388" y="297"/>
                  </a:lnTo>
                  <a:lnTo>
                    <a:pt x="137" y="92"/>
                  </a:lnTo>
                  <a:lnTo>
                    <a:pt x="23" y="0"/>
                  </a:lnTo>
                  <a:close/>
                  <a:moveTo>
                    <a:pt x="388" y="297"/>
                  </a:moveTo>
                  <a:lnTo>
                    <a:pt x="388" y="320"/>
                  </a:lnTo>
                  <a:lnTo>
                    <a:pt x="639" y="503"/>
                  </a:lnTo>
                  <a:lnTo>
                    <a:pt x="411" y="297"/>
                  </a:lnTo>
                  <a:close/>
                  <a:moveTo>
                    <a:pt x="639" y="503"/>
                  </a:moveTo>
                  <a:lnTo>
                    <a:pt x="890" y="708"/>
                  </a:lnTo>
                  <a:lnTo>
                    <a:pt x="913" y="708"/>
                  </a:lnTo>
                  <a:lnTo>
                    <a:pt x="662" y="503"/>
                  </a:lnTo>
                  <a:close/>
                  <a:moveTo>
                    <a:pt x="913" y="708"/>
                  </a:moveTo>
                  <a:lnTo>
                    <a:pt x="1141" y="913"/>
                  </a:lnTo>
                  <a:lnTo>
                    <a:pt x="1164" y="913"/>
                  </a:lnTo>
                  <a:lnTo>
                    <a:pt x="1164" y="891"/>
                  </a:lnTo>
                  <a:lnTo>
                    <a:pt x="913" y="708"/>
                  </a:lnTo>
                  <a:close/>
                  <a:moveTo>
                    <a:pt x="1164" y="913"/>
                  </a:moveTo>
                  <a:lnTo>
                    <a:pt x="1415" y="1119"/>
                  </a:lnTo>
                  <a:lnTo>
                    <a:pt x="1666" y="1324"/>
                  </a:lnTo>
                  <a:lnTo>
                    <a:pt x="1917" y="1530"/>
                  </a:lnTo>
                  <a:lnTo>
                    <a:pt x="1940" y="1530"/>
                  </a:lnTo>
                  <a:lnTo>
                    <a:pt x="1940" y="1507"/>
                  </a:lnTo>
                  <a:lnTo>
                    <a:pt x="1689" y="1324"/>
                  </a:lnTo>
                  <a:lnTo>
                    <a:pt x="1666" y="1301"/>
                  </a:lnTo>
                  <a:lnTo>
                    <a:pt x="1438" y="1119"/>
                  </a:lnTo>
                  <a:lnTo>
                    <a:pt x="1415" y="1096"/>
                  </a:lnTo>
                  <a:lnTo>
                    <a:pt x="1164" y="913"/>
                  </a:lnTo>
                  <a:close/>
                  <a:moveTo>
                    <a:pt x="1940" y="1530"/>
                  </a:moveTo>
                  <a:lnTo>
                    <a:pt x="2168" y="1735"/>
                  </a:lnTo>
                  <a:lnTo>
                    <a:pt x="2191" y="1735"/>
                  </a:lnTo>
                  <a:lnTo>
                    <a:pt x="2191" y="1712"/>
                  </a:lnTo>
                  <a:lnTo>
                    <a:pt x="1940" y="1530"/>
                  </a:lnTo>
                  <a:close/>
                  <a:moveTo>
                    <a:pt x="2442" y="1918"/>
                  </a:moveTo>
                  <a:lnTo>
                    <a:pt x="2442" y="1941"/>
                  </a:lnTo>
                  <a:lnTo>
                    <a:pt x="2693" y="2123"/>
                  </a:lnTo>
                  <a:lnTo>
                    <a:pt x="2465" y="1918"/>
                  </a:lnTo>
                  <a:close/>
                  <a:moveTo>
                    <a:pt x="2693" y="2123"/>
                  </a:moveTo>
                  <a:lnTo>
                    <a:pt x="2693" y="2146"/>
                  </a:lnTo>
                  <a:lnTo>
                    <a:pt x="2944" y="2329"/>
                  </a:lnTo>
                  <a:lnTo>
                    <a:pt x="2967" y="2351"/>
                  </a:lnTo>
                  <a:lnTo>
                    <a:pt x="3196" y="2534"/>
                  </a:lnTo>
                  <a:lnTo>
                    <a:pt x="3218" y="2557"/>
                  </a:lnTo>
                  <a:lnTo>
                    <a:pt x="3469" y="2739"/>
                  </a:lnTo>
                  <a:lnTo>
                    <a:pt x="3469" y="2739"/>
                  </a:lnTo>
                  <a:lnTo>
                    <a:pt x="3218" y="2534"/>
                  </a:lnTo>
                  <a:lnTo>
                    <a:pt x="2967" y="2329"/>
                  </a:lnTo>
                  <a:lnTo>
                    <a:pt x="2716" y="2123"/>
                  </a:lnTo>
                  <a:close/>
                  <a:moveTo>
                    <a:pt x="3469" y="2739"/>
                  </a:moveTo>
                  <a:lnTo>
                    <a:pt x="3469" y="2762"/>
                  </a:lnTo>
                  <a:lnTo>
                    <a:pt x="3721" y="2945"/>
                  </a:lnTo>
                  <a:lnTo>
                    <a:pt x="3492" y="2739"/>
                  </a:lnTo>
                  <a:close/>
                  <a:moveTo>
                    <a:pt x="3721" y="2945"/>
                  </a:moveTo>
                  <a:lnTo>
                    <a:pt x="3972" y="3150"/>
                  </a:lnTo>
                  <a:lnTo>
                    <a:pt x="3994" y="3150"/>
                  </a:lnTo>
                  <a:lnTo>
                    <a:pt x="3743" y="2945"/>
                  </a:lnTo>
                  <a:close/>
                  <a:moveTo>
                    <a:pt x="3994" y="3150"/>
                  </a:moveTo>
                  <a:lnTo>
                    <a:pt x="4223" y="3356"/>
                  </a:lnTo>
                  <a:lnTo>
                    <a:pt x="4246" y="3356"/>
                  </a:lnTo>
                  <a:lnTo>
                    <a:pt x="4246" y="3333"/>
                  </a:lnTo>
                  <a:lnTo>
                    <a:pt x="3994" y="3150"/>
                  </a:lnTo>
                  <a:close/>
                  <a:moveTo>
                    <a:pt x="4246" y="3356"/>
                  </a:moveTo>
                  <a:lnTo>
                    <a:pt x="4497" y="3561"/>
                  </a:lnTo>
                  <a:lnTo>
                    <a:pt x="4748" y="3767"/>
                  </a:lnTo>
                  <a:lnTo>
                    <a:pt x="4999" y="3972"/>
                  </a:lnTo>
                  <a:lnTo>
                    <a:pt x="5022" y="3972"/>
                  </a:lnTo>
                  <a:lnTo>
                    <a:pt x="5022" y="3949"/>
                  </a:lnTo>
                  <a:lnTo>
                    <a:pt x="4771" y="3767"/>
                  </a:lnTo>
                  <a:lnTo>
                    <a:pt x="4748" y="3744"/>
                  </a:lnTo>
                  <a:lnTo>
                    <a:pt x="4519" y="3561"/>
                  </a:lnTo>
                  <a:lnTo>
                    <a:pt x="4497" y="3538"/>
                  </a:lnTo>
                  <a:lnTo>
                    <a:pt x="4246" y="3356"/>
                  </a:lnTo>
                  <a:close/>
                  <a:moveTo>
                    <a:pt x="5022" y="3972"/>
                  </a:moveTo>
                  <a:lnTo>
                    <a:pt x="5250" y="4177"/>
                  </a:lnTo>
                  <a:lnTo>
                    <a:pt x="5273" y="4177"/>
                  </a:lnTo>
                  <a:lnTo>
                    <a:pt x="5273" y="4155"/>
                  </a:lnTo>
                  <a:lnTo>
                    <a:pt x="5022" y="3972"/>
                  </a:lnTo>
                  <a:close/>
                  <a:moveTo>
                    <a:pt x="5273" y="4177"/>
                  </a:moveTo>
                  <a:lnTo>
                    <a:pt x="5501" y="4360"/>
                  </a:lnTo>
                  <a:lnTo>
                    <a:pt x="5524" y="4383"/>
                  </a:lnTo>
                  <a:lnTo>
                    <a:pt x="5775" y="4566"/>
                  </a:lnTo>
                  <a:lnTo>
                    <a:pt x="5775" y="4566"/>
                  </a:lnTo>
                  <a:lnTo>
                    <a:pt x="5524" y="4360"/>
                  </a:lnTo>
                  <a:lnTo>
                    <a:pt x="5273" y="4177"/>
                  </a:lnTo>
                  <a:close/>
                  <a:moveTo>
                    <a:pt x="5775" y="4566"/>
                  </a:moveTo>
                  <a:lnTo>
                    <a:pt x="5775" y="4588"/>
                  </a:lnTo>
                  <a:lnTo>
                    <a:pt x="6026" y="4771"/>
                  </a:lnTo>
                  <a:lnTo>
                    <a:pt x="5798" y="4566"/>
                  </a:lnTo>
                  <a:close/>
                  <a:moveTo>
                    <a:pt x="6026" y="4771"/>
                  </a:moveTo>
                  <a:lnTo>
                    <a:pt x="6026" y="4794"/>
                  </a:lnTo>
                  <a:lnTo>
                    <a:pt x="6277" y="4976"/>
                  </a:lnTo>
                  <a:lnTo>
                    <a:pt x="6300" y="4999"/>
                  </a:lnTo>
                  <a:lnTo>
                    <a:pt x="6528" y="5182"/>
                  </a:lnTo>
                  <a:lnTo>
                    <a:pt x="6551" y="5205"/>
                  </a:lnTo>
                  <a:lnTo>
                    <a:pt x="6802" y="5387"/>
                  </a:lnTo>
                  <a:lnTo>
                    <a:pt x="6551" y="5182"/>
                  </a:lnTo>
                  <a:lnTo>
                    <a:pt x="6300" y="4976"/>
                  </a:lnTo>
                  <a:lnTo>
                    <a:pt x="6049" y="4771"/>
                  </a:lnTo>
                  <a:close/>
                  <a:moveTo>
                    <a:pt x="6802" y="5387"/>
                  </a:moveTo>
                  <a:lnTo>
                    <a:pt x="7053" y="5593"/>
                  </a:lnTo>
                  <a:lnTo>
                    <a:pt x="6825" y="5387"/>
                  </a:lnTo>
                  <a:close/>
                  <a:moveTo>
                    <a:pt x="7053" y="5593"/>
                  </a:moveTo>
                  <a:lnTo>
                    <a:pt x="7304" y="5798"/>
                  </a:lnTo>
                  <a:lnTo>
                    <a:pt x="7327" y="5798"/>
                  </a:lnTo>
                  <a:lnTo>
                    <a:pt x="7327" y="5775"/>
                  </a:lnTo>
                  <a:lnTo>
                    <a:pt x="7076" y="5593"/>
                  </a:lnTo>
                  <a:close/>
                  <a:moveTo>
                    <a:pt x="7327" y="5798"/>
                  </a:moveTo>
                  <a:lnTo>
                    <a:pt x="7555" y="6004"/>
                  </a:lnTo>
                  <a:lnTo>
                    <a:pt x="7578" y="6004"/>
                  </a:lnTo>
                  <a:lnTo>
                    <a:pt x="7578" y="5981"/>
                  </a:lnTo>
                  <a:lnTo>
                    <a:pt x="7327" y="5798"/>
                  </a:lnTo>
                  <a:close/>
                  <a:moveTo>
                    <a:pt x="7578" y="6004"/>
                  </a:moveTo>
                  <a:lnTo>
                    <a:pt x="7829" y="6209"/>
                  </a:lnTo>
                  <a:lnTo>
                    <a:pt x="8080" y="6414"/>
                  </a:lnTo>
                  <a:lnTo>
                    <a:pt x="8331" y="6620"/>
                  </a:lnTo>
                  <a:lnTo>
                    <a:pt x="8354" y="6620"/>
                  </a:lnTo>
                  <a:lnTo>
                    <a:pt x="8354" y="6597"/>
                  </a:lnTo>
                  <a:lnTo>
                    <a:pt x="8103" y="6414"/>
                  </a:lnTo>
                  <a:lnTo>
                    <a:pt x="8080" y="6392"/>
                  </a:lnTo>
                  <a:lnTo>
                    <a:pt x="7852" y="6209"/>
                  </a:lnTo>
                  <a:lnTo>
                    <a:pt x="7829" y="6186"/>
                  </a:lnTo>
                  <a:lnTo>
                    <a:pt x="7578" y="6004"/>
                  </a:lnTo>
                  <a:close/>
                  <a:moveTo>
                    <a:pt x="8354" y="6620"/>
                  </a:moveTo>
                  <a:lnTo>
                    <a:pt x="8582" y="6802"/>
                  </a:lnTo>
                  <a:lnTo>
                    <a:pt x="8605" y="6825"/>
                  </a:lnTo>
                  <a:lnTo>
                    <a:pt x="8856" y="7008"/>
                  </a:lnTo>
                  <a:lnTo>
                    <a:pt x="8856" y="7008"/>
                  </a:lnTo>
                  <a:lnTo>
                    <a:pt x="8605" y="6802"/>
                  </a:lnTo>
                  <a:lnTo>
                    <a:pt x="8354" y="6620"/>
                  </a:lnTo>
                  <a:close/>
                  <a:moveTo>
                    <a:pt x="8856" y="7008"/>
                  </a:moveTo>
                  <a:lnTo>
                    <a:pt x="8856" y="7031"/>
                  </a:lnTo>
                  <a:lnTo>
                    <a:pt x="9107" y="7213"/>
                  </a:lnTo>
                  <a:lnTo>
                    <a:pt x="8879" y="7008"/>
                  </a:lnTo>
                  <a:close/>
                  <a:moveTo>
                    <a:pt x="9107" y="7213"/>
                  </a:moveTo>
                  <a:lnTo>
                    <a:pt x="9107" y="7236"/>
                  </a:lnTo>
                  <a:lnTo>
                    <a:pt x="9358" y="7419"/>
                  </a:lnTo>
                  <a:lnTo>
                    <a:pt x="9381" y="7441"/>
                  </a:lnTo>
                  <a:lnTo>
                    <a:pt x="9609" y="7624"/>
                  </a:lnTo>
                  <a:lnTo>
                    <a:pt x="9632" y="7624"/>
                  </a:lnTo>
                  <a:lnTo>
                    <a:pt x="9381" y="7419"/>
                  </a:lnTo>
                  <a:lnTo>
                    <a:pt x="9130" y="7213"/>
                  </a:lnTo>
                  <a:close/>
                  <a:moveTo>
                    <a:pt x="9883" y="7830"/>
                  </a:moveTo>
                  <a:lnTo>
                    <a:pt x="10066" y="7966"/>
                  </a:lnTo>
                  <a:lnTo>
                    <a:pt x="10089" y="7966"/>
                  </a:lnTo>
                  <a:lnTo>
                    <a:pt x="9906"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3"/>
            <p:cNvSpPr/>
            <p:nvPr/>
          </p:nvSpPr>
          <p:spPr>
            <a:xfrm>
              <a:off x="14858162" y="645394"/>
              <a:ext cx="2121263" cy="1675122"/>
            </a:xfrm>
            <a:custGeom>
              <a:avLst/>
              <a:gdLst/>
              <a:ahLst/>
              <a:cxnLst/>
              <a:rect l="l" t="t" r="r" b="b"/>
              <a:pathLst>
                <a:path w="10089" h="7967" extrusionOk="0">
                  <a:moveTo>
                    <a:pt x="0" y="0"/>
                  </a:moveTo>
                  <a:lnTo>
                    <a:pt x="137" y="92"/>
                  </a:lnTo>
                  <a:lnTo>
                    <a:pt x="160" y="115"/>
                  </a:lnTo>
                  <a:lnTo>
                    <a:pt x="388" y="297"/>
                  </a:lnTo>
                  <a:lnTo>
                    <a:pt x="411" y="320"/>
                  </a:lnTo>
                  <a:lnTo>
                    <a:pt x="639" y="503"/>
                  </a:lnTo>
                  <a:lnTo>
                    <a:pt x="662" y="503"/>
                  </a:lnTo>
                  <a:lnTo>
                    <a:pt x="411" y="297"/>
                  </a:lnTo>
                  <a:lnTo>
                    <a:pt x="160" y="92"/>
                  </a:lnTo>
                  <a:lnTo>
                    <a:pt x="23" y="0"/>
                  </a:lnTo>
                  <a:close/>
                  <a:moveTo>
                    <a:pt x="913" y="708"/>
                  </a:moveTo>
                  <a:lnTo>
                    <a:pt x="1164" y="913"/>
                  </a:lnTo>
                  <a:lnTo>
                    <a:pt x="1415" y="1119"/>
                  </a:lnTo>
                  <a:lnTo>
                    <a:pt x="1438" y="1119"/>
                  </a:lnTo>
                  <a:lnTo>
                    <a:pt x="1438" y="1096"/>
                  </a:lnTo>
                  <a:lnTo>
                    <a:pt x="1187" y="913"/>
                  </a:lnTo>
                  <a:lnTo>
                    <a:pt x="1164" y="891"/>
                  </a:lnTo>
                  <a:lnTo>
                    <a:pt x="936" y="708"/>
                  </a:lnTo>
                  <a:close/>
                  <a:moveTo>
                    <a:pt x="1438" y="1119"/>
                  </a:moveTo>
                  <a:lnTo>
                    <a:pt x="1666" y="1324"/>
                  </a:lnTo>
                  <a:lnTo>
                    <a:pt x="1689" y="1324"/>
                  </a:lnTo>
                  <a:lnTo>
                    <a:pt x="1689" y="1301"/>
                  </a:lnTo>
                  <a:lnTo>
                    <a:pt x="1438" y="1119"/>
                  </a:lnTo>
                  <a:close/>
                  <a:moveTo>
                    <a:pt x="1689" y="1324"/>
                  </a:moveTo>
                  <a:lnTo>
                    <a:pt x="1940" y="1530"/>
                  </a:lnTo>
                  <a:lnTo>
                    <a:pt x="2191" y="1735"/>
                  </a:lnTo>
                  <a:lnTo>
                    <a:pt x="2442" y="1918"/>
                  </a:lnTo>
                  <a:lnTo>
                    <a:pt x="2465" y="1941"/>
                  </a:lnTo>
                  <a:lnTo>
                    <a:pt x="2693" y="2123"/>
                  </a:lnTo>
                  <a:lnTo>
                    <a:pt x="2716" y="2146"/>
                  </a:lnTo>
                  <a:lnTo>
                    <a:pt x="2967" y="2329"/>
                  </a:lnTo>
                  <a:lnTo>
                    <a:pt x="2716" y="2123"/>
                  </a:lnTo>
                  <a:lnTo>
                    <a:pt x="2465" y="1918"/>
                  </a:lnTo>
                  <a:lnTo>
                    <a:pt x="2214" y="1735"/>
                  </a:lnTo>
                  <a:lnTo>
                    <a:pt x="2191" y="1712"/>
                  </a:lnTo>
                  <a:lnTo>
                    <a:pt x="1963" y="1530"/>
                  </a:lnTo>
                  <a:lnTo>
                    <a:pt x="1940" y="1507"/>
                  </a:lnTo>
                  <a:lnTo>
                    <a:pt x="1689" y="1324"/>
                  </a:lnTo>
                  <a:close/>
                  <a:moveTo>
                    <a:pt x="2967" y="2329"/>
                  </a:moveTo>
                  <a:lnTo>
                    <a:pt x="2967" y="2351"/>
                  </a:lnTo>
                  <a:lnTo>
                    <a:pt x="3218" y="2534"/>
                  </a:lnTo>
                  <a:lnTo>
                    <a:pt x="2990" y="2329"/>
                  </a:lnTo>
                  <a:close/>
                  <a:moveTo>
                    <a:pt x="3218" y="2534"/>
                  </a:moveTo>
                  <a:lnTo>
                    <a:pt x="3218" y="2557"/>
                  </a:lnTo>
                  <a:lnTo>
                    <a:pt x="3469" y="2739"/>
                  </a:lnTo>
                  <a:lnTo>
                    <a:pt x="3492" y="2762"/>
                  </a:lnTo>
                  <a:lnTo>
                    <a:pt x="3721" y="2945"/>
                  </a:lnTo>
                  <a:lnTo>
                    <a:pt x="3743" y="2945"/>
                  </a:lnTo>
                  <a:lnTo>
                    <a:pt x="3492" y="2739"/>
                  </a:lnTo>
                  <a:lnTo>
                    <a:pt x="3241" y="2534"/>
                  </a:lnTo>
                  <a:close/>
                  <a:moveTo>
                    <a:pt x="3994" y="3150"/>
                  </a:moveTo>
                  <a:lnTo>
                    <a:pt x="4246" y="3356"/>
                  </a:lnTo>
                  <a:lnTo>
                    <a:pt x="4497" y="3561"/>
                  </a:lnTo>
                  <a:lnTo>
                    <a:pt x="4519" y="3561"/>
                  </a:lnTo>
                  <a:lnTo>
                    <a:pt x="4519" y="3538"/>
                  </a:lnTo>
                  <a:lnTo>
                    <a:pt x="4268" y="3356"/>
                  </a:lnTo>
                  <a:lnTo>
                    <a:pt x="4246" y="3333"/>
                  </a:lnTo>
                  <a:lnTo>
                    <a:pt x="4017" y="3150"/>
                  </a:lnTo>
                  <a:close/>
                  <a:moveTo>
                    <a:pt x="4519" y="3561"/>
                  </a:moveTo>
                  <a:lnTo>
                    <a:pt x="4748" y="3767"/>
                  </a:lnTo>
                  <a:lnTo>
                    <a:pt x="4771" y="3767"/>
                  </a:lnTo>
                  <a:lnTo>
                    <a:pt x="4771" y="3744"/>
                  </a:lnTo>
                  <a:lnTo>
                    <a:pt x="4519" y="3561"/>
                  </a:lnTo>
                  <a:close/>
                  <a:moveTo>
                    <a:pt x="4771" y="3767"/>
                  </a:moveTo>
                  <a:lnTo>
                    <a:pt x="5022" y="3972"/>
                  </a:lnTo>
                  <a:lnTo>
                    <a:pt x="5273" y="4177"/>
                  </a:lnTo>
                  <a:lnTo>
                    <a:pt x="5524" y="4360"/>
                  </a:lnTo>
                  <a:lnTo>
                    <a:pt x="5296" y="4177"/>
                  </a:lnTo>
                  <a:lnTo>
                    <a:pt x="5273" y="4155"/>
                  </a:lnTo>
                  <a:lnTo>
                    <a:pt x="5044" y="3972"/>
                  </a:lnTo>
                  <a:lnTo>
                    <a:pt x="5022" y="3949"/>
                  </a:lnTo>
                  <a:lnTo>
                    <a:pt x="4771" y="3767"/>
                  </a:lnTo>
                  <a:close/>
                  <a:moveTo>
                    <a:pt x="5524" y="4360"/>
                  </a:moveTo>
                  <a:lnTo>
                    <a:pt x="5524" y="4383"/>
                  </a:lnTo>
                  <a:lnTo>
                    <a:pt x="5775" y="4566"/>
                  </a:lnTo>
                  <a:lnTo>
                    <a:pt x="5798" y="4588"/>
                  </a:lnTo>
                  <a:lnTo>
                    <a:pt x="6026" y="4771"/>
                  </a:lnTo>
                  <a:lnTo>
                    <a:pt x="6049" y="4794"/>
                  </a:lnTo>
                  <a:lnTo>
                    <a:pt x="6300" y="4976"/>
                  </a:lnTo>
                  <a:lnTo>
                    <a:pt x="6300" y="4976"/>
                  </a:lnTo>
                  <a:lnTo>
                    <a:pt x="6049" y="4771"/>
                  </a:lnTo>
                  <a:lnTo>
                    <a:pt x="5798" y="4566"/>
                  </a:lnTo>
                  <a:lnTo>
                    <a:pt x="5547" y="4360"/>
                  </a:lnTo>
                  <a:close/>
                  <a:moveTo>
                    <a:pt x="6300" y="4976"/>
                  </a:moveTo>
                  <a:lnTo>
                    <a:pt x="6300" y="4999"/>
                  </a:lnTo>
                  <a:lnTo>
                    <a:pt x="6551" y="5182"/>
                  </a:lnTo>
                  <a:lnTo>
                    <a:pt x="6323" y="4976"/>
                  </a:lnTo>
                  <a:close/>
                  <a:moveTo>
                    <a:pt x="6551" y="5182"/>
                  </a:moveTo>
                  <a:lnTo>
                    <a:pt x="6551" y="5205"/>
                  </a:lnTo>
                  <a:lnTo>
                    <a:pt x="6802" y="5387"/>
                  </a:lnTo>
                  <a:lnTo>
                    <a:pt x="6825" y="5387"/>
                  </a:lnTo>
                  <a:lnTo>
                    <a:pt x="6574" y="5182"/>
                  </a:lnTo>
                  <a:close/>
                  <a:moveTo>
                    <a:pt x="6825" y="5387"/>
                  </a:moveTo>
                  <a:lnTo>
                    <a:pt x="7053" y="5593"/>
                  </a:lnTo>
                  <a:lnTo>
                    <a:pt x="7076" y="5593"/>
                  </a:lnTo>
                  <a:lnTo>
                    <a:pt x="6825" y="5387"/>
                  </a:lnTo>
                  <a:close/>
                  <a:moveTo>
                    <a:pt x="7076" y="5593"/>
                  </a:moveTo>
                  <a:lnTo>
                    <a:pt x="7327" y="5798"/>
                  </a:lnTo>
                  <a:lnTo>
                    <a:pt x="7578" y="6004"/>
                  </a:lnTo>
                  <a:lnTo>
                    <a:pt x="7829" y="6209"/>
                  </a:lnTo>
                  <a:lnTo>
                    <a:pt x="7852" y="6209"/>
                  </a:lnTo>
                  <a:lnTo>
                    <a:pt x="7852" y="6186"/>
                  </a:lnTo>
                  <a:lnTo>
                    <a:pt x="7601" y="6004"/>
                  </a:lnTo>
                  <a:lnTo>
                    <a:pt x="7578" y="5981"/>
                  </a:lnTo>
                  <a:lnTo>
                    <a:pt x="7350" y="5798"/>
                  </a:lnTo>
                  <a:lnTo>
                    <a:pt x="7327" y="5775"/>
                  </a:lnTo>
                  <a:lnTo>
                    <a:pt x="7076" y="5593"/>
                  </a:lnTo>
                  <a:close/>
                  <a:moveTo>
                    <a:pt x="7852" y="6209"/>
                  </a:moveTo>
                  <a:lnTo>
                    <a:pt x="8080" y="6414"/>
                  </a:lnTo>
                  <a:lnTo>
                    <a:pt x="8103" y="6414"/>
                  </a:lnTo>
                  <a:lnTo>
                    <a:pt x="8103" y="6392"/>
                  </a:lnTo>
                  <a:lnTo>
                    <a:pt x="7852" y="6209"/>
                  </a:lnTo>
                  <a:close/>
                  <a:moveTo>
                    <a:pt x="8103" y="6414"/>
                  </a:moveTo>
                  <a:lnTo>
                    <a:pt x="8354" y="6620"/>
                  </a:lnTo>
                  <a:lnTo>
                    <a:pt x="8605" y="6802"/>
                  </a:lnTo>
                  <a:lnTo>
                    <a:pt x="8377" y="6620"/>
                  </a:lnTo>
                  <a:lnTo>
                    <a:pt x="8354" y="6597"/>
                  </a:lnTo>
                  <a:lnTo>
                    <a:pt x="8103" y="6414"/>
                  </a:lnTo>
                  <a:close/>
                  <a:moveTo>
                    <a:pt x="8605" y="6802"/>
                  </a:moveTo>
                  <a:lnTo>
                    <a:pt x="8605" y="6825"/>
                  </a:lnTo>
                  <a:lnTo>
                    <a:pt x="8856" y="7008"/>
                  </a:lnTo>
                  <a:lnTo>
                    <a:pt x="8879" y="7031"/>
                  </a:lnTo>
                  <a:lnTo>
                    <a:pt x="9107" y="7213"/>
                  </a:lnTo>
                  <a:lnTo>
                    <a:pt x="9130" y="7236"/>
                  </a:lnTo>
                  <a:lnTo>
                    <a:pt x="9381" y="7419"/>
                  </a:lnTo>
                  <a:lnTo>
                    <a:pt x="9130" y="7213"/>
                  </a:lnTo>
                  <a:lnTo>
                    <a:pt x="8879" y="7008"/>
                  </a:lnTo>
                  <a:lnTo>
                    <a:pt x="8628" y="6802"/>
                  </a:lnTo>
                  <a:close/>
                  <a:moveTo>
                    <a:pt x="9381" y="7419"/>
                  </a:moveTo>
                  <a:lnTo>
                    <a:pt x="9381" y="7441"/>
                  </a:lnTo>
                  <a:lnTo>
                    <a:pt x="9632" y="7624"/>
                  </a:lnTo>
                  <a:lnTo>
                    <a:pt x="9404" y="7419"/>
                  </a:lnTo>
                  <a:close/>
                  <a:moveTo>
                    <a:pt x="9632" y="7624"/>
                  </a:moveTo>
                  <a:lnTo>
                    <a:pt x="9632" y="7647"/>
                  </a:lnTo>
                  <a:lnTo>
                    <a:pt x="9883" y="7830"/>
                  </a:lnTo>
                  <a:lnTo>
                    <a:pt x="9906" y="7830"/>
                  </a:lnTo>
                  <a:lnTo>
                    <a:pt x="9655" y="7624"/>
                  </a:lnTo>
                  <a:close/>
                  <a:moveTo>
                    <a:pt x="9906" y="7830"/>
                  </a:moveTo>
                  <a:lnTo>
                    <a:pt x="10066" y="7966"/>
                  </a:lnTo>
                  <a:lnTo>
                    <a:pt x="10089" y="7966"/>
                  </a:lnTo>
                  <a:lnTo>
                    <a:pt x="9906"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3"/>
            <p:cNvSpPr/>
            <p:nvPr/>
          </p:nvSpPr>
          <p:spPr>
            <a:xfrm>
              <a:off x="14752403" y="645394"/>
              <a:ext cx="2121473" cy="1675122"/>
            </a:xfrm>
            <a:custGeom>
              <a:avLst/>
              <a:gdLst/>
              <a:ahLst/>
              <a:cxnLst/>
              <a:rect l="l" t="t" r="r" b="b"/>
              <a:pathLst>
                <a:path w="10090" h="7967" extrusionOk="0">
                  <a:moveTo>
                    <a:pt x="1" y="0"/>
                  </a:moveTo>
                  <a:lnTo>
                    <a:pt x="138" y="92"/>
                  </a:lnTo>
                  <a:lnTo>
                    <a:pt x="138" y="92"/>
                  </a:lnTo>
                  <a:lnTo>
                    <a:pt x="24" y="0"/>
                  </a:lnTo>
                  <a:close/>
                  <a:moveTo>
                    <a:pt x="138" y="92"/>
                  </a:moveTo>
                  <a:lnTo>
                    <a:pt x="138" y="115"/>
                  </a:lnTo>
                  <a:lnTo>
                    <a:pt x="389" y="297"/>
                  </a:lnTo>
                  <a:lnTo>
                    <a:pt x="161" y="92"/>
                  </a:lnTo>
                  <a:close/>
                  <a:moveTo>
                    <a:pt x="389" y="297"/>
                  </a:moveTo>
                  <a:lnTo>
                    <a:pt x="389" y="320"/>
                  </a:lnTo>
                  <a:lnTo>
                    <a:pt x="640" y="503"/>
                  </a:lnTo>
                  <a:lnTo>
                    <a:pt x="663" y="503"/>
                  </a:lnTo>
                  <a:lnTo>
                    <a:pt x="412" y="297"/>
                  </a:lnTo>
                  <a:close/>
                  <a:moveTo>
                    <a:pt x="663" y="503"/>
                  </a:moveTo>
                  <a:lnTo>
                    <a:pt x="891" y="708"/>
                  </a:lnTo>
                  <a:lnTo>
                    <a:pt x="914" y="708"/>
                  </a:lnTo>
                  <a:lnTo>
                    <a:pt x="663" y="503"/>
                  </a:lnTo>
                  <a:close/>
                  <a:moveTo>
                    <a:pt x="914" y="708"/>
                  </a:moveTo>
                  <a:lnTo>
                    <a:pt x="1142" y="913"/>
                  </a:lnTo>
                  <a:lnTo>
                    <a:pt x="1165" y="913"/>
                  </a:lnTo>
                  <a:lnTo>
                    <a:pt x="1165" y="891"/>
                  </a:lnTo>
                  <a:lnTo>
                    <a:pt x="914" y="708"/>
                  </a:lnTo>
                  <a:close/>
                  <a:moveTo>
                    <a:pt x="1165" y="913"/>
                  </a:moveTo>
                  <a:lnTo>
                    <a:pt x="1416" y="1119"/>
                  </a:lnTo>
                  <a:lnTo>
                    <a:pt x="1667" y="1324"/>
                  </a:lnTo>
                  <a:lnTo>
                    <a:pt x="1918" y="1530"/>
                  </a:lnTo>
                  <a:lnTo>
                    <a:pt x="1941" y="1530"/>
                  </a:lnTo>
                  <a:lnTo>
                    <a:pt x="1941" y="1507"/>
                  </a:lnTo>
                  <a:lnTo>
                    <a:pt x="1690" y="1324"/>
                  </a:lnTo>
                  <a:lnTo>
                    <a:pt x="1667" y="1301"/>
                  </a:lnTo>
                  <a:lnTo>
                    <a:pt x="1439" y="1119"/>
                  </a:lnTo>
                  <a:lnTo>
                    <a:pt x="1416" y="1096"/>
                  </a:lnTo>
                  <a:lnTo>
                    <a:pt x="1165" y="913"/>
                  </a:lnTo>
                  <a:close/>
                  <a:moveTo>
                    <a:pt x="1941" y="1530"/>
                  </a:moveTo>
                  <a:lnTo>
                    <a:pt x="2169" y="1735"/>
                  </a:lnTo>
                  <a:lnTo>
                    <a:pt x="2192" y="1735"/>
                  </a:lnTo>
                  <a:lnTo>
                    <a:pt x="2192" y="1712"/>
                  </a:lnTo>
                  <a:lnTo>
                    <a:pt x="1941" y="1530"/>
                  </a:lnTo>
                  <a:close/>
                  <a:moveTo>
                    <a:pt x="2443" y="1918"/>
                  </a:moveTo>
                  <a:lnTo>
                    <a:pt x="2443" y="1941"/>
                  </a:lnTo>
                  <a:lnTo>
                    <a:pt x="2694" y="2123"/>
                  </a:lnTo>
                  <a:lnTo>
                    <a:pt x="2466" y="1918"/>
                  </a:lnTo>
                  <a:close/>
                  <a:moveTo>
                    <a:pt x="2694" y="2123"/>
                  </a:moveTo>
                  <a:lnTo>
                    <a:pt x="2694" y="2146"/>
                  </a:lnTo>
                  <a:lnTo>
                    <a:pt x="2945" y="2329"/>
                  </a:lnTo>
                  <a:lnTo>
                    <a:pt x="2968" y="2351"/>
                  </a:lnTo>
                  <a:lnTo>
                    <a:pt x="3196" y="2534"/>
                  </a:lnTo>
                  <a:lnTo>
                    <a:pt x="3219" y="2557"/>
                  </a:lnTo>
                  <a:lnTo>
                    <a:pt x="3470" y="2739"/>
                  </a:lnTo>
                  <a:lnTo>
                    <a:pt x="3219" y="2534"/>
                  </a:lnTo>
                  <a:lnTo>
                    <a:pt x="2968" y="2329"/>
                  </a:lnTo>
                  <a:lnTo>
                    <a:pt x="2717" y="2123"/>
                  </a:lnTo>
                  <a:close/>
                  <a:moveTo>
                    <a:pt x="3470" y="2739"/>
                  </a:moveTo>
                  <a:lnTo>
                    <a:pt x="3470" y="2762"/>
                  </a:lnTo>
                  <a:lnTo>
                    <a:pt x="3721" y="2945"/>
                  </a:lnTo>
                  <a:lnTo>
                    <a:pt x="3493" y="2739"/>
                  </a:lnTo>
                  <a:close/>
                  <a:moveTo>
                    <a:pt x="3721" y="2945"/>
                  </a:moveTo>
                  <a:lnTo>
                    <a:pt x="3972" y="3150"/>
                  </a:lnTo>
                  <a:lnTo>
                    <a:pt x="3995" y="3150"/>
                  </a:lnTo>
                  <a:lnTo>
                    <a:pt x="3744" y="2945"/>
                  </a:lnTo>
                  <a:close/>
                  <a:moveTo>
                    <a:pt x="3995" y="3150"/>
                  </a:moveTo>
                  <a:lnTo>
                    <a:pt x="4224" y="3356"/>
                  </a:lnTo>
                  <a:lnTo>
                    <a:pt x="4246" y="3356"/>
                  </a:lnTo>
                  <a:lnTo>
                    <a:pt x="4246" y="3333"/>
                  </a:lnTo>
                  <a:lnTo>
                    <a:pt x="3995" y="3150"/>
                  </a:lnTo>
                  <a:close/>
                  <a:moveTo>
                    <a:pt x="4246" y="3356"/>
                  </a:moveTo>
                  <a:lnTo>
                    <a:pt x="4497" y="3561"/>
                  </a:lnTo>
                  <a:lnTo>
                    <a:pt x="4749" y="3767"/>
                  </a:lnTo>
                  <a:lnTo>
                    <a:pt x="5000" y="3972"/>
                  </a:lnTo>
                  <a:lnTo>
                    <a:pt x="5022" y="3972"/>
                  </a:lnTo>
                  <a:lnTo>
                    <a:pt x="5022" y="3949"/>
                  </a:lnTo>
                  <a:lnTo>
                    <a:pt x="4771" y="3767"/>
                  </a:lnTo>
                  <a:lnTo>
                    <a:pt x="4749" y="3744"/>
                  </a:lnTo>
                  <a:lnTo>
                    <a:pt x="4520" y="3561"/>
                  </a:lnTo>
                  <a:lnTo>
                    <a:pt x="4497" y="3538"/>
                  </a:lnTo>
                  <a:lnTo>
                    <a:pt x="4246" y="3356"/>
                  </a:lnTo>
                  <a:close/>
                  <a:moveTo>
                    <a:pt x="5022" y="3972"/>
                  </a:moveTo>
                  <a:lnTo>
                    <a:pt x="5251" y="4177"/>
                  </a:lnTo>
                  <a:lnTo>
                    <a:pt x="5274" y="4177"/>
                  </a:lnTo>
                  <a:lnTo>
                    <a:pt x="5274" y="4155"/>
                  </a:lnTo>
                  <a:lnTo>
                    <a:pt x="5022" y="3972"/>
                  </a:lnTo>
                  <a:close/>
                  <a:moveTo>
                    <a:pt x="5525" y="4360"/>
                  </a:moveTo>
                  <a:lnTo>
                    <a:pt x="5525" y="4383"/>
                  </a:lnTo>
                  <a:lnTo>
                    <a:pt x="5776" y="4566"/>
                  </a:lnTo>
                  <a:lnTo>
                    <a:pt x="5776" y="4566"/>
                  </a:lnTo>
                  <a:lnTo>
                    <a:pt x="5547" y="4360"/>
                  </a:lnTo>
                  <a:close/>
                  <a:moveTo>
                    <a:pt x="5776" y="4566"/>
                  </a:moveTo>
                  <a:lnTo>
                    <a:pt x="5776" y="4588"/>
                  </a:lnTo>
                  <a:lnTo>
                    <a:pt x="6027" y="4771"/>
                  </a:lnTo>
                  <a:lnTo>
                    <a:pt x="5799" y="4566"/>
                  </a:lnTo>
                  <a:close/>
                  <a:moveTo>
                    <a:pt x="6027" y="4771"/>
                  </a:moveTo>
                  <a:lnTo>
                    <a:pt x="6027" y="4794"/>
                  </a:lnTo>
                  <a:lnTo>
                    <a:pt x="6278" y="4976"/>
                  </a:lnTo>
                  <a:lnTo>
                    <a:pt x="6301" y="4999"/>
                  </a:lnTo>
                  <a:lnTo>
                    <a:pt x="6529" y="5182"/>
                  </a:lnTo>
                  <a:lnTo>
                    <a:pt x="6552" y="5205"/>
                  </a:lnTo>
                  <a:lnTo>
                    <a:pt x="6803" y="5387"/>
                  </a:lnTo>
                  <a:lnTo>
                    <a:pt x="6552" y="5182"/>
                  </a:lnTo>
                  <a:lnTo>
                    <a:pt x="6301" y="4976"/>
                  </a:lnTo>
                  <a:lnTo>
                    <a:pt x="6050" y="4771"/>
                  </a:lnTo>
                  <a:close/>
                  <a:moveTo>
                    <a:pt x="6803" y="5387"/>
                  </a:moveTo>
                  <a:lnTo>
                    <a:pt x="7054" y="5593"/>
                  </a:lnTo>
                  <a:lnTo>
                    <a:pt x="6826" y="5387"/>
                  </a:lnTo>
                  <a:close/>
                  <a:moveTo>
                    <a:pt x="7054" y="5593"/>
                  </a:moveTo>
                  <a:lnTo>
                    <a:pt x="7305" y="5798"/>
                  </a:lnTo>
                  <a:lnTo>
                    <a:pt x="7328" y="5798"/>
                  </a:lnTo>
                  <a:lnTo>
                    <a:pt x="7328" y="5775"/>
                  </a:lnTo>
                  <a:lnTo>
                    <a:pt x="7077" y="5593"/>
                  </a:lnTo>
                  <a:close/>
                  <a:moveTo>
                    <a:pt x="7328" y="5798"/>
                  </a:moveTo>
                  <a:lnTo>
                    <a:pt x="7556" y="6004"/>
                  </a:lnTo>
                  <a:lnTo>
                    <a:pt x="7579" y="6004"/>
                  </a:lnTo>
                  <a:lnTo>
                    <a:pt x="7579" y="5981"/>
                  </a:lnTo>
                  <a:lnTo>
                    <a:pt x="7328" y="5798"/>
                  </a:lnTo>
                  <a:close/>
                  <a:moveTo>
                    <a:pt x="7579" y="6004"/>
                  </a:moveTo>
                  <a:lnTo>
                    <a:pt x="7830" y="6209"/>
                  </a:lnTo>
                  <a:lnTo>
                    <a:pt x="8081" y="6414"/>
                  </a:lnTo>
                  <a:lnTo>
                    <a:pt x="8332" y="6620"/>
                  </a:lnTo>
                  <a:lnTo>
                    <a:pt x="8355" y="6620"/>
                  </a:lnTo>
                  <a:lnTo>
                    <a:pt x="8355" y="6597"/>
                  </a:lnTo>
                  <a:lnTo>
                    <a:pt x="8104" y="6414"/>
                  </a:lnTo>
                  <a:lnTo>
                    <a:pt x="8081" y="6392"/>
                  </a:lnTo>
                  <a:lnTo>
                    <a:pt x="7853" y="6209"/>
                  </a:lnTo>
                  <a:lnTo>
                    <a:pt x="7830" y="6186"/>
                  </a:lnTo>
                  <a:lnTo>
                    <a:pt x="7579" y="6004"/>
                  </a:lnTo>
                  <a:close/>
                  <a:moveTo>
                    <a:pt x="8355" y="6620"/>
                  </a:moveTo>
                  <a:lnTo>
                    <a:pt x="8583" y="6802"/>
                  </a:lnTo>
                  <a:lnTo>
                    <a:pt x="8606" y="6825"/>
                  </a:lnTo>
                  <a:lnTo>
                    <a:pt x="8857" y="7008"/>
                  </a:lnTo>
                  <a:lnTo>
                    <a:pt x="8606" y="6802"/>
                  </a:lnTo>
                  <a:lnTo>
                    <a:pt x="8355" y="6620"/>
                  </a:lnTo>
                  <a:close/>
                  <a:moveTo>
                    <a:pt x="8857" y="7008"/>
                  </a:moveTo>
                  <a:lnTo>
                    <a:pt x="8857" y="7031"/>
                  </a:lnTo>
                  <a:lnTo>
                    <a:pt x="9108" y="7213"/>
                  </a:lnTo>
                  <a:lnTo>
                    <a:pt x="9108" y="7213"/>
                  </a:lnTo>
                  <a:lnTo>
                    <a:pt x="8880" y="7008"/>
                  </a:lnTo>
                  <a:close/>
                  <a:moveTo>
                    <a:pt x="9108" y="7213"/>
                  </a:moveTo>
                  <a:lnTo>
                    <a:pt x="9108" y="7236"/>
                  </a:lnTo>
                  <a:lnTo>
                    <a:pt x="9359" y="7419"/>
                  </a:lnTo>
                  <a:lnTo>
                    <a:pt x="9382" y="7441"/>
                  </a:lnTo>
                  <a:lnTo>
                    <a:pt x="9610" y="7624"/>
                  </a:lnTo>
                  <a:lnTo>
                    <a:pt x="9633" y="7624"/>
                  </a:lnTo>
                  <a:lnTo>
                    <a:pt x="9382" y="7419"/>
                  </a:lnTo>
                  <a:lnTo>
                    <a:pt x="9131" y="7213"/>
                  </a:lnTo>
                  <a:close/>
                  <a:moveTo>
                    <a:pt x="9884" y="7830"/>
                  </a:moveTo>
                  <a:lnTo>
                    <a:pt x="10067" y="7966"/>
                  </a:lnTo>
                  <a:lnTo>
                    <a:pt x="10090" y="7966"/>
                  </a:lnTo>
                  <a:lnTo>
                    <a:pt x="9907"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3"/>
            <p:cNvSpPr/>
            <p:nvPr/>
          </p:nvSpPr>
          <p:spPr>
            <a:xfrm>
              <a:off x="14646854" y="645394"/>
              <a:ext cx="2116637" cy="1675122"/>
            </a:xfrm>
            <a:custGeom>
              <a:avLst/>
              <a:gdLst/>
              <a:ahLst/>
              <a:cxnLst/>
              <a:rect l="l" t="t" r="r" b="b"/>
              <a:pathLst>
                <a:path w="10067" h="7967" extrusionOk="0">
                  <a:moveTo>
                    <a:pt x="1" y="0"/>
                  </a:moveTo>
                  <a:lnTo>
                    <a:pt x="115" y="92"/>
                  </a:lnTo>
                  <a:lnTo>
                    <a:pt x="138" y="115"/>
                  </a:lnTo>
                  <a:lnTo>
                    <a:pt x="366" y="297"/>
                  </a:lnTo>
                  <a:lnTo>
                    <a:pt x="389" y="320"/>
                  </a:lnTo>
                  <a:lnTo>
                    <a:pt x="640" y="503"/>
                  </a:lnTo>
                  <a:lnTo>
                    <a:pt x="389" y="297"/>
                  </a:lnTo>
                  <a:lnTo>
                    <a:pt x="138" y="92"/>
                  </a:lnTo>
                  <a:lnTo>
                    <a:pt x="24" y="0"/>
                  </a:lnTo>
                  <a:close/>
                  <a:moveTo>
                    <a:pt x="640" y="503"/>
                  </a:moveTo>
                  <a:lnTo>
                    <a:pt x="891" y="708"/>
                  </a:lnTo>
                  <a:lnTo>
                    <a:pt x="663" y="503"/>
                  </a:lnTo>
                  <a:close/>
                  <a:moveTo>
                    <a:pt x="891" y="708"/>
                  </a:moveTo>
                  <a:lnTo>
                    <a:pt x="1142" y="913"/>
                  </a:lnTo>
                  <a:lnTo>
                    <a:pt x="1165" y="913"/>
                  </a:lnTo>
                  <a:lnTo>
                    <a:pt x="1165" y="891"/>
                  </a:lnTo>
                  <a:lnTo>
                    <a:pt x="914" y="708"/>
                  </a:lnTo>
                  <a:close/>
                  <a:moveTo>
                    <a:pt x="1165" y="913"/>
                  </a:moveTo>
                  <a:lnTo>
                    <a:pt x="1393" y="1119"/>
                  </a:lnTo>
                  <a:lnTo>
                    <a:pt x="1416" y="1119"/>
                  </a:lnTo>
                  <a:lnTo>
                    <a:pt x="1416" y="1096"/>
                  </a:lnTo>
                  <a:lnTo>
                    <a:pt x="1165" y="913"/>
                  </a:lnTo>
                  <a:close/>
                  <a:moveTo>
                    <a:pt x="1416" y="1119"/>
                  </a:moveTo>
                  <a:lnTo>
                    <a:pt x="1644" y="1324"/>
                  </a:lnTo>
                  <a:lnTo>
                    <a:pt x="1667" y="1324"/>
                  </a:lnTo>
                  <a:lnTo>
                    <a:pt x="1667" y="1301"/>
                  </a:lnTo>
                  <a:lnTo>
                    <a:pt x="1416" y="1119"/>
                  </a:lnTo>
                  <a:close/>
                  <a:moveTo>
                    <a:pt x="1667" y="1324"/>
                  </a:moveTo>
                  <a:lnTo>
                    <a:pt x="1918" y="1530"/>
                  </a:lnTo>
                  <a:lnTo>
                    <a:pt x="2169" y="1735"/>
                  </a:lnTo>
                  <a:lnTo>
                    <a:pt x="2420" y="1918"/>
                  </a:lnTo>
                  <a:lnTo>
                    <a:pt x="2443" y="1941"/>
                  </a:lnTo>
                  <a:lnTo>
                    <a:pt x="2671" y="2123"/>
                  </a:lnTo>
                  <a:lnTo>
                    <a:pt x="2694" y="2146"/>
                  </a:lnTo>
                  <a:lnTo>
                    <a:pt x="2945" y="2329"/>
                  </a:lnTo>
                  <a:lnTo>
                    <a:pt x="2694" y="2123"/>
                  </a:lnTo>
                  <a:lnTo>
                    <a:pt x="2443" y="1918"/>
                  </a:lnTo>
                  <a:lnTo>
                    <a:pt x="2192" y="1735"/>
                  </a:lnTo>
                  <a:lnTo>
                    <a:pt x="2169" y="1712"/>
                  </a:lnTo>
                  <a:lnTo>
                    <a:pt x="1941" y="1530"/>
                  </a:lnTo>
                  <a:lnTo>
                    <a:pt x="1918" y="1507"/>
                  </a:lnTo>
                  <a:lnTo>
                    <a:pt x="1667" y="1324"/>
                  </a:lnTo>
                  <a:close/>
                  <a:moveTo>
                    <a:pt x="2945" y="2329"/>
                  </a:moveTo>
                  <a:lnTo>
                    <a:pt x="2945" y="2351"/>
                  </a:lnTo>
                  <a:lnTo>
                    <a:pt x="3196" y="2534"/>
                  </a:lnTo>
                  <a:lnTo>
                    <a:pt x="2968" y="2329"/>
                  </a:lnTo>
                  <a:close/>
                  <a:moveTo>
                    <a:pt x="3196" y="2534"/>
                  </a:moveTo>
                  <a:lnTo>
                    <a:pt x="3196" y="2557"/>
                  </a:lnTo>
                  <a:lnTo>
                    <a:pt x="3447" y="2739"/>
                  </a:lnTo>
                  <a:lnTo>
                    <a:pt x="3470" y="2762"/>
                  </a:lnTo>
                  <a:lnTo>
                    <a:pt x="3698" y="2945"/>
                  </a:lnTo>
                  <a:lnTo>
                    <a:pt x="3721" y="2945"/>
                  </a:lnTo>
                  <a:lnTo>
                    <a:pt x="3470" y="2739"/>
                  </a:lnTo>
                  <a:lnTo>
                    <a:pt x="3219" y="2534"/>
                  </a:lnTo>
                  <a:close/>
                  <a:moveTo>
                    <a:pt x="3972" y="3150"/>
                  </a:moveTo>
                  <a:lnTo>
                    <a:pt x="4223" y="3356"/>
                  </a:lnTo>
                  <a:lnTo>
                    <a:pt x="4474" y="3561"/>
                  </a:lnTo>
                  <a:lnTo>
                    <a:pt x="4497" y="3561"/>
                  </a:lnTo>
                  <a:lnTo>
                    <a:pt x="4497" y="3538"/>
                  </a:lnTo>
                  <a:lnTo>
                    <a:pt x="4246" y="3356"/>
                  </a:lnTo>
                  <a:lnTo>
                    <a:pt x="4223" y="3333"/>
                  </a:lnTo>
                  <a:lnTo>
                    <a:pt x="3995" y="3150"/>
                  </a:lnTo>
                  <a:close/>
                  <a:moveTo>
                    <a:pt x="4497" y="3561"/>
                  </a:moveTo>
                  <a:lnTo>
                    <a:pt x="4726" y="3767"/>
                  </a:lnTo>
                  <a:lnTo>
                    <a:pt x="4748" y="3767"/>
                  </a:lnTo>
                  <a:lnTo>
                    <a:pt x="4748" y="3744"/>
                  </a:lnTo>
                  <a:lnTo>
                    <a:pt x="4497" y="3561"/>
                  </a:lnTo>
                  <a:close/>
                  <a:moveTo>
                    <a:pt x="4748" y="3767"/>
                  </a:moveTo>
                  <a:lnTo>
                    <a:pt x="4999" y="3972"/>
                  </a:lnTo>
                  <a:lnTo>
                    <a:pt x="5251" y="4177"/>
                  </a:lnTo>
                  <a:lnTo>
                    <a:pt x="5502" y="4360"/>
                  </a:lnTo>
                  <a:lnTo>
                    <a:pt x="5524" y="4383"/>
                  </a:lnTo>
                  <a:lnTo>
                    <a:pt x="5753" y="4566"/>
                  </a:lnTo>
                  <a:lnTo>
                    <a:pt x="5776" y="4588"/>
                  </a:lnTo>
                  <a:lnTo>
                    <a:pt x="6027" y="4771"/>
                  </a:lnTo>
                  <a:lnTo>
                    <a:pt x="5776" y="4566"/>
                  </a:lnTo>
                  <a:lnTo>
                    <a:pt x="5524" y="4360"/>
                  </a:lnTo>
                  <a:lnTo>
                    <a:pt x="5273" y="4177"/>
                  </a:lnTo>
                  <a:lnTo>
                    <a:pt x="5251" y="4155"/>
                  </a:lnTo>
                  <a:lnTo>
                    <a:pt x="5022" y="3972"/>
                  </a:lnTo>
                  <a:lnTo>
                    <a:pt x="4999" y="3949"/>
                  </a:lnTo>
                  <a:lnTo>
                    <a:pt x="4748" y="3767"/>
                  </a:lnTo>
                  <a:close/>
                  <a:moveTo>
                    <a:pt x="6027" y="4771"/>
                  </a:moveTo>
                  <a:lnTo>
                    <a:pt x="6027" y="4794"/>
                  </a:lnTo>
                  <a:lnTo>
                    <a:pt x="6278" y="4976"/>
                  </a:lnTo>
                  <a:lnTo>
                    <a:pt x="6278" y="4976"/>
                  </a:lnTo>
                  <a:lnTo>
                    <a:pt x="6049" y="4771"/>
                  </a:lnTo>
                  <a:close/>
                  <a:moveTo>
                    <a:pt x="6278" y="4976"/>
                  </a:moveTo>
                  <a:lnTo>
                    <a:pt x="6278" y="4999"/>
                  </a:lnTo>
                  <a:lnTo>
                    <a:pt x="6529" y="5182"/>
                  </a:lnTo>
                  <a:lnTo>
                    <a:pt x="6552" y="5205"/>
                  </a:lnTo>
                  <a:lnTo>
                    <a:pt x="6780" y="5387"/>
                  </a:lnTo>
                  <a:lnTo>
                    <a:pt x="6803" y="5387"/>
                  </a:lnTo>
                  <a:lnTo>
                    <a:pt x="6552" y="5182"/>
                  </a:lnTo>
                  <a:lnTo>
                    <a:pt x="6301" y="4976"/>
                  </a:lnTo>
                  <a:close/>
                  <a:moveTo>
                    <a:pt x="6803" y="5387"/>
                  </a:moveTo>
                  <a:lnTo>
                    <a:pt x="7031" y="5593"/>
                  </a:lnTo>
                  <a:lnTo>
                    <a:pt x="7054" y="5593"/>
                  </a:lnTo>
                  <a:lnTo>
                    <a:pt x="6803" y="5387"/>
                  </a:lnTo>
                  <a:close/>
                  <a:moveTo>
                    <a:pt x="7054" y="5593"/>
                  </a:moveTo>
                  <a:lnTo>
                    <a:pt x="7305" y="5798"/>
                  </a:lnTo>
                  <a:lnTo>
                    <a:pt x="7556" y="6004"/>
                  </a:lnTo>
                  <a:lnTo>
                    <a:pt x="7807" y="6209"/>
                  </a:lnTo>
                  <a:lnTo>
                    <a:pt x="7830" y="6209"/>
                  </a:lnTo>
                  <a:lnTo>
                    <a:pt x="7830" y="6186"/>
                  </a:lnTo>
                  <a:lnTo>
                    <a:pt x="7579" y="6004"/>
                  </a:lnTo>
                  <a:lnTo>
                    <a:pt x="7556" y="5981"/>
                  </a:lnTo>
                  <a:lnTo>
                    <a:pt x="7328" y="5798"/>
                  </a:lnTo>
                  <a:lnTo>
                    <a:pt x="7305" y="5775"/>
                  </a:lnTo>
                  <a:lnTo>
                    <a:pt x="7054" y="5593"/>
                  </a:lnTo>
                  <a:close/>
                  <a:moveTo>
                    <a:pt x="7830" y="6209"/>
                  </a:moveTo>
                  <a:lnTo>
                    <a:pt x="8058" y="6414"/>
                  </a:lnTo>
                  <a:lnTo>
                    <a:pt x="8081" y="6414"/>
                  </a:lnTo>
                  <a:lnTo>
                    <a:pt x="8081" y="6392"/>
                  </a:lnTo>
                  <a:lnTo>
                    <a:pt x="7830" y="6209"/>
                  </a:lnTo>
                  <a:close/>
                  <a:moveTo>
                    <a:pt x="8081" y="6414"/>
                  </a:moveTo>
                  <a:lnTo>
                    <a:pt x="8332" y="6620"/>
                  </a:lnTo>
                  <a:lnTo>
                    <a:pt x="8583" y="6802"/>
                  </a:lnTo>
                  <a:lnTo>
                    <a:pt x="8355" y="6620"/>
                  </a:lnTo>
                  <a:lnTo>
                    <a:pt x="8332" y="6597"/>
                  </a:lnTo>
                  <a:lnTo>
                    <a:pt x="8081" y="6414"/>
                  </a:lnTo>
                  <a:close/>
                  <a:moveTo>
                    <a:pt x="8583" y="6802"/>
                  </a:moveTo>
                  <a:lnTo>
                    <a:pt x="8583" y="6825"/>
                  </a:lnTo>
                  <a:lnTo>
                    <a:pt x="8834" y="7008"/>
                  </a:lnTo>
                  <a:lnTo>
                    <a:pt x="8857" y="7031"/>
                  </a:lnTo>
                  <a:lnTo>
                    <a:pt x="9085" y="7213"/>
                  </a:lnTo>
                  <a:lnTo>
                    <a:pt x="9108" y="7236"/>
                  </a:lnTo>
                  <a:lnTo>
                    <a:pt x="9359" y="7419"/>
                  </a:lnTo>
                  <a:lnTo>
                    <a:pt x="9108" y="7213"/>
                  </a:lnTo>
                  <a:lnTo>
                    <a:pt x="8857" y="7008"/>
                  </a:lnTo>
                  <a:lnTo>
                    <a:pt x="8606" y="6802"/>
                  </a:lnTo>
                  <a:close/>
                  <a:moveTo>
                    <a:pt x="9359" y="7419"/>
                  </a:moveTo>
                  <a:lnTo>
                    <a:pt x="9359" y="7441"/>
                  </a:lnTo>
                  <a:lnTo>
                    <a:pt x="9610" y="7624"/>
                  </a:lnTo>
                  <a:lnTo>
                    <a:pt x="9610" y="7624"/>
                  </a:lnTo>
                  <a:lnTo>
                    <a:pt x="9382" y="7419"/>
                  </a:lnTo>
                  <a:close/>
                  <a:moveTo>
                    <a:pt x="9610" y="7624"/>
                  </a:moveTo>
                  <a:lnTo>
                    <a:pt x="9861" y="7830"/>
                  </a:lnTo>
                  <a:lnTo>
                    <a:pt x="9884" y="7830"/>
                  </a:lnTo>
                  <a:lnTo>
                    <a:pt x="9633" y="7624"/>
                  </a:lnTo>
                  <a:close/>
                  <a:moveTo>
                    <a:pt x="9884" y="7830"/>
                  </a:moveTo>
                  <a:lnTo>
                    <a:pt x="10044" y="7966"/>
                  </a:lnTo>
                  <a:lnTo>
                    <a:pt x="10067" y="7966"/>
                  </a:lnTo>
                  <a:lnTo>
                    <a:pt x="9884"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3"/>
            <p:cNvSpPr/>
            <p:nvPr/>
          </p:nvSpPr>
          <p:spPr>
            <a:xfrm>
              <a:off x="14536469" y="645394"/>
              <a:ext cx="2121473" cy="1675122"/>
            </a:xfrm>
            <a:custGeom>
              <a:avLst/>
              <a:gdLst/>
              <a:ahLst/>
              <a:cxnLst/>
              <a:rect l="l" t="t" r="r" b="b"/>
              <a:pathLst>
                <a:path w="10090" h="7967" extrusionOk="0">
                  <a:moveTo>
                    <a:pt x="1" y="0"/>
                  </a:moveTo>
                  <a:lnTo>
                    <a:pt x="138" y="92"/>
                  </a:lnTo>
                  <a:lnTo>
                    <a:pt x="24" y="0"/>
                  </a:lnTo>
                  <a:close/>
                  <a:moveTo>
                    <a:pt x="138" y="92"/>
                  </a:moveTo>
                  <a:lnTo>
                    <a:pt x="138" y="115"/>
                  </a:lnTo>
                  <a:lnTo>
                    <a:pt x="389" y="297"/>
                  </a:lnTo>
                  <a:lnTo>
                    <a:pt x="161" y="92"/>
                  </a:lnTo>
                  <a:close/>
                  <a:moveTo>
                    <a:pt x="389" y="297"/>
                  </a:moveTo>
                  <a:lnTo>
                    <a:pt x="389" y="320"/>
                  </a:lnTo>
                  <a:lnTo>
                    <a:pt x="640" y="503"/>
                  </a:lnTo>
                  <a:lnTo>
                    <a:pt x="663" y="503"/>
                  </a:lnTo>
                  <a:lnTo>
                    <a:pt x="412" y="297"/>
                  </a:lnTo>
                  <a:close/>
                  <a:moveTo>
                    <a:pt x="663" y="503"/>
                  </a:moveTo>
                  <a:lnTo>
                    <a:pt x="891" y="708"/>
                  </a:lnTo>
                  <a:lnTo>
                    <a:pt x="914" y="708"/>
                  </a:lnTo>
                  <a:lnTo>
                    <a:pt x="663" y="503"/>
                  </a:lnTo>
                  <a:close/>
                  <a:moveTo>
                    <a:pt x="914" y="708"/>
                  </a:moveTo>
                  <a:lnTo>
                    <a:pt x="1165" y="913"/>
                  </a:lnTo>
                  <a:lnTo>
                    <a:pt x="1416" y="1119"/>
                  </a:lnTo>
                  <a:lnTo>
                    <a:pt x="1667" y="1324"/>
                  </a:lnTo>
                  <a:lnTo>
                    <a:pt x="1690" y="1324"/>
                  </a:lnTo>
                  <a:lnTo>
                    <a:pt x="1690" y="1301"/>
                  </a:lnTo>
                  <a:lnTo>
                    <a:pt x="1439" y="1119"/>
                  </a:lnTo>
                  <a:lnTo>
                    <a:pt x="1416" y="1096"/>
                  </a:lnTo>
                  <a:lnTo>
                    <a:pt x="1188" y="913"/>
                  </a:lnTo>
                  <a:lnTo>
                    <a:pt x="1165" y="891"/>
                  </a:lnTo>
                  <a:lnTo>
                    <a:pt x="914" y="708"/>
                  </a:lnTo>
                  <a:close/>
                  <a:moveTo>
                    <a:pt x="1690" y="1324"/>
                  </a:moveTo>
                  <a:lnTo>
                    <a:pt x="1918" y="1530"/>
                  </a:lnTo>
                  <a:lnTo>
                    <a:pt x="1941" y="1530"/>
                  </a:lnTo>
                  <a:lnTo>
                    <a:pt x="1941" y="1507"/>
                  </a:lnTo>
                  <a:lnTo>
                    <a:pt x="1690" y="1324"/>
                  </a:lnTo>
                  <a:close/>
                  <a:moveTo>
                    <a:pt x="1941" y="1530"/>
                  </a:moveTo>
                  <a:lnTo>
                    <a:pt x="2169" y="1735"/>
                  </a:lnTo>
                  <a:lnTo>
                    <a:pt x="2192" y="1735"/>
                  </a:lnTo>
                  <a:lnTo>
                    <a:pt x="2192" y="1712"/>
                  </a:lnTo>
                  <a:lnTo>
                    <a:pt x="1941" y="1530"/>
                  </a:lnTo>
                  <a:close/>
                  <a:moveTo>
                    <a:pt x="2443" y="1918"/>
                  </a:moveTo>
                  <a:lnTo>
                    <a:pt x="2443" y="1941"/>
                  </a:lnTo>
                  <a:lnTo>
                    <a:pt x="2694" y="2123"/>
                  </a:lnTo>
                  <a:lnTo>
                    <a:pt x="2466" y="1918"/>
                  </a:lnTo>
                  <a:close/>
                  <a:moveTo>
                    <a:pt x="2694" y="2123"/>
                  </a:moveTo>
                  <a:lnTo>
                    <a:pt x="2694" y="2146"/>
                  </a:lnTo>
                  <a:lnTo>
                    <a:pt x="2945" y="2329"/>
                  </a:lnTo>
                  <a:lnTo>
                    <a:pt x="2968" y="2351"/>
                  </a:lnTo>
                  <a:lnTo>
                    <a:pt x="3196" y="2534"/>
                  </a:lnTo>
                  <a:lnTo>
                    <a:pt x="3219" y="2557"/>
                  </a:lnTo>
                  <a:lnTo>
                    <a:pt x="3470" y="2739"/>
                  </a:lnTo>
                  <a:lnTo>
                    <a:pt x="3470" y="2739"/>
                  </a:lnTo>
                  <a:lnTo>
                    <a:pt x="3219" y="2534"/>
                  </a:lnTo>
                  <a:lnTo>
                    <a:pt x="2968" y="2329"/>
                  </a:lnTo>
                  <a:lnTo>
                    <a:pt x="2717" y="2123"/>
                  </a:lnTo>
                  <a:close/>
                  <a:moveTo>
                    <a:pt x="3470" y="2739"/>
                  </a:moveTo>
                  <a:lnTo>
                    <a:pt x="3470" y="2762"/>
                  </a:lnTo>
                  <a:lnTo>
                    <a:pt x="3721" y="2945"/>
                  </a:lnTo>
                  <a:lnTo>
                    <a:pt x="3493" y="2739"/>
                  </a:lnTo>
                  <a:close/>
                  <a:moveTo>
                    <a:pt x="3721" y="2945"/>
                  </a:moveTo>
                  <a:lnTo>
                    <a:pt x="3972" y="3150"/>
                  </a:lnTo>
                  <a:lnTo>
                    <a:pt x="3995" y="3150"/>
                  </a:lnTo>
                  <a:lnTo>
                    <a:pt x="3744" y="2945"/>
                  </a:lnTo>
                  <a:close/>
                  <a:moveTo>
                    <a:pt x="3995" y="3150"/>
                  </a:moveTo>
                  <a:lnTo>
                    <a:pt x="4223" y="3356"/>
                  </a:lnTo>
                  <a:lnTo>
                    <a:pt x="4246" y="3356"/>
                  </a:lnTo>
                  <a:lnTo>
                    <a:pt x="4246" y="3333"/>
                  </a:lnTo>
                  <a:lnTo>
                    <a:pt x="3995" y="3150"/>
                  </a:lnTo>
                  <a:close/>
                  <a:moveTo>
                    <a:pt x="4246" y="3356"/>
                  </a:moveTo>
                  <a:lnTo>
                    <a:pt x="4497" y="3561"/>
                  </a:lnTo>
                  <a:lnTo>
                    <a:pt x="4748" y="3767"/>
                  </a:lnTo>
                  <a:lnTo>
                    <a:pt x="4999" y="3972"/>
                  </a:lnTo>
                  <a:lnTo>
                    <a:pt x="5022" y="3972"/>
                  </a:lnTo>
                  <a:lnTo>
                    <a:pt x="5022" y="3949"/>
                  </a:lnTo>
                  <a:lnTo>
                    <a:pt x="4771" y="3767"/>
                  </a:lnTo>
                  <a:lnTo>
                    <a:pt x="4748" y="3744"/>
                  </a:lnTo>
                  <a:lnTo>
                    <a:pt x="4520" y="3561"/>
                  </a:lnTo>
                  <a:lnTo>
                    <a:pt x="4497" y="3538"/>
                  </a:lnTo>
                  <a:lnTo>
                    <a:pt x="4246" y="3356"/>
                  </a:lnTo>
                  <a:close/>
                  <a:moveTo>
                    <a:pt x="5022" y="3972"/>
                  </a:moveTo>
                  <a:lnTo>
                    <a:pt x="5251" y="4177"/>
                  </a:lnTo>
                  <a:lnTo>
                    <a:pt x="5273" y="4177"/>
                  </a:lnTo>
                  <a:lnTo>
                    <a:pt x="5273" y="4155"/>
                  </a:lnTo>
                  <a:lnTo>
                    <a:pt x="5022" y="3972"/>
                  </a:lnTo>
                  <a:close/>
                  <a:moveTo>
                    <a:pt x="5524" y="4360"/>
                  </a:moveTo>
                  <a:lnTo>
                    <a:pt x="5524" y="4383"/>
                  </a:lnTo>
                  <a:lnTo>
                    <a:pt x="5776" y="4566"/>
                  </a:lnTo>
                  <a:lnTo>
                    <a:pt x="5547" y="4360"/>
                  </a:lnTo>
                  <a:close/>
                  <a:moveTo>
                    <a:pt x="5776" y="4566"/>
                  </a:moveTo>
                  <a:lnTo>
                    <a:pt x="5776" y="4588"/>
                  </a:lnTo>
                  <a:lnTo>
                    <a:pt x="6027" y="4771"/>
                  </a:lnTo>
                  <a:lnTo>
                    <a:pt x="6049" y="4794"/>
                  </a:lnTo>
                  <a:lnTo>
                    <a:pt x="6278" y="4976"/>
                  </a:lnTo>
                  <a:lnTo>
                    <a:pt x="6301" y="4999"/>
                  </a:lnTo>
                  <a:lnTo>
                    <a:pt x="6552" y="5182"/>
                  </a:lnTo>
                  <a:lnTo>
                    <a:pt x="6301" y="4976"/>
                  </a:lnTo>
                  <a:lnTo>
                    <a:pt x="6049" y="4771"/>
                  </a:lnTo>
                  <a:lnTo>
                    <a:pt x="5798" y="4566"/>
                  </a:lnTo>
                  <a:close/>
                  <a:moveTo>
                    <a:pt x="6552" y="5182"/>
                  </a:moveTo>
                  <a:lnTo>
                    <a:pt x="6552" y="5205"/>
                  </a:lnTo>
                  <a:lnTo>
                    <a:pt x="6803" y="5387"/>
                  </a:lnTo>
                  <a:lnTo>
                    <a:pt x="6574" y="5182"/>
                  </a:lnTo>
                  <a:close/>
                  <a:moveTo>
                    <a:pt x="6803" y="5387"/>
                  </a:moveTo>
                  <a:lnTo>
                    <a:pt x="7054" y="5593"/>
                  </a:lnTo>
                  <a:lnTo>
                    <a:pt x="7077" y="5593"/>
                  </a:lnTo>
                  <a:lnTo>
                    <a:pt x="6826" y="5387"/>
                  </a:lnTo>
                  <a:close/>
                  <a:moveTo>
                    <a:pt x="7077" y="5593"/>
                  </a:moveTo>
                  <a:lnTo>
                    <a:pt x="7305" y="5798"/>
                  </a:lnTo>
                  <a:lnTo>
                    <a:pt x="7328" y="5798"/>
                  </a:lnTo>
                  <a:lnTo>
                    <a:pt x="7328" y="5775"/>
                  </a:lnTo>
                  <a:lnTo>
                    <a:pt x="7077" y="5593"/>
                  </a:lnTo>
                  <a:close/>
                  <a:moveTo>
                    <a:pt x="7328" y="5798"/>
                  </a:moveTo>
                  <a:lnTo>
                    <a:pt x="7556" y="6004"/>
                  </a:lnTo>
                  <a:lnTo>
                    <a:pt x="7579" y="6004"/>
                  </a:lnTo>
                  <a:lnTo>
                    <a:pt x="7579" y="5981"/>
                  </a:lnTo>
                  <a:lnTo>
                    <a:pt x="7328" y="5798"/>
                  </a:lnTo>
                  <a:close/>
                  <a:moveTo>
                    <a:pt x="7579" y="6004"/>
                  </a:moveTo>
                  <a:lnTo>
                    <a:pt x="7830" y="6209"/>
                  </a:lnTo>
                  <a:lnTo>
                    <a:pt x="8081" y="6414"/>
                  </a:lnTo>
                  <a:lnTo>
                    <a:pt x="8332" y="6620"/>
                  </a:lnTo>
                  <a:lnTo>
                    <a:pt x="8355" y="6620"/>
                  </a:lnTo>
                  <a:lnTo>
                    <a:pt x="8355" y="6597"/>
                  </a:lnTo>
                  <a:lnTo>
                    <a:pt x="8104" y="6414"/>
                  </a:lnTo>
                  <a:lnTo>
                    <a:pt x="8081" y="6392"/>
                  </a:lnTo>
                  <a:lnTo>
                    <a:pt x="7853" y="6209"/>
                  </a:lnTo>
                  <a:lnTo>
                    <a:pt x="7830" y="6186"/>
                  </a:lnTo>
                  <a:lnTo>
                    <a:pt x="7579" y="6004"/>
                  </a:lnTo>
                  <a:close/>
                  <a:moveTo>
                    <a:pt x="8355" y="6620"/>
                  </a:moveTo>
                  <a:lnTo>
                    <a:pt x="8583" y="6802"/>
                  </a:lnTo>
                  <a:lnTo>
                    <a:pt x="8606" y="6825"/>
                  </a:lnTo>
                  <a:lnTo>
                    <a:pt x="8857" y="7008"/>
                  </a:lnTo>
                  <a:lnTo>
                    <a:pt x="8857" y="7008"/>
                  </a:lnTo>
                  <a:lnTo>
                    <a:pt x="8606" y="6802"/>
                  </a:lnTo>
                  <a:lnTo>
                    <a:pt x="8355" y="6620"/>
                  </a:lnTo>
                  <a:close/>
                  <a:moveTo>
                    <a:pt x="8857" y="7008"/>
                  </a:moveTo>
                  <a:lnTo>
                    <a:pt x="8857" y="7031"/>
                  </a:lnTo>
                  <a:lnTo>
                    <a:pt x="9108" y="7213"/>
                  </a:lnTo>
                  <a:lnTo>
                    <a:pt x="8880" y="7008"/>
                  </a:lnTo>
                  <a:close/>
                  <a:moveTo>
                    <a:pt x="9108" y="7213"/>
                  </a:moveTo>
                  <a:lnTo>
                    <a:pt x="9108" y="7236"/>
                  </a:lnTo>
                  <a:lnTo>
                    <a:pt x="9359" y="7419"/>
                  </a:lnTo>
                  <a:lnTo>
                    <a:pt x="9382" y="7441"/>
                  </a:lnTo>
                  <a:lnTo>
                    <a:pt x="9610" y="7624"/>
                  </a:lnTo>
                  <a:lnTo>
                    <a:pt x="9633" y="7624"/>
                  </a:lnTo>
                  <a:lnTo>
                    <a:pt x="9382" y="7419"/>
                  </a:lnTo>
                  <a:lnTo>
                    <a:pt x="9131" y="7213"/>
                  </a:lnTo>
                  <a:close/>
                  <a:moveTo>
                    <a:pt x="9884" y="7830"/>
                  </a:moveTo>
                  <a:lnTo>
                    <a:pt x="10067" y="7966"/>
                  </a:lnTo>
                  <a:lnTo>
                    <a:pt x="10090" y="7966"/>
                  </a:lnTo>
                  <a:lnTo>
                    <a:pt x="9907"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3"/>
            <p:cNvSpPr/>
            <p:nvPr/>
          </p:nvSpPr>
          <p:spPr>
            <a:xfrm>
              <a:off x="14430920" y="645394"/>
              <a:ext cx="2116637" cy="1675122"/>
            </a:xfrm>
            <a:custGeom>
              <a:avLst/>
              <a:gdLst/>
              <a:ahLst/>
              <a:cxnLst/>
              <a:rect l="l" t="t" r="r" b="b"/>
              <a:pathLst>
                <a:path w="10067" h="7967" extrusionOk="0">
                  <a:moveTo>
                    <a:pt x="1" y="0"/>
                  </a:moveTo>
                  <a:lnTo>
                    <a:pt x="115" y="92"/>
                  </a:lnTo>
                  <a:lnTo>
                    <a:pt x="138" y="115"/>
                  </a:lnTo>
                  <a:lnTo>
                    <a:pt x="366" y="297"/>
                  </a:lnTo>
                  <a:lnTo>
                    <a:pt x="389" y="320"/>
                  </a:lnTo>
                  <a:lnTo>
                    <a:pt x="640" y="503"/>
                  </a:lnTo>
                  <a:lnTo>
                    <a:pt x="389" y="297"/>
                  </a:lnTo>
                  <a:lnTo>
                    <a:pt x="138" y="92"/>
                  </a:lnTo>
                  <a:lnTo>
                    <a:pt x="23" y="0"/>
                  </a:lnTo>
                  <a:close/>
                  <a:moveTo>
                    <a:pt x="640" y="503"/>
                  </a:moveTo>
                  <a:lnTo>
                    <a:pt x="891" y="708"/>
                  </a:lnTo>
                  <a:lnTo>
                    <a:pt x="663" y="503"/>
                  </a:lnTo>
                  <a:close/>
                  <a:moveTo>
                    <a:pt x="891" y="708"/>
                  </a:moveTo>
                  <a:lnTo>
                    <a:pt x="1142" y="913"/>
                  </a:lnTo>
                  <a:lnTo>
                    <a:pt x="1165" y="913"/>
                  </a:lnTo>
                  <a:lnTo>
                    <a:pt x="1165" y="891"/>
                  </a:lnTo>
                  <a:lnTo>
                    <a:pt x="914" y="708"/>
                  </a:lnTo>
                  <a:close/>
                  <a:moveTo>
                    <a:pt x="1165" y="913"/>
                  </a:moveTo>
                  <a:lnTo>
                    <a:pt x="1393" y="1119"/>
                  </a:lnTo>
                  <a:lnTo>
                    <a:pt x="1416" y="1119"/>
                  </a:lnTo>
                  <a:lnTo>
                    <a:pt x="1416" y="1096"/>
                  </a:lnTo>
                  <a:lnTo>
                    <a:pt x="1165" y="913"/>
                  </a:lnTo>
                  <a:close/>
                  <a:moveTo>
                    <a:pt x="1416" y="1119"/>
                  </a:moveTo>
                  <a:lnTo>
                    <a:pt x="1667" y="1324"/>
                  </a:lnTo>
                  <a:lnTo>
                    <a:pt x="1918" y="1530"/>
                  </a:lnTo>
                  <a:lnTo>
                    <a:pt x="2169" y="1735"/>
                  </a:lnTo>
                  <a:lnTo>
                    <a:pt x="2192" y="1735"/>
                  </a:lnTo>
                  <a:lnTo>
                    <a:pt x="2192" y="1712"/>
                  </a:lnTo>
                  <a:lnTo>
                    <a:pt x="1941" y="1530"/>
                  </a:lnTo>
                  <a:lnTo>
                    <a:pt x="1918" y="1507"/>
                  </a:lnTo>
                  <a:lnTo>
                    <a:pt x="1690" y="1324"/>
                  </a:lnTo>
                  <a:lnTo>
                    <a:pt x="1667" y="1301"/>
                  </a:lnTo>
                  <a:lnTo>
                    <a:pt x="1416" y="1119"/>
                  </a:lnTo>
                  <a:close/>
                  <a:moveTo>
                    <a:pt x="2192" y="1735"/>
                  </a:moveTo>
                  <a:lnTo>
                    <a:pt x="2420" y="1918"/>
                  </a:lnTo>
                  <a:lnTo>
                    <a:pt x="2443" y="1941"/>
                  </a:lnTo>
                  <a:lnTo>
                    <a:pt x="2671" y="2123"/>
                  </a:lnTo>
                  <a:lnTo>
                    <a:pt x="2694" y="2146"/>
                  </a:lnTo>
                  <a:lnTo>
                    <a:pt x="2945" y="2329"/>
                  </a:lnTo>
                  <a:lnTo>
                    <a:pt x="2694" y="2123"/>
                  </a:lnTo>
                  <a:lnTo>
                    <a:pt x="2443" y="1918"/>
                  </a:lnTo>
                  <a:lnTo>
                    <a:pt x="2192" y="1735"/>
                  </a:lnTo>
                  <a:close/>
                  <a:moveTo>
                    <a:pt x="2945" y="2329"/>
                  </a:moveTo>
                  <a:lnTo>
                    <a:pt x="2945" y="2351"/>
                  </a:lnTo>
                  <a:lnTo>
                    <a:pt x="3196" y="2534"/>
                  </a:lnTo>
                  <a:lnTo>
                    <a:pt x="2968" y="2329"/>
                  </a:lnTo>
                  <a:close/>
                  <a:moveTo>
                    <a:pt x="3196" y="2534"/>
                  </a:moveTo>
                  <a:lnTo>
                    <a:pt x="3196" y="2557"/>
                  </a:lnTo>
                  <a:lnTo>
                    <a:pt x="3447" y="2739"/>
                  </a:lnTo>
                  <a:lnTo>
                    <a:pt x="3470" y="2762"/>
                  </a:lnTo>
                  <a:lnTo>
                    <a:pt x="3698" y="2945"/>
                  </a:lnTo>
                  <a:lnTo>
                    <a:pt x="3721" y="2945"/>
                  </a:lnTo>
                  <a:lnTo>
                    <a:pt x="3470" y="2739"/>
                  </a:lnTo>
                  <a:lnTo>
                    <a:pt x="3219" y="2534"/>
                  </a:lnTo>
                  <a:close/>
                  <a:moveTo>
                    <a:pt x="3972" y="3150"/>
                  </a:moveTo>
                  <a:lnTo>
                    <a:pt x="4223" y="3356"/>
                  </a:lnTo>
                  <a:lnTo>
                    <a:pt x="4474" y="3561"/>
                  </a:lnTo>
                  <a:lnTo>
                    <a:pt x="4497" y="3561"/>
                  </a:lnTo>
                  <a:lnTo>
                    <a:pt x="4497" y="3538"/>
                  </a:lnTo>
                  <a:lnTo>
                    <a:pt x="4246" y="3356"/>
                  </a:lnTo>
                  <a:lnTo>
                    <a:pt x="4223" y="3333"/>
                  </a:lnTo>
                  <a:lnTo>
                    <a:pt x="3995" y="3150"/>
                  </a:lnTo>
                  <a:close/>
                  <a:moveTo>
                    <a:pt x="4497" y="3561"/>
                  </a:moveTo>
                  <a:lnTo>
                    <a:pt x="4725" y="3767"/>
                  </a:lnTo>
                  <a:lnTo>
                    <a:pt x="4748" y="3767"/>
                  </a:lnTo>
                  <a:lnTo>
                    <a:pt x="4748" y="3744"/>
                  </a:lnTo>
                  <a:lnTo>
                    <a:pt x="4497" y="3561"/>
                  </a:lnTo>
                  <a:close/>
                  <a:moveTo>
                    <a:pt x="4748" y="3767"/>
                  </a:moveTo>
                  <a:lnTo>
                    <a:pt x="4999" y="3972"/>
                  </a:lnTo>
                  <a:lnTo>
                    <a:pt x="5250" y="4177"/>
                  </a:lnTo>
                  <a:lnTo>
                    <a:pt x="5501" y="4360"/>
                  </a:lnTo>
                  <a:lnTo>
                    <a:pt x="5524" y="4383"/>
                  </a:lnTo>
                  <a:lnTo>
                    <a:pt x="5753" y="4566"/>
                  </a:lnTo>
                  <a:lnTo>
                    <a:pt x="5775" y="4588"/>
                  </a:lnTo>
                  <a:lnTo>
                    <a:pt x="6026" y="4771"/>
                  </a:lnTo>
                  <a:lnTo>
                    <a:pt x="6026" y="4771"/>
                  </a:lnTo>
                  <a:lnTo>
                    <a:pt x="5775" y="4566"/>
                  </a:lnTo>
                  <a:lnTo>
                    <a:pt x="5524" y="4360"/>
                  </a:lnTo>
                  <a:lnTo>
                    <a:pt x="5273" y="4177"/>
                  </a:lnTo>
                  <a:lnTo>
                    <a:pt x="5250" y="4155"/>
                  </a:lnTo>
                  <a:lnTo>
                    <a:pt x="5022" y="3972"/>
                  </a:lnTo>
                  <a:lnTo>
                    <a:pt x="4999" y="3949"/>
                  </a:lnTo>
                  <a:lnTo>
                    <a:pt x="4748" y="3767"/>
                  </a:lnTo>
                  <a:close/>
                  <a:moveTo>
                    <a:pt x="6026" y="4771"/>
                  </a:moveTo>
                  <a:lnTo>
                    <a:pt x="6026" y="4794"/>
                  </a:lnTo>
                  <a:lnTo>
                    <a:pt x="6278" y="4976"/>
                  </a:lnTo>
                  <a:lnTo>
                    <a:pt x="6278" y="4976"/>
                  </a:lnTo>
                  <a:lnTo>
                    <a:pt x="6049" y="4771"/>
                  </a:lnTo>
                  <a:close/>
                  <a:moveTo>
                    <a:pt x="6278" y="4976"/>
                  </a:moveTo>
                  <a:lnTo>
                    <a:pt x="6278" y="4999"/>
                  </a:lnTo>
                  <a:lnTo>
                    <a:pt x="6529" y="5182"/>
                  </a:lnTo>
                  <a:lnTo>
                    <a:pt x="6551" y="5205"/>
                  </a:lnTo>
                  <a:lnTo>
                    <a:pt x="6780" y="5387"/>
                  </a:lnTo>
                  <a:lnTo>
                    <a:pt x="6803" y="5387"/>
                  </a:lnTo>
                  <a:lnTo>
                    <a:pt x="6551" y="5182"/>
                  </a:lnTo>
                  <a:lnTo>
                    <a:pt x="6300" y="4976"/>
                  </a:lnTo>
                  <a:close/>
                  <a:moveTo>
                    <a:pt x="7054" y="5593"/>
                  </a:moveTo>
                  <a:lnTo>
                    <a:pt x="7305" y="5798"/>
                  </a:lnTo>
                  <a:lnTo>
                    <a:pt x="7556" y="6004"/>
                  </a:lnTo>
                  <a:lnTo>
                    <a:pt x="7807" y="6209"/>
                  </a:lnTo>
                  <a:lnTo>
                    <a:pt x="7830" y="6209"/>
                  </a:lnTo>
                  <a:lnTo>
                    <a:pt x="7830" y="6186"/>
                  </a:lnTo>
                  <a:lnTo>
                    <a:pt x="7579" y="6004"/>
                  </a:lnTo>
                  <a:lnTo>
                    <a:pt x="7556" y="5981"/>
                  </a:lnTo>
                  <a:lnTo>
                    <a:pt x="7328" y="5798"/>
                  </a:lnTo>
                  <a:lnTo>
                    <a:pt x="7305" y="5775"/>
                  </a:lnTo>
                  <a:lnTo>
                    <a:pt x="7076" y="5593"/>
                  </a:lnTo>
                  <a:close/>
                  <a:moveTo>
                    <a:pt x="7830" y="6209"/>
                  </a:moveTo>
                  <a:lnTo>
                    <a:pt x="8058" y="6414"/>
                  </a:lnTo>
                  <a:lnTo>
                    <a:pt x="8081" y="6414"/>
                  </a:lnTo>
                  <a:lnTo>
                    <a:pt x="8081" y="6392"/>
                  </a:lnTo>
                  <a:lnTo>
                    <a:pt x="7830" y="6209"/>
                  </a:lnTo>
                  <a:close/>
                  <a:moveTo>
                    <a:pt x="8081" y="6414"/>
                  </a:moveTo>
                  <a:lnTo>
                    <a:pt x="8332" y="6620"/>
                  </a:lnTo>
                  <a:lnTo>
                    <a:pt x="8583" y="6802"/>
                  </a:lnTo>
                  <a:lnTo>
                    <a:pt x="8355" y="6620"/>
                  </a:lnTo>
                  <a:lnTo>
                    <a:pt x="8332" y="6597"/>
                  </a:lnTo>
                  <a:lnTo>
                    <a:pt x="8081" y="6414"/>
                  </a:lnTo>
                  <a:close/>
                  <a:moveTo>
                    <a:pt x="8583" y="6802"/>
                  </a:moveTo>
                  <a:lnTo>
                    <a:pt x="8583" y="6825"/>
                  </a:lnTo>
                  <a:lnTo>
                    <a:pt x="8834" y="7008"/>
                  </a:lnTo>
                  <a:lnTo>
                    <a:pt x="8857" y="7031"/>
                  </a:lnTo>
                  <a:lnTo>
                    <a:pt x="9085" y="7213"/>
                  </a:lnTo>
                  <a:lnTo>
                    <a:pt x="9108" y="7236"/>
                  </a:lnTo>
                  <a:lnTo>
                    <a:pt x="9359" y="7419"/>
                  </a:lnTo>
                  <a:lnTo>
                    <a:pt x="9359" y="7419"/>
                  </a:lnTo>
                  <a:lnTo>
                    <a:pt x="9108" y="7213"/>
                  </a:lnTo>
                  <a:lnTo>
                    <a:pt x="8857" y="7008"/>
                  </a:lnTo>
                  <a:lnTo>
                    <a:pt x="8606" y="6802"/>
                  </a:lnTo>
                  <a:close/>
                  <a:moveTo>
                    <a:pt x="9359" y="7419"/>
                  </a:moveTo>
                  <a:lnTo>
                    <a:pt x="9359" y="7441"/>
                  </a:lnTo>
                  <a:lnTo>
                    <a:pt x="9610" y="7624"/>
                  </a:lnTo>
                  <a:lnTo>
                    <a:pt x="9382" y="7419"/>
                  </a:lnTo>
                  <a:close/>
                  <a:moveTo>
                    <a:pt x="9610" y="7624"/>
                  </a:moveTo>
                  <a:lnTo>
                    <a:pt x="9861" y="7830"/>
                  </a:lnTo>
                  <a:lnTo>
                    <a:pt x="9884" y="7830"/>
                  </a:lnTo>
                  <a:lnTo>
                    <a:pt x="9633" y="7624"/>
                  </a:lnTo>
                  <a:close/>
                  <a:moveTo>
                    <a:pt x="9884" y="7830"/>
                  </a:moveTo>
                  <a:lnTo>
                    <a:pt x="10044" y="7966"/>
                  </a:lnTo>
                  <a:lnTo>
                    <a:pt x="10067" y="7966"/>
                  </a:lnTo>
                  <a:lnTo>
                    <a:pt x="9884" y="783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3"/>
            <p:cNvSpPr/>
            <p:nvPr/>
          </p:nvSpPr>
          <p:spPr>
            <a:xfrm>
              <a:off x="14402114" y="707840"/>
              <a:ext cx="2039894" cy="1612675"/>
            </a:xfrm>
            <a:custGeom>
              <a:avLst/>
              <a:gdLst/>
              <a:ahLst/>
              <a:cxnLst/>
              <a:rect l="l" t="t" r="r" b="b"/>
              <a:pathLst>
                <a:path w="9702" h="7670" extrusionOk="0">
                  <a:moveTo>
                    <a:pt x="1" y="0"/>
                  </a:moveTo>
                  <a:lnTo>
                    <a:pt x="1" y="23"/>
                  </a:lnTo>
                  <a:lnTo>
                    <a:pt x="252" y="206"/>
                  </a:lnTo>
                  <a:lnTo>
                    <a:pt x="275" y="206"/>
                  </a:lnTo>
                  <a:lnTo>
                    <a:pt x="23" y="0"/>
                  </a:lnTo>
                  <a:close/>
                  <a:moveTo>
                    <a:pt x="275" y="206"/>
                  </a:moveTo>
                  <a:lnTo>
                    <a:pt x="503" y="411"/>
                  </a:lnTo>
                  <a:lnTo>
                    <a:pt x="526" y="411"/>
                  </a:lnTo>
                  <a:lnTo>
                    <a:pt x="275" y="206"/>
                  </a:lnTo>
                  <a:close/>
                  <a:moveTo>
                    <a:pt x="526" y="411"/>
                  </a:moveTo>
                  <a:lnTo>
                    <a:pt x="777" y="616"/>
                  </a:lnTo>
                  <a:lnTo>
                    <a:pt x="1028" y="822"/>
                  </a:lnTo>
                  <a:lnTo>
                    <a:pt x="1279" y="1027"/>
                  </a:lnTo>
                  <a:lnTo>
                    <a:pt x="1302" y="1027"/>
                  </a:lnTo>
                  <a:lnTo>
                    <a:pt x="1302" y="1004"/>
                  </a:lnTo>
                  <a:lnTo>
                    <a:pt x="1051" y="822"/>
                  </a:lnTo>
                  <a:lnTo>
                    <a:pt x="1028" y="799"/>
                  </a:lnTo>
                  <a:lnTo>
                    <a:pt x="800" y="616"/>
                  </a:lnTo>
                  <a:lnTo>
                    <a:pt x="777" y="594"/>
                  </a:lnTo>
                  <a:lnTo>
                    <a:pt x="526" y="411"/>
                  </a:lnTo>
                  <a:close/>
                  <a:moveTo>
                    <a:pt x="1302" y="1027"/>
                  </a:moveTo>
                  <a:lnTo>
                    <a:pt x="1530" y="1233"/>
                  </a:lnTo>
                  <a:lnTo>
                    <a:pt x="1553" y="1233"/>
                  </a:lnTo>
                  <a:lnTo>
                    <a:pt x="1553" y="1210"/>
                  </a:lnTo>
                  <a:lnTo>
                    <a:pt x="1302" y="1027"/>
                  </a:lnTo>
                  <a:close/>
                  <a:moveTo>
                    <a:pt x="1553" y="1233"/>
                  </a:moveTo>
                  <a:lnTo>
                    <a:pt x="1804" y="1438"/>
                  </a:lnTo>
                  <a:lnTo>
                    <a:pt x="2055" y="1621"/>
                  </a:lnTo>
                  <a:lnTo>
                    <a:pt x="1827" y="1438"/>
                  </a:lnTo>
                  <a:lnTo>
                    <a:pt x="1804" y="1415"/>
                  </a:lnTo>
                  <a:lnTo>
                    <a:pt x="1553" y="1233"/>
                  </a:lnTo>
                  <a:close/>
                  <a:moveTo>
                    <a:pt x="2055" y="1621"/>
                  </a:moveTo>
                  <a:lnTo>
                    <a:pt x="2055" y="1644"/>
                  </a:lnTo>
                  <a:lnTo>
                    <a:pt x="2306" y="1826"/>
                  </a:lnTo>
                  <a:lnTo>
                    <a:pt x="2329" y="1849"/>
                  </a:lnTo>
                  <a:lnTo>
                    <a:pt x="2557" y="2032"/>
                  </a:lnTo>
                  <a:lnTo>
                    <a:pt x="2580" y="2054"/>
                  </a:lnTo>
                  <a:lnTo>
                    <a:pt x="2808" y="2237"/>
                  </a:lnTo>
                  <a:lnTo>
                    <a:pt x="2831" y="2260"/>
                  </a:lnTo>
                  <a:lnTo>
                    <a:pt x="3082" y="2442"/>
                  </a:lnTo>
                  <a:lnTo>
                    <a:pt x="2831" y="2237"/>
                  </a:lnTo>
                  <a:lnTo>
                    <a:pt x="2580" y="2032"/>
                  </a:lnTo>
                  <a:lnTo>
                    <a:pt x="2329" y="1826"/>
                  </a:lnTo>
                  <a:lnTo>
                    <a:pt x="2078" y="1621"/>
                  </a:lnTo>
                  <a:close/>
                  <a:moveTo>
                    <a:pt x="3082" y="2442"/>
                  </a:moveTo>
                  <a:lnTo>
                    <a:pt x="3082" y="2465"/>
                  </a:lnTo>
                  <a:lnTo>
                    <a:pt x="3333" y="2648"/>
                  </a:lnTo>
                  <a:lnTo>
                    <a:pt x="3105" y="2442"/>
                  </a:lnTo>
                  <a:close/>
                  <a:moveTo>
                    <a:pt x="3333" y="2648"/>
                  </a:moveTo>
                  <a:lnTo>
                    <a:pt x="3584" y="2853"/>
                  </a:lnTo>
                  <a:lnTo>
                    <a:pt x="3607" y="2853"/>
                  </a:lnTo>
                  <a:lnTo>
                    <a:pt x="3356" y="2648"/>
                  </a:lnTo>
                  <a:close/>
                  <a:moveTo>
                    <a:pt x="3607" y="2853"/>
                  </a:moveTo>
                  <a:lnTo>
                    <a:pt x="3835" y="3059"/>
                  </a:lnTo>
                  <a:lnTo>
                    <a:pt x="3858" y="3059"/>
                  </a:lnTo>
                  <a:lnTo>
                    <a:pt x="3858" y="3036"/>
                  </a:lnTo>
                  <a:lnTo>
                    <a:pt x="3607" y="2853"/>
                  </a:lnTo>
                  <a:close/>
                  <a:moveTo>
                    <a:pt x="3858" y="3059"/>
                  </a:moveTo>
                  <a:lnTo>
                    <a:pt x="4109" y="3264"/>
                  </a:lnTo>
                  <a:lnTo>
                    <a:pt x="4360" y="3470"/>
                  </a:lnTo>
                  <a:lnTo>
                    <a:pt x="4611" y="3675"/>
                  </a:lnTo>
                  <a:lnTo>
                    <a:pt x="4634" y="3675"/>
                  </a:lnTo>
                  <a:lnTo>
                    <a:pt x="4634" y="3652"/>
                  </a:lnTo>
                  <a:lnTo>
                    <a:pt x="4383" y="3470"/>
                  </a:lnTo>
                  <a:lnTo>
                    <a:pt x="4360" y="3447"/>
                  </a:lnTo>
                  <a:lnTo>
                    <a:pt x="4132" y="3264"/>
                  </a:lnTo>
                  <a:lnTo>
                    <a:pt x="4109" y="3241"/>
                  </a:lnTo>
                  <a:lnTo>
                    <a:pt x="3858" y="3059"/>
                  </a:lnTo>
                  <a:close/>
                  <a:moveTo>
                    <a:pt x="4634" y="3675"/>
                  </a:moveTo>
                  <a:lnTo>
                    <a:pt x="4862" y="3880"/>
                  </a:lnTo>
                  <a:lnTo>
                    <a:pt x="4885" y="3880"/>
                  </a:lnTo>
                  <a:lnTo>
                    <a:pt x="4885" y="3858"/>
                  </a:lnTo>
                  <a:lnTo>
                    <a:pt x="4634" y="3675"/>
                  </a:lnTo>
                  <a:close/>
                  <a:moveTo>
                    <a:pt x="5136" y="4063"/>
                  </a:moveTo>
                  <a:lnTo>
                    <a:pt x="5136" y="4086"/>
                  </a:lnTo>
                  <a:lnTo>
                    <a:pt x="5387" y="4269"/>
                  </a:lnTo>
                  <a:lnTo>
                    <a:pt x="5159" y="4063"/>
                  </a:lnTo>
                  <a:close/>
                  <a:moveTo>
                    <a:pt x="5387" y="4269"/>
                  </a:moveTo>
                  <a:lnTo>
                    <a:pt x="5387" y="4291"/>
                  </a:lnTo>
                  <a:lnTo>
                    <a:pt x="5638" y="4474"/>
                  </a:lnTo>
                  <a:lnTo>
                    <a:pt x="5661" y="4497"/>
                  </a:lnTo>
                  <a:lnTo>
                    <a:pt x="5890" y="4679"/>
                  </a:lnTo>
                  <a:lnTo>
                    <a:pt x="5912" y="4702"/>
                  </a:lnTo>
                  <a:lnTo>
                    <a:pt x="6163" y="4885"/>
                  </a:lnTo>
                  <a:lnTo>
                    <a:pt x="6163" y="4885"/>
                  </a:lnTo>
                  <a:lnTo>
                    <a:pt x="5912" y="4679"/>
                  </a:lnTo>
                  <a:lnTo>
                    <a:pt x="5661" y="4474"/>
                  </a:lnTo>
                  <a:lnTo>
                    <a:pt x="5410" y="4269"/>
                  </a:lnTo>
                  <a:close/>
                  <a:moveTo>
                    <a:pt x="6163" y="4885"/>
                  </a:moveTo>
                  <a:lnTo>
                    <a:pt x="6163" y="4908"/>
                  </a:lnTo>
                  <a:lnTo>
                    <a:pt x="6415" y="5090"/>
                  </a:lnTo>
                  <a:lnTo>
                    <a:pt x="6415" y="5090"/>
                  </a:lnTo>
                  <a:lnTo>
                    <a:pt x="6186" y="4885"/>
                  </a:lnTo>
                  <a:close/>
                  <a:moveTo>
                    <a:pt x="6415" y="5090"/>
                  </a:moveTo>
                  <a:lnTo>
                    <a:pt x="6666" y="5296"/>
                  </a:lnTo>
                  <a:lnTo>
                    <a:pt x="6688" y="5296"/>
                  </a:lnTo>
                  <a:lnTo>
                    <a:pt x="6437" y="5090"/>
                  </a:lnTo>
                  <a:close/>
                  <a:moveTo>
                    <a:pt x="6688" y="5296"/>
                  </a:moveTo>
                  <a:lnTo>
                    <a:pt x="6917" y="5501"/>
                  </a:lnTo>
                  <a:lnTo>
                    <a:pt x="6940" y="5501"/>
                  </a:lnTo>
                  <a:lnTo>
                    <a:pt x="6940" y="5478"/>
                  </a:lnTo>
                  <a:lnTo>
                    <a:pt x="6688" y="5296"/>
                  </a:lnTo>
                  <a:close/>
                  <a:moveTo>
                    <a:pt x="6940" y="5501"/>
                  </a:moveTo>
                  <a:lnTo>
                    <a:pt x="7191" y="5707"/>
                  </a:lnTo>
                  <a:lnTo>
                    <a:pt x="7442" y="5912"/>
                  </a:lnTo>
                  <a:lnTo>
                    <a:pt x="7693" y="6117"/>
                  </a:lnTo>
                  <a:lnTo>
                    <a:pt x="7944" y="6323"/>
                  </a:lnTo>
                  <a:lnTo>
                    <a:pt x="7967" y="6323"/>
                  </a:lnTo>
                  <a:lnTo>
                    <a:pt x="7967" y="6300"/>
                  </a:lnTo>
                  <a:lnTo>
                    <a:pt x="7716" y="6117"/>
                  </a:lnTo>
                  <a:lnTo>
                    <a:pt x="7693" y="6095"/>
                  </a:lnTo>
                  <a:lnTo>
                    <a:pt x="7465" y="5912"/>
                  </a:lnTo>
                  <a:lnTo>
                    <a:pt x="7442" y="5889"/>
                  </a:lnTo>
                  <a:lnTo>
                    <a:pt x="7213" y="5707"/>
                  </a:lnTo>
                  <a:lnTo>
                    <a:pt x="7191" y="5684"/>
                  </a:lnTo>
                  <a:lnTo>
                    <a:pt x="6940" y="5501"/>
                  </a:lnTo>
                  <a:close/>
                  <a:moveTo>
                    <a:pt x="7967" y="6323"/>
                  </a:moveTo>
                  <a:lnTo>
                    <a:pt x="8195" y="6505"/>
                  </a:lnTo>
                  <a:lnTo>
                    <a:pt x="8218" y="6528"/>
                  </a:lnTo>
                  <a:lnTo>
                    <a:pt x="8469" y="6711"/>
                  </a:lnTo>
                  <a:lnTo>
                    <a:pt x="8218" y="6505"/>
                  </a:lnTo>
                  <a:lnTo>
                    <a:pt x="7967" y="6323"/>
                  </a:lnTo>
                  <a:close/>
                  <a:moveTo>
                    <a:pt x="8469" y="6711"/>
                  </a:moveTo>
                  <a:lnTo>
                    <a:pt x="8469" y="6734"/>
                  </a:lnTo>
                  <a:lnTo>
                    <a:pt x="8720" y="6916"/>
                  </a:lnTo>
                  <a:lnTo>
                    <a:pt x="8492" y="6711"/>
                  </a:lnTo>
                  <a:close/>
                  <a:moveTo>
                    <a:pt x="8720" y="6916"/>
                  </a:moveTo>
                  <a:lnTo>
                    <a:pt x="8720" y="6939"/>
                  </a:lnTo>
                  <a:lnTo>
                    <a:pt x="8971" y="7122"/>
                  </a:lnTo>
                  <a:lnTo>
                    <a:pt x="8994" y="7144"/>
                  </a:lnTo>
                  <a:lnTo>
                    <a:pt x="9222" y="7327"/>
                  </a:lnTo>
                  <a:lnTo>
                    <a:pt x="9245" y="7327"/>
                  </a:lnTo>
                  <a:lnTo>
                    <a:pt x="8994" y="7122"/>
                  </a:lnTo>
                  <a:lnTo>
                    <a:pt x="8743" y="6916"/>
                  </a:lnTo>
                  <a:close/>
                  <a:moveTo>
                    <a:pt x="9496" y="7533"/>
                  </a:moveTo>
                  <a:lnTo>
                    <a:pt x="9679" y="7669"/>
                  </a:lnTo>
                  <a:lnTo>
                    <a:pt x="9701" y="7669"/>
                  </a:lnTo>
                  <a:lnTo>
                    <a:pt x="9519" y="753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3"/>
            <p:cNvSpPr/>
            <p:nvPr/>
          </p:nvSpPr>
          <p:spPr>
            <a:xfrm>
              <a:off x="14402114" y="794256"/>
              <a:ext cx="1929510" cy="1526259"/>
            </a:xfrm>
            <a:custGeom>
              <a:avLst/>
              <a:gdLst/>
              <a:ahLst/>
              <a:cxnLst/>
              <a:rect l="l" t="t" r="r" b="b"/>
              <a:pathLst>
                <a:path w="9177" h="7259" extrusionOk="0">
                  <a:moveTo>
                    <a:pt x="1" y="0"/>
                  </a:moveTo>
                  <a:lnTo>
                    <a:pt x="252" y="205"/>
                  </a:lnTo>
                  <a:lnTo>
                    <a:pt x="275" y="205"/>
                  </a:lnTo>
                  <a:lnTo>
                    <a:pt x="275" y="183"/>
                  </a:lnTo>
                  <a:lnTo>
                    <a:pt x="23" y="0"/>
                  </a:lnTo>
                  <a:close/>
                  <a:moveTo>
                    <a:pt x="275" y="205"/>
                  </a:moveTo>
                  <a:lnTo>
                    <a:pt x="503" y="411"/>
                  </a:lnTo>
                  <a:lnTo>
                    <a:pt x="526" y="411"/>
                  </a:lnTo>
                  <a:lnTo>
                    <a:pt x="526" y="388"/>
                  </a:lnTo>
                  <a:lnTo>
                    <a:pt x="275" y="205"/>
                  </a:lnTo>
                  <a:close/>
                  <a:moveTo>
                    <a:pt x="526" y="411"/>
                  </a:moveTo>
                  <a:lnTo>
                    <a:pt x="777" y="616"/>
                  </a:lnTo>
                  <a:lnTo>
                    <a:pt x="1028" y="822"/>
                  </a:lnTo>
                  <a:lnTo>
                    <a:pt x="1279" y="1027"/>
                  </a:lnTo>
                  <a:lnTo>
                    <a:pt x="1302" y="1027"/>
                  </a:lnTo>
                  <a:lnTo>
                    <a:pt x="1302" y="1004"/>
                  </a:lnTo>
                  <a:lnTo>
                    <a:pt x="1051" y="822"/>
                  </a:lnTo>
                  <a:lnTo>
                    <a:pt x="1028" y="799"/>
                  </a:lnTo>
                  <a:lnTo>
                    <a:pt x="800" y="616"/>
                  </a:lnTo>
                  <a:lnTo>
                    <a:pt x="777" y="593"/>
                  </a:lnTo>
                  <a:lnTo>
                    <a:pt x="526" y="411"/>
                  </a:lnTo>
                  <a:close/>
                  <a:moveTo>
                    <a:pt x="1302" y="1027"/>
                  </a:moveTo>
                  <a:lnTo>
                    <a:pt x="1530" y="1210"/>
                  </a:lnTo>
                  <a:lnTo>
                    <a:pt x="1553" y="1233"/>
                  </a:lnTo>
                  <a:lnTo>
                    <a:pt x="1804" y="1415"/>
                  </a:lnTo>
                  <a:lnTo>
                    <a:pt x="1804" y="1415"/>
                  </a:lnTo>
                  <a:lnTo>
                    <a:pt x="1553" y="1210"/>
                  </a:lnTo>
                  <a:lnTo>
                    <a:pt x="1302" y="1027"/>
                  </a:lnTo>
                  <a:close/>
                  <a:moveTo>
                    <a:pt x="1804" y="1415"/>
                  </a:moveTo>
                  <a:lnTo>
                    <a:pt x="1804" y="1438"/>
                  </a:lnTo>
                  <a:lnTo>
                    <a:pt x="2055" y="1621"/>
                  </a:lnTo>
                  <a:lnTo>
                    <a:pt x="1827" y="1415"/>
                  </a:lnTo>
                  <a:close/>
                  <a:moveTo>
                    <a:pt x="2055" y="1621"/>
                  </a:moveTo>
                  <a:lnTo>
                    <a:pt x="2055" y="1643"/>
                  </a:lnTo>
                  <a:lnTo>
                    <a:pt x="2306" y="1826"/>
                  </a:lnTo>
                  <a:lnTo>
                    <a:pt x="2329" y="1849"/>
                  </a:lnTo>
                  <a:lnTo>
                    <a:pt x="2557" y="2031"/>
                  </a:lnTo>
                  <a:lnTo>
                    <a:pt x="2580" y="2054"/>
                  </a:lnTo>
                  <a:lnTo>
                    <a:pt x="2808" y="2237"/>
                  </a:lnTo>
                  <a:lnTo>
                    <a:pt x="2831" y="2237"/>
                  </a:lnTo>
                  <a:lnTo>
                    <a:pt x="2580" y="2031"/>
                  </a:lnTo>
                  <a:lnTo>
                    <a:pt x="2329" y="1826"/>
                  </a:lnTo>
                  <a:lnTo>
                    <a:pt x="2078" y="1621"/>
                  </a:lnTo>
                  <a:close/>
                  <a:moveTo>
                    <a:pt x="3082" y="2442"/>
                  </a:moveTo>
                  <a:lnTo>
                    <a:pt x="3333" y="2648"/>
                  </a:lnTo>
                  <a:lnTo>
                    <a:pt x="3584" y="2853"/>
                  </a:lnTo>
                  <a:lnTo>
                    <a:pt x="3607" y="2853"/>
                  </a:lnTo>
                  <a:lnTo>
                    <a:pt x="3607" y="2830"/>
                  </a:lnTo>
                  <a:lnTo>
                    <a:pt x="3356" y="2648"/>
                  </a:lnTo>
                  <a:lnTo>
                    <a:pt x="3333" y="2625"/>
                  </a:lnTo>
                  <a:lnTo>
                    <a:pt x="3105" y="2442"/>
                  </a:lnTo>
                  <a:close/>
                  <a:moveTo>
                    <a:pt x="3607" y="2853"/>
                  </a:moveTo>
                  <a:lnTo>
                    <a:pt x="3835" y="3059"/>
                  </a:lnTo>
                  <a:lnTo>
                    <a:pt x="3858" y="3059"/>
                  </a:lnTo>
                  <a:lnTo>
                    <a:pt x="3858" y="3036"/>
                  </a:lnTo>
                  <a:lnTo>
                    <a:pt x="3607" y="2853"/>
                  </a:lnTo>
                  <a:close/>
                  <a:moveTo>
                    <a:pt x="3858" y="3059"/>
                  </a:moveTo>
                  <a:lnTo>
                    <a:pt x="4109" y="3264"/>
                  </a:lnTo>
                  <a:lnTo>
                    <a:pt x="4360" y="3469"/>
                  </a:lnTo>
                  <a:lnTo>
                    <a:pt x="4611" y="3652"/>
                  </a:lnTo>
                  <a:lnTo>
                    <a:pt x="4634" y="3675"/>
                  </a:lnTo>
                  <a:lnTo>
                    <a:pt x="4862" y="3858"/>
                  </a:lnTo>
                  <a:lnTo>
                    <a:pt x="4885" y="3880"/>
                  </a:lnTo>
                  <a:lnTo>
                    <a:pt x="5136" y="4063"/>
                  </a:lnTo>
                  <a:lnTo>
                    <a:pt x="4885" y="3858"/>
                  </a:lnTo>
                  <a:lnTo>
                    <a:pt x="4634" y="3652"/>
                  </a:lnTo>
                  <a:lnTo>
                    <a:pt x="4383" y="3469"/>
                  </a:lnTo>
                  <a:lnTo>
                    <a:pt x="4360" y="3447"/>
                  </a:lnTo>
                  <a:lnTo>
                    <a:pt x="4132" y="3264"/>
                  </a:lnTo>
                  <a:lnTo>
                    <a:pt x="4109" y="3241"/>
                  </a:lnTo>
                  <a:lnTo>
                    <a:pt x="3858" y="3059"/>
                  </a:lnTo>
                  <a:close/>
                  <a:moveTo>
                    <a:pt x="5136" y="4063"/>
                  </a:moveTo>
                  <a:lnTo>
                    <a:pt x="5136" y="4086"/>
                  </a:lnTo>
                  <a:lnTo>
                    <a:pt x="5387" y="4268"/>
                  </a:lnTo>
                  <a:lnTo>
                    <a:pt x="5387" y="4268"/>
                  </a:lnTo>
                  <a:lnTo>
                    <a:pt x="5159" y="4063"/>
                  </a:lnTo>
                  <a:close/>
                  <a:moveTo>
                    <a:pt x="5387" y="4268"/>
                  </a:moveTo>
                  <a:lnTo>
                    <a:pt x="5387" y="4291"/>
                  </a:lnTo>
                  <a:lnTo>
                    <a:pt x="5638" y="4474"/>
                  </a:lnTo>
                  <a:lnTo>
                    <a:pt x="5661" y="4497"/>
                  </a:lnTo>
                  <a:lnTo>
                    <a:pt x="5890" y="4679"/>
                  </a:lnTo>
                  <a:lnTo>
                    <a:pt x="5912" y="4679"/>
                  </a:lnTo>
                  <a:lnTo>
                    <a:pt x="5661" y="4474"/>
                  </a:lnTo>
                  <a:lnTo>
                    <a:pt x="5410" y="4268"/>
                  </a:lnTo>
                  <a:close/>
                  <a:moveTo>
                    <a:pt x="6163" y="4885"/>
                  </a:moveTo>
                  <a:lnTo>
                    <a:pt x="6415" y="5090"/>
                  </a:lnTo>
                  <a:lnTo>
                    <a:pt x="6666" y="5296"/>
                  </a:lnTo>
                  <a:lnTo>
                    <a:pt x="6688" y="5296"/>
                  </a:lnTo>
                  <a:lnTo>
                    <a:pt x="6688" y="5273"/>
                  </a:lnTo>
                  <a:lnTo>
                    <a:pt x="6437" y="5090"/>
                  </a:lnTo>
                  <a:lnTo>
                    <a:pt x="6415" y="5067"/>
                  </a:lnTo>
                  <a:lnTo>
                    <a:pt x="6186" y="4885"/>
                  </a:lnTo>
                  <a:close/>
                  <a:moveTo>
                    <a:pt x="6688" y="5296"/>
                  </a:moveTo>
                  <a:lnTo>
                    <a:pt x="6917" y="5501"/>
                  </a:lnTo>
                  <a:lnTo>
                    <a:pt x="6940" y="5501"/>
                  </a:lnTo>
                  <a:lnTo>
                    <a:pt x="6940" y="5478"/>
                  </a:lnTo>
                  <a:lnTo>
                    <a:pt x="6688" y="5296"/>
                  </a:lnTo>
                  <a:close/>
                  <a:moveTo>
                    <a:pt x="6940" y="5501"/>
                  </a:moveTo>
                  <a:lnTo>
                    <a:pt x="7191" y="5706"/>
                  </a:lnTo>
                  <a:lnTo>
                    <a:pt x="7442" y="5912"/>
                  </a:lnTo>
                  <a:lnTo>
                    <a:pt x="7693" y="6094"/>
                  </a:lnTo>
                  <a:lnTo>
                    <a:pt x="7716" y="6117"/>
                  </a:lnTo>
                  <a:lnTo>
                    <a:pt x="7944" y="6300"/>
                  </a:lnTo>
                  <a:lnTo>
                    <a:pt x="7967" y="6323"/>
                  </a:lnTo>
                  <a:lnTo>
                    <a:pt x="8195" y="6505"/>
                  </a:lnTo>
                  <a:lnTo>
                    <a:pt x="8218" y="6528"/>
                  </a:lnTo>
                  <a:lnTo>
                    <a:pt x="8469" y="6711"/>
                  </a:lnTo>
                  <a:lnTo>
                    <a:pt x="8218" y="6505"/>
                  </a:lnTo>
                  <a:lnTo>
                    <a:pt x="7967" y="6300"/>
                  </a:lnTo>
                  <a:lnTo>
                    <a:pt x="7716" y="6094"/>
                  </a:lnTo>
                  <a:lnTo>
                    <a:pt x="7465" y="5912"/>
                  </a:lnTo>
                  <a:lnTo>
                    <a:pt x="7442" y="5889"/>
                  </a:lnTo>
                  <a:lnTo>
                    <a:pt x="7213" y="5706"/>
                  </a:lnTo>
                  <a:lnTo>
                    <a:pt x="7191" y="5684"/>
                  </a:lnTo>
                  <a:lnTo>
                    <a:pt x="6940" y="5501"/>
                  </a:lnTo>
                  <a:close/>
                  <a:moveTo>
                    <a:pt x="8469" y="6711"/>
                  </a:moveTo>
                  <a:lnTo>
                    <a:pt x="8469" y="6733"/>
                  </a:lnTo>
                  <a:lnTo>
                    <a:pt x="8720" y="6916"/>
                  </a:lnTo>
                  <a:lnTo>
                    <a:pt x="8492" y="6711"/>
                  </a:lnTo>
                  <a:close/>
                  <a:moveTo>
                    <a:pt x="8720" y="6916"/>
                  </a:moveTo>
                  <a:lnTo>
                    <a:pt x="8971" y="7122"/>
                  </a:lnTo>
                  <a:lnTo>
                    <a:pt x="8994" y="7122"/>
                  </a:lnTo>
                  <a:lnTo>
                    <a:pt x="8743" y="6916"/>
                  </a:lnTo>
                  <a:close/>
                  <a:moveTo>
                    <a:pt x="8994" y="7122"/>
                  </a:moveTo>
                  <a:lnTo>
                    <a:pt x="9154" y="7258"/>
                  </a:lnTo>
                  <a:lnTo>
                    <a:pt x="9176" y="7258"/>
                  </a:lnTo>
                  <a:lnTo>
                    <a:pt x="8994" y="712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3"/>
            <p:cNvSpPr/>
            <p:nvPr/>
          </p:nvSpPr>
          <p:spPr>
            <a:xfrm>
              <a:off x="14402114" y="875836"/>
              <a:ext cx="1823962" cy="1444679"/>
            </a:xfrm>
            <a:custGeom>
              <a:avLst/>
              <a:gdLst/>
              <a:ahLst/>
              <a:cxnLst/>
              <a:rect l="l" t="t" r="r" b="b"/>
              <a:pathLst>
                <a:path w="8675" h="6871" extrusionOk="0">
                  <a:moveTo>
                    <a:pt x="1" y="0"/>
                  </a:moveTo>
                  <a:lnTo>
                    <a:pt x="1" y="23"/>
                  </a:lnTo>
                  <a:lnTo>
                    <a:pt x="252" y="228"/>
                  </a:lnTo>
                  <a:lnTo>
                    <a:pt x="275" y="228"/>
                  </a:lnTo>
                  <a:lnTo>
                    <a:pt x="275" y="205"/>
                  </a:lnTo>
                  <a:lnTo>
                    <a:pt x="23" y="23"/>
                  </a:lnTo>
                  <a:lnTo>
                    <a:pt x="1" y="0"/>
                  </a:lnTo>
                  <a:close/>
                  <a:moveTo>
                    <a:pt x="275" y="228"/>
                  </a:moveTo>
                  <a:lnTo>
                    <a:pt x="503" y="434"/>
                  </a:lnTo>
                  <a:lnTo>
                    <a:pt x="526" y="434"/>
                  </a:lnTo>
                  <a:lnTo>
                    <a:pt x="526" y="411"/>
                  </a:lnTo>
                  <a:lnTo>
                    <a:pt x="275" y="228"/>
                  </a:lnTo>
                  <a:close/>
                  <a:moveTo>
                    <a:pt x="526" y="434"/>
                  </a:moveTo>
                  <a:lnTo>
                    <a:pt x="777" y="639"/>
                  </a:lnTo>
                  <a:lnTo>
                    <a:pt x="1028" y="822"/>
                  </a:lnTo>
                  <a:lnTo>
                    <a:pt x="800" y="639"/>
                  </a:lnTo>
                  <a:lnTo>
                    <a:pt x="777" y="616"/>
                  </a:lnTo>
                  <a:lnTo>
                    <a:pt x="526" y="434"/>
                  </a:lnTo>
                  <a:close/>
                  <a:moveTo>
                    <a:pt x="1028" y="822"/>
                  </a:moveTo>
                  <a:lnTo>
                    <a:pt x="1028" y="845"/>
                  </a:lnTo>
                  <a:lnTo>
                    <a:pt x="1279" y="1027"/>
                  </a:lnTo>
                  <a:lnTo>
                    <a:pt x="1302" y="1050"/>
                  </a:lnTo>
                  <a:lnTo>
                    <a:pt x="1530" y="1233"/>
                  </a:lnTo>
                  <a:lnTo>
                    <a:pt x="1553" y="1255"/>
                  </a:lnTo>
                  <a:lnTo>
                    <a:pt x="1804" y="1438"/>
                  </a:lnTo>
                  <a:lnTo>
                    <a:pt x="1553" y="1233"/>
                  </a:lnTo>
                  <a:lnTo>
                    <a:pt x="1302" y="1027"/>
                  </a:lnTo>
                  <a:lnTo>
                    <a:pt x="1051" y="822"/>
                  </a:lnTo>
                  <a:close/>
                  <a:moveTo>
                    <a:pt x="1804" y="1438"/>
                  </a:moveTo>
                  <a:lnTo>
                    <a:pt x="1804" y="1461"/>
                  </a:lnTo>
                  <a:lnTo>
                    <a:pt x="2055" y="1643"/>
                  </a:lnTo>
                  <a:lnTo>
                    <a:pt x="1827" y="1438"/>
                  </a:lnTo>
                  <a:close/>
                  <a:moveTo>
                    <a:pt x="2055" y="1643"/>
                  </a:moveTo>
                  <a:lnTo>
                    <a:pt x="2055" y="1666"/>
                  </a:lnTo>
                  <a:lnTo>
                    <a:pt x="2306" y="1849"/>
                  </a:lnTo>
                  <a:lnTo>
                    <a:pt x="2329" y="1849"/>
                  </a:lnTo>
                  <a:lnTo>
                    <a:pt x="2078" y="1643"/>
                  </a:lnTo>
                  <a:close/>
                  <a:moveTo>
                    <a:pt x="2329" y="1849"/>
                  </a:moveTo>
                  <a:lnTo>
                    <a:pt x="2557" y="2054"/>
                  </a:lnTo>
                  <a:lnTo>
                    <a:pt x="2580" y="2054"/>
                  </a:lnTo>
                  <a:lnTo>
                    <a:pt x="2329" y="1849"/>
                  </a:lnTo>
                  <a:close/>
                  <a:moveTo>
                    <a:pt x="2580" y="2054"/>
                  </a:moveTo>
                  <a:lnTo>
                    <a:pt x="2808" y="2260"/>
                  </a:lnTo>
                  <a:lnTo>
                    <a:pt x="2831" y="2260"/>
                  </a:lnTo>
                  <a:lnTo>
                    <a:pt x="2831" y="2237"/>
                  </a:lnTo>
                  <a:lnTo>
                    <a:pt x="2580" y="2054"/>
                  </a:lnTo>
                  <a:close/>
                  <a:moveTo>
                    <a:pt x="2831" y="2260"/>
                  </a:moveTo>
                  <a:lnTo>
                    <a:pt x="3082" y="2465"/>
                  </a:lnTo>
                  <a:lnTo>
                    <a:pt x="3333" y="2671"/>
                  </a:lnTo>
                  <a:lnTo>
                    <a:pt x="3584" y="2876"/>
                  </a:lnTo>
                  <a:lnTo>
                    <a:pt x="3607" y="2876"/>
                  </a:lnTo>
                  <a:lnTo>
                    <a:pt x="3607" y="2853"/>
                  </a:lnTo>
                  <a:lnTo>
                    <a:pt x="3356" y="2671"/>
                  </a:lnTo>
                  <a:lnTo>
                    <a:pt x="3333" y="2648"/>
                  </a:lnTo>
                  <a:lnTo>
                    <a:pt x="3105" y="2465"/>
                  </a:lnTo>
                  <a:lnTo>
                    <a:pt x="3082" y="2442"/>
                  </a:lnTo>
                  <a:lnTo>
                    <a:pt x="2831" y="2260"/>
                  </a:lnTo>
                  <a:close/>
                  <a:moveTo>
                    <a:pt x="3607" y="2876"/>
                  </a:moveTo>
                  <a:lnTo>
                    <a:pt x="3835" y="3081"/>
                  </a:lnTo>
                  <a:lnTo>
                    <a:pt x="3858" y="3081"/>
                  </a:lnTo>
                  <a:lnTo>
                    <a:pt x="3858" y="3059"/>
                  </a:lnTo>
                  <a:lnTo>
                    <a:pt x="3607" y="2876"/>
                  </a:lnTo>
                  <a:close/>
                  <a:moveTo>
                    <a:pt x="4109" y="3264"/>
                  </a:moveTo>
                  <a:lnTo>
                    <a:pt x="4109" y="3287"/>
                  </a:lnTo>
                  <a:lnTo>
                    <a:pt x="4360" y="3470"/>
                  </a:lnTo>
                  <a:lnTo>
                    <a:pt x="4132" y="3264"/>
                  </a:lnTo>
                  <a:close/>
                  <a:moveTo>
                    <a:pt x="4360" y="3470"/>
                  </a:moveTo>
                  <a:lnTo>
                    <a:pt x="4360" y="3492"/>
                  </a:lnTo>
                  <a:lnTo>
                    <a:pt x="4611" y="3675"/>
                  </a:lnTo>
                  <a:lnTo>
                    <a:pt x="4634" y="3698"/>
                  </a:lnTo>
                  <a:lnTo>
                    <a:pt x="4862" y="3880"/>
                  </a:lnTo>
                  <a:lnTo>
                    <a:pt x="4885" y="3903"/>
                  </a:lnTo>
                  <a:lnTo>
                    <a:pt x="5136" y="4086"/>
                  </a:lnTo>
                  <a:lnTo>
                    <a:pt x="4885" y="3880"/>
                  </a:lnTo>
                  <a:lnTo>
                    <a:pt x="4634" y="3675"/>
                  </a:lnTo>
                  <a:lnTo>
                    <a:pt x="4383" y="3470"/>
                  </a:lnTo>
                  <a:close/>
                  <a:moveTo>
                    <a:pt x="5136" y="4086"/>
                  </a:moveTo>
                  <a:lnTo>
                    <a:pt x="5136" y="4109"/>
                  </a:lnTo>
                  <a:lnTo>
                    <a:pt x="5387" y="4291"/>
                  </a:lnTo>
                  <a:lnTo>
                    <a:pt x="5387" y="4291"/>
                  </a:lnTo>
                  <a:lnTo>
                    <a:pt x="5159" y="4086"/>
                  </a:lnTo>
                  <a:close/>
                  <a:moveTo>
                    <a:pt x="5387" y="4291"/>
                  </a:moveTo>
                  <a:lnTo>
                    <a:pt x="5638" y="4497"/>
                  </a:lnTo>
                  <a:lnTo>
                    <a:pt x="5661" y="4497"/>
                  </a:lnTo>
                  <a:lnTo>
                    <a:pt x="5410" y="4291"/>
                  </a:lnTo>
                  <a:close/>
                  <a:moveTo>
                    <a:pt x="5661" y="4497"/>
                  </a:moveTo>
                  <a:lnTo>
                    <a:pt x="5890" y="4702"/>
                  </a:lnTo>
                  <a:lnTo>
                    <a:pt x="5912" y="4702"/>
                  </a:lnTo>
                  <a:lnTo>
                    <a:pt x="5912" y="4679"/>
                  </a:lnTo>
                  <a:lnTo>
                    <a:pt x="5661" y="4497"/>
                  </a:lnTo>
                  <a:close/>
                  <a:moveTo>
                    <a:pt x="5912" y="4702"/>
                  </a:moveTo>
                  <a:lnTo>
                    <a:pt x="6163" y="4908"/>
                  </a:lnTo>
                  <a:lnTo>
                    <a:pt x="6415" y="5113"/>
                  </a:lnTo>
                  <a:lnTo>
                    <a:pt x="6666" y="5318"/>
                  </a:lnTo>
                  <a:lnTo>
                    <a:pt x="6688" y="5318"/>
                  </a:lnTo>
                  <a:lnTo>
                    <a:pt x="6688" y="5296"/>
                  </a:lnTo>
                  <a:lnTo>
                    <a:pt x="6437" y="5113"/>
                  </a:lnTo>
                  <a:lnTo>
                    <a:pt x="6415" y="5090"/>
                  </a:lnTo>
                  <a:lnTo>
                    <a:pt x="6186" y="4908"/>
                  </a:lnTo>
                  <a:lnTo>
                    <a:pt x="6163" y="4885"/>
                  </a:lnTo>
                  <a:lnTo>
                    <a:pt x="5912" y="4702"/>
                  </a:lnTo>
                  <a:close/>
                  <a:moveTo>
                    <a:pt x="6688" y="5318"/>
                  </a:moveTo>
                  <a:lnTo>
                    <a:pt x="6917" y="5524"/>
                  </a:lnTo>
                  <a:lnTo>
                    <a:pt x="6940" y="5524"/>
                  </a:lnTo>
                  <a:lnTo>
                    <a:pt x="6940" y="5501"/>
                  </a:lnTo>
                  <a:lnTo>
                    <a:pt x="6688" y="5318"/>
                  </a:lnTo>
                  <a:close/>
                  <a:moveTo>
                    <a:pt x="7191" y="5706"/>
                  </a:moveTo>
                  <a:lnTo>
                    <a:pt x="7191" y="5729"/>
                  </a:lnTo>
                  <a:lnTo>
                    <a:pt x="7442" y="5912"/>
                  </a:lnTo>
                  <a:lnTo>
                    <a:pt x="7213" y="5706"/>
                  </a:lnTo>
                  <a:close/>
                  <a:moveTo>
                    <a:pt x="7442" y="5912"/>
                  </a:moveTo>
                  <a:lnTo>
                    <a:pt x="7442" y="5935"/>
                  </a:lnTo>
                  <a:lnTo>
                    <a:pt x="7693" y="6117"/>
                  </a:lnTo>
                  <a:lnTo>
                    <a:pt x="7716" y="6140"/>
                  </a:lnTo>
                  <a:lnTo>
                    <a:pt x="7944" y="6323"/>
                  </a:lnTo>
                  <a:lnTo>
                    <a:pt x="7967" y="6345"/>
                  </a:lnTo>
                  <a:lnTo>
                    <a:pt x="8195" y="6528"/>
                  </a:lnTo>
                  <a:lnTo>
                    <a:pt x="8218" y="6528"/>
                  </a:lnTo>
                  <a:lnTo>
                    <a:pt x="7967" y="6323"/>
                  </a:lnTo>
                  <a:lnTo>
                    <a:pt x="7716" y="6117"/>
                  </a:lnTo>
                  <a:lnTo>
                    <a:pt x="7465" y="5912"/>
                  </a:lnTo>
                  <a:close/>
                  <a:moveTo>
                    <a:pt x="8469" y="6734"/>
                  </a:moveTo>
                  <a:lnTo>
                    <a:pt x="8651" y="6870"/>
                  </a:lnTo>
                  <a:lnTo>
                    <a:pt x="8674" y="6870"/>
                  </a:lnTo>
                  <a:lnTo>
                    <a:pt x="8492" y="673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3"/>
            <p:cNvSpPr/>
            <p:nvPr/>
          </p:nvSpPr>
          <p:spPr>
            <a:xfrm>
              <a:off x="14402114" y="962042"/>
              <a:ext cx="1713578" cy="1358474"/>
            </a:xfrm>
            <a:custGeom>
              <a:avLst/>
              <a:gdLst/>
              <a:ahLst/>
              <a:cxnLst/>
              <a:rect l="l" t="t" r="r" b="b"/>
              <a:pathLst>
                <a:path w="8150" h="6461" extrusionOk="0">
                  <a:moveTo>
                    <a:pt x="1" y="1"/>
                  </a:moveTo>
                  <a:lnTo>
                    <a:pt x="1" y="24"/>
                  </a:lnTo>
                  <a:lnTo>
                    <a:pt x="252" y="229"/>
                  </a:lnTo>
                  <a:lnTo>
                    <a:pt x="275" y="229"/>
                  </a:lnTo>
                  <a:lnTo>
                    <a:pt x="275" y="206"/>
                  </a:lnTo>
                  <a:lnTo>
                    <a:pt x="23" y="24"/>
                  </a:lnTo>
                  <a:lnTo>
                    <a:pt x="1" y="1"/>
                  </a:lnTo>
                  <a:close/>
                  <a:moveTo>
                    <a:pt x="275" y="229"/>
                  </a:moveTo>
                  <a:lnTo>
                    <a:pt x="503" y="412"/>
                  </a:lnTo>
                  <a:lnTo>
                    <a:pt x="526" y="435"/>
                  </a:lnTo>
                  <a:lnTo>
                    <a:pt x="777" y="617"/>
                  </a:lnTo>
                  <a:lnTo>
                    <a:pt x="526" y="412"/>
                  </a:lnTo>
                  <a:lnTo>
                    <a:pt x="275" y="229"/>
                  </a:lnTo>
                  <a:close/>
                  <a:moveTo>
                    <a:pt x="777" y="617"/>
                  </a:moveTo>
                  <a:lnTo>
                    <a:pt x="777" y="640"/>
                  </a:lnTo>
                  <a:lnTo>
                    <a:pt x="1028" y="823"/>
                  </a:lnTo>
                  <a:lnTo>
                    <a:pt x="800" y="617"/>
                  </a:lnTo>
                  <a:close/>
                  <a:moveTo>
                    <a:pt x="1028" y="823"/>
                  </a:moveTo>
                  <a:lnTo>
                    <a:pt x="1028" y="845"/>
                  </a:lnTo>
                  <a:lnTo>
                    <a:pt x="1279" y="1028"/>
                  </a:lnTo>
                  <a:lnTo>
                    <a:pt x="1302" y="1051"/>
                  </a:lnTo>
                  <a:lnTo>
                    <a:pt x="1530" y="1233"/>
                  </a:lnTo>
                  <a:lnTo>
                    <a:pt x="1553" y="1256"/>
                  </a:lnTo>
                  <a:lnTo>
                    <a:pt x="1804" y="1439"/>
                  </a:lnTo>
                  <a:lnTo>
                    <a:pt x="1553" y="1233"/>
                  </a:lnTo>
                  <a:lnTo>
                    <a:pt x="1302" y="1028"/>
                  </a:lnTo>
                  <a:lnTo>
                    <a:pt x="1051" y="823"/>
                  </a:lnTo>
                  <a:close/>
                  <a:moveTo>
                    <a:pt x="1804" y="1439"/>
                  </a:moveTo>
                  <a:lnTo>
                    <a:pt x="2055" y="1644"/>
                  </a:lnTo>
                  <a:lnTo>
                    <a:pt x="2055" y="1644"/>
                  </a:lnTo>
                  <a:lnTo>
                    <a:pt x="1827" y="1439"/>
                  </a:lnTo>
                  <a:close/>
                  <a:moveTo>
                    <a:pt x="2055" y="1644"/>
                  </a:moveTo>
                  <a:lnTo>
                    <a:pt x="2306" y="1850"/>
                  </a:lnTo>
                  <a:lnTo>
                    <a:pt x="2329" y="1850"/>
                  </a:lnTo>
                  <a:lnTo>
                    <a:pt x="2329" y="1827"/>
                  </a:lnTo>
                  <a:lnTo>
                    <a:pt x="2078" y="1644"/>
                  </a:lnTo>
                  <a:close/>
                  <a:moveTo>
                    <a:pt x="2329" y="1850"/>
                  </a:moveTo>
                  <a:lnTo>
                    <a:pt x="2557" y="2055"/>
                  </a:lnTo>
                  <a:lnTo>
                    <a:pt x="2580" y="2055"/>
                  </a:lnTo>
                  <a:lnTo>
                    <a:pt x="2580" y="2032"/>
                  </a:lnTo>
                  <a:lnTo>
                    <a:pt x="2329" y="1850"/>
                  </a:lnTo>
                  <a:close/>
                  <a:moveTo>
                    <a:pt x="2580" y="2055"/>
                  </a:moveTo>
                  <a:lnTo>
                    <a:pt x="2808" y="2261"/>
                  </a:lnTo>
                  <a:lnTo>
                    <a:pt x="2831" y="2261"/>
                  </a:lnTo>
                  <a:lnTo>
                    <a:pt x="2831" y="2238"/>
                  </a:lnTo>
                  <a:lnTo>
                    <a:pt x="2580" y="2055"/>
                  </a:lnTo>
                  <a:close/>
                  <a:moveTo>
                    <a:pt x="2831" y="2261"/>
                  </a:moveTo>
                  <a:lnTo>
                    <a:pt x="3082" y="2466"/>
                  </a:lnTo>
                  <a:lnTo>
                    <a:pt x="3333" y="2671"/>
                  </a:lnTo>
                  <a:lnTo>
                    <a:pt x="3584" y="2854"/>
                  </a:lnTo>
                  <a:lnTo>
                    <a:pt x="3607" y="2877"/>
                  </a:lnTo>
                  <a:lnTo>
                    <a:pt x="3835" y="3060"/>
                  </a:lnTo>
                  <a:lnTo>
                    <a:pt x="3858" y="3082"/>
                  </a:lnTo>
                  <a:lnTo>
                    <a:pt x="4109" y="3265"/>
                  </a:lnTo>
                  <a:lnTo>
                    <a:pt x="4109" y="3265"/>
                  </a:lnTo>
                  <a:lnTo>
                    <a:pt x="3858" y="3060"/>
                  </a:lnTo>
                  <a:lnTo>
                    <a:pt x="3607" y="2854"/>
                  </a:lnTo>
                  <a:lnTo>
                    <a:pt x="3356" y="2671"/>
                  </a:lnTo>
                  <a:lnTo>
                    <a:pt x="3333" y="2649"/>
                  </a:lnTo>
                  <a:lnTo>
                    <a:pt x="3105" y="2466"/>
                  </a:lnTo>
                  <a:lnTo>
                    <a:pt x="3082" y="2443"/>
                  </a:lnTo>
                  <a:lnTo>
                    <a:pt x="2831" y="2261"/>
                  </a:lnTo>
                  <a:close/>
                  <a:moveTo>
                    <a:pt x="4109" y="3265"/>
                  </a:moveTo>
                  <a:lnTo>
                    <a:pt x="4109" y="3288"/>
                  </a:lnTo>
                  <a:lnTo>
                    <a:pt x="4360" y="3470"/>
                  </a:lnTo>
                  <a:lnTo>
                    <a:pt x="4360" y="3470"/>
                  </a:lnTo>
                  <a:lnTo>
                    <a:pt x="4132" y="3265"/>
                  </a:lnTo>
                  <a:close/>
                  <a:moveTo>
                    <a:pt x="4360" y="3470"/>
                  </a:moveTo>
                  <a:lnTo>
                    <a:pt x="4360" y="3493"/>
                  </a:lnTo>
                  <a:lnTo>
                    <a:pt x="4611" y="3676"/>
                  </a:lnTo>
                  <a:lnTo>
                    <a:pt x="4634" y="3699"/>
                  </a:lnTo>
                  <a:lnTo>
                    <a:pt x="4862" y="3881"/>
                  </a:lnTo>
                  <a:lnTo>
                    <a:pt x="4885" y="3881"/>
                  </a:lnTo>
                  <a:lnTo>
                    <a:pt x="4634" y="3676"/>
                  </a:lnTo>
                  <a:lnTo>
                    <a:pt x="4383" y="3470"/>
                  </a:lnTo>
                  <a:close/>
                  <a:moveTo>
                    <a:pt x="5136" y="4087"/>
                  </a:moveTo>
                  <a:lnTo>
                    <a:pt x="5387" y="4292"/>
                  </a:lnTo>
                  <a:lnTo>
                    <a:pt x="5638" y="4498"/>
                  </a:lnTo>
                  <a:lnTo>
                    <a:pt x="5661" y="4498"/>
                  </a:lnTo>
                  <a:lnTo>
                    <a:pt x="5661" y="4475"/>
                  </a:lnTo>
                  <a:lnTo>
                    <a:pt x="5410" y="4292"/>
                  </a:lnTo>
                  <a:lnTo>
                    <a:pt x="5387" y="4269"/>
                  </a:lnTo>
                  <a:lnTo>
                    <a:pt x="5159" y="4087"/>
                  </a:lnTo>
                  <a:close/>
                  <a:moveTo>
                    <a:pt x="5661" y="4498"/>
                  </a:moveTo>
                  <a:lnTo>
                    <a:pt x="5890" y="4703"/>
                  </a:lnTo>
                  <a:lnTo>
                    <a:pt x="5912" y="4703"/>
                  </a:lnTo>
                  <a:lnTo>
                    <a:pt x="5912" y="4680"/>
                  </a:lnTo>
                  <a:lnTo>
                    <a:pt x="5661" y="4498"/>
                  </a:lnTo>
                  <a:close/>
                  <a:moveTo>
                    <a:pt x="5912" y="4703"/>
                  </a:moveTo>
                  <a:lnTo>
                    <a:pt x="6163" y="4908"/>
                  </a:lnTo>
                  <a:lnTo>
                    <a:pt x="6415" y="5114"/>
                  </a:lnTo>
                  <a:lnTo>
                    <a:pt x="6666" y="5296"/>
                  </a:lnTo>
                  <a:lnTo>
                    <a:pt x="6688" y="5319"/>
                  </a:lnTo>
                  <a:lnTo>
                    <a:pt x="6917" y="5502"/>
                  </a:lnTo>
                  <a:lnTo>
                    <a:pt x="6940" y="5525"/>
                  </a:lnTo>
                  <a:lnTo>
                    <a:pt x="7191" y="5707"/>
                  </a:lnTo>
                  <a:lnTo>
                    <a:pt x="6940" y="5502"/>
                  </a:lnTo>
                  <a:lnTo>
                    <a:pt x="6688" y="5296"/>
                  </a:lnTo>
                  <a:lnTo>
                    <a:pt x="6437" y="5114"/>
                  </a:lnTo>
                  <a:lnTo>
                    <a:pt x="6415" y="5091"/>
                  </a:lnTo>
                  <a:lnTo>
                    <a:pt x="6186" y="4908"/>
                  </a:lnTo>
                  <a:lnTo>
                    <a:pt x="6163" y="4886"/>
                  </a:lnTo>
                  <a:lnTo>
                    <a:pt x="5912" y="4703"/>
                  </a:lnTo>
                  <a:close/>
                  <a:moveTo>
                    <a:pt x="7191" y="5707"/>
                  </a:moveTo>
                  <a:lnTo>
                    <a:pt x="7191" y="5730"/>
                  </a:lnTo>
                  <a:lnTo>
                    <a:pt x="7442" y="5913"/>
                  </a:lnTo>
                  <a:lnTo>
                    <a:pt x="7213" y="5707"/>
                  </a:lnTo>
                  <a:close/>
                  <a:moveTo>
                    <a:pt x="7442" y="5913"/>
                  </a:moveTo>
                  <a:lnTo>
                    <a:pt x="7442" y="5935"/>
                  </a:lnTo>
                  <a:lnTo>
                    <a:pt x="7693" y="6118"/>
                  </a:lnTo>
                  <a:lnTo>
                    <a:pt x="7716" y="6141"/>
                  </a:lnTo>
                  <a:lnTo>
                    <a:pt x="7944" y="6324"/>
                  </a:lnTo>
                  <a:lnTo>
                    <a:pt x="7967" y="6324"/>
                  </a:lnTo>
                  <a:lnTo>
                    <a:pt x="7716" y="6118"/>
                  </a:lnTo>
                  <a:lnTo>
                    <a:pt x="7465" y="5913"/>
                  </a:lnTo>
                  <a:close/>
                  <a:moveTo>
                    <a:pt x="7967" y="6324"/>
                  </a:moveTo>
                  <a:lnTo>
                    <a:pt x="8126" y="6460"/>
                  </a:lnTo>
                  <a:lnTo>
                    <a:pt x="8149" y="6460"/>
                  </a:lnTo>
                  <a:lnTo>
                    <a:pt x="7967" y="632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3"/>
            <p:cNvSpPr/>
            <p:nvPr/>
          </p:nvSpPr>
          <p:spPr>
            <a:xfrm>
              <a:off x="14402114" y="1048457"/>
              <a:ext cx="1608030" cy="1272058"/>
            </a:xfrm>
            <a:custGeom>
              <a:avLst/>
              <a:gdLst/>
              <a:ahLst/>
              <a:cxnLst/>
              <a:rect l="l" t="t" r="r" b="b"/>
              <a:pathLst>
                <a:path w="7648" h="6050" extrusionOk="0">
                  <a:moveTo>
                    <a:pt x="1" y="1"/>
                  </a:moveTo>
                  <a:lnTo>
                    <a:pt x="1" y="24"/>
                  </a:lnTo>
                  <a:lnTo>
                    <a:pt x="252" y="206"/>
                  </a:lnTo>
                  <a:lnTo>
                    <a:pt x="275" y="229"/>
                  </a:lnTo>
                  <a:lnTo>
                    <a:pt x="503" y="412"/>
                  </a:lnTo>
                  <a:lnTo>
                    <a:pt x="526" y="434"/>
                  </a:lnTo>
                  <a:lnTo>
                    <a:pt x="777" y="617"/>
                  </a:lnTo>
                  <a:lnTo>
                    <a:pt x="526" y="412"/>
                  </a:lnTo>
                  <a:lnTo>
                    <a:pt x="275" y="206"/>
                  </a:lnTo>
                  <a:lnTo>
                    <a:pt x="23" y="1"/>
                  </a:lnTo>
                  <a:close/>
                  <a:moveTo>
                    <a:pt x="777" y="617"/>
                  </a:moveTo>
                  <a:lnTo>
                    <a:pt x="777" y="640"/>
                  </a:lnTo>
                  <a:lnTo>
                    <a:pt x="1028" y="822"/>
                  </a:lnTo>
                  <a:lnTo>
                    <a:pt x="800" y="617"/>
                  </a:lnTo>
                  <a:close/>
                  <a:moveTo>
                    <a:pt x="1028" y="822"/>
                  </a:moveTo>
                  <a:lnTo>
                    <a:pt x="1028" y="845"/>
                  </a:lnTo>
                  <a:lnTo>
                    <a:pt x="1279" y="1028"/>
                  </a:lnTo>
                  <a:lnTo>
                    <a:pt x="1302" y="1028"/>
                  </a:lnTo>
                  <a:lnTo>
                    <a:pt x="1051" y="822"/>
                  </a:lnTo>
                  <a:close/>
                  <a:moveTo>
                    <a:pt x="1302" y="1028"/>
                  </a:moveTo>
                  <a:lnTo>
                    <a:pt x="1530" y="1233"/>
                  </a:lnTo>
                  <a:lnTo>
                    <a:pt x="1553" y="1233"/>
                  </a:lnTo>
                  <a:lnTo>
                    <a:pt x="1302" y="1028"/>
                  </a:lnTo>
                  <a:close/>
                  <a:moveTo>
                    <a:pt x="1553" y="1233"/>
                  </a:moveTo>
                  <a:lnTo>
                    <a:pt x="1804" y="1439"/>
                  </a:lnTo>
                  <a:lnTo>
                    <a:pt x="2055" y="1644"/>
                  </a:lnTo>
                  <a:lnTo>
                    <a:pt x="2306" y="1850"/>
                  </a:lnTo>
                  <a:lnTo>
                    <a:pt x="2329" y="1850"/>
                  </a:lnTo>
                  <a:lnTo>
                    <a:pt x="2329" y="1827"/>
                  </a:lnTo>
                  <a:lnTo>
                    <a:pt x="2078" y="1644"/>
                  </a:lnTo>
                  <a:lnTo>
                    <a:pt x="2055" y="1621"/>
                  </a:lnTo>
                  <a:lnTo>
                    <a:pt x="1827" y="1439"/>
                  </a:lnTo>
                  <a:lnTo>
                    <a:pt x="1804" y="1416"/>
                  </a:lnTo>
                  <a:lnTo>
                    <a:pt x="1553" y="1233"/>
                  </a:lnTo>
                  <a:close/>
                  <a:moveTo>
                    <a:pt x="2329" y="1850"/>
                  </a:moveTo>
                  <a:lnTo>
                    <a:pt x="2557" y="2055"/>
                  </a:lnTo>
                  <a:lnTo>
                    <a:pt x="2580" y="2055"/>
                  </a:lnTo>
                  <a:lnTo>
                    <a:pt x="2580" y="2032"/>
                  </a:lnTo>
                  <a:lnTo>
                    <a:pt x="2329" y="1850"/>
                  </a:lnTo>
                  <a:close/>
                  <a:moveTo>
                    <a:pt x="2580" y="2055"/>
                  </a:moveTo>
                  <a:lnTo>
                    <a:pt x="2808" y="2260"/>
                  </a:lnTo>
                  <a:lnTo>
                    <a:pt x="2831" y="2260"/>
                  </a:lnTo>
                  <a:lnTo>
                    <a:pt x="2831" y="2238"/>
                  </a:lnTo>
                  <a:lnTo>
                    <a:pt x="2580" y="2055"/>
                  </a:lnTo>
                  <a:close/>
                  <a:moveTo>
                    <a:pt x="3082" y="2443"/>
                  </a:moveTo>
                  <a:lnTo>
                    <a:pt x="3082" y="2466"/>
                  </a:lnTo>
                  <a:lnTo>
                    <a:pt x="3333" y="2649"/>
                  </a:lnTo>
                  <a:lnTo>
                    <a:pt x="3105" y="2443"/>
                  </a:lnTo>
                  <a:close/>
                  <a:moveTo>
                    <a:pt x="3333" y="2649"/>
                  </a:moveTo>
                  <a:lnTo>
                    <a:pt x="3333" y="2671"/>
                  </a:lnTo>
                  <a:lnTo>
                    <a:pt x="3584" y="2854"/>
                  </a:lnTo>
                  <a:lnTo>
                    <a:pt x="3607" y="2877"/>
                  </a:lnTo>
                  <a:lnTo>
                    <a:pt x="3835" y="3059"/>
                  </a:lnTo>
                  <a:lnTo>
                    <a:pt x="3858" y="3082"/>
                  </a:lnTo>
                  <a:lnTo>
                    <a:pt x="4109" y="3265"/>
                  </a:lnTo>
                  <a:lnTo>
                    <a:pt x="4109" y="3265"/>
                  </a:lnTo>
                  <a:lnTo>
                    <a:pt x="3858" y="3059"/>
                  </a:lnTo>
                  <a:lnTo>
                    <a:pt x="3607" y="2854"/>
                  </a:lnTo>
                  <a:lnTo>
                    <a:pt x="3356" y="2649"/>
                  </a:lnTo>
                  <a:close/>
                  <a:moveTo>
                    <a:pt x="4109" y="3265"/>
                  </a:moveTo>
                  <a:lnTo>
                    <a:pt x="4109" y="3288"/>
                  </a:lnTo>
                  <a:lnTo>
                    <a:pt x="4360" y="3470"/>
                  </a:lnTo>
                  <a:lnTo>
                    <a:pt x="4360" y="3470"/>
                  </a:lnTo>
                  <a:lnTo>
                    <a:pt x="4132" y="3265"/>
                  </a:lnTo>
                  <a:close/>
                  <a:moveTo>
                    <a:pt x="4360" y="3470"/>
                  </a:moveTo>
                  <a:lnTo>
                    <a:pt x="4611" y="3676"/>
                  </a:lnTo>
                  <a:lnTo>
                    <a:pt x="4634" y="3676"/>
                  </a:lnTo>
                  <a:lnTo>
                    <a:pt x="4383" y="3470"/>
                  </a:lnTo>
                  <a:close/>
                  <a:moveTo>
                    <a:pt x="4634" y="3676"/>
                  </a:moveTo>
                  <a:lnTo>
                    <a:pt x="4862" y="3881"/>
                  </a:lnTo>
                  <a:lnTo>
                    <a:pt x="4885" y="3881"/>
                  </a:lnTo>
                  <a:lnTo>
                    <a:pt x="4885" y="3858"/>
                  </a:lnTo>
                  <a:lnTo>
                    <a:pt x="4634" y="3676"/>
                  </a:lnTo>
                  <a:close/>
                  <a:moveTo>
                    <a:pt x="4885" y="3881"/>
                  </a:moveTo>
                  <a:lnTo>
                    <a:pt x="5136" y="4087"/>
                  </a:lnTo>
                  <a:lnTo>
                    <a:pt x="5387" y="4292"/>
                  </a:lnTo>
                  <a:lnTo>
                    <a:pt x="5638" y="4497"/>
                  </a:lnTo>
                  <a:lnTo>
                    <a:pt x="5661" y="4497"/>
                  </a:lnTo>
                  <a:lnTo>
                    <a:pt x="5661" y="4475"/>
                  </a:lnTo>
                  <a:lnTo>
                    <a:pt x="5410" y="4292"/>
                  </a:lnTo>
                  <a:lnTo>
                    <a:pt x="5387" y="4269"/>
                  </a:lnTo>
                  <a:lnTo>
                    <a:pt x="5159" y="4087"/>
                  </a:lnTo>
                  <a:lnTo>
                    <a:pt x="5136" y="4064"/>
                  </a:lnTo>
                  <a:lnTo>
                    <a:pt x="4885" y="3881"/>
                  </a:lnTo>
                  <a:close/>
                  <a:moveTo>
                    <a:pt x="5661" y="4497"/>
                  </a:moveTo>
                  <a:lnTo>
                    <a:pt x="5890" y="4703"/>
                  </a:lnTo>
                  <a:lnTo>
                    <a:pt x="5912" y="4703"/>
                  </a:lnTo>
                  <a:lnTo>
                    <a:pt x="5912" y="4680"/>
                  </a:lnTo>
                  <a:lnTo>
                    <a:pt x="5661" y="4497"/>
                  </a:lnTo>
                  <a:close/>
                  <a:moveTo>
                    <a:pt x="6163" y="4885"/>
                  </a:moveTo>
                  <a:lnTo>
                    <a:pt x="6163" y="4908"/>
                  </a:lnTo>
                  <a:lnTo>
                    <a:pt x="6415" y="5091"/>
                  </a:lnTo>
                  <a:lnTo>
                    <a:pt x="6186" y="4885"/>
                  </a:lnTo>
                  <a:close/>
                  <a:moveTo>
                    <a:pt x="6415" y="5091"/>
                  </a:moveTo>
                  <a:lnTo>
                    <a:pt x="6415" y="5114"/>
                  </a:lnTo>
                  <a:lnTo>
                    <a:pt x="6666" y="5296"/>
                  </a:lnTo>
                  <a:lnTo>
                    <a:pt x="6688" y="5319"/>
                  </a:lnTo>
                  <a:lnTo>
                    <a:pt x="6917" y="5502"/>
                  </a:lnTo>
                  <a:lnTo>
                    <a:pt x="6940" y="5524"/>
                  </a:lnTo>
                  <a:lnTo>
                    <a:pt x="7191" y="5707"/>
                  </a:lnTo>
                  <a:lnTo>
                    <a:pt x="6940" y="5502"/>
                  </a:lnTo>
                  <a:lnTo>
                    <a:pt x="6688" y="5296"/>
                  </a:lnTo>
                  <a:lnTo>
                    <a:pt x="6437" y="5091"/>
                  </a:lnTo>
                  <a:close/>
                  <a:moveTo>
                    <a:pt x="7191" y="5707"/>
                  </a:moveTo>
                  <a:lnTo>
                    <a:pt x="7442" y="5913"/>
                  </a:lnTo>
                  <a:lnTo>
                    <a:pt x="7442" y="5913"/>
                  </a:lnTo>
                  <a:lnTo>
                    <a:pt x="7213" y="5707"/>
                  </a:lnTo>
                  <a:close/>
                  <a:moveTo>
                    <a:pt x="7442" y="5913"/>
                  </a:moveTo>
                  <a:lnTo>
                    <a:pt x="7624" y="6049"/>
                  </a:lnTo>
                  <a:lnTo>
                    <a:pt x="7647" y="6049"/>
                  </a:lnTo>
                  <a:lnTo>
                    <a:pt x="7465" y="5913"/>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3"/>
            <p:cNvSpPr/>
            <p:nvPr/>
          </p:nvSpPr>
          <p:spPr>
            <a:xfrm>
              <a:off x="14402114" y="1134873"/>
              <a:ext cx="1497646" cy="1185642"/>
            </a:xfrm>
            <a:custGeom>
              <a:avLst/>
              <a:gdLst/>
              <a:ahLst/>
              <a:cxnLst/>
              <a:rect l="l" t="t" r="r" b="b"/>
              <a:pathLst>
                <a:path w="7123" h="5639" extrusionOk="0">
                  <a:moveTo>
                    <a:pt x="1" y="1"/>
                  </a:moveTo>
                  <a:lnTo>
                    <a:pt x="1" y="23"/>
                  </a:lnTo>
                  <a:lnTo>
                    <a:pt x="252" y="206"/>
                  </a:lnTo>
                  <a:lnTo>
                    <a:pt x="275" y="229"/>
                  </a:lnTo>
                  <a:lnTo>
                    <a:pt x="503" y="411"/>
                  </a:lnTo>
                  <a:lnTo>
                    <a:pt x="526" y="434"/>
                  </a:lnTo>
                  <a:lnTo>
                    <a:pt x="777" y="617"/>
                  </a:lnTo>
                  <a:lnTo>
                    <a:pt x="777" y="617"/>
                  </a:lnTo>
                  <a:lnTo>
                    <a:pt x="526" y="411"/>
                  </a:lnTo>
                  <a:lnTo>
                    <a:pt x="275" y="206"/>
                  </a:lnTo>
                  <a:lnTo>
                    <a:pt x="23" y="1"/>
                  </a:lnTo>
                  <a:close/>
                  <a:moveTo>
                    <a:pt x="777" y="617"/>
                  </a:moveTo>
                  <a:lnTo>
                    <a:pt x="1028" y="822"/>
                  </a:lnTo>
                  <a:lnTo>
                    <a:pt x="1028" y="822"/>
                  </a:lnTo>
                  <a:lnTo>
                    <a:pt x="800" y="617"/>
                  </a:lnTo>
                  <a:close/>
                  <a:moveTo>
                    <a:pt x="1028" y="822"/>
                  </a:moveTo>
                  <a:lnTo>
                    <a:pt x="1279" y="1028"/>
                  </a:lnTo>
                  <a:lnTo>
                    <a:pt x="1302" y="1028"/>
                  </a:lnTo>
                  <a:lnTo>
                    <a:pt x="1302" y="1005"/>
                  </a:lnTo>
                  <a:lnTo>
                    <a:pt x="1051" y="822"/>
                  </a:lnTo>
                  <a:close/>
                  <a:moveTo>
                    <a:pt x="1302" y="1028"/>
                  </a:moveTo>
                  <a:lnTo>
                    <a:pt x="1530" y="1233"/>
                  </a:lnTo>
                  <a:lnTo>
                    <a:pt x="1553" y="1233"/>
                  </a:lnTo>
                  <a:lnTo>
                    <a:pt x="1553" y="1210"/>
                  </a:lnTo>
                  <a:lnTo>
                    <a:pt x="1302" y="1028"/>
                  </a:lnTo>
                  <a:close/>
                  <a:moveTo>
                    <a:pt x="1553" y="1233"/>
                  </a:moveTo>
                  <a:lnTo>
                    <a:pt x="1804" y="1439"/>
                  </a:lnTo>
                  <a:lnTo>
                    <a:pt x="2055" y="1644"/>
                  </a:lnTo>
                  <a:lnTo>
                    <a:pt x="2306" y="1849"/>
                  </a:lnTo>
                  <a:lnTo>
                    <a:pt x="2329" y="1849"/>
                  </a:lnTo>
                  <a:lnTo>
                    <a:pt x="2329" y="1827"/>
                  </a:lnTo>
                  <a:lnTo>
                    <a:pt x="2078" y="1644"/>
                  </a:lnTo>
                  <a:lnTo>
                    <a:pt x="2055" y="1621"/>
                  </a:lnTo>
                  <a:lnTo>
                    <a:pt x="1827" y="1439"/>
                  </a:lnTo>
                  <a:lnTo>
                    <a:pt x="1804" y="1416"/>
                  </a:lnTo>
                  <a:lnTo>
                    <a:pt x="1553" y="1233"/>
                  </a:lnTo>
                  <a:close/>
                  <a:moveTo>
                    <a:pt x="2329" y="1849"/>
                  </a:moveTo>
                  <a:lnTo>
                    <a:pt x="2557" y="2032"/>
                  </a:lnTo>
                  <a:lnTo>
                    <a:pt x="2580" y="2055"/>
                  </a:lnTo>
                  <a:lnTo>
                    <a:pt x="2808" y="2238"/>
                  </a:lnTo>
                  <a:lnTo>
                    <a:pt x="2831" y="2260"/>
                  </a:lnTo>
                  <a:lnTo>
                    <a:pt x="3082" y="2443"/>
                  </a:lnTo>
                  <a:lnTo>
                    <a:pt x="2831" y="2238"/>
                  </a:lnTo>
                  <a:lnTo>
                    <a:pt x="2580" y="2032"/>
                  </a:lnTo>
                  <a:lnTo>
                    <a:pt x="2329" y="1849"/>
                  </a:lnTo>
                  <a:close/>
                  <a:moveTo>
                    <a:pt x="3082" y="2443"/>
                  </a:moveTo>
                  <a:lnTo>
                    <a:pt x="3082" y="2466"/>
                  </a:lnTo>
                  <a:lnTo>
                    <a:pt x="3333" y="2648"/>
                  </a:lnTo>
                  <a:lnTo>
                    <a:pt x="3333" y="2648"/>
                  </a:lnTo>
                  <a:lnTo>
                    <a:pt x="3105" y="2443"/>
                  </a:lnTo>
                  <a:close/>
                  <a:moveTo>
                    <a:pt x="3333" y="2648"/>
                  </a:moveTo>
                  <a:lnTo>
                    <a:pt x="3333" y="2671"/>
                  </a:lnTo>
                  <a:lnTo>
                    <a:pt x="3584" y="2854"/>
                  </a:lnTo>
                  <a:lnTo>
                    <a:pt x="3607" y="2877"/>
                  </a:lnTo>
                  <a:lnTo>
                    <a:pt x="3835" y="3059"/>
                  </a:lnTo>
                  <a:lnTo>
                    <a:pt x="3858" y="3059"/>
                  </a:lnTo>
                  <a:lnTo>
                    <a:pt x="3607" y="2854"/>
                  </a:lnTo>
                  <a:lnTo>
                    <a:pt x="3356" y="2648"/>
                  </a:lnTo>
                  <a:close/>
                  <a:moveTo>
                    <a:pt x="4109" y="3265"/>
                  </a:moveTo>
                  <a:lnTo>
                    <a:pt x="4360" y="3470"/>
                  </a:lnTo>
                  <a:lnTo>
                    <a:pt x="4611" y="3676"/>
                  </a:lnTo>
                  <a:lnTo>
                    <a:pt x="4634" y="3676"/>
                  </a:lnTo>
                  <a:lnTo>
                    <a:pt x="4634" y="3653"/>
                  </a:lnTo>
                  <a:lnTo>
                    <a:pt x="4383" y="3470"/>
                  </a:lnTo>
                  <a:lnTo>
                    <a:pt x="4360" y="3447"/>
                  </a:lnTo>
                  <a:lnTo>
                    <a:pt x="4132" y="3265"/>
                  </a:lnTo>
                  <a:close/>
                  <a:moveTo>
                    <a:pt x="4634" y="3676"/>
                  </a:moveTo>
                  <a:lnTo>
                    <a:pt x="4862" y="3881"/>
                  </a:lnTo>
                  <a:lnTo>
                    <a:pt x="4885" y="3881"/>
                  </a:lnTo>
                  <a:lnTo>
                    <a:pt x="4885" y="3858"/>
                  </a:lnTo>
                  <a:lnTo>
                    <a:pt x="4634" y="3676"/>
                  </a:lnTo>
                  <a:close/>
                  <a:moveTo>
                    <a:pt x="4885" y="3881"/>
                  </a:moveTo>
                  <a:lnTo>
                    <a:pt x="5136" y="4086"/>
                  </a:lnTo>
                  <a:lnTo>
                    <a:pt x="5387" y="4292"/>
                  </a:lnTo>
                  <a:lnTo>
                    <a:pt x="5638" y="4474"/>
                  </a:lnTo>
                  <a:lnTo>
                    <a:pt x="5661" y="4497"/>
                  </a:lnTo>
                  <a:lnTo>
                    <a:pt x="5890" y="4680"/>
                  </a:lnTo>
                  <a:lnTo>
                    <a:pt x="5912" y="4703"/>
                  </a:lnTo>
                  <a:lnTo>
                    <a:pt x="6163" y="4885"/>
                  </a:lnTo>
                  <a:lnTo>
                    <a:pt x="6163" y="4885"/>
                  </a:lnTo>
                  <a:lnTo>
                    <a:pt x="5912" y="4680"/>
                  </a:lnTo>
                  <a:lnTo>
                    <a:pt x="5661" y="4474"/>
                  </a:lnTo>
                  <a:lnTo>
                    <a:pt x="5410" y="4292"/>
                  </a:lnTo>
                  <a:lnTo>
                    <a:pt x="5387" y="4269"/>
                  </a:lnTo>
                  <a:lnTo>
                    <a:pt x="5159" y="4086"/>
                  </a:lnTo>
                  <a:lnTo>
                    <a:pt x="5136" y="4064"/>
                  </a:lnTo>
                  <a:lnTo>
                    <a:pt x="4885" y="3881"/>
                  </a:lnTo>
                  <a:close/>
                  <a:moveTo>
                    <a:pt x="6163" y="4885"/>
                  </a:moveTo>
                  <a:lnTo>
                    <a:pt x="6163" y="4908"/>
                  </a:lnTo>
                  <a:lnTo>
                    <a:pt x="6415" y="5091"/>
                  </a:lnTo>
                  <a:lnTo>
                    <a:pt x="6186" y="4885"/>
                  </a:lnTo>
                  <a:close/>
                  <a:moveTo>
                    <a:pt x="6415" y="5091"/>
                  </a:moveTo>
                  <a:lnTo>
                    <a:pt x="6415" y="5113"/>
                  </a:lnTo>
                  <a:lnTo>
                    <a:pt x="6666" y="5296"/>
                  </a:lnTo>
                  <a:lnTo>
                    <a:pt x="6688" y="5296"/>
                  </a:lnTo>
                  <a:lnTo>
                    <a:pt x="6437" y="5091"/>
                  </a:lnTo>
                  <a:close/>
                  <a:moveTo>
                    <a:pt x="6688" y="5296"/>
                  </a:moveTo>
                  <a:lnTo>
                    <a:pt x="6917" y="5502"/>
                  </a:lnTo>
                  <a:lnTo>
                    <a:pt x="6940" y="5502"/>
                  </a:lnTo>
                  <a:lnTo>
                    <a:pt x="6688" y="5296"/>
                  </a:lnTo>
                  <a:close/>
                  <a:moveTo>
                    <a:pt x="6940" y="5502"/>
                  </a:moveTo>
                  <a:lnTo>
                    <a:pt x="7099" y="5638"/>
                  </a:lnTo>
                  <a:lnTo>
                    <a:pt x="7122" y="5638"/>
                  </a:lnTo>
                  <a:lnTo>
                    <a:pt x="6940" y="550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3"/>
            <p:cNvSpPr/>
            <p:nvPr/>
          </p:nvSpPr>
          <p:spPr>
            <a:xfrm>
              <a:off x="14402114" y="1221289"/>
              <a:ext cx="1391888" cy="1099226"/>
            </a:xfrm>
            <a:custGeom>
              <a:avLst/>
              <a:gdLst/>
              <a:ahLst/>
              <a:cxnLst/>
              <a:rect l="l" t="t" r="r" b="b"/>
              <a:pathLst>
                <a:path w="6620" h="5228" extrusionOk="0">
                  <a:moveTo>
                    <a:pt x="1" y="0"/>
                  </a:moveTo>
                  <a:lnTo>
                    <a:pt x="1" y="23"/>
                  </a:lnTo>
                  <a:lnTo>
                    <a:pt x="252" y="206"/>
                  </a:lnTo>
                  <a:lnTo>
                    <a:pt x="275" y="206"/>
                  </a:lnTo>
                  <a:lnTo>
                    <a:pt x="23" y="0"/>
                  </a:lnTo>
                  <a:close/>
                  <a:moveTo>
                    <a:pt x="275" y="206"/>
                  </a:moveTo>
                  <a:lnTo>
                    <a:pt x="503" y="411"/>
                  </a:lnTo>
                  <a:lnTo>
                    <a:pt x="526" y="411"/>
                  </a:lnTo>
                  <a:lnTo>
                    <a:pt x="275" y="206"/>
                  </a:lnTo>
                  <a:close/>
                  <a:moveTo>
                    <a:pt x="526" y="411"/>
                  </a:moveTo>
                  <a:lnTo>
                    <a:pt x="777" y="617"/>
                  </a:lnTo>
                  <a:lnTo>
                    <a:pt x="1028" y="822"/>
                  </a:lnTo>
                  <a:lnTo>
                    <a:pt x="1279" y="1028"/>
                  </a:lnTo>
                  <a:lnTo>
                    <a:pt x="1302" y="1028"/>
                  </a:lnTo>
                  <a:lnTo>
                    <a:pt x="1302" y="1005"/>
                  </a:lnTo>
                  <a:lnTo>
                    <a:pt x="1051" y="822"/>
                  </a:lnTo>
                  <a:lnTo>
                    <a:pt x="1028" y="799"/>
                  </a:lnTo>
                  <a:lnTo>
                    <a:pt x="800" y="617"/>
                  </a:lnTo>
                  <a:lnTo>
                    <a:pt x="777" y="594"/>
                  </a:lnTo>
                  <a:lnTo>
                    <a:pt x="526" y="411"/>
                  </a:lnTo>
                  <a:close/>
                  <a:moveTo>
                    <a:pt x="1302" y="1028"/>
                  </a:moveTo>
                  <a:lnTo>
                    <a:pt x="1530" y="1233"/>
                  </a:lnTo>
                  <a:lnTo>
                    <a:pt x="1553" y="1233"/>
                  </a:lnTo>
                  <a:lnTo>
                    <a:pt x="1553" y="1210"/>
                  </a:lnTo>
                  <a:lnTo>
                    <a:pt x="1302" y="1028"/>
                  </a:lnTo>
                  <a:close/>
                  <a:moveTo>
                    <a:pt x="1553" y="1233"/>
                  </a:moveTo>
                  <a:lnTo>
                    <a:pt x="1804" y="1438"/>
                  </a:lnTo>
                  <a:lnTo>
                    <a:pt x="2055" y="1621"/>
                  </a:lnTo>
                  <a:lnTo>
                    <a:pt x="1827" y="1438"/>
                  </a:lnTo>
                  <a:lnTo>
                    <a:pt x="1804" y="1416"/>
                  </a:lnTo>
                  <a:lnTo>
                    <a:pt x="1553" y="1233"/>
                  </a:lnTo>
                  <a:close/>
                  <a:moveTo>
                    <a:pt x="2055" y="1621"/>
                  </a:moveTo>
                  <a:lnTo>
                    <a:pt x="2055" y="1644"/>
                  </a:lnTo>
                  <a:lnTo>
                    <a:pt x="2306" y="1827"/>
                  </a:lnTo>
                  <a:lnTo>
                    <a:pt x="2329" y="1849"/>
                  </a:lnTo>
                  <a:lnTo>
                    <a:pt x="2557" y="2032"/>
                  </a:lnTo>
                  <a:lnTo>
                    <a:pt x="2580" y="2055"/>
                  </a:lnTo>
                  <a:lnTo>
                    <a:pt x="2808" y="2237"/>
                  </a:lnTo>
                  <a:lnTo>
                    <a:pt x="2831" y="2260"/>
                  </a:lnTo>
                  <a:lnTo>
                    <a:pt x="3082" y="2443"/>
                  </a:lnTo>
                  <a:lnTo>
                    <a:pt x="2831" y="2237"/>
                  </a:lnTo>
                  <a:lnTo>
                    <a:pt x="2580" y="2032"/>
                  </a:lnTo>
                  <a:lnTo>
                    <a:pt x="2329" y="1827"/>
                  </a:lnTo>
                  <a:lnTo>
                    <a:pt x="2078" y="1621"/>
                  </a:lnTo>
                  <a:close/>
                  <a:moveTo>
                    <a:pt x="3082" y="2443"/>
                  </a:moveTo>
                  <a:lnTo>
                    <a:pt x="3082" y="2466"/>
                  </a:lnTo>
                  <a:lnTo>
                    <a:pt x="3333" y="2648"/>
                  </a:lnTo>
                  <a:lnTo>
                    <a:pt x="3333" y="2648"/>
                  </a:lnTo>
                  <a:lnTo>
                    <a:pt x="3105" y="2443"/>
                  </a:lnTo>
                  <a:close/>
                  <a:moveTo>
                    <a:pt x="3333" y="2648"/>
                  </a:moveTo>
                  <a:lnTo>
                    <a:pt x="3584" y="2854"/>
                  </a:lnTo>
                  <a:lnTo>
                    <a:pt x="3607" y="2854"/>
                  </a:lnTo>
                  <a:lnTo>
                    <a:pt x="3356" y="2648"/>
                  </a:lnTo>
                  <a:close/>
                  <a:moveTo>
                    <a:pt x="3607" y="2854"/>
                  </a:moveTo>
                  <a:lnTo>
                    <a:pt x="3835" y="3059"/>
                  </a:lnTo>
                  <a:lnTo>
                    <a:pt x="3858" y="3059"/>
                  </a:lnTo>
                  <a:lnTo>
                    <a:pt x="3858" y="3036"/>
                  </a:lnTo>
                  <a:lnTo>
                    <a:pt x="3607" y="2854"/>
                  </a:lnTo>
                  <a:close/>
                  <a:moveTo>
                    <a:pt x="3858" y="3059"/>
                  </a:moveTo>
                  <a:lnTo>
                    <a:pt x="4109" y="3265"/>
                  </a:lnTo>
                  <a:lnTo>
                    <a:pt x="4360" y="3470"/>
                  </a:lnTo>
                  <a:lnTo>
                    <a:pt x="4611" y="3675"/>
                  </a:lnTo>
                  <a:lnTo>
                    <a:pt x="4634" y="3675"/>
                  </a:lnTo>
                  <a:lnTo>
                    <a:pt x="4634" y="3653"/>
                  </a:lnTo>
                  <a:lnTo>
                    <a:pt x="4383" y="3470"/>
                  </a:lnTo>
                  <a:lnTo>
                    <a:pt x="4360" y="3447"/>
                  </a:lnTo>
                  <a:lnTo>
                    <a:pt x="4132" y="3265"/>
                  </a:lnTo>
                  <a:lnTo>
                    <a:pt x="4109" y="3242"/>
                  </a:lnTo>
                  <a:lnTo>
                    <a:pt x="3858" y="3059"/>
                  </a:lnTo>
                  <a:close/>
                  <a:moveTo>
                    <a:pt x="4634" y="3675"/>
                  </a:moveTo>
                  <a:lnTo>
                    <a:pt x="4862" y="3881"/>
                  </a:lnTo>
                  <a:lnTo>
                    <a:pt x="4885" y="3881"/>
                  </a:lnTo>
                  <a:lnTo>
                    <a:pt x="4885" y="3858"/>
                  </a:lnTo>
                  <a:lnTo>
                    <a:pt x="4634" y="3675"/>
                  </a:lnTo>
                  <a:close/>
                  <a:moveTo>
                    <a:pt x="5136" y="4063"/>
                  </a:moveTo>
                  <a:lnTo>
                    <a:pt x="5136" y="4086"/>
                  </a:lnTo>
                  <a:lnTo>
                    <a:pt x="5387" y="4269"/>
                  </a:lnTo>
                  <a:lnTo>
                    <a:pt x="5159" y="4063"/>
                  </a:lnTo>
                  <a:close/>
                  <a:moveTo>
                    <a:pt x="5387" y="4269"/>
                  </a:moveTo>
                  <a:lnTo>
                    <a:pt x="5387" y="4292"/>
                  </a:lnTo>
                  <a:lnTo>
                    <a:pt x="5638" y="4474"/>
                  </a:lnTo>
                  <a:lnTo>
                    <a:pt x="5661" y="4497"/>
                  </a:lnTo>
                  <a:lnTo>
                    <a:pt x="5890" y="4680"/>
                  </a:lnTo>
                  <a:lnTo>
                    <a:pt x="5912" y="4702"/>
                  </a:lnTo>
                  <a:lnTo>
                    <a:pt x="6163" y="4885"/>
                  </a:lnTo>
                  <a:lnTo>
                    <a:pt x="5912" y="4680"/>
                  </a:lnTo>
                  <a:lnTo>
                    <a:pt x="5661" y="4474"/>
                  </a:lnTo>
                  <a:lnTo>
                    <a:pt x="5410" y="4269"/>
                  </a:lnTo>
                  <a:close/>
                  <a:moveTo>
                    <a:pt x="6163" y="4885"/>
                  </a:moveTo>
                  <a:lnTo>
                    <a:pt x="6415" y="5091"/>
                  </a:lnTo>
                  <a:lnTo>
                    <a:pt x="6186" y="4885"/>
                  </a:lnTo>
                  <a:close/>
                  <a:moveTo>
                    <a:pt x="6415" y="5091"/>
                  </a:moveTo>
                  <a:lnTo>
                    <a:pt x="6597" y="5227"/>
                  </a:lnTo>
                  <a:lnTo>
                    <a:pt x="6620" y="5227"/>
                  </a:lnTo>
                  <a:lnTo>
                    <a:pt x="6437" y="509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3"/>
            <p:cNvSpPr/>
            <p:nvPr/>
          </p:nvSpPr>
          <p:spPr>
            <a:xfrm>
              <a:off x="14402114" y="1307705"/>
              <a:ext cx="1281504" cy="1012810"/>
            </a:xfrm>
            <a:custGeom>
              <a:avLst/>
              <a:gdLst/>
              <a:ahLst/>
              <a:cxnLst/>
              <a:rect l="l" t="t" r="r" b="b"/>
              <a:pathLst>
                <a:path w="6095" h="4817" extrusionOk="0">
                  <a:moveTo>
                    <a:pt x="1" y="0"/>
                  </a:moveTo>
                  <a:lnTo>
                    <a:pt x="252" y="206"/>
                  </a:lnTo>
                  <a:lnTo>
                    <a:pt x="275" y="206"/>
                  </a:lnTo>
                  <a:lnTo>
                    <a:pt x="275" y="183"/>
                  </a:lnTo>
                  <a:lnTo>
                    <a:pt x="23" y="0"/>
                  </a:lnTo>
                  <a:close/>
                  <a:moveTo>
                    <a:pt x="275" y="206"/>
                  </a:moveTo>
                  <a:lnTo>
                    <a:pt x="503" y="411"/>
                  </a:lnTo>
                  <a:lnTo>
                    <a:pt x="526" y="411"/>
                  </a:lnTo>
                  <a:lnTo>
                    <a:pt x="526" y="388"/>
                  </a:lnTo>
                  <a:lnTo>
                    <a:pt x="275" y="206"/>
                  </a:lnTo>
                  <a:close/>
                  <a:moveTo>
                    <a:pt x="526" y="411"/>
                  </a:moveTo>
                  <a:lnTo>
                    <a:pt x="777" y="617"/>
                  </a:lnTo>
                  <a:lnTo>
                    <a:pt x="1028" y="822"/>
                  </a:lnTo>
                  <a:lnTo>
                    <a:pt x="1279" y="1027"/>
                  </a:lnTo>
                  <a:lnTo>
                    <a:pt x="1302" y="1027"/>
                  </a:lnTo>
                  <a:lnTo>
                    <a:pt x="1302" y="1005"/>
                  </a:lnTo>
                  <a:lnTo>
                    <a:pt x="1051" y="822"/>
                  </a:lnTo>
                  <a:lnTo>
                    <a:pt x="1028" y="799"/>
                  </a:lnTo>
                  <a:lnTo>
                    <a:pt x="800" y="617"/>
                  </a:lnTo>
                  <a:lnTo>
                    <a:pt x="777" y="594"/>
                  </a:lnTo>
                  <a:lnTo>
                    <a:pt x="526" y="411"/>
                  </a:lnTo>
                  <a:close/>
                  <a:moveTo>
                    <a:pt x="1302" y="1027"/>
                  </a:moveTo>
                  <a:lnTo>
                    <a:pt x="1530" y="1210"/>
                  </a:lnTo>
                  <a:lnTo>
                    <a:pt x="1553" y="1233"/>
                  </a:lnTo>
                  <a:lnTo>
                    <a:pt x="1804" y="1416"/>
                  </a:lnTo>
                  <a:lnTo>
                    <a:pt x="1804" y="1416"/>
                  </a:lnTo>
                  <a:lnTo>
                    <a:pt x="1553" y="1210"/>
                  </a:lnTo>
                  <a:lnTo>
                    <a:pt x="1302" y="1027"/>
                  </a:lnTo>
                  <a:close/>
                  <a:moveTo>
                    <a:pt x="1804" y="1416"/>
                  </a:moveTo>
                  <a:lnTo>
                    <a:pt x="1804" y="1438"/>
                  </a:lnTo>
                  <a:lnTo>
                    <a:pt x="2055" y="1621"/>
                  </a:lnTo>
                  <a:lnTo>
                    <a:pt x="1827" y="1416"/>
                  </a:lnTo>
                  <a:close/>
                  <a:moveTo>
                    <a:pt x="2055" y="1621"/>
                  </a:moveTo>
                  <a:lnTo>
                    <a:pt x="2055" y="1644"/>
                  </a:lnTo>
                  <a:lnTo>
                    <a:pt x="2306" y="1826"/>
                  </a:lnTo>
                  <a:lnTo>
                    <a:pt x="2329" y="1849"/>
                  </a:lnTo>
                  <a:lnTo>
                    <a:pt x="2557" y="2032"/>
                  </a:lnTo>
                  <a:lnTo>
                    <a:pt x="2580" y="2055"/>
                  </a:lnTo>
                  <a:lnTo>
                    <a:pt x="2808" y="2237"/>
                  </a:lnTo>
                  <a:lnTo>
                    <a:pt x="2831" y="2237"/>
                  </a:lnTo>
                  <a:lnTo>
                    <a:pt x="2580" y="2032"/>
                  </a:lnTo>
                  <a:lnTo>
                    <a:pt x="2329" y="1826"/>
                  </a:lnTo>
                  <a:lnTo>
                    <a:pt x="2078" y="1621"/>
                  </a:lnTo>
                  <a:close/>
                  <a:moveTo>
                    <a:pt x="3082" y="2443"/>
                  </a:moveTo>
                  <a:lnTo>
                    <a:pt x="3333" y="2648"/>
                  </a:lnTo>
                  <a:lnTo>
                    <a:pt x="3584" y="2854"/>
                  </a:lnTo>
                  <a:lnTo>
                    <a:pt x="3607" y="2854"/>
                  </a:lnTo>
                  <a:lnTo>
                    <a:pt x="3607" y="2831"/>
                  </a:lnTo>
                  <a:lnTo>
                    <a:pt x="3356" y="2648"/>
                  </a:lnTo>
                  <a:lnTo>
                    <a:pt x="3333" y="2625"/>
                  </a:lnTo>
                  <a:lnTo>
                    <a:pt x="3105" y="2443"/>
                  </a:lnTo>
                  <a:close/>
                  <a:moveTo>
                    <a:pt x="3607" y="2854"/>
                  </a:moveTo>
                  <a:lnTo>
                    <a:pt x="3835" y="3059"/>
                  </a:lnTo>
                  <a:lnTo>
                    <a:pt x="3858" y="3059"/>
                  </a:lnTo>
                  <a:lnTo>
                    <a:pt x="3858" y="3036"/>
                  </a:lnTo>
                  <a:lnTo>
                    <a:pt x="3607" y="2854"/>
                  </a:lnTo>
                  <a:close/>
                  <a:moveTo>
                    <a:pt x="3858" y="3059"/>
                  </a:moveTo>
                  <a:lnTo>
                    <a:pt x="4109" y="3264"/>
                  </a:lnTo>
                  <a:lnTo>
                    <a:pt x="4360" y="3470"/>
                  </a:lnTo>
                  <a:lnTo>
                    <a:pt x="4611" y="3652"/>
                  </a:lnTo>
                  <a:lnTo>
                    <a:pt x="4634" y="3675"/>
                  </a:lnTo>
                  <a:lnTo>
                    <a:pt x="4862" y="3858"/>
                  </a:lnTo>
                  <a:lnTo>
                    <a:pt x="4885" y="3881"/>
                  </a:lnTo>
                  <a:lnTo>
                    <a:pt x="5136" y="4063"/>
                  </a:lnTo>
                  <a:lnTo>
                    <a:pt x="4885" y="3858"/>
                  </a:lnTo>
                  <a:lnTo>
                    <a:pt x="4634" y="3652"/>
                  </a:lnTo>
                  <a:lnTo>
                    <a:pt x="4383" y="3470"/>
                  </a:lnTo>
                  <a:lnTo>
                    <a:pt x="4360" y="3447"/>
                  </a:lnTo>
                  <a:lnTo>
                    <a:pt x="4132" y="3264"/>
                  </a:lnTo>
                  <a:lnTo>
                    <a:pt x="4109" y="3242"/>
                  </a:lnTo>
                  <a:lnTo>
                    <a:pt x="3858" y="3059"/>
                  </a:lnTo>
                  <a:close/>
                  <a:moveTo>
                    <a:pt x="5136" y="4063"/>
                  </a:moveTo>
                  <a:lnTo>
                    <a:pt x="5136" y="4086"/>
                  </a:lnTo>
                  <a:lnTo>
                    <a:pt x="5387" y="4269"/>
                  </a:lnTo>
                  <a:lnTo>
                    <a:pt x="5159" y="4063"/>
                  </a:lnTo>
                  <a:close/>
                  <a:moveTo>
                    <a:pt x="5387" y="4269"/>
                  </a:moveTo>
                  <a:lnTo>
                    <a:pt x="5387" y="4291"/>
                  </a:lnTo>
                  <a:lnTo>
                    <a:pt x="5638" y="4474"/>
                  </a:lnTo>
                  <a:lnTo>
                    <a:pt x="5661" y="4474"/>
                  </a:lnTo>
                  <a:lnTo>
                    <a:pt x="5410" y="4269"/>
                  </a:lnTo>
                  <a:close/>
                  <a:moveTo>
                    <a:pt x="5661" y="4474"/>
                  </a:moveTo>
                  <a:lnTo>
                    <a:pt x="5890" y="4680"/>
                  </a:lnTo>
                  <a:lnTo>
                    <a:pt x="5912" y="4680"/>
                  </a:lnTo>
                  <a:lnTo>
                    <a:pt x="5661" y="4474"/>
                  </a:lnTo>
                  <a:close/>
                  <a:moveTo>
                    <a:pt x="5912" y="4680"/>
                  </a:moveTo>
                  <a:lnTo>
                    <a:pt x="6072" y="4816"/>
                  </a:lnTo>
                  <a:lnTo>
                    <a:pt x="6095" y="4816"/>
                  </a:lnTo>
                  <a:lnTo>
                    <a:pt x="5912" y="468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3"/>
            <p:cNvSpPr/>
            <p:nvPr/>
          </p:nvSpPr>
          <p:spPr>
            <a:xfrm>
              <a:off x="14402114" y="1389285"/>
              <a:ext cx="1175956" cy="931230"/>
            </a:xfrm>
            <a:custGeom>
              <a:avLst/>
              <a:gdLst/>
              <a:ahLst/>
              <a:cxnLst/>
              <a:rect l="l" t="t" r="r" b="b"/>
              <a:pathLst>
                <a:path w="5593" h="4429" extrusionOk="0">
                  <a:moveTo>
                    <a:pt x="1" y="0"/>
                  </a:moveTo>
                  <a:lnTo>
                    <a:pt x="1" y="23"/>
                  </a:lnTo>
                  <a:lnTo>
                    <a:pt x="252" y="229"/>
                  </a:lnTo>
                  <a:lnTo>
                    <a:pt x="275" y="229"/>
                  </a:lnTo>
                  <a:lnTo>
                    <a:pt x="275" y="206"/>
                  </a:lnTo>
                  <a:lnTo>
                    <a:pt x="23" y="23"/>
                  </a:lnTo>
                  <a:lnTo>
                    <a:pt x="1" y="0"/>
                  </a:lnTo>
                  <a:close/>
                  <a:moveTo>
                    <a:pt x="275" y="229"/>
                  </a:moveTo>
                  <a:lnTo>
                    <a:pt x="503" y="434"/>
                  </a:lnTo>
                  <a:lnTo>
                    <a:pt x="526" y="434"/>
                  </a:lnTo>
                  <a:lnTo>
                    <a:pt x="526" y="411"/>
                  </a:lnTo>
                  <a:lnTo>
                    <a:pt x="275" y="229"/>
                  </a:lnTo>
                  <a:close/>
                  <a:moveTo>
                    <a:pt x="526" y="434"/>
                  </a:moveTo>
                  <a:lnTo>
                    <a:pt x="777" y="639"/>
                  </a:lnTo>
                  <a:lnTo>
                    <a:pt x="1028" y="822"/>
                  </a:lnTo>
                  <a:lnTo>
                    <a:pt x="800" y="639"/>
                  </a:lnTo>
                  <a:lnTo>
                    <a:pt x="777" y="617"/>
                  </a:lnTo>
                  <a:lnTo>
                    <a:pt x="526" y="434"/>
                  </a:lnTo>
                  <a:close/>
                  <a:moveTo>
                    <a:pt x="1028" y="822"/>
                  </a:moveTo>
                  <a:lnTo>
                    <a:pt x="1028" y="845"/>
                  </a:lnTo>
                  <a:lnTo>
                    <a:pt x="1279" y="1028"/>
                  </a:lnTo>
                  <a:lnTo>
                    <a:pt x="1302" y="1050"/>
                  </a:lnTo>
                  <a:lnTo>
                    <a:pt x="1530" y="1233"/>
                  </a:lnTo>
                  <a:lnTo>
                    <a:pt x="1553" y="1256"/>
                  </a:lnTo>
                  <a:lnTo>
                    <a:pt x="1804" y="1438"/>
                  </a:lnTo>
                  <a:lnTo>
                    <a:pt x="1804" y="1438"/>
                  </a:lnTo>
                  <a:lnTo>
                    <a:pt x="1553" y="1233"/>
                  </a:lnTo>
                  <a:lnTo>
                    <a:pt x="1302" y="1028"/>
                  </a:lnTo>
                  <a:lnTo>
                    <a:pt x="1051" y="822"/>
                  </a:lnTo>
                  <a:close/>
                  <a:moveTo>
                    <a:pt x="1804" y="1438"/>
                  </a:moveTo>
                  <a:lnTo>
                    <a:pt x="1804" y="1461"/>
                  </a:lnTo>
                  <a:lnTo>
                    <a:pt x="2055" y="1644"/>
                  </a:lnTo>
                  <a:lnTo>
                    <a:pt x="1827" y="1438"/>
                  </a:lnTo>
                  <a:close/>
                  <a:moveTo>
                    <a:pt x="2055" y="1644"/>
                  </a:moveTo>
                  <a:lnTo>
                    <a:pt x="2055" y="1667"/>
                  </a:lnTo>
                  <a:lnTo>
                    <a:pt x="2306" y="1849"/>
                  </a:lnTo>
                  <a:lnTo>
                    <a:pt x="2329" y="1849"/>
                  </a:lnTo>
                  <a:lnTo>
                    <a:pt x="2078" y="1644"/>
                  </a:lnTo>
                  <a:close/>
                  <a:moveTo>
                    <a:pt x="2329" y="1849"/>
                  </a:moveTo>
                  <a:lnTo>
                    <a:pt x="2557" y="2055"/>
                  </a:lnTo>
                  <a:lnTo>
                    <a:pt x="2580" y="2055"/>
                  </a:lnTo>
                  <a:lnTo>
                    <a:pt x="2329" y="1849"/>
                  </a:lnTo>
                  <a:close/>
                  <a:moveTo>
                    <a:pt x="2580" y="2055"/>
                  </a:moveTo>
                  <a:lnTo>
                    <a:pt x="2808" y="2260"/>
                  </a:lnTo>
                  <a:lnTo>
                    <a:pt x="2831" y="2260"/>
                  </a:lnTo>
                  <a:lnTo>
                    <a:pt x="2831" y="2237"/>
                  </a:lnTo>
                  <a:lnTo>
                    <a:pt x="2580" y="2055"/>
                  </a:lnTo>
                  <a:close/>
                  <a:moveTo>
                    <a:pt x="2831" y="2260"/>
                  </a:moveTo>
                  <a:lnTo>
                    <a:pt x="3082" y="2466"/>
                  </a:lnTo>
                  <a:lnTo>
                    <a:pt x="3333" y="2671"/>
                  </a:lnTo>
                  <a:lnTo>
                    <a:pt x="3584" y="2876"/>
                  </a:lnTo>
                  <a:lnTo>
                    <a:pt x="3607" y="2876"/>
                  </a:lnTo>
                  <a:lnTo>
                    <a:pt x="3607" y="2854"/>
                  </a:lnTo>
                  <a:lnTo>
                    <a:pt x="3356" y="2671"/>
                  </a:lnTo>
                  <a:lnTo>
                    <a:pt x="3333" y="2648"/>
                  </a:lnTo>
                  <a:lnTo>
                    <a:pt x="3105" y="2466"/>
                  </a:lnTo>
                  <a:lnTo>
                    <a:pt x="3082" y="2443"/>
                  </a:lnTo>
                  <a:lnTo>
                    <a:pt x="2831" y="2260"/>
                  </a:lnTo>
                  <a:close/>
                  <a:moveTo>
                    <a:pt x="3607" y="2876"/>
                  </a:moveTo>
                  <a:lnTo>
                    <a:pt x="3835" y="3082"/>
                  </a:lnTo>
                  <a:lnTo>
                    <a:pt x="3858" y="3082"/>
                  </a:lnTo>
                  <a:lnTo>
                    <a:pt x="3858" y="3059"/>
                  </a:lnTo>
                  <a:lnTo>
                    <a:pt x="3607" y="2876"/>
                  </a:lnTo>
                  <a:close/>
                  <a:moveTo>
                    <a:pt x="4109" y="3264"/>
                  </a:moveTo>
                  <a:lnTo>
                    <a:pt x="4109" y="3287"/>
                  </a:lnTo>
                  <a:lnTo>
                    <a:pt x="4360" y="3470"/>
                  </a:lnTo>
                  <a:lnTo>
                    <a:pt x="4132" y="3264"/>
                  </a:lnTo>
                  <a:close/>
                  <a:moveTo>
                    <a:pt x="4360" y="3470"/>
                  </a:moveTo>
                  <a:lnTo>
                    <a:pt x="4360" y="3493"/>
                  </a:lnTo>
                  <a:lnTo>
                    <a:pt x="4611" y="3675"/>
                  </a:lnTo>
                  <a:lnTo>
                    <a:pt x="4634" y="3698"/>
                  </a:lnTo>
                  <a:lnTo>
                    <a:pt x="4862" y="3881"/>
                  </a:lnTo>
                  <a:lnTo>
                    <a:pt x="4885" y="3903"/>
                  </a:lnTo>
                  <a:lnTo>
                    <a:pt x="5136" y="4086"/>
                  </a:lnTo>
                  <a:lnTo>
                    <a:pt x="4885" y="3881"/>
                  </a:lnTo>
                  <a:lnTo>
                    <a:pt x="4634" y="3675"/>
                  </a:lnTo>
                  <a:lnTo>
                    <a:pt x="4383" y="3470"/>
                  </a:lnTo>
                  <a:close/>
                  <a:moveTo>
                    <a:pt x="5136" y="4086"/>
                  </a:moveTo>
                  <a:lnTo>
                    <a:pt x="5387" y="4292"/>
                  </a:lnTo>
                  <a:lnTo>
                    <a:pt x="5159" y="4086"/>
                  </a:lnTo>
                  <a:close/>
                  <a:moveTo>
                    <a:pt x="5387" y="4292"/>
                  </a:moveTo>
                  <a:lnTo>
                    <a:pt x="5570" y="4428"/>
                  </a:lnTo>
                  <a:lnTo>
                    <a:pt x="5593" y="4428"/>
                  </a:lnTo>
                  <a:lnTo>
                    <a:pt x="5410" y="4292"/>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3"/>
            <p:cNvSpPr/>
            <p:nvPr/>
          </p:nvSpPr>
          <p:spPr>
            <a:xfrm>
              <a:off x="14402114" y="1475701"/>
              <a:ext cx="1065572" cy="844815"/>
            </a:xfrm>
            <a:custGeom>
              <a:avLst/>
              <a:gdLst/>
              <a:ahLst/>
              <a:cxnLst/>
              <a:rect l="l" t="t" r="r" b="b"/>
              <a:pathLst>
                <a:path w="5068" h="4018" extrusionOk="0">
                  <a:moveTo>
                    <a:pt x="1" y="0"/>
                  </a:moveTo>
                  <a:lnTo>
                    <a:pt x="1" y="23"/>
                  </a:lnTo>
                  <a:lnTo>
                    <a:pt x="252" y="228"/>
                  </a:lnTo>
                  <a:lnTo>
                    <a:pt x="275" y="228"/>
                  </a:lnTo>
                  <a:lnTo>
                    <a:pt x="275" y="206"/>
                  </a:lnTo>
                  <a:lnTo>
                    <a:pt x="23" y="23"/>
                  </a:lnTo>
                  <a:lnTo>
                    <a:pt x="1" y="0"/>
                  </a:lnTo>
                  <a:close/>
                  <a:moveTo>
                    <a:pt x="275" y="228"/>
                  </a:moveTo>
                  <a:lnTo>
                    <a:pt x="503" y="411"/>
                  </a:lnTo>
                  <a:lnTo>
                    <a:pt x="526" y="434"/>
                  </a:lnTo>
                  <a:lnTo>
                    <a:pt x="777" y="617"/>
                  </a:lnTo>
                  <a:lnTo>
                    <a:pt x="777" y="617"/>
                  </a:lnTo>
                  <a:lnTo>
                    <a:pt x="526" y="411"/>
                  </a:lnTo>
                  <a:lnTo>
                    <a:pt x="275" y="228"/>
                  </a:lnTo>
                  <a:close/>
                  <a:moveTo>
                    <a:pt x="777" y="617"/>
                  </a:moveTo>
                  <a:lnTo>
                    <a:pt x="777" y="639"/>
                  </a:lnTo>
                  <a:lnTo>
                    <a:pt x="1028" y="822"/>
                  </a:lnTo>
                  <a:lnTo>
                    <a:pt x="800" y="617"/>
                  </a:lnTo>
                  <a:close/>
                  <a:moveTo>
                    <a:pt x="1028" y="822"/>
                  </a:moveTo>
                  <a:lnTo>
                    <a:pt x="1028" y="845"/>
                  </a:lnTo>
                  <a:lnTo>
                    <a:pt x="1279" y="1027"/>
                  </a:lnTo>
                  <a:lnTo>
                    <a:pt x="1302" y="1050"/>
                  </a:lnTo>
                  <a:lnTo>
                    <a:pt x="1530" y="1233"/>
                  </a:lnTo>
                  <a:lnTo>
                    <a:pt x="1553" y="1256"/>
                  </a:lnTo>
                  <a:lnTo>
                    <a:pt x="1804" y="1438"/>
                  </a:lnTo>
                  <a:lnTo>
                    <a:pt x="1553" y="1233"/>
                  </a:lnTo>
                  <a:lnTo>
                    <a:pt x="1302" y="1027"/>
                  </a:lnTo>
                  <a:lnTo>
                    <a:pt x="1051" y="822"/>
                  </a:lnTo>
                  <a:close/>
                  <a:moveTo>
                    <a:pt x="1804" y="1438"/>
                  </a:moveTo>
                  <a:lnTo>
                    <a:pt x="2055" y="1644"/>
                  </a:lnTo>
                  <a:lnTo>
                    <a:pt x="1827" y="1438"/>
                  </a:lnTo>
                  <a:close/>
                  <a:moveTo>
                    <a:pt x="2055" y="1644"/>
                  </a:moveTo>
                  <a:lnTo>
                    <a:pt x="2306" y="1849"/>
                  </a:lnTo>
                  <a:lnTo>
                    <a:pt x="2329" y="1849"/>
                  </a:lnTo>
                  <a:lnTo>
                    <a:pt x="2329" y="1826"/>
                  </a:lnTo>
                  <a:lnTo>
                    <a:pt x="2078" y="1644"/>
                  </a:lnTo>
                  <a:close/>
                  <a:moveTo>
                    <a:pt x="2329" y="1849"/>
                  </a:moveTo>
                  <a:lnTo>
                    <a:pt x="2557" y="2055"/>
                  </a:lnTo>
                  <a:lnTo>
                    <a:pt x="2580" y="2055"/>
                  </a:lnTo>
                  <a:lnTo>
                    <a:pt x="2580" y="2032"/>
                  </a:lnTo>
                  <a:lnTo>
                    <a:pt x="2329" y="1849"/>
                  </a:lnTo>
                  <a:close/>
                  <a:moveTo>
                    <a:pt x="2580" y="2055"/>
                  </a:moveTo>
                  <a:lnTo>
                    <a:pt x="2808" y="2260"/>
                  </a:lnTo>
                  <a:lnTo>
                    <a:pt x="2831" y="2260"/>
                  </a:lnTo>
                  <a:lnTo>
                    <a:pt x="2831" y="2237"/>
                  </a:lnTo>
                  <a:lnTo>
                    <a:pt x="2580" y="2055"/>
                  </a:lnTo>
                  <a:close/>
                  <a:moveTo>
                    <a:pt x="2831" y="2260"/>
                  </a:moveTo>
                  <a:lnTo>
                    <a:pt x="3082" y="2465"/>
                  </a:lnTo>
                  <a:lnTo>
                    <a:pt x="3333" y="2671"/>
                  </a:lnTo>
                  <a:lnTo>
                    <a:pt x="3584" y="2853"/>
                  </a:lnTo>
                  <a:lnTo>
                    <a:pt x="3607" y="2876"/>
                  </a:lnTo>
                  <a:lnTo>
                    <a:pt x="3835" y="3059"/>
                  </a:lnTo>
                  <a:lnTo>
                    <a:pt x="3858" y="3082"/>
                  </a:lnTo>
                  <a:lnTo>
                    <a:pt x="4109" y="3264"/>
                  </a:lnTo>
                  <a:lnTo>
                    <a:pt x="4109" y="3264"/>
                  </a:lnTo>
                  <a:lnTo>
                    <a:pt x="3858" y="3059"/>
                  </a:lnTo>
                  <a:lnTo>
                    <a:pt x="3607" y="2853"/>
                  </a:lnTo>
                  <a:lnTo>
                    <a:pt x="3356" y="2671"/>
                  </a:lnTo>
                  <a:lnTo>
                    <a:pt x="3333" y="2648"/>
                  </a:lnTo>
                  <a:lnTo>
                    <a:pt x="3105" y="2465"/>
                  </a:lnTo>
                  <a:lnTo>
                    <a:pt x="3082" y="2443"/>
                  </a:lnTo>
                  <a:lnTo>
                    <a:pt x="2831" y="2260"/>
                  </a:lnTo>
                  <a:close/>
                  <a:moveTo>
                    <a:pt x="4109" y="3264"/>
                  </a:moveTo>
                  <a:lnTo>
                    <a:pt x="4109" y="3287"/>
                  </a:lnTo>
                  <a:lnTo>
                    <a:pt x="4360" y="3470"/>
                  </a:lnTo>
                  <a:lnTo>
                    <a:pt x="4132" y="3264"/>
                  </a:lnTo>
                  <a:close/>
                  <a:moveTo>
                    <a:pt x="4360" y="3470"/>
                  </a:moveTo>
                  <a:lnTo>
                    <a:pt x="4360" y="3492"/>
                  </a:lnTo>
                  <a:lnTo>
                    <a:pt x="4611" y="3675"/>
                  </a:lnTo>
                  <a:lnTo>
                    <a:pt x="4634" y="3675"/>
                  </a:lnTo>
                  <a:lnTo>
                    <a:pt x="4383" y="3470"/>
                  </a:lnTo>
                  <a:close/>
                  <a:moveTo>
                    <a:pt x="4634" y="3675"/>
                  </a:moveTo>
                  <a:lnTo>
                    <a:pt x="4862" y="3881"/>
                  </a:lnTo>
                  <a:lnTo>
                    <a:pt x="4885" y="3881"/>
                  </a:lnTo>
                  <a:lnTo>
                    <a:pt x="4634" y="3675"/>
                  </a:lnTo>
                  <a:close/>
                  <a:moveTo>
                    <a:pt x="4885" y="3881"/>
                  </a:moveTo>
                  <a:lnTo>
                    <a:pt x="5045" y="4017"/>
                  </a:lnTo>
                  <a:lnTo>
                    <a:pt x="5068" y="4017"/>
                  </a:lnTo>
                  <a:lnTo>
                    <a:pt x="4885" y="388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3"/>
            <p:cNvSpPr/>
            <p:nvPr/>
          </p:nvSpPr>
          <p:spPr>
            <a:xfrm>
              <a:off x="14402114" y="1562116"/>
              <a:ext cx="960024" cy="758399"/>
            </a:xfrm>
            <a:custGeom>
              <a:avLst/>
              <a:gdLst/>
              <a:ahLst/>
              <a:cxnLst/>
              <a:rect l="l" t="t" r="r" b="b"/>
              <a:pathLst>
                <a:path w="4566" h="3607" extrusionOk="0">
                  <a:moveTo>
                    <a:pt x="1" y="0"/>
                  </a:moveTo>
                  <a:lnTo>
                    <a:pt x="1" y="23"/>
                  </a:lnTo>
                  <a:lnTo>
                    <a:pt x="252" y="206"/>
                  </a:lnTo>
                  <a:lnTo>
                    <a:pt x="275" y="228"/>
                  </a:lnTo>
                  <a:lnTo>
                    <a:pt x="503" y="411"/>
                  </a:lnTo>
                  <a:lnTo>
                    <a:pt x="526" y="434"/>
                  </a:lnTo>
                  <a:lnTo>
                    <a:pt x="777" y="616"/>
                  </a:lnTo>
                  <a:lnTo>
                    <a:pt x="777" y="616"/>
                  </a:lnTo>
                  <a:lnTo>
                    <a:pt x="526" y="411"/>
                  </a:lnTo>
                  <a:lnTo>
                    <a:pt x="275" y="206"/>
                  </a:lnTo>
                  <a:lnTo>
                    <a:pt x="23" y="0"/>
                  </a:lnTo>
                  <a:close/>
                  <a:moveTo>
                    <a:pt x="777" y="616"/>
                  </a:moveTo>
                  <a:lnTo>
                    <a:pt x="777" y="639"/>
                  </a:lnTo>
                  <a:lnTo>
                    <a:pt x="1028" y="822"/>
                  </a:lnTo>
                  <a:lnTo>
                    <a:pt x="800" y="616"/>
                  </a:lnTo>
                  <a:close/>
                  <a:moveTo>
                    <a:pt x="1028" y="822"/>
                  </a:moveTo>
                  <a:lnTo>
                    <a:pt x="1028" y="845"/>
                  </a:lnTo>
                  <a:lnTo>
                    <a:pt x="1279" y="1027"/>
                  </a:lnTo>
                  <a:lnTo>
                    <a:pt x="1302" y="1027"/>
                  </a:lnTo>
                  <a:lnTo>
                    <a:pt x="1051" y="822"/>
                  </a:lnTo>
                  <a:close/>
                  <a:moveTo>
                    <a:pt x="1302" y="1027"/>
                  </a:moveTo>
                  <a:lnTo>
                    <a:pt x="1530" y="1233"/>
                  </a:lnTo>
                  <a:lnTo>
                    <a:pt x="1553" y="1233"/>
                  </a:lnTo>
                  <a:lnTo>
                    <a:pt x="1302" y="1027"/>
                  </a:lnTo>
                  <a:close/>
                  <a:moveTo>
                    <a:pt x="1553" y="1233"/>
                  </a:moveTo>
                  <a:lnTo>
                    <a:pt x="1804" y="1438"/>
                  </a:lnTo>
                  <a:lnTo>
                    <a:pt x="2055" y="1644"/>
                  </a:lnTo>
                  <a:lnTo>
                    <a:pt x="2306" y="1849"/>
                  </a:lnTo>
                  <a:lnTo>
                    <a:pt x="2329" y="1849"/>
                  </a:lnTo>
                  <a:lnTo>
                    <a:pt x="2329" y="1826"/>
                  </a:lnTo>
                  <a:lnTo>
                    <a:pt x="2078" y="1644"/>
                  </a:lnTo>
                  <a:lnTo>
                    <a:pt x="2055" y="1621"/>
                  </a:lnTo>
                  <a:lnTo>
                    <a:pt x="1827" y="1438"/>
                  </a:lnTo>
                  <a:lnTo>
                    <a:pt x="1804" y="1415"/>
                  </a:lnTo>
                  <a:lnTo>
                    <a:pt x="1553" y="1233"/>
                  </a:lnTo>
                  <a:close/>
                  <a:moveTo>
                    <a:pt x="2329" y="1849"/>
                  </a:moveTo>
                  <a:lnTo>
                    <a:pt x="2557" y="2054"/>
                  </a:lnTo>
                  <a:lnTo>
                    <a:pt x="2580" y="2054"/>
                  </a:lnTo>
                  <a:lnTo>
                    <a:pt x="2580" y="2032"/>
                  </a:lnTo>
                  <a:lnTo>
                    <a:pt x="2329" y="1849"/>
                  </a:lnTo>
                  <a:close/>
                  <a:moveTo>
                    <a:pt x="2580" y="2054"/>
                  </a:moveTo>
                  <a:lnTo>
                    <a:pt x="2808" y="2260"/>
                  </a:lnTo>
                  <a:lnTo>
                    <a:pt x="2831" y="2260"/>
                  </a:lnTo>
                  <a:lnTo>
                    <a:pt x="2831" y="2237"/>
                  </a:lnTo>
                  <a:lnTo>
                    <a:pt x="2580" y="2054"/>
                  </a:lnTo>
                  <a:close/>
                  <a:moveTo>
                    <a:pt x="3082" y="2442"/>
                  </a:moveTo>
                  <a:lnTo>
                    <a:pt x="3082" y="2465"/>
                  </a:lnTo>
                  <a:lnTo>
                    <a:pt x="3333" y="2648"/>
                  </a:lnTo>
                  <a:lnTo>
                    <a:pt x="3105" y="2442"/>
                  </a:lnTo>
                  <a:close/>
                  <a:moveTo>
                    <a:pt x="3333" y="2648"/>
                  </a:moveTo>
                  <a:lnTo>
                    <a:pt x="3333" y="2671"/>
                  </a:lnTo>
                  <a:lnTo>
                    <a:pt x="3584" y="2853"/>
                  </a:lnTo>
                  <a:lnTo>
                    <a:pt x="3607" y="2876"/>
                  </a:lnTo>
                  <a:lnTo>
                    <a:pt x="3835" y="3059"/>
                  </a:lnTo>
                  <a:lnTo>
                    <a:pt x="3858" y="3081"/>
                  </a:lnTo>
                  <a:lnTo>
                    <a:pt x="4109" y="3264"/>
                  </a:lnTo>
                  <a:lnTo>
                    <a:pt x="4109" y="3264"/>
                  </a:lnTo>
                  <a:lnTo>
                    <a:pt x="3858" y="3059"/>
                  </a:lnTo>
                  <a:lnTo>
                    <a:pt x="3607" y="2853"/>
                  </a:lnTo>
                  <a:lnTo>
                    <a:pt x="3356" y="2648"/>
                  </a:lnTo>
                  <a:close/>
                  <a:moveTo>
                    <a:pt x="4109" y="3264"/>
                  </a:moveTo>
                  <a:lnTo>
                    <a:pt x="4360" y="3470"/>
                  </a:lnTo>
                  <a:lnTo>
                    <a:pt x="4132" y="3264"/>
                  </a:lnTo>
                  <a:close/>
                  <a:moveTo>
                    <a:pt x="4360" y="3470"/>
                  </a:moveTo>
                  <a:lnTo>
                    <a:pt x="4543" y="3606"/>
                  </a:lnTo>
                  <a:lnTo>
                    <a:pt x="4566" y="3606"/>
                  </a:lnTo>
                  <a:lnTo>
                    <a:pt x="4383" y="347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3"/>
            <p:cNvSpPr/>
            <p:nvPr/>
          </p:nvSpPr>
          <p:spPr>
            <a:xfrm>
              <a:off x="14402114" y="1648322"/>
              <a:ext cx="849640" cy="672193"/>
            </a:xfrm>
            <a:custGeom>
              <a:avLst/>
              <a:gdLst/>
              <a:ahLst/>
              <a:cxnLst/>
              <a:rect l="l" t="t" r="r" b="b"/>
              <a:pathLst>
                <a:path w="4041" h="3197" extrusionOk="0">
                  <a:moveTo>
                    <a:pt x="1" y="1"/>
                  </a:moveTo>
                  <a:lnTo>
                    <a:pt x="1" y="24"/>
                  </a:lnTo>
                  <a:lnTo>
                    <a:pt x="252" y="206"/>
                  </a:lnTo>
                  <a:lnTo>
                    <a:pt x="275" y="229"/>
                  </a:lnTo>
                  <a:lnTo>
                    <a:pt x="503" y="412"/>
                  </a:lnTo>
                  <a:lnTo>
                    <a:pt x="526" y="435"/>
                  </a:lnTo>
                  <a:lnTo>
                    <a:pt x="777" y="617"/>
                  </a:lnTo>
                  <a:lnTo>
                    <a:pt x="526" y="412"/>
                  </a:lnTo>
                  <a:lnTo>
                    <a:pt x="275" y="206"/>
                  </a:lnTo>
                  <a:lnTo>
                    <a:pt x="23" y="1"/>
                  </a:lnTo>
                  <a:close/>
                  <a:moveTo>
                    <a:pt x="777" y="617"/>
                  </a:moveTo>
                  <a:lnTo>
                    <a:pt x="1028" y="823"/>
                  </a:lnTo>
                  <a:lnTo>
                    <a:pt x="800" y="617"/>
                  </a:lnTo>
                  <a:close/>
                  <a:moveTo>
                    <a:pt x="1028" y="823"/>
                  </a:moveTo>
                  <a:lnTo>
                    <a:pt x="1279" y="1028"/>
                  </a:lnTo>
                  <a:lnTo>
                    <a:pt x="1302" y="1028"/>
                  </a:lnTo>
                  <a:lnTo>
                    <a:pt x="1302" y="1005"/>
                  </a:lnTo>
                  <a:lnTo>
                    <a:pt x="1051" y="823"/>
                  </a:lnTo>
                  <a:close/>
                  <a:moveTo>
                    <a:pt x="1302" y="1028"/>
                  </a:moveTo>
                  <a:lnTo>
                    <a:pt x="1530" y="1234"/>
                  </a:lnTo>
                  <a:lnTo>
                    <a:pt x="1553" y="1234"/>
                  </a:lnTo>
                  <a:lnTo>
                    <a:pt x="1553" y="1211"/>
                  </a:lnTo>
                  <a:lnTo>
                    <a:pt x="1302" y="1028"/>
                  </a:lnTo>
                  <a:close/>
                  <a:moveTo>
                    <a:pt x="1553" y="1234"/>
                  </a:moveTo>
                  <a:lnTo>
                    <a:pt x="1804" y="1439"/>
                  </a:lnTo>
                  <a:lnTo>
                    <a:pt x="2055" y="1644"/>
                  </a:lnTo>
                  <a:lnTo>
                    <a:pt x="2306" y="1850"/>
                  </a:lnTo>
                  <a:lnTo>
                    <a:pt x="2329" y="1850"/>
                  </a:lnTo>
                  <a:lnTo>
                    <a:pt x="2329" y="1827"/>
                  </a:lnTo>
                  <a:lnTo>
                    <a:pt x="2078" y="1644"/>
                  </a:lnTo>
                  <a:lnTo>
                    <a:pt x="2055" y="1622"/>
                  </a:lnTo>
                  <a:lnTo>
                    <a:pt x="1827" y="1439"/>
                  </a:lnTo>
                  <a:lnTo>
                    <a:pt x="1804" y="1416"/>
                  </a:lnTo>
                  <a:lnTo>
                    <a:pt x="1553" y="1234"/>
                  </a:lnTo>
                  <a:close/>
                  <a:moveTo>
                    <a:pt x="2329" y="1850"/>
                  </a:moveTo>
                  <a:lnTo>
                    <a:pt x="2557" y="2032"/>
                  </a:lnTo>
                  <a:lnTo>
                    <a:pt x="2580" y="2055"/>
                  </a:lnTo>
                  <a:lnTo>
                    <a:pt x="2808" y="2238"/>
                  </a:lnTo>
                  <a:lnTo>
                    <a:pt x="2831" y="2261"/>
                  </a:lnTo>
                  <a:lnTo>
                    <a:pt x="3082" y="2443"/>
                  </a:lnTo>
                  <a:lnTo>
                    <a:pt x="2831" y="2238"/>
                  </a:lnTo>
                  <a:lnTo>
                    <a:pt x="2580" y="2032"/>
                  </a:lnTo>
                  <a:lnTo>
                    <a:pt x="2329" y="1850"/>
                  </a:lnTo>
                  <a:close/>
                  <a:moveTo>
                    <a:pt x="3082" y="2443"/>
                  </a:moveTo>
                  <a:lnTo>
                    <a:pt x="3082" y="2466"/>
                  </a:lnTo>
                  <a:lnTo>
                    <a:pt x="3333" y="2649"/>
                  </a:lnTo>
                  <a:lnTo>
                    <a:pt x="3105" y="2443"/>
                  </a:lnTo>
                  <a:close/>
                  <a:moveTo>
                    <a:pt x="3333" y="2649"/>
                  </a:moveTo>
                  <a:lnTo>
                    <a:pt x="3333" y="2671"/>
                  </a:lnTo>
                  <a:lnTo>
                    <a:pt x="3584" y="2854"/>
                  </a:lnTo>
                  <a:lnTo>
                    <a:pt x="3607" y="2854"/>
                  </a:lnTo>
                  <a:lnTo>
                    <a:pt x="3356" y="2649"/>
                  </a:lnTo>
                  <a:close/>
                  <a:moveTo>
                    <a:pt x="3607" y="2854"/>
                  </a:moveTo>
                  <a:lnTo>
                    <a:pt x="3835" y="3060"/>
                  </a:lnTo>
                  <a:lnTo>
                    <a:pt x="3858" y="3060"/>
                  </a:lnTo>
                  <a:lnTo>
                    <a:pt x="3607" y="2854"/>
                  </a:lnTo>
                  <a:close/>
                  <a:moveTo>
                    <a:pt x="3858" y="3060"/>
                  </a:moveTo>
                  <a:lnTo>
                    <a:pt x="4018" y="3196"/>
                  </a:lnTo>
                  <a:lnTo>
                    <a:pt x="4041" y="3196"/>
                  </a:lnTo>
                  <a:lnTo>
                    <a:pt x="3858" y="306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3"/>
            <p:cNvSpPr/>
            <p:nvPr/>
          </p:nvSpPr>
          <p:spPr>
            <a:xfrm>
              <a:off x="14402114" y="1734738"/>
              <a:ext cx="744092" cy="585777"/>
            </a:xfrm>
            <a:custGeom>
              <a:avLst/>
              <a:gdLst/>
              <a:ahLst/>
              <a:cxnLst/>
              <a:rect l="l" t="t" r="r" b="b"/>
              <a:pathLst>
                <a:path w="3539" h="2786" extrusionOk="0">
                  <a:moveTo>
                    <a:pt x="1" y="1"/>
                  </a:moveTo>
                  <a:lnTo>
                    <a:pt x="1" y="24"/>
                  </a:lnTo>
                  <a:lnTo>
                    <a:pt x="252" y="206"/>
                  </a:lnTo>
                  <a:lnTo>
                    <a:pt x="275" y="206"/>
                  </a:lnTo>
                  <a:lnTo>
                    <a:pt x="23" y="1"/>
                  </a:lnTo>
                  <a:close/>
                  <a:moveTo>
                    <a:pt x="275" y="206"/>
                  </a:moveTo>
                  <a:lnTo>
                    <a:pt x="503" y="412"/>
                  </a:lnTo>
                  <a:lnTo>
                    <a:pt x="526" y="412"/>
                  </a:lnTo>
                  <a:lnTo>
                    <a:pt x="275" y="206"/>
                  </a:lnTo>
                  <a:close/>
                  <a:moveTo>
                    <a:pt x="526" y="412"/>
                  </a:moveTo>
                  <a:lnTo>
                    <a:pt x="777" y="617"/>
                  </a:lnTo>
                  <a:lnTo>
                    <a:pt x="1028" y="823"/>
                  </a:lnTo>
                  <a:lnTo>
                    <a:pt x="1279" y="1028"/>
                  </a:lnTo>
                  <a:lnTo>
                    <a:pt x="1302" y="1028"/>
                  </a:lnTo>
                  <a:lnTo>
                    <a:pt x="1302" y="1005"/>
                  </a:lnTo>
                  <a:lnTo>
                    <a:pt x="1051" y="823"/>
                  </a:lnTo>
                  <a:lnTo>
                    <a:pt x="1028" y="800"/>
                  </a:lnTo>
                  <a:lnTo>
                    <a:pt x="800" y="617"/>
                  </a:lnTo>
                  <a:lnTo>
                    <a:pt x="777" y="594"/>
                  </a:lnTo>
                  <a:lnTo>
                    <a:pt x="526" y="412"/>
                  </a:lnTo>
                  <a:close/>
                  <a:moveTo>
                    <a:pt x="1302" y="1028"/>
                  </a:moveTo>
                  <a:lnTo>
                    <a:pt x="1530" y="1233"/>
                  </a:lnTo>
                  <a:lnTo>
                    <a:pt x="1553" y="1233"/>
                  </a:lnTo>
                  <a:lnTo>
                    <a:pt x="1553" y="1211"/>
                  </a:lnTo>
                  <a:lnTo>
                    <a:pt x="1302" y="1028"/>
                  </a:lnTo>
                  <a:close/>
                  <a:moveTo>
                    <a:pt x="1553" y="1233"/>
                  </a:moveTo>
                  <a:lnTo>
                    <a:pt x="1804" y="1439"/>
                  </a:lnTo>
                  <a:lnTo>
                    <a:pt x="2055" y="1621"/>
                  </a:lnTo>
                  <a:lnTo>
                    <a:pt x="1827" y="1439"/>
                  </a:lnTo>
                  <a:lnTo>
                    <a:pt x="1804" y="1416"/>
                  </a:lnTo>
                  <a:lnTo>
                    <a:pt x="1553" y="1233"/>
                  </a:lnTo>
                  <a:close/>
                  <a:moveTo>
                    <a:pt x="2055" y="1621"/>
                  </a:moveTo>
                  <a:lnTo>
                    <a:pt x="2055" y="1644"/>
                  </a:lnTo>
                  <a:lnTo>
                    <a:pt x="2306" y="1827"/>
                  </a:lnTo>
                  <a:lnTo>
                    <a:pt x="2329" y="1850"/>
                  </a:lnTo>
                  <a:lnTo>
                    <a:pt x="2557" y="2032"/>
                  </a:lnTo>
                  <a:lnTo>
                    <a:pt x="2580" y="2055"/>
                  </a:lnTo>
                  <a:lnTo>
                    <a:pt x="2808" y="2238"/>
                  </a:lnTo>
                  <a:lnTo>
                    <a:pt x="2831" y="2260"/>
                  </a:lnTo>
                  <a:lnTo>
                    <a:pt x="3082" y="2443"/>
                  </a:lnTo>
                  <a:lnTo>
                    <a:pt x="2831" y="2238"/>
                  </a:lnTo>
                  <a:lnTo>
                    <a:pt x="2580" y="2032"/>
                  </a:lnTo>
                  <a:lnTo>
                    <a:pt x="2329" y="1827"/>
                  </a:lnTo>
                  <a:lnTo>
                    <a:pt x="2078" y="1621"/>
                  </a:lnTo>
                  <a:close/>
                  <a:moveTo>
                    <a:pt x="3082" y="2443"/>
                  </a:moveTo>
                  <a:lnTo>
                    <a:pt x="3333" y="2649"/>
                  </a:lnTo>
                  <a:lnTo>
                    <a:pt x="3105" y="2443"/>
                  </a:lnTo>
                  <a:close/>
                  <a:moveTo>
                    <a:pt x="3333" y="2649"/>
                  </a:moveTo>
                  <a:lnTo>
                    <a:pt x="3516" y="2785"/>
                  </a:lnTo>
                  <a:lnTo>
                    <a:pt x="3539" y="2785"/>
                  </a:lnTo>
                  <a:lnTo>
                    <a:pt x="3356" y="264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3"/>
            <p:cNvSpPr/>
            <p:nvPr/>
          </p:nvSpPr>
          <p:spPr>
            <a:xfrm>
              <a:off x="14402114" y="1821154"/>
              <a:ext cx="633709" cy="499362"/>
            </a:xfrm>
            <a:custGeom>
              <a:avLst/>
              <a:gdLst/>
              <a:ahLst/>
              <a:cxnLst/>
              <a:rect l="l" t="t" r="r" b="b"/>
              <a:pathLst>
                <a:path w="3014" h="2375" extrusionOk="0">
                  <a:moveTo>
                    <a:pt x="1" y="1"/>
                  </a:moveTo>
                  <a:lnTo>
                    <a:pt x="252" y="206"/>
                  </a:lnTo>
                  <a:lnTo>
                    <a:pt x="275" y="206"/>
                  </a:lnTo>
                  <a:lnTo>
                    <a:pt x="275" y="183"/>
                  </a:lnTo>
                  <a:lnTo>
                    <a:pt x="23" y="1"/>
                  </a:lnTo>
                  <a:close/>
                  <a:moveTo>
                    <a:pt x="275" y="206"/>
                  </a:moveTo>
                  <a:lnTo>
                    <a:pt x="503" y="412"/>
                  </a:lnTo>
                  <a:lnTo>
                    <a:pt x="526" y="412"/>
                  </a:lnTo>
                  <a:lnTo>
                    <a:pt x="526" y="389"/>
                  </a:lnTo>
                  <a:lnTo>
                    <a:pt x="275" y="206"/>
                  </a:lnTo>
                  <a:close/>
                  <a:moveTo>
                    <a:pt x="526" y="412"/>
                  </a:moveTo>
                  <a:lnTo>
                    <a:pt x="777" y="617"/>
                  </a:lnTo>
                  <a:lnTo>
                    <a:pt x="1028" y="822"/>
                  </a:lnTo>
                  <a:lnTo>
                    <a:pt x="1279" y="1028"/>
                  </a:lnTo>
                  <a:lnTo>
                    <a:pt x="1302" y="1028"/>
                  </a:lnTo>
                  <a:lnTo>
                    <a:pt x="1302" y="1005"/>
                  </a:lnTo>
                  <a:lnTo>
                    <a:pt x="1051" y="822"/>
                  </a:lnTo>
                  <a:lnTo>
                    <a:pt x="1028" y="800"/>
                  </a:lnTo>
                  <a:lnTo>
                    <a:pt x="800" y="617"/>
                  </a:lnTo>
                  <a:lnTo>
                    <a:pt x="777" y="594"/>
                  </a:lnTo>
                  <a:lnTo>
                    <a:pt x="526" y="412"/>
                  </a:lnTo>
                  <a:close/>
                  <a:moveTo>
                    <a:pt x="1302" y="1028"/>
                  </a:moveTo>
                  <a:lnTo>
                    <a:pt x="1530" y="1210"/>
                  </a:lnTo>
                  <a:lnTo>
                    <a:pt x="1553" y="1233"/>
                  </a:lnTo>
                  <a:lnTo>
                    <a:pt x="1804" y="1416"/>
                  </a:lnTo>
                  <a:lnTo>
                    <a:pt x="1553" y="1210"/>
                  </a:lnTo>
                  <a:lnTo>
                    <a:pt x="1302" y="1028"/>
                  </a:lnTo>
                  <a:close/>
                  <a:moveTo>
                    <a:pt x="1804" y="1416"/>
                  </a:moveTo>
                  <a:lnTo>
                    <a:pt x="1804" y="1439"/>
                  </a:lnTo>
                  <a:lnTo>
                    <a:pt x="2055" y="1621"/>
                  </a:lnTo>
                  <a:lnTo>
                    <a:pt x="1827" y="1416"/>
                  </a:lnTo>
                  <a:close/>
                  <a:moveTo>
                    <a:pt x="2055" y="1621"/>
                  </a:moveTo>
                  <a:lnTo>
                    <a:pt x="2055" y="1644"/>
                  </a:lnTo>
                  <a:lnTo>
                    <a:pt x="2306" y="1827"/>
                  </a:lnTo>
                  <a:lnTo>
                    <a:pt x="2329" y="1849"/>
                  </a:lnTo>
                  <a:lnTo>
                    <a:pt x="2557" y="2032"/>
                  </a:lnTo>
                  <a:lnTo>
                    <a:pt x="2580" y="2032"/>
                  </a:lnTo>
                  <a:lnTo>
                    <a:pt x="2329" y="1827"/>
                  </a:lnTo>
                  <a:lnTo>
                    <a:pt x="2078" y="1621"/>
                  </a:lnTo>
                  <a:close/>
                  <a:moveTo>
                    <a:pt x="2580" y="2032"/>
                  </a:moveTo>
                  <a:lnTo>
                    <a:pt x="2808" y="2238"/>
                  </a:lnTo>
                  <a:lnTo>
                    <a:pt x="2831" y="2238"/>
                  </a:lnTo>
                  <a:lnTo>
                    <a:pt x="2580" y="2032"/>
                  </a:lnTo>
                  <a:close/>
                  <a:moveTo>
                    <a:pt x="2831" y="2238"/>
                  </a:moveTo>
                  <a:lnTo>
                    <a:pt x="2991" y="2374"/>
                  </a:lnTo>
                  <a:lnTo>
                    <a:pt x="3014" y="2374"/>
                  </a:lnTo>
                  <a:lnTo>
                    <a:pt x="2831" y="223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3"/>
            <p:cNvSpPr/>
            <p:nvPr/>
          </p:nvSpPr>
          <p:spPr>
            <a:xfrm>
              <a:off x="14402114" y="1902733"/>
              <a:ext cx="528161" cy="417782"/>
            </a:xfrm>
            <a:custGeom>
              <a:avLst/>
              <a:gdLst/>
              <a:ahLst/>
              <a:cxnLst/>
              <a:rect l="l" t="t" r="r" b="b"/>
              <a:pathLst>
                <a:path w="2512" h="1987" extrusionOk="0">
                  <a:moveTo>
                    <a:pt x="1" y="1"/>
                  </a:moveTo>
                  <a:lnTo>
                    <a:pt x="1" y="24"/>
                  </a:lnTo>
                  <a:lnTo>
                    <a:pt x="252" y="229"/>
                  </a:lnTo>
                  <a:lnTo>
                    <a:pt x="275" y="229"/>
                  </a:lnTo>
                  <a:lnTo>
                    <a:pt x="275" y="206"/>
                  </a:lnTo>
                  <a:lnTo>
                    <a:pt x="23" y="24"/>
                  </a:lnTo>
                  <a:lnTo>
                    <a:pt x="1" y="1"/>
                  </a:lnTo>
                  <a:close/>
                  <a:moveTo>
                    <a:pt x="275" y="229"/>
                  </a:moveTo>
                  <a:lnTo>
                    <a:pt x="503" y="434"/>
                  </a:lnTo>
                  <a:lnTo>
                    <a:pt x="526" y="434"/>
                  </a:lnTo>
                  <a:lnTo>
                    <a:pt x="526" y="412"/>
                  </a:lnTo>
                  <a:lnTo>
                    <a:pt x="275" y="229"/>
                  </a:lnTo>
                  <a:close/>
                  <a:moveTo>
                    <a:pt x="526" y="434"/>
                  </a:moveTo>
                  <a:lnTo>
                    <a:pt x="777" y="640"/>
                  </a:lnTo>
                  <a:lnTo>
                    <a:pt x="1028" y="822"/>
                  </a:lnTo>
                  <a:lnTo>
                    <a:pt x="800" y="640"/>
                  </a:lnTo>
                  <a:lnTo>
                    <a:pt x="777" y="617"/>
                  </a:lnTo>
                  <a:lnTo>
                    <a:pt x="526" y="434"/>
                  </a:lnTo>
                  <a:close/>
                  <a:moveTo>
                    <a:pt x="1028" y="822"/>
                  </a:moveTo>
                  <a:lnTo>
                    <a:pt x="1028" y="845"/>
                  </a:lnTo>
                  <a:lnTo>
                    <a:pt x="1279" y="1028"/>
                  </a:lnTo>
                  <a:lnTo>
                    <a:pt x="1302" y="1051"/>
                  </a:lnTo>
                  <a:lnTo>
                    <a:pt x="1530" y="1233"/>
                  </a:lnTo>
                  <a:lnTo>
                    <a:pt x="1553" y="1256"/>
                  </a:lnTo>
                  <a:lnTo>
                    <a:pt x="1804" y="1439"/>
                  </a:lnTo>
                  <a:lnTo>
                    <a:pt x="1553" y="1233"/>
                  </a:lnTo>
                  <a:lnTo>
                    <a:pt x="1302" y="1028"/>
                  </a:lnTo>
                  <a:lnTo>
                    <a:pt x="1051" y="822"/>
                  </a:lnTo>
                  <a:close/>
                  <a:moveTo>
                    <a:pt x="1804" y="1439"/>
                  </a:moveTo>
                  <a:lnTo>
                    <a:pt x="1804" y="1461"/>
                  </a:lnTo>
                  <a:lnTo>
                    <a:pt x="2055" y="1644"/>
                  </a:lnTo>
                  <a:lnTo>
                    <a:pt x="1827" y="1439"/>
                  </a:lnTo>
                  <a:close/>
                  <a:moveTo>
                    <a:pt x="2055" y="1644"/>
                  </a:moveTo>
                  <a:lnTo>
                    <a:pt x="2306" y="1850"/>
                  </a:lnTo>
                  <a:lnTo>
                    <a:pt x="2329" y="1850"/>
                  </a:lnTo>
                  <a:lnTo>
                    <a:pt x="2078" y="1644"/>
                  </a:lnTo>
                  <a:close/>
                  <a:moveTo>
                    <a:pt x="2329" y="1850"/>
                  </a:moveTo>
                  <a:lnTo>
                    <a:pt x="2489" y="1986"/>
                  </a:lnTo>
                  <a:lnTo>
                    <a:pt x="2511" y="1986"/>
                  </a:lnTo>
                  <a:lnTo>
                    <a:pt x="2329" y="185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3"/>
            <p:cNvSpPr/>
            <p:nvPr/>
          </p:nvSpPr>
          <p:spPr>
            <a:xfrm>
              <a:off x="14402114" y="1989149"/>
              <a:ext cx="422613" cy="331366"/>
            </a:xfrm>
            <a:custGeom>
              <a:avLst/>
              <a:gdLst/>
              <a:ahLst/>
              <a:cxnLst/>
              <a:rect l="l" t="t" r="r" b="b"/>
              <a:pathLst>
                <a:path w="2010" h="1576" extrusionOk="0">
                  <a:moveTo>
                    <a:pt x="1" y="1"/>
                  </a:moveTo>
                  <a:lnTo>
                    <a:pt x="1" y="23"/>
                  </a:lnTo>
                  <a:lnTo>
                    <a:pt x="252" y="229"/>
                  </a:lnTo>
                  <a:lnTo>
                    <a:pt x="275" y="229"/>
                  </a:lnTo>
                  <a:lnTo>
                    <a:pt x="275" y="206"/>
                  </a:lnTo>
                  <a:lnTo>
                    <a:pt x="23" y="23"/>
                  </a:lnTo>
                  <a:lnTo>
                    <a:pt x="1" y="1"/>
                  </a:lnTo>
                  <a:close/>
                  <a:moveTo>
                    <a:pt x="275" y="229"/>
                  </a:moveTo>
                  <a:lnTo>
                    <a:pt x="503" y="411"/>
                  </a:lnTo>
                  <a:lnTo>
                    <a:pt x="526" y="434"/>
                  </a:lnTo>
                  <a:lnTo>
                    <a:pt x="777" y="617"/>
                  </a:lnTo>
                  <a:lnTo>
                    <a:pt x="777" y="617"/>
                  </a:lnTo>
                  <a:lnTo>
                    <a:pt x="526" y="411"/>
                  </a:lnTo>
                  <a:lnTo>
                    <a:pt x="275" y="229"/>
                  </a:lnTo>
                  <a:close/>
                  <a:moveTo>
                    <a:pt x="777" y="617"/>
                  </a:moveTo>
                  <a:lnTo>
                    <a:pt x="777" y="640"/>
                  </a:lnTo>
                  <a:lnTo>
                    <a:pt x="1028" y="822"/>
                  </a:lnTo>
                  <a:lnTo>
                    <a:pt x="800" y="617"/>
                  </a:lnTo>
                  <a:close/>
                  <a:moveTo>
                    <a:pt x="1028" y="822"/>
                  </a:moveTo>
                  <a:lnTo>
                    <a:pt x="1028" y="845"/>
                  </a:lnTo>
                  <a:lnTo>
                    <a:pt x="1279" y="1028"/>
                  </a:lnTo>
                  <a:lnTo>
                    <a:pt x="1302" y="1050"/>
                  </a:lnTo>
                  <a:lnTo>
                    <a:pt x="1530" y="1233"/>
                  </a:lnTo>
                  <a:lnTo>
                    <a:pt x="1553" y="1233"/>
                  </a:lnTo>
                  <a:lnTo>
                    <a:pt x="1302" y="1028"/>
                  </a:lnTo>
                  <a:lnTo>
                    <a:pt x="1051" y="822"/>
                  </a:lnTo>
                  <a:close/>
                  <a:moveTo>
                    <a:pt x="1804" y="1439"/>
                  </a:moveTo>
                  <a:lnTo>
                    <a:pt x="1986" y="1575"/>
                  </a:lnTo>
                  <a:lnTo>
                    <a:pt x="2009" y="1575"/>
                  </a:lnTo>
                  <a:lnTo>
                    <a:pt x="1827" y="1439"/>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3"/>
            <p:cNvSpPr/>
            <p:nvPr/>
          </p:nvSpPr>
          <p:spPr>
            <a:xfrm>
              <a:off x="14402114" y="2075565"/>
              <a:ext cx="312229" cy="244950"/>
            </a:xfrm>
            <a:custGeom>
              <a:avLst/>
              <a:gdLst/>
              <a:ahLst/>
              <a:cxnLst/>
              <a:rect l="l" t="t" r="r" b="b"/>
              <a:pathLst>
                <a:path w="1485" h="1165" extrusionOk="0">
                  <a:moveTo>
                    <a:pt x="1" y="0"/>
                  </a:moveTo>
                  <a:lnTo>
                    <a:pt x="1" y="23"/>
                  </a:lnTo>
                  <a:lnTo>
                    <a:pt x="252" y="206"/>
                  </a:lnTo>
                  <a:lnTo>
                    <a:pt x="275" y="229"/>
                  </a:lnTo>
                  <a:lnTo>
                    <a:pt x="503" y="411"/>
                  </a:lnTo>
                  <a:lnTo>
                    <a:pt x="526" y="434"/>
                  </a:lnTo>
                  <a:lnTo>
                    <a:pt x="777" y="617"/>
                  </a:lnTo>
                  <a:lnTo>
                    <a:pt x="526" y="411"/>
                  </a:lnTo>
                  <a:lnTo>
                    <a:pt x="275" y="206"/>
                  </a:lnTo>
                  <a:lnTo>
                    <a:pt x="23" y="0"/>
                  </a:lnTo>
                  <a:close/>
                  <a:moveTo>
                    <a:pt x="777" y="617"/>
                  </a:moveTo>
                  <a:lnTo>
                    <a:pt x="777" y="639"/>
                  </a:lnTo>
                  <a:lnTo>
                    <a:pt x="1028" y="822"/>
                  </a:lnTo>
                  <a:lnTo>
                    <a:pt x="800" y="617"/>
                  </a:lnTo>
                  <a:close/>
                  <a:moveTo>
                    <a:pt x="1028" y="822"/>
                  </a:moveTo>
                  <a:lnTo>
                    <a:pt x="1279" y="1028"/>
                  </a:lnTo>
                  <a:lnTo>
                    <a:pt x="1302" y="1028"/>
                  </a:lnTo>
                  <a:lnTo>
                    <a:pt x="1051" y="822"/>
                  </a:lnTo>
                  <a:close/>
                  <a:moveTo>
                    <a:pt x="1302" y="1028"/>
                  </a:moveTo>
                  <a:lnTo>
                    <a:pt x="1461" y="1164"/>
                  </a:lnTo>
                  <a:lnTo>
                    <a:pt x="1484" y="1164"/>
                  </a:lnTo>
                  <a:lnTo>
                    <a:pt x="1302" y="1028"/>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3"/>
            <p:cNvSpPr/>
            <p:nvPr/>
          </p:nvSpPr>
          <p:spPr>
            <a:xfrm>
              <a:off x="14402114" y="2161981"/>
              <a:ext cx="206681" cy="158534"/>
            </a:xfrm>
            <a:custGeom>
              <a:avLst/>
              <a:gdLst/>
              <a:ahLst/>
              <a:cxnLst/>
              <a:rect l="l" t="t" r="r" b="b"/>
              <a:pathLst>
                <a:path w="983" h="754" extrusionOk="0">
                  <a:moveTo>
                    <a:pt x="1" y="0"/>
                  </a:moveTo>
                  <a:lnTo>
                    <a:pt x="1" y="23"/>
                  </a:lnTo>
                  <a:lnTo>
                    <a:pt x="252" y="206"/>
                  </a:lnTo>
                  <a:lnTo>
                    <a:pt x="275" y="228"/>
                  </a:lnTo>
                  <a:lnTo>
                    <a:pt x="503" y="411"/>
                  </a:lnTo>
                  <a:lnTo>
                    <a:pt x="526" y="411"/>
                  </a:lnTo>
                  <a:lnTo>
                    <a:pt x="275" y="206"/>
                  </a:lnTo>
                  <a:lnTo>
                    <a:pt x="23" y="0"/>
                  </a:lnTo>
                  <a:close/>
                  <a:moveTo>
                    <a:pt x="777" y="617"/>
                  </a:moveTo>
                  <a:lnTo>
                    <a:pt x="959" y="753"/>
                  </a:lnTo>
                  <a:lnTo>
                    <a:pt x="982" y="753"/>
                  </a:lnTo>
                  <a:lnTo>
                    <a:pt x="800" y="61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3"/>
            <p:cNvSpPr/>
            <p:nvPr/>
          </p:nvSpPr>
          <p:spPr>
            <a:xfrm>
              <a:off x="14402114" y="2248397"/>
              <a:ext cx="96297" cy="72118"/>
            </a:xfrm>
            <a:custGeom>
              <a:avLst/>
              <a:gdLst/>
              <a:ahLst/>
              <a:cxnLst/>
              <a:rect l="l" t="t" r="r" b="b"/>
              <a:pathLst>
                <a:path w="458" h="343" extrusionOk="0">
                  <a:moveTo>
                    <a:pt x="1" y="0"/>
                  </a:moveTo>
                  <a:lnTo>
                    <a:pt x="252" y="206"/>
                  </a:lnTo>
                  <a:lnTo>
                    <a:pt x="275" y="206"/>
                  </a:lnTo>
                  <a:lnTo>
                    <a:pt x="23" y="0"/>
                  </a:lnTo>
                  <a:close/>
                  <a:moveTo>
                    <a:pt x="275" y="206"/>
                  </a:moveTo>
                  <a:lnTo>
                    <a:pt x="434" y="342"/>
                  </a:lnTo>
                  <a:lnTo>
                    <a:pt x="457" y="342"/>
                  </a:lnTo>
                  <a:lnTo>
                    <a:pt x="275" y="206"/>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1" name="Google Shape;2941;p53"/>
          <p:cNvSpPr txBox="1">
            <a:spLocks noGrp="1"/>
          </p:cNvSpPr>
          <p:nvPr>
            <p:ph type="title"/>
          </p:nvPr>
        </p:nvSpPr>
        <p:spPr>
          <a:xfrm>
            <a:off x="789425" y="1290600"/>
            <a:ext cx="4154700" cy="164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2942" name="Google Shape;2942;p53"/>
          <p:cNvGrpSpPr/>
          <p:nvPr/>
        </p:nvGrpSpPr>
        <p:grpSpPr>
          <a:xfrm flipH="1">
            <a:off x="5425820" y="1299470"/>
            <a:ext cx="1252188" cy="3457976"/>
            <a:chOff x="2790206" y="212861"/>
            <a:chExt cx="952162" cy="2629439"/>
          </a:xfrm>
        </p:grpSpPr>
        <p:sp>
          <p:nvSpPr>
            <p:cNvPr id="2943" name="Google Shape;2943;p53"/>
            <p:cNvSpPr/>
            <p:nvPr/>
          </p:nvSpPr>
          <p:spPr>
            <a:xfrm>
              <a:off x="3023975" y="2767600"/>
              <a:ext cx="6831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4" name="Google Shape;2944;p53"/>
            <p:cNvGrpSpPr/>
            <p:nvPr/>
          </p:nvGrpSpPr>
          <p:grpSpPr>
            <a:xfrm>
              <a:off x="2790206" y="212861"/>
              <a:ext cx="952162" cy="2606786"/>
              <a:chOff x="2790206" y="214931"/>
              <a:chExt cx="952162" cy="2606786"/>
            </a:xfrm>
          </p:grpSpPr>
          <p:sp>
            <p:nvSpPr>
              <p:cNvPr id="2945" name="Google Shape;2945;p53"/>
              <p:cNvSpPr/>
              <p:nvPr/>
            </p:nvSpPr>
            <p:spPr>
              <a:xfrm>
                <a:off x="2839231" y="1100268"/>
                <a:ext cx="70903" cy="37788"/>
              </a:xfrm>
              <a:custGeom>
                <a:avLst/>
                <a:gdLst/>
                <a:ahLst/>
                <a:cxnLst/>
                <a:rect l="l" t="t" r="r" b="b"/>
                <a:pathLst>
                  <a:path w="713" h="380" extrusionOk="0">
                    <a:moveTo>
                      <a:pt x="289" y="0"/>
                    </a:moveTo>
                    <a:cubicBezTo>
                      <a:pt x="279" y="0"/>
                      <a:pt x="270" y="6"/>
                      <a:pt x="266" y="16"/>
                    </a:cubicBezTo>
                    <a:cubicBezTo>
                      <a:pt x="260" y="28"/>
                      <a:pt x="267" y="43"/>
                      <a:pt x="279" y="48"/>
                    </a:cubicBezTo>
                    <a:cubicBezTo>
                      <a:pt x="281" y="49"/>
                      <a:pt x="480" y="131"/>
                      <a:pt x="588" y="213"/>
                    </a:cubicBezTo>
                    <a:cubicBezTo>
                      <a:pt x="577" y="212"/>
                      <a:pt x="565" y="212"/>
                      <a:pt x="554" y="212"/>
                    </a:cubicBezTo>
                    <a:cubicBezTo>
                      <a:pt x="383" y="212"/>
                      <a:pt x="164" y="236"/>
                      <a:pt x="14" y="334"/>
                    </a:cubicBezTo>
                    <a:cubicBezTo>
                      <a:pt x="4" y="342"/>
                      <a:pt x="1" y="357"/>
                      <a:pt x="9" y="369"/>
                    </a:cubicBezTo>
                    <a:cubicBezTo>
                      <a:pt x="13" y="374"/>
                      <a:pt x="19" y="378"/>
                      <a:pt x="24" y="380"/>
                    </a:cubicBezTo>
                    <a:cubicBezTo>
                      <a:pt x="25" y="380"/>
                      <a:pt x="27" y="380"/>
                      <a:pt x="28" y="380"/>
                    </a:cubicBezTo>
                    <a:cubicBezTo>
                      <a:pt x="33" y="380"/>
                      <a:pt x="38" y="379"/>
                      <a:pt x="43" y="375"/>
                    </a:cubicBezTo>
                    <a:cubicBezTo>
                      <a:pt x="184" y="282"/>
                      <a:pt x="401" y="262"/>
                      <a:pt x="566" y="262"/>
                    </a:cubicBezTo>
                    <a:cubicBezTo>
                      <a:pt x="620" y="262"/>
                      <a:pt x="669" y="264"/>
                      <a:pt x="708" y="267"/>
                    </a:cubicBezTo>
                    <a:cubicBezTo>
                      <a:pt x="702" y="259"/>
                      <a:pt x="697" y="252"/>
                      <a:pt x="691" y="245"/>
                    </a:cubicBezTo>
                    <a:lnTo>
                      <a:pt x="689" y="244"/>
                    </a:lnTo>
                    <a:lnTo>
                      <a:pt x="712" y="218"/>
                    </a:lnTo>
                    <a:cubicBezTo>
                      <a:pt x="698" y="216"/>
                      <a:pt x="682" y="215"/>
                      <a:pt x="665" y="215"/>
                    </a:cubicBezTo>
                    <a:cubicBezTo>
                      <a:pt x="572" y="114"/>
                      <a:pt x="310" y="7"/>
                      <a:pt x="298" y="2"/>
                    </a:cubicBezTo>
                    <a:cubicBezTo>
                      <a:pt x="295" y="1"/>
                      <a:pt x="292" y="0"/>
                      <a:pt x="289" y="0"/>
                    </a:cubicBezTo>
                    <a:close/>
                  </a:path>
                </a:pathLst>
              </a:custGeom>
              <a:solidFill>
                <a:srgbClr val="C0D8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3"/>
              <p:cNvSpPr/>
              <p:nvPr/>
            </p:nvSpPr>
            <p:spPr>
              <a:xfrm>
                <a:off x="3477055" y="214931"/>
                <a:ext cx="131562" cy="129275"/>
              </a:xfrm>
              <a:custGeom>
                <a:avLst/>
                <a:gdLst/>
                <a:ahLst/>
                <a:cxnLst/>
                <a:rect l="l" t="t" r="r" b="b"/>
                <a:pathLst>
                  <a:path w="1323" h="1300" extrusionOk="0">
                    <a:moveTo>
                      <a:pt x="626" y="0"/>
                    </a:moveTo>
                    <a:cubicBezTo>
                      <a:pt x="469" y="0"/>
                      <a:pt x="499" y="228"/>
                      <a:pt x="499" y="245"/>
                    </a:cubicBezTo>
                    <a:cubicBezTo>
                      <a:pt x="498" y="240"/>
                      <a:pt x="485" y="192"/>
                      <a:pt x="467" y="123"/>
                    </a:cubicBezTo>
                    <a:cubicBezTo>
                      <a:pt x="429" y="52"/>
                      <a:pt x="367" y="8"/>
                      <a:pt x="310" y="8"/>
                    </a:cubicBezTo>
                    <a:cubicBezTo>
                      <a:pt x="293" y="8"/>
                      <a:pt x="277" y="12"/>
                      <a:pt x="262" y="20"/>
                    </a:cubicBezTo>
                    <a:cubicBezTo>
                      <a:pt x="223" y="40"/>
                      <a:pt x="218" y="116"/>
                      <a:pt x="224" y="198"/>
                    </a:cubicBezTo>
                    <a:cubicBezTo>
                      <a:pt x="240" y="297"/>
                      <a:pt x="256" y="384"/>
                      <a:pt x="266" y="434"/>
                    </a:cubicBezTo>
                    <a:cubicBezTo>
                      <a:pt x="271" y="460"/>
                      <a:pt x="273" y="474"/>
                      <a:pt x="273" y="474"/>
                    </a:cubicBezTo>
                    <a:cubicBezTo>
                      <a:pt x="273" y="474"/>
                      <a:pt x="266" y="477"/>
                      <a:pt x="251" y="482"/>
                    </a:cubicBezTo>
                    <a:cubicBezTo>
                      <a:pt x="187" y="508"/>
                      <a:pt x="0" y="595"/>
                      <a:pt x="13" y="741"/>
                    </a:cubicBezTo>
                    <a:cubicBezTo>
                      <a:pt x="28" y="918"/>
                      <a:pt x="501" y="1227"/>
                      <a:pt x="501" y="1227"/>
                    </a:cubicBezTo>
                    <a:cubicBezTo>
                      <a:pt x="501" y="1227"/>
                      <a:pt x="654" y="1300"/>
                      <a:pt x="827" y="1300"/>
                    </a:cubicBezTo>
                    <a:cubicBezTo>
                      <a:pt x="927" y="1300"/>
                      <a:pt x="1034" y="1275"/>
                      <a:pt x="1121" y="1198"/>
                    </a:cubicBezTo>
                    <a:cubicBezTo>
                      <a:pt x="1312" y="1028"/>
                      <a:pt x="1249" y="700"/>
                      <a:pt x="1218" y="580"/>
                    </a:cubicBezTo>
                    <a:cubicBezTo>
                      <a:pt x="1210" y="551"/>
                      <a:pt x="1205" y="535"/>
                      <a:pt x="1205" y="535"/>
                    </a:cubicBezTo>
                    <a:cubicBezTo>
                      <a:pt x="1205" y="535"/>
                      <a:pt x="1216" y="520"/>
                      <a:pt x="1232" y="497"/>
                    </a:cubicBezTo>
                    <a:cubicBezTo>
                      <a:pt x="1268" y="445"/>
                      <a:pt x="1323" y="342"/>
                      <a:pt x="1283" y="259"/>
                    </a:cubicBezTo>
                    <a:cubicBezTo>
                      <a:pt x="1267" y="227"/>
                      <a:pt x="1241" y="215"/>
                      <a:pt x="1211" y="215"/>
                    </a:cubicBezTo>
                    <a:cubicBezTo>
                      <a:pt x="1133" y="215"/>
                      <a:pt x="1032" y="291"/>
                      <a:pt x="1032" y="291"/>
                    </a:cubicBezTo>
                    <a:cubicBezTo>
                      <a:pt x="1032" y="291"/>
                      <a:pt x="1012" y="132"/>
                      <a:pt x="930" y="113"/>
                    </a:cubicBezTo>
                    <a:cubicBezTo>
                      <a:pt x="924" y="111"/>
                      <a:pt x="918" y="111"/>
                      <a:pt x="912" y="111"/>
                    </a:cubicBezTo>
                    <a:cubicBezTo>
                      <a:pt x="836" y="111"/>
                      <a:pt x="747" y="217"/>
                      <a:pt x="747" y="217"/>
                    </a:cubicBezTo>
                    <a:cubicBezTo>
                      <a:pt x="747" y="217"/>
                      <a:pt x="753" y="10"/>
                      <a:pt x="639" y="1"/>
                    </a:cubicBezTo>
                    <a:cubicBezTo>
                      <a:pt x="634" y="1"/>
                      <a:pt x="630" y="0"/>
                      <a:pt x="626"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3"/>
              <p:cNvSpPr/>
              <p:nvPr/>
            </p:nvSpPr>
            <p:spPr>
              <a:xfrm>
                <a:off x="3541195" y="252322"/>
                <a:ext cx="58472" cy="35799"/>
              </a:xfrm>
              <a:custGeom>
                <a:avLst/>
                <a:gdLst/>
                <a:ahLst/>
                <a:cxnLst/>
                <a:rect l="l" t="t" r="r" b="b"/>
                <a:pathLst>
                  <a:path w="588" h="360" extrusionOk="0">
                    <a:moveTo>
                      <a:pt x="65" y="0"/>
                    </a:moveTo>
                    <a:cubicBezTo>
                      <a:pt x="55" y="0"/>
                      <a:pt x="46" y="7"/>
                      <a:pt x="44" y="17"/>
                    </a:cubicBezTo>
                    <a:cubicBezTo>
                      <a:pt x="35" y="35"/>
                      <a:pt x="10" y="103"/>
                      <a:pt x="3" y="165"/>
                    </a:cubicBezTo>
                    <a:cubicBezTo>
                      <a:pt x="0" y="189"/>
                      <a:pt x="0" y="211"/>
                      <a:pt x="4" y="230"/>
                    </a:cubicBezTo>
                    <a:cubicBezTo>
                      <a:pt x="6" y="242"/>
                      <a:pt x="10" y="253"/>
                      <a:pt x="18" y="262"/>
                    </a:cubicBezTo>
                    <a:cubicBezTo>
                      <a:pt x="26" y="275"/>
                      <a:pt x="42" y="288"/>
                      <a:pt x="71" y="288"/>
                    </a:cubicBezTo>
                    <a:cubicBezTo>
                      <a:pt x="72" y="288"/>
                      <a:pt x="74" y="288"/>
                      <a:pt x="75" y="288"/>
                    </a:cubicBezTo>
                    <a:cubicBezTo>
                      <a:pt x="139" y="283"/>
                      <a:pt x="209" y="221"/>
                      <a:pt x="257" y="165"/>
                    </a:cubicBezTo>
                    <a:lnTo>
                      <a:pt x="257" y="165"/>
                    </a:lnTo>
                    <a:cubicBezTo>
                      <a:pt x="253" y="226"/>
                      <a:pt x="261" y="288"/>
                      <a:pt x="287" y="325"/>
                    </a:cubicBezTo>
                    <a:cubicBezTo>
                      <a:pt x="303" y="347"/>
                      <a:pt x="325" y="360"/>
                      <a:pt x="350" y="360"/>
                    </a:cubicBezTo>
                    <a:cubicBezTo>
                      <a:pt x="351" y="360"/>
                      <a:pt x="352" y="360"/>
                      <a:pt x="352" y="360"/>
                    </a:cubicBezTo>
                    <a:cubicBezTo>
                      <a:pt x="371" y="358"/>
                      <a:pt x="393" y="351"/>
                      <a:pt x="415" y="339"/>
                    </a:cubicBezTo>
                    <a:cubicBezTo>
                      <a:pt x="471" y="308"/>
                      <a:pt x="533" y="248"/>
                      <a:pt x="573" y="206"/>
                    </a:cubicBezTo>
                    <a:cubicBezTo>
                      <a:pt x="565" y="178"/>
                      <a:pt x="560" y="161"/>
                      <a:pt x="560" y="161"/>
                    </a:cubicBezTo>
                    <a:cubicBezTo>
                      <a:pt x="560" y="161"/>
                      <a:pt x="572" y="147"/>
                      <a:pt x="588" y="124"/>
                    </a:cubicBezTo>
                    <a:lnTo>
                      <a:pt x="588" y="124"/>
                    </a:lnTo>
                    <a:cubicBezTo>
                      <a:pt x="584" y="125"/>
                      <a:pt x="579" y="128"/>
                      <a:pt x="575" y="132"/>
                    </a:cubicBezTo>
                    <a:cubicBezTo>
                      <a:pt x="516" y="200"/>
                      <a:pt x="401" y="309"/>
                      <a:pt x="350" y="310"/>
                    </a:cubicBezTo>
                    <a:cubicBezTo>
                      <a:pt x="343" y="310"/>
                      <a:pt x="335" y="309"/>
                      <a:pt x="326" y="296"/>
                    </a:cubicBezTo>
                    <a:cubicBezTo>
                      <a:pt x="298" y="256"/>
                      <a:pt x="295" y="148"/>
                      <a:pt x="324" y="76"/>
                    </a:cubicBezTo>
                    <a:cubicBezTo>
                      <a:pt x="330" y="64"/>
                      <a:pt x="324" y="51"/>
                      <a:pt x="312" y="46"/>
                    </a:cubicBezTo>
                    <a:cubicBezTo>
                      <a:pt x="308" y="44"/>
                      <a:pt x="305" y="43"/>
                      <a:pt x="301" y="43"/>
                    </a:cubicBezTo>
                    <a:cubicBezTo>
                      <a:pt x="293" y="43"/>
                      <a:pt x="286" y="47"/>
                      <a:pt x="281" y="54"/>
                    </a:cubicBezTo>
                    <a:cubicBezTo>
                      <a:pt x="248" y="104"/>
                      <a:pt x="145" y="236"/>
                      <a:pt x="72" y="238"/>
                    </a:cubicBezTo>
                    <a:cubicBezTo>
                      <a:pt x="61" y="238"/>
                      <a:pt x="57" y="234"/>
                      <a:pt x="56" y="232"/>
                    </a:cubicBezTo>
                    <a:cubicBezTo>
                      <a:pt x="50" y="224"/>
                      <a:pt x="49" y="205"/>
                      <a:pt x="50" y="184"/>
                    </a:cubicBezTo>
                    <a:cubicBezTo>
                      <a:pt x="54" y="138"/>
                      <a:pt x="71" y="76"/>
                      <a:pt x="87" y="33"/>
                    </a:cubicBezTo>
                    <a:cubicBezTo>
                      <a:pt x="88" y="28"/>
                      <a:pt x="90" y="23"/>
                      <a:pt x="88" y="19"/>
                    </a:cubicBezTo>
                    <a:cubicBezTo>
                      <a:pt x="87" y="12"/>
                      <a:pt x="82" y="4"/>
                      <a:pt x="75" y="2"/>
                    </a:cubicBezTo>
                    <a:cubicBezTo>
                      <a:pt x="71" y="1"/>
                      <a:pt x="68" y="0"/>
                      <a:pt x="6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3"/>
              <p:cNvSpPr/>
              <p:nvPr/>
            </p:nvSpPr>
            <p:spPr>
              <a:xfrm>
                <a:off x="3522102" y="253018"/>
                <a:ext cx="24264" cy="22275"/>
              </a:xfrm>
              <a:custGeom>
                <a:avLst/>
                <a:gdLst/>
                <a:ahLst/>
                <a:cxnLst/>
                <a:rect l="l" t="t" r="r" b="b"/>
                <a:pathLst>
                  <a:path w="244" h="224" extrusionOk="0">
                    <a:moveTo>
                      <a:pt x="243" y="0"/>
                    </a:moveTo>
                    <a:lnTo>
                      <a:pt x="243" y="0"/>
                    </a:lnTo>
                    <a:cubicBezTo>
                      <a:pt x="218" y="54"/>
                      <a:pt x="186" y="113"/>
                      <a:pt x="158" y="147"/>
                    </a:cubicBezTo>
                    <a:cubicBezTo>
                      <a:pt x="145" y="160"/>
                      <a:pt x="135" y="170"/>
                      <a:pt x="125" y="174"/>
                    </a:cubicBezTo>
                    <a:cubicBezTo>
                      <a:pt x="122" y="175"/>
                      <a:pt x="119" y="176"/>
                      <a:pt x="115" y="176"/>
                    </a:cubicBezTo>
                    <a:cubicBezTo>
                      <a:pt x="110" y="176"/>
                      <a:pt x="104" y="174"/>
                      <a:pt x="97" y="168"/>
                    </a:cubicBezTo>
                    <a:cubicBezTo>
                      <a:pt x="81" y="157"/>
                      <a:pt x="65" y="134"/>
                      <a:pt x="51" y="105"/>
                    </a:cubicBezTo>
                    <a:cubicBezTo>
                      <a:pt x="47" y="97"/>
                      <a:pt x="40" y="91"/>
                      <a:pt x="30" y="91"/>
                    </a:cubicBezTo>
                    <a:cubicBezTo>
                      <a:pt x="30" y="91"/>
                      <a:pt x="29" y="91"/>
                      <a:pt x="28" y="91"/>
                    </a:cubicBezTo>
                    <a:cubicBezTo>
                      <a:pt x="11" y="92"/>
                      <a:pt x="0" y="110"/>
                      <a:pt x="5" y="125"/>
                    </a:cubicBezTo>
                    <a:cubicBezTo>
                      <a:pt x="23" y="161"/>
                      <a:pt x="45" y="192"/>
                      <a:pt x="70" y="209"/>
                    </a:cubicBezTo>
                    <a:cubicBezTo>
                      <a:pt x="84" y="219"/>
                      <a:pt x="100" y="224"/>
                      <a:pt x="115" y="224"/>
                    </a:cubicBezTo>
                    <a:cubicBezTo>
                      <a:pt x="125" y="224"/>
                      <a:pt x="134" y="222"/>
                      <a:pt x="143" y="218"/>
                    </a:cubicBezTo>
                    <a:cubicBezTo>
                      <a:pt x="148" y="217"/>
                      <a:pt x="154" y="214"/>
                      <a:pt x="159" y="210"/>
                    </a:cubicBezTo>
                    <a:cubicBezTo>
                      <a:pt x="170" y="203"/>
                      <a:pt x="182" y="191"/>
                      <a:pt x="193" y="178"/>
                    </a:cubicBezTo>
                    <a:cubicBezTo>
                      <a:pt x="196" y="174"/>
                      <a:pt x="200" y="170"/>
                      <a:pt x="204" y="165"/>
                    </a:cubicBezTo>
                    <a:cubicBezTo>
                      <a:pt x="208" y="120"/>
                      <a:pt x="224" y="57"/>
                      <a:pt x="242" y="15"/>
                    </a:cubicBezTo>
                    <a:cubicBezTo>
                      <a:pt x="244" y="10"/>
                      <a:pt x="244" y="6"/>
                      <a:pt x="24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3"/>
              <p:cNvSpPr/>
              <p:nvPr/>
            </p:nvSpPr>
            <p:spPr>
              <a:xfrm>
                <a:off x="3498236" y="258089"/>
                <a:ext cx="34009" cy="41567"/>
              </a:xfrm>
              <a:custGeom>
                <a:avLst/>
                <a:gdLst/>
                <a:ahLst/>
                <a:cxnLst/>
                <a:rect l="l" t="t" r="r" b="b"/>
                <a:pathLst>
                  <a:path w="342" h="418" extrusionOk="0">
                    <a:moveTo>
                      <a:pt x="54" y="0"/>
                    </a:moveTo>
                    <a:lnTo>
                      <a:pt x="54" y="0"/>
                    </a:lnTo>
                    <a:cubicBezTo>
                      <a:pt x="59" y="26"/>
                      <a:pt x="62" y="40"/>
                      <a:pt x="62" y="40"/>
                    </a:cubicBezTo>
                    <a:cubicBezTo>
                      <a:pt x="62" y="40"/>
                      <a:pt x="54" y="43"/>
                      <a:pt x="40" y="48"/>
                    </a:cubicBezTo>
                    <a:cubicBezTo>
                      <a:pt x="111" y="49"/>
                      <a:pt x="250" y="63"/>
                      <a:pt x="284" y="163"/>
                    </a:cubicBezTo>
                    <a:cubicBezTo>
                      <a:pt x="291" y="185"/>
                      <a:pt x="289" y="204"/>
                      <a:pt x="279" y="225"/>
                    </a:cubicBezTo>
                    <a:cubicBezTo>
                      <a:pt x="237" y="302"/>
                      <a:pt x="79" y="355"/>
                      <a:pt x="22" y="369"/>
                    </a:cubicBezTo>
                    <a:cubicBezTo>
                      <a:pt x="9" y="371"/>
                      <a:pt x="1" y="386"/>
                      <a:pt x="4" y="399"/>
                    </a:cubicBezTo>
                    <a:cubicBezTo>
                      <a:pt x="6" y="410"/>
                      <a:pt x="16" y="418"/>
                      <a:pt x="27" y="418"/>
                    </a:cubicBezTo>
                    <a:cubicBezTo>
                      <a:pt x="28" y="418"/>
                      <a:pt x="30" y="417"/>
                      <a:pt x="32" y="417"/>
                    </a:cubicBezTo>
                    <a:cubicBezTo>
                      <a:pt x="38" y="416"/>
                      <a:pt x="130" y="392"/>
                      <a:pt x="212" y="348"/>
                    </a:cubicBezTo>
                    <a:cubicBezTo>
                      <a:pt x="258" y="322"/>
                      <a:pt x="299" y="291"/>
                      <a:pt x="321" y="250"/>
                    </a:cubicBezTo>
                    <a:cubicBezTo>
                      <a:pt x="339" y="218"/>
                      <a:pt x="342" y="184"/>
                      <a:pt x="330" y="148"/>
                    </a:cubicBezTo>
                    <a:cubicBezTo>
                      <a:pt x="289" y="26"/>
                      <a:pt x="140" y="3"/>
                      <a:pt x="5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3"/>
              <p:cNvSpPr/>
              <p:nvPr/>
            </p:nvSpPr>
            <p:spPr>
              <a:xfrm>
                <a:off x="3532345" y="275193"/>
                <a:ext cx="35203" cy="50616"/>
              </a:xfrm>
              <a:custGeom>
                <a:avLst/>
                <a:gdLst/>
                <a:ahLst/>
                <a:cxnLst/>
                <a:rect l="l" t="t" r="r" b="b"/>
                <a:pathLst>
                  <a:path w="354" h="509" extrusionOk="0">
                    <a:moveTo>
                      <a:pt x="59" y="0"/>
                    </a:moveTo>
                    <a:cubicBezTo>
                      <a:pt x="47" y="0"/>
                      <a:pt x="36" y="9"/>
                      <a:pt x="35" y="21"/>
                    </a:cubicBezTo>
                    <a:cubicBezTo>
                      <a:pt x="34" y="31"/>
                      <a:pt x="1" y="278"/>
                      <a:pt x="122" y="417"/>
                    </a:cubicBezTo>
                    <a:cubicBezTo>
                      <a:pt x="172" y="475"/>
                      <a:pt x="242" y="506"/>
                      <a:pt x="330" y="508"/>
                    </a:cubicBezTo>
                    <a:cubicBezTo>
                      <a:pt x="333" y="508"/>
                      <a:pt x="337" y="507"/>
                      <a:pt x="341" y="505"/>
                    </a:cubicBezTo>
                    <a:cubicBezTo>
                      <a:pt x="348" y="502"/>
                      <a:pt x="353" y="494"/>
                      <a:pt x="353" y="484"/>
                    </a:cubicBezTo>
                    <a:cubicBezTo>
                      <a:pt x="353" y="472"/>
                      <a:pt x="343" y="461"/>
                      <a:pt x="330" y="461"/>
                    </a:cubicBezTo>
                    <a:cubicBezTo>
                      <a:pt x="257" y="459"/>
                      <a:pt x="198" y="435"/>
                      <a:pt x="158" y="386"/>
                    </a:cubicBezTo>
                    <a:cubicBezTo>
                      <a:pt x="53" y="263"/>
                      <a:pt x="83" y="29"/>
                      <a:pt x="83" y="27"/>
                    </a:cubicBezTo>
                    <a:cubicBezTo>
                      <a:pt x="84" y="14"/>
                      <a:pt x="76" y="1"/>
                      <a:pt x="62" y="0"/>
                    </a:cubicBezTo>
                    <a:cubicBezTo>
                      <a:pt x="61" y="0"/>
                      <a:pt x="60" y="0"/>
                      <a:pt x="59"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3"/>
              <p:cNvSpPr/>
              <p:nvPr/>
            </p:nvSpPr>
            <p:spPr>
              <a:xfrm>
                <a:off x="3523296" y="227262"/>
                <a:ext cx="3282" cy="12132"/>
              </a:xfrm>
              <a:custGeom>
                <a:avLst/>
                <a:gdLst/>
                <a:ahLst/>
                <a:cxnLst/>
                <a:rect l="l" t="t" r="r" b="b"/>
                <a:pathLst>
                  <a:path w="33" h="122" extrusionOk="0">
                    <a:moveTo>
                      <a:pt x="1" y="0"/>
                    </a:moveTo>
                    <a:lnTo>
                      <a:pt x="1" y="0"/>
                    </a:lnTo>
                    <a:cubicBezTo>
                      <a:pt x="19" y="68"/>
                      <a:pt x="33" y="117"/>
                      <a:pt x="33" y="121"/>
                    </a:cubicBezTo>
                    <a:lnTo>
                      <a:pt x="33" y="121"/>
                    </a:lnTo>
                    <a:cubicBezTo>
                      <a:pt x="32" y="75"/>
                      <a:pt x="18" y="36"/>
                      <a:pt x="1" y="0"/>
                    </a:cubicBezTo>
                    <a:close/>
                    <a:moveTo>
                      <a:pt x="33" y="121"/>
                    </a:moveTo>
                    <a:cubicBezTo>
                      <a:pt x="33" y="122"/>
                      <a:pt x="33" y="122"/>
                      <a:pt x="33" y="122"/>
                    </a:cubicBezTo>
                    <a:cubicBezTo>
                      <a:pt x="33" y="122"/>
                      <a:pt x="33" y="122"/>
                      <a:pt x="33" y="12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3"/>
              <p:cNvSpPr/>
              <p:nvPr/>
            </p:nvSpPr>
            <p:spPr>
              <a:xfrm>
                <a:off x="3300445" y="553831"/>
                <a:ext cx="347452" cy="400654"/>
              </a:xfrm>
              <a:custGeom>
                <a:avLst/>
                <a:gdLst/>
                <a:ahLst/>
                <a:cxnLst/>
                <a:rect l="l" t="t" r="r" b="b"/>
                <a:pathLst>
                  <a:path w="3494" h="4029" extrusionOk="0">
                    <a:moveTo>
                      <a:pt x="2836" y="1"/>
                    </a:moveTo>
                    <a:cubicBezTo>
                      <a:pt x="2699" y="1"/>
                      <a:pt x="2581" y="84"/>
                      <a:pt x="2477" y="257"/>
                    </a:cubicBezTo>
                    <a:lnTo>
                      <a:pt x="182" y="2843"/>
                    </a:lnTo>
                    <a:cubicBezTo>
                      <a:pt x="1" y="3143"/>
                      <a:pt x="566" y="3334"/>
                      <a:pt x="854" y="3536"/>
                    </a:cubicBezTo>
                    <a:lnTo>
                      <a:pt x="604" y="3932"/>
                    </a:lnTo>
                    <a:cubicBezTo>
                      <a:pt x="684" y="3997"/>
                      <a:pt x="778" y="4029"/>
                      <a:pt x="877" y="4029"/>
                    </a:cubicBezTo>
                    <a:cubicBezTo>
                      <a:pt x="1072" y="4029"/>
                      <a:pt x="1287" y="3904"/>
                      <a:pt x="1449" y="3658"/>
                    </a:cubicBezTo>
                    <a:lnTo>
                      <a:pt x="3351" y="900"/>
                    </a:lnTo>
                    <a:cubicBezTo>
                      <a:pt x="3494" y="628"/>
                      <a:pt x="3410" y="293"/>
                      <a:pt x="3155" y="120"/>
                    </a:cubicBezTo>
                    <a:cubicBezTo>
                      <a:pt x="3038" y="42"/>
                      <a:pt x="2932" y="1"/>
                      <a:pt x="28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3"/>
              <p:cNvSpPr/>
              <p:nvPr/>
            </p:nvSpPr>
            <p:spPr>
              <a:xfrm>
                <a:off x="3510666" y="335157"/>
                <a:ext cx="126889" cy="316724"/>
              </a:xfrm>
              <a:custGeom>
                <a:avLst/>
                <a:gdLst/>
                <a:ahLst/>
                <a:cxnLst/>
                <a:rect l="l" t="t" r="r" b="b"/>
                <a:pathLst>
                  <a:path w="1276" h="3185" extrusionOk="0">
                    <a:moveTo>
                      <a:pt x="1009" y="1"/>
                    </a:moveTo>
                    <a:lnTo>
                      <a:pt x="0" y="23"/>
                    </a:lnTo>
                    <a:lnTo>
                      <a:pt x="172" y="2503"/>
                    </a:lnTo>
                    <a:cubicBezTo>
                      <a:pt x="148" y="2853"/>
                      <a:pt x="335" y="3126"/>
                      <a:pt x="682" y="3177"/>
                    </a:cubicBezTo>
                    <a:cubicBezTo>
                      <a:pt x="720" y="3182"/>
                      <a:pt x="756" y="3185"/>
                      <a:pt x="790" y="3185"/>
                    </a:cubicBezTo>
                    <a:cubicBezTo>
                      <a:pt x="1116" y="3185"/>
                      <a:pt x="1270" y="2940"/>
                      <a:pt x="1275" y="2574"/>
                    </a:cubicBezTo>
                    <a:lnTo>
                      <a:pt x="100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3"/>
              <p:cNvSpPr/>
              <p:nvPr/>
            </p:nvSpPr>
            <p:spPr>
              <a:xfrm>
                <a:off x="3525682" y="578195"/>
                <a:ext cx="77863" cy="44252"/>
              </a:xfrm>
              <a:custGeom>
                <a:avLst/>
                <a:gdLst/>
                <a:ahLst/>
                <a:cxnLst/>
                <a:rect l="l" t="t" r="r" b="b"/>
                <a:pathLst>
                  <a:path w="783" h="445" extrusionOk="0">
                    <a:moveTo>
                      <a:pt x="489" y="0"/>
                    </a:moveTo>
                    <a:cubicBezTo>
                      <a:pt x="486" y="0"/>
                      <a:pt x="483" y="1"/>
                      <a:pt x="480" y="2"/>
                    </a:cubicBezTo>
                    <a:cubicBezTo>
                      <a:pt x="467" y="6"/>
                      <a:pt x="165" y="102"/>
                      <a:pt x="52" y="208"/>
                    </a:cubicBezTo>
                    <a:cubicBezTo>
                      <a:pt x="35" y="206"/>
                      <a:pt x="16" y="206"/>
                      <a:pt x="1" y="206"/>
                    </a:cubicBezTo>
                    <a:lnTo>
                      <a:pt x="23" y="237"/>
                    </a:lnTo>
                    <a:lnTo>
                      <a:pt x="21" y="239"/>
                    </a:lnTo>
                    <a:cubicBezTo>
                      <a:pt x="15" y="246"/>
                      <a:pt x="9" y="253"/>
                      <a:pt x="1" y="261"/>
                    </a:cubicBezTo>
                    <a:cubicBezTo>
                      <a:pt x="179" y="262"/>
                      <a:pt x="536" y="286"/>
                      <a:pt x="734" y="438"/>
                    </a:cubicBezTo>
                    <a:cubicBezTo>
                      <a:pt x="739" y="442"/>
                      <a:pt x="745" y="444"/>
                      <a:pt x="750" y="444"/>
                    </a:cubicBezTo>
                    <a:cubicBezTo>
                      <a:pt x="752" y="444"/>
                      <a:pt x="754" y="444"/>
                      <a:pt x="756" y="443"/>
                    </a:cubicBezTo>
                    <a:cubicBezTo>
                      <a:pt x="762" y="442"/>
                      <a:pt x="770" y="438"/>
                      <a:pt x="773" y="433"/>
                    </a:cubicBezTo>
                    <a:cubicBezTo>
                      <a:pt x="782" y="422"/>
                      <a:pt x="781" y="405"/>
                      <a:pt x="768" y="398"/>
                    </a:cubicBezTo>
                    <a:cubicBezTo>
                      <a:pt x="600" y="267"/>
                      <a:pt x="332" y="225"/>
                      <a:pt x="138" y="213"/>
                    </a:cubicBezTo>
                    <a:cubicBezTo>
                      <a:pt x="265" y="130"/>
                      <a:pt x="495" y="57"/>
                      <a:pt x="497" y="55"/>
                    </a:cubicBezTo>
                    <a:cubicBezTo>
                      <a:pt x="513" y="50"/>
                      <a:pt x="521" y="34"/>
                      <a:pt x="516" y="20"/>
                    </a:cubicBezTo>
                    <a:cubicBezTo>
                      <a:pt x="512" y="8"/>
                      <a:pt x="501" y="0"/>
                      <a:pt x="489"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3"/>
              <p:cNvSpPr/>
              <p:nvPr/>
            </p:nvSpPr>
            <p:spPr>
              <a:xfrm>
                <a:off x="3277474" y="1490381"/>
                <a:ext cx="342381" cy="1185553"/>
              </a:xfrm>
              <a:custGeom>
                <a:avLst/>
                <a:gdLst/>
                <a:ahLst/>
                <a:cxnLst/>
                <a:rect l="l" t="t" r="r" b="b"/>
                <a:pathLst>
                  <a:path w="3443" h="11922" extrusionOk="0">
                    <a:moveTo>
                      <a:pt x="0" y="1"/>
                    </a:moveTo>
                    <a:cubicBezTo>
                      <a:pt x="4" y="92"/>
                      <a:pt x="8" y="183"/>
                      <a:pt x="14" y="271"/>
                    </a:cubicBezTo>
                    <a:cubicBezTo>
                      <a:pt x="14" y="281"/>
                      <a:pt x="15" y="292"/>
                      <a:pt x="17" y="302"/>
                    </a:cubicBezTo>
                    <a:cubicBezTo>
                      <a:pt x="54" y="874"/>
                      <a:pt x="127" y="1363"/>
                      <a:pt x="224" y="1806"/>
                    </a:cubicBezTo>
                    <a:cubicBezTo>
                      <a:pt x="252" y="1936"/>
                      <a:pt x="282" y="2060"/>
                      <a:pt x="315" y="2184"/>
                    </a:cubicBezTo>
                    <a:cubicBezTo>
                      <a:pt x="321" y="2211"/>
                      <a:pt x="329" y="2238"/>
                      <a:pt x="336" y="2266"/>
                    </a:cubicBezTo>
                    <a:cubicBezTo>
                      <a:pt x="399" y="2495"/>
                      <a:pt x="468" y="2713"/>
                      <a:pt x="541" y="2931"/>
                    </a:cubicBezTo>
                    <a:cubicBezTo>
                      <a:pt x="552" y="2966"/>
                      <a:pt x="563" y="2999"/>
                      <a:pt x="575" y="3035"/>
                    </a:cubicBezTo>
                    <a:cubicBezTo>
                      <a:pt x="657" y="3276"/>
                      <a:pt x="745" y="3515"/>
                      <a:pt x="834" y="3760"/>
                    </a:cubicBezTo>
                    <a:cubicBezTo>
                      <a:pt x="981" y="4163"/>
                      <a:pt x="1133" y="4586"/>
                      <a:pt x="1282" y="5070"/>
                    </a:cubicBezTo>
                    <a:cubicBezTo>
                      <a:pt x="1282" y="5070"/>
                      <a:pt x="1122" y="6886"/>
                      <a:pt x="1546" y="8408"/>
                    </a:cubicBezTo>
                    <a:cubicBezTo>
                      <a:pt x="1969" y="9931"/>
                      <a:pt x="2787" y="11631"/>
                      <a:pt x="2787" y="11631"/>
                    </a:cubicBezTo>
                    <a:cubicBezTo>
                      <a:pt x="2980" y="11814"/>
                      <a:pt x="3138" y="11873"/>
                      <a:pt x="3443" y="11921"/>
                    </a:cubicBezTo>
                    <a:lnTo>
                      <a:pt x="2703" y="4992"/>
                    </a:lnTo>
                    <a:lnTo>
                      <a:pt x="2688" y="4857"/>
                    </a:lnTo>
                    <a:lnTo>
                      <a:pt x="2667" y="4646"/>
                    </a:lnTo>
                    <a:lnTo>
                      <a:pt x="2600" y="3437"/>
                    </a:lnTo>
                    <a:lnTo>
                      <a:pt x="2573" y="2932"/>
                    </a:lnTo>
                    <a:lnTo>
                      <a:pt x="2551" y="2530"/>
                    </a:lnTo>
                    <a:lnTo>
                      <a:pt x="2519" y="1931"/>
                    </a:lnTo>
                    <a:lnTo>
                      <a:pt x="2468" y="971"/>
                    </a:lnTo>
                    <a:lnTo>
                      <a:pt x="0"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3"/>
              <p:cNvSpPr/>
              <p:nvPr/>
            </p:nvSpPr>
            <p:spPr>
              <a:xfrm>
                <a:off x="3331073" y="1781548"/>
                <a:ext cx="204951" cy="82637"/>
              </a:xfrm>
              <a:custGeom>
                <a:avLst/>
                <a:gdLst/>
                <a:ahLst/>
                <a:cxnLst/>
                <a:rect l="l" t="t" r="r" b="b"/>
                <a:pathLst>
                  <a:path w="2061" h="831" extrusionOk="0">
                    <a:moveTo>
                      <a:pt x="0" y="1"/>
                    </a:moveTo>
                    <a:lnTo>
                      <a:pt x="0" y="2"/>
                    </a:lnTo>
                    <a:lnTo>
                      <a:pt x="1" y="2"/>
                    </a:lnTo>
                    <a:cubicBezTo>
                      <a:pt x="1" y="2"/>
                      <a:pt x="1" y="1"/>
                      <a:pt x="0" y="1"/>
                    </a:cubicBezTo>
                    <a:close/>
                    <a:moveTo>
                      <a:pt x="1" y="2"/>
                    </a:moveTo>
                    <a:lnTo>
                      <a:pt x="1" y="2"/>
                    </a:lnTo>
                    <a:cubicBezTo>
                      <a:pt x="12" y="36"/>
                      <a:pt x="23" y="70"/>
                      <a:pt x="35" y="105"/>
                    </a:cubicBezTo>
                    <a:cubicBezTo>
                      <a:pt x="117" y="345"/>
                      <a:pt x="205" y="583"/>
                      <a:pt x="294" y="830"/>
                    </a:cubicBezTo>
                    <a:cubicBezTo>
                      <a:pt x="1012" y="734"/>
                      <a:pt x="1656" y="599"/>
                      <a:pt x="2060" y="506"/>
                    </a:cubicBezTo>
                    <a:lnTo>
                      <a:pt x="2033" y="2"/>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3"/>
              <p:cNvSpPr/>
              <p:nvPr/>
            </p:nvSpPr>
            <p:spPr>
              <a:xfrm>
                <a:off x="3481331" y="1972975"/>
                <a:ext cx="64737" cy="24165"/>
              </a:xfrm>
              <a:custGeom>
                <a:avLst/>
                <a:gdLst/>
                <a:ahLst/>
                <a:cxnLst/>
                <a:rect l="l" t="t" r="r" b="b"/>
                <a:pathLst>
                  <a:path w="651" h="243" extrusionOk="0">
                    <a:moveTo>
                      <a:pt x="635" y="1"/>
                    </a:moveTo>
                    <a:cubicBezTo>
                      <a:pt x="470" y="91"/>
                      <a:pt x="209" y="114"/>
                      <a:pt x="82" y="114"/>
                    </a:cubicBezTo>
                    <a:cubicBezTo>
                      <a:pt x="77" y="114"/>
                      <a:pt x="71" y="114"/>
                      <a:pt x="66" y="114"/>
                    </a:cubicBezTo>
                    <a:lnTo>
                      <a:pt x="65" y="114"/>
                    </a:lnTo>
                    <a:cubicBezTo>
                      <a:pt x="30" y="114"/>
                      <a:pt x="1" y="142"/>
                      <a:pt x="1" y="177"/>
                    </a:cubicBezTo>
                    <a:cubicBezTo>
                      <a:pt x="1" y="212"/>
                      <a:pt x="30" y="242"/>
                      <a:pt x="65" y="242"/>
                    </a:cubicBezTo>
                    <a:lnTo>
                      <a:pt x="78" y="242"/>
                    </a:lnTo>
                    <a:cubicBezTo>
                      <a:pt x="144" y="242"/>
                      <a:pt x="431" y="235"/>
                      <a:pt x="651" y="136"/>
                    </a:cubicBezTo>
                    <a:lnTo>
                      <a:pt x="635" y="1"/>
                    </a:ln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3"/>
              <p:cNvSpPr/>
              <p:nvPr/>
            </p:nvSpPr>
            <p:spPr>
              <a:xfrm>
                <a:off x="3501418" y="2586734"/>
                <a:ext cx="240949" cy="223149"/>
              </a:xfrm>
              <a:custGeom>
                <a:avLst/>
                <a:gdLst/>
                <a:ahLst/>
                <a:cxnLst/>
                <a:rect l="l" t="t" r="r" b="b"/>
                <a:pathLst>
                  <a:path w="2423" h="2244" extrusionOk="0">
                    <a:moveTo>
                      <a:pt x="257" y="1"/>
                    </a:moveTo>
                    <a:cubicBezTo>
                      <a:pt x="257" y="1"/>
                      <a:pt x="1" y="202"/>
                      <a:pt x="12" y="422"/>
                    </a:cubicBezTo>
                    <a:cubicBezTo>
                      <a:pt x="25" y="632"/>
                      <a:pt x="15" y="1739"/>
                      <a:pt x="20" y="1856"/>
                    </a:cubicBezTo>
                    <a:lnTo>
                      <a:pt x="171" y="1856"/>
                    </a:lnTo>
                    <a:lnTo>
                      <a:pt x="256" y="1350"/>
                    </a:lnTo>
                    <a:cubicBezTo>
                      <a:pt x="256" y="1350"/>
                      <a:pt x="602" y="1904"/>
                      <a:pt x="862" y="2095"/>
                    </a:cubicBezTo>
                    <a:cubicBezTo>
                      <a:pt x="1024" y="2212"/>
                      <a:pt x="1426" y="2243"/>
                      <a:pt x="1757" y="2243"/>
                    </a:cubicBezTo>
                    <a:cubicBezTo>
                      <a:pt x="1957" y="2243"/>
                      <a:pt x="2132" y="2232"/>
                      <a:pt x="2212" y="2221"/>
                    </a:cubicBezTo>
                    <a:cubicBezTo>
                      <a:pt x="2422" y="2193"/>
                      <a:pt x="1788" y="1651"/>
                      <a:pt x="1648" y="1426"/>
                    </a:cubicBezTo>
                    <a:cubicBezTo>
                      <a:pt x="1508" y="1200"/>
                      <a:pt x="257" y="1"/>
                      <a:pt x="2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3"/>
              <p:cNvSpPr/>
              <p:nvPr/>
            </p:nvSpPr>
            <p:spPr>
              <a:xfrm>
                <a:off x="3511959" y="2527467"/>
                <a:ext cx="171439" cy="226033"/>
              </a:xfrm>
              <a:custGeom>
                <a:avLst/>
                <a:gdLst/>
                <a:ahLst/>
                <a:cxnLst/>
                <a:rect l="l" t="t" r="r" b="b"/>
                <a:pathLst>
                  <a:path w="1724" h="2273" extrusionOk="0">
                    <a:moveTo>
                      <a:pt x="921" y="1"/>
                    </a:moveTo>
                    <a:lnTo>
                      <a:pt x="1" y="48"/>
                    </a:lnTo>
                    <a:lnTo>
                      <a:pt x="167" y="542"/>
                    </a:lnTo>
                    <a:cubicBezTo>
                      <a:pt x="167" y="542"/>
                      <a:pt x="96" y="704"/>
                      <a:pt x="167" y="943"/>
                    </a:cubicBezTo>
                    <a:cubicBezTo>
                      <a:pt x="236" y="1181"/>
                      <a:pt x="501" y="1561"/>
                      <a:pt x="755" y="1842"/>
                    </a:cubicBezTo>
                    <a:cubicBezTo>
                      <a:pt x="951" y="2057"/>
                      <a:pt x="1343" y="2273"/>
                      <a:pt x="1526" y="2273"/>
                    </a:cubicBezTo>
                    <a:cubicBezTo>
                      <a:pt x="1548" y="2273"/>
                      <a:pt x="1568" y="2270"/>
                      <a:pt x="1584" y="2262"/>
                    </a:cubicBezTo>
                    <a:cubicBezTo>
                      <a:pt x="1723" y="2199"/>
                      <a:pt x="1317" y="1715"/>
                      <a:pt x="1198" y="1462"/>
                    </a:cubicBezTo>
                    <a:cubicBezTo>
                      <a:pt x="1079" y="1209"/>
                      <a:pt x="1029" y="967"/>
                      <a:pt x="989" y="753"/>
                    </a:cubicBezTo>
                    <a:cubicBezTo>
                      <a:pt x="947" y="535"/>
                      <a:pt x="921" y="1"/>
                      <a:pt x="921"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3"/>
              <p:cNvSpPr/>
              <p:nvPr/>
            </p:nvSpPr>
            <p:spPr>
              <a:xfrm>
                <a:off x="3082368" y="1480735"/>
                <a:ext cx="221061" cy="1153732"/>
              </a:xfrm>
              <a:custGeom>
                <a:avLst/>
                <a:gdLst/>
                <a:ahLst/>
                <a:cxnLst/>
                <a:rect l="l" t="t" r="r" b="b"/>
                <a:pathLst>
                  <a:path w="2223" h="11602" extrusionOk="0">
                    <a:moveTo>
                      <a:pt x="0" y="0"/>
                    </a:moveTo>
                    <a:lnTo>
                      <a:pt x="0" y="0"/>
                    </a:lnTo>
                    <a:cubicBezTo>
                      <a:pt x="0" y="0"/>
                      <a:pt x="1" y="870"/>
                      <a:pt x="34" y="2389"/>
                    </a:cubicBezTo>
                    <a:cubicBezTo>
                      <a:pt x="38" y="2591"/>
                      <a:pt x="43" y="2803"/>
                      <a:pt x="48" y="3026"/>
                    </a:cubicBezTo>
                    <a:cubicBezTo>
                      <a:pt x="50" y="3062"/>
                      <a:pt x="50" y="3096"/>
                      <a:pt x="51" y="3133"/>
                    </a:cubicBezTo>
                    <a:cubicBezTo>
                      <a:pt x="57" y="3368"/>
                      <a:pt x="63" y="3613"/>
                      <a:pt x="70" y="3869"/>
                    </a:cubicBezTo>
                    <a:cubicBezTo>
                      <a:pt x="79" y="4209"/>
                      <a:pt x="90" y="4567"/>
                      <a:pt x="103" y="4943"/>
                    </a:cubicBezTo>
                    <a:cubicBezTo>
                      <a:pt x="104" y="4991"/>
                      <a:pt x="107" y="5039"/>
                      <a:pt x="108" y="5089"/>
                    </a:cubicBezTo>
                    <a:cubicBezTo>
                      <a:pt x="112" y="5193"/>
                      <a:pt x="114" y="5300"/>
                      <a:pt x="118" y="5408"/>
                    </a:cubicBezTo>
                    <a:lnTo>
                      <a:pt x="233" y="11602"/>
                    </a:lnTo>
                    <a:lnTo>
                      <a:pt x="928" y="11013"/>
                    </a:lnTo>
                    <a:cubicBezTo>
                      <a:pt x="928" y="11013"/>
                      <a:pt x="1323" y="9076"/>
                      <a:pt x="1616" y="7428"/>
                    </a:cubicBezTo>
                    <a:cubicBezTo>
                      <a:pt x="1890" y="5887"/>
                      <a:pt x="1540" y="5152"/>
                      <a:pt x="1540" y="5152"/>
                    </a:cubicBezTo>
                    <a:cubicBezTo>
                      <a:pt x="1662" y="4820"/>
                      <a:pt x="1779" y="4401"/>
                      <a:pt x="1882" y="3946"/>
                    </a:cubicBezTo>
                    <a:cubicBezTo>
                      <a:pt x="1938" y="3699"/>
                      <a:pt x="1988" y="3440"/>
                      <a:pt x="2031" y="3178"/>
                    </a:cubicBezTo>
                    <a:cubicBezTo>
                      <a:pt x="2040" y="3128"/>
                      <a:pt x="2047" y="3076"/>
                      <a:pt x="2056" y="3026"/>
                    </a:cubicBezTo>
                    <a:cubicBezTo>
                      <a:pt x="2090" y="2803"/>
                      <a:pt x="2120" y="2580"/>
                      <a:pt x="2144" y="2359"/>
                    </a:cubicBezTo>
                    <a:cubicBezTo>
                      <a:pt x="2146" y="2331"/>
                      <a:pt x="2150" y="2303"/>
                      <a:pt x="2152" y="2275"/>
                    </a:cubicBezTo>
                    <a:cubicBezTo>
                      <a:pt x="2166" y="2148"/>
                      <a:pt x="2176" y="2024"/>
                      <a:pt x="2183" y="1901"/>
                    </a:cubicBezTo>
                    <a:cubicBezTo>
                      <a:pt x="2223" y="1318"/>
                      <a:pt x="2208" y="792"/>
                      <a:pt x="2115" y="425"/>
                    </a:cubicBezTo>
                    <a:lnTo>
                      <a:pt x="1976" y="396"/>
                    </a:lnTo>
                    <a:lnTo>
                      <a:pt x="1823" y="365"/>
                    </a:lnTo>
                    <a:lnTo>
                      <a:pt x="0" y="0"/>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3"/>
              <p:cNvSpPr/>
              <p:nvPr/>
            </p:nvSpPr>
            <p:spPr>
              <a:xfrm>
                <a:off x="3087240" y="1781548"/>
                <a:ext cx="199681" cy="93973"/>
              </a:xfrm>
              <a:custGeom>
                <a:avLst/>
                <a:gdLst/>
                <a:ahLst/>
                <a:cxnLst/>
                <a:rect l="l" t="t" r="r" b="b"/>
                <a:pathLst>
                  <a:path w="2008" h="945" extrusionOk="0">
                    <a:moveTo>
                      <a:pt x="1" y="1"/>
                    </a:moveTo>
                    <a:cubicBezTo>
                      <a:pt x="2" y="37"/>
                      <a:pt x="2" y="71"/>
                      <a:pt x="3" y="108"/>
                    </a:cubicBezTo>
                    <a:cubicBezTo>
                      <a:pt x="9" y="343"/>
                      <a:pt x="15" y="588"/>
                      <a:pt x="23" y="844"/>
                    </a:cubicBezTo>
                    <a:cubicBezTo>
                      <a:pt x="375" y="915"/>
                      <a:pt x="768" y="945"/>
                      <a:pt x="1174" y="945"/>
                    </a:cubicBezTo>
                    <a:cubicBezTo>
                      <a:pt x="1392" y="945"/>
                      <a:pt x="1613" y="936"/>
                      <a:pt x="1834" y="921"/>
                    </a:cubicBezTo>
                    <a:cubicBezTo>
                      <a:pt x="1890" y="674"/>
                      <a:pt x="1940" y="415"/>
                      <a:pt x="1983" y="153"/>
                    </a:cubicBezTo>
                    <a:cubicBezTo>
                      <a:pt x="1992" y="103"/>
                      <a:pt x="2000" y="51"/>
                      <a:pt x="2008"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3"/>
              <p:cNvSpPr/>
              <p:nvPr/>
            </p:nvSpPr>
            <p:spPr>
              <a:xfrm>
                <a:off x="3092610" y="1972279"/>
                <a:ext cx="64439" cy="24662"/>
              </a:xfrm>
              <a:custGeom>
                <a:avLst/>
                <a:gdLst/>
                <a:ahLst/>
                <a:cxnLst/>
                <a:rect l="l" t="t" r="r" b="b"/>
                <a:pathLst>
                  <a:path w="648" h="248" extrusionOk="0">
                    <a:moveTo>
                      <a:pt x="1" y="1"/>
                    </a:moveTo>
                    <a:lnTo>
                      <a:pt x="1" y="1"/>
                    </a:lnTo>
                    <a:cubicBezTo>
                      <a:pt x="4" y="48"/>
                      <a:pt x="5" y="97"/>
                      <a:pt x="6" y="146"/>
                    </a:cubicBezTo>
                    <a:cubicBezTo>
                      <a:pt x="224" y="241"/>
                      <a:pt x="506" y="247"/>
                      <a:pt x="571" y="247"/>
                    </a:cubicBezTo>
                    <a:lnTo>
                      <a:pt x="583" y="247"/>
                    </a:lnTo>
                    <a:cubicBezTo>
                      <a:pt x="621" y="247"/>
                      <a:pt x="648" y="218"/>
                      <a:pt x="648" y="183"/>
                    </a:cubicBezTo>
                    <a:cubicBezTo>
                      <a:pt x="647" y="148"/>
                      <a:pt x="618" y="121"/>
                      <a:pt x="582" y="120"/>
                    </a:cubicBezTo>
                    <a:lnTo>
                      <a:pt x="581" y="120"/>
                    </a:lnTo>
                    <a:cubicBezTo>
                      <a:pt x="576" y="120"/>
                      <a:pt x="571" y="120"/>
                      <a:pt x="565" y="120"/>
                    </a:cubicBezTo>
                    <a:cubicBezTo>
                      <a:pt x="434" y="120"/>
                      <a:pt x="165" y="97"/>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3"/>
              <p:cNvSpPr/>
              <p:nvPr/>
            </p:nvSpPr>
            <p:spPr>
              <a:xfrm>
                <a:off x="3037817" y="2575895"/>
                <a:ext cx="167561" cy="245822"/>
              </a:xfrm>
              <a:custGeom>
                <a:avLst/>
                <a:gdLst/>
                <a:ahLst/>
                <a:cxnLst/>
                <a:rect l="l" t="t" r="r" b="b"/>
                <a:pathLst>
                  <a:path w="1685" h="2472" extrusionOk="0">
                    <a:moveTo>
                      <a:pt x="1379" y="1"/>
                    </a:moveTo>
                    <a:lnTo>
                      <a:pt x="685" y="589"/>
                    </a:lnTo>
                    <a:cubicBezTo>
                      <a:pt x="685" y="589"/>
                      <a:pt x="442" y="1293"/>
                      <a:pt x="327" y="1589"/>
                    </a:cubicBezTo>
                    <a:cubicBezTo>
                      <a:pt x="210" y="1884"/>
                      <a:pt x="0" y="2411"/>
                      <a:pt x="283" y="2453"/>
                    </a:cubicBezTo>
                    <a:cubicBezTo>
                      <a:pt x="360" y="2464"/>
                      <a:pt x="446" y="2472"/>
                      <a:pt x="536" y="2472"/>
                    </a:cubicBezTo>
                    <a:cubicBezTo>
                      <a:pt x="783" y="2472"/>
                      <a:pt x="1054" y="2417"/>
                      <a:pt x="1200" y="2232"/>
                    </a:cubicBezTo>
                    <a:cubicBezTo>
                      <a:pt x="1400" y="1980"/>
                      <a:pt x="1450" y="1584"/>
                      <a:pt x="1450" y="1584"/>
                    </a:cubicBezTo>
                    <a:lnTo>
                      <a:pt x="1529" y="1949"/>
                    </a:lnTo>
                    <a:lnTo>
                      <a:pt x="1674" y="1949"/>
                    </a:lnTo>
                    <a:cubicBezTo>
                      <a:pt x="1674" y="1949"/>
                      <a:pt x="1685" y="917"/>
                      <a:pt x="1674" y="516"/>
                    </a:cubicBezTo>
                    <a:cubicBezTo>
                      <a:pt x="1662" y="116"/>
                      <a:pt x="1379" y="1"/>
                      <a:pt x="13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3"/>
              <p:cNvSpPr/>
              <p:nvPr/>
            </p:nvSpPr>
            <p:spPr>
              <a:xfrm>
                <a:off x="3073716" y="2518915"/>
                <a:ext cx="121022" cy="246120"/>
              </a:xfrm>
              <a:custGeom>
                <a:avLst/>
                <a:gdLst/>
                <a:ahLst/>
                <a:cxnLst/>
                <a:rect l="l" t="t" r="r" b="b"/>
                <a:pathLst>
                  <a:path w="1217" h="2475" extrusionOk="0">
                    <a:moveTo>
                      <a:pt x="941" y="1"/>
                    </a:moveTo>
                    <a:lnTo>
                      <a:pt x="387" y="46"/>
                    </a:lnTo>
                    <a:cubicBezTo>
                      <a:pt x="387" y="46"/>
                      <a:pt x="331" y="917"/>
                      <a:pt x="316" y="1239"/>
                    </a:cubicBezTo>
                    <a:cubicBezTo>
                      <a:pt x="303" y="1564"/>
                      <a:pt x="0" y="2188"/>
                      <a:pt x="44" y="2357"/>
                    </a:cubicBezTo>
                    <a:cubicBezTo>
                      <a:pt x="63" y="2434"/>
                      <a:pt x="184" y="2475"/>
                      <a:pt x="327" y="2475"/>
                    </a:cubicBezTo>
                    <a:cubicBezTo>
                      <a:pt x="493" y="2475"/>
                      <a:pt x="689" y="2421"/>
                      <a:pt x="795" y="2307"/>
                    </a:cubicBezTo>
                    <a:cubicBezTo>
                      <a:pt x="992" y="2097"/>
                      <a:pt x="1047" y="1605"/>
                      <a:pt x="1132" y="1268"/>
                    </a:cubicBezTo>
                    <a:cubicBezTo>
                      <a:pt x="1216" y="931"/>
                      <a:pt x="1101" y="658"/>
                      <a:pt x="1016" y="574"/>
                    </a:cubicBezTo>
                    <a:cubicBezTo>
                      <a:pt x="932" y="490"/>
                      <a:pt x="941" y="1"/>
                      <a:pt x="941"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3"/>
              <p:cNvSpPr/>
              <p:nvPr/>
            </p:nvSpPr>
            <p:spPr>
              <a:xfrm>
                <a:off x="3040105" y="1192948"/>
                <a:ext cx="571397" cy="642001"/>
              </a:xfrm>
              <a:custGeom>
                <a:avLst/>
                <a:gdLst/>
                <a:ahLst/>
                <a:cxnLst/>
                <a:rect l="l" t="t" r="r" b="b"/>
                <a:pathLst>
                  <a:path w="5746" h="6456" extrusionOk="0">
                    <a:moveTo>
                      <a:pt x="4106" y="0"/>
                    </a:moveTo>
                    <a:cubicBezTo>
                      <a:pt x="2866" y="309"/>
                      <a:pt x="1535" y="346"/>
                      <a:pt x="978" y="346"/>
                    </a:cubicBezTo>
                    <a:cubicBezTo>
                      <a:pt x="807" y="346"/>
                      <a:pt x="708" y="342"/>
                      <a:pt x="708" y="342"/>
                    </a:cubicBezTo>
                    <a:cubicBezTo>
                      <a:pt x="708" y="342"/>
                      <a:pt x="642" y="574"/>
                      <a:pt x="558" y="958"/>
                    </a:cubicBezTo>
                    <a:cubicBezTo>
                      <a:pt x="553" y="984"/>
                      <a:pt x="545" y="1010"/>
                      <a:pt x="540" y="1037"/>
                    </a:cubicBezTo>
                    <a:cubicBezTo>
                      <a:pt x="464" y="1394"/>
                      <a:pt x="378" y="1868"/>
                      <a:pt x="311" y="2403"/>
                    </a:cubicBezTo>
                    <a:cubicBezTo>
                      <a:pt x="309" y="2419"/>
                      <a:pt x="307" y="2436"/>
                      <a:pt x="305" y="2454"/>
                    </a:cubicBezTo>
                    <a:cubicBezTo>
                      <a:pt x="304" y="2465"/>
                      <a:pt x="302" y="2476"/>
                      <a:pt x="301" y="2487"/>
                    </a:cubicBezTo>
                    <a:cubicBezTo>
                      <a:pt x="295" y="2539"/>
                      <a:pt x="289" y="2589"/>
                      <a:pt x="284" y="2642"/>
                    </a:cubicBezTo>
                    <a:cubicBezTo>
                      <a:pt x="271" y="2756"/>
                      <a:pt x="260" y="2873"/>
                      <a:pt x="251" y="2993"/>
                    </a:cubicBezTo>
                    <a:cubicBezTo>
                      <a:pt x="245" y="3070"/>
                      <a:pt x="239" y="3155"/>
                      <a:pt x="230" y="3247"/>
                    </a:cubicBezTo>
                    <a:cubicBezTo>
                      <a:pt x="220" y="3369"/>
                      <a:pt x="210" y="3502"/>
                      <a:pt x="198" y="3638"/>
                    </a:cubicBezTo>
                    <a:cubicBezTo>
                      <a:pt x="193" y="3703"/>
                      <a:pt x="188" y="3766"/>
                      <a:pt x="183" y="3830"/>
                    </a:cubicBezTo>
                    <a:cubicBezTo>
                      <a:pt x="149" y="4240"/>
                      <a:pt x="113" y="4670"/>
                      <a:pt x="86" y="4995"/>
                    </a:cubicBezTo>
                    <a:cubicBezTo>
                      <a:pt x="83" y="5022"/>
                      <a:pt x="80" y="5050"/>
                      <a:pt x="79" y="5076"/>
                    </a:cubicBezTo>
                    <a:cubicBezTo>
                      <a:pt x="68" y="5218"/>
                      <a:pt x="47" y="5533"/>
                      <a:pt x="28" y="5800"/>
                    </a:cubicBezTo>
                    <a:cubicBezTo>
                      <a:pt x="26" y="5835"/>
                      <a:pt x="25" y="5869"/>
                      <a:pt x="22" y="5902"/>
                    </a:cubicBezTo>
                    <a:cubicBezTo>
                      <a:pt x="10" y="6092"/>
                      <a:pt x="0" y="6238"/>
                      <a:pt x="0" y="6238"/>
                    </a:cubicBezTo>
                    <a:cubicBezTo>
                      <a:pt x="0" y="6238"/>
                      <a:pt x="1178" y="6456"/>
                      <a:pt x="2530" y="6456"/>
                    </a:cubicBezTo>
                    <a:cubicBezTo>
                      <a:pt x="3682" y="6456"/>
                      <a:pt x="4961" y="6298"/>
                      <a:pt x="5746" y="5713"/>
                    </a:cubicBezTo>
                    <a:cubicBezTo>
                      <a:pt x="5746" y="5713"/>
                      <a:pt x="5696" y="5575"/>
                      <a:pt x="5637" y="5402"/>
                    </a:cubicBezTo>
                    <a:cubicBezTo>
                      <a:pt x="5627" y="5371"/>
                      <a:pt x="5614" y="5337"/>
                      <a:pt x="5603" y="5304"/>
                    </a:cubicBezTo>
                    <a:cubicBezTo>
                      <a:pt x="5596" y="5280"/>
                      <a:pt x="5587" y="5259"/>
                      <a:pt x="5578" y="5236"/>
                    </a:cubicBezTo>
                    <a:cubicBezTo>
                      <a:pt x="5549" y="5149"/>
                      <a:pt x="5519" y="5061"/>
                      <a:pt x="5492" y="4983"/>
                    </a:cubicBezTo>
                    <a:cubicBezTo>
                      <a:pt x="5462" y="4897"/>
                      <a:pt x="5438" y="4823"/>
                      <a:pt x="5423" y="4776"/>
                    </a:cubicBezTo>
                    <a:cubicBezTo>
                      <a:pt x="5415" y="4751"/>
                      <a:pt x="5407" y="4725"/>
                      <a:pt x="5400" y="4698"/>
                    </a:cubicBezTo>
                    <a:cubicBezTo>
                      <a:pt x="5250" y="4212"/>
                      <a:pt x="5005" y="3402"/>
                      <a:pt x="4820" y="2785"/>
                    </a:cubicBezTo>
                    <a:cubicBezTo>
                      <a:pt x="4805" y="2730"/>
                      <a:pt x="4788" y="2679"/>
                      <a:pt x="4774" y="2627"/>
                    </a:cubicBezTo>
                    <a:cubicBezTo>
                      <a:pt x="4770" y="2612"/>
                      <a:pt x="4764" y="2598"/>
                      <a:pt x="4761" y="2583"/>
                    </a:cubicBezTo>
                    <a:cubicBezTo>
                      <a:pt x="4727" y="2471"/>
                      <a:pt x="4694" y="2353"/>
                      <a:pt x="4660" y="2232"/>
                    </a:cubicBezTo>
                    <a:cubicBezTo>
                      <a:pt x="4637" y="2146"/>
                      <a:pt x="4612" y="2059"/>
                      <a:pt x="4588" y="1970"/>
                    </a:cubicBezTo>
                    <a:cubicBezTo>
                      <a:pt x="4571" y="1902"/>
                      <a:pt x="4552" y="1834"/>
                      <a:pt x="4535" y="1766"/>
                    </a:cubicBezTo>
                    <a:cubicBezTo>
                      <a:pt x="4528" y="1735"/>
                      <a:pt x="4520" y="1704"/>
                      <a:pt x="4510" y="1673"/>
                    </a:cubicBezTo>
                    <a:cubicBezTo>
                      <a:pt x="4412" y="1291"/>
                      <a:pt x="4321" y="912"/>
                      <a:pt x="4249" y="614"/>
                    </a:cubicBezTo>
                    <a:cubicBezTo>
                      <a:pt x="4243" y="586"/>
                      <a:pt x="4236" y="559"/>
                      <a:pt x="4229" y="534"/>
                    </a:cubicBezTo>
                    <a:cubicBezTo>
                      <a:pt x="4155" y="215"/>
                      <a:pt x="4106" y="0"/>
                      <a:pt x="4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3"/>
              <p:cNvSpPr/>
              <p:nvPr/>
            </p:nvSpPr>
            <p:spPr>
              <a:xfrm>
                <a:off x="3409434" y="1279165"/>
                <a:ext cx="22573" cy="25557"/>
              </a:xfrm>
              <a:custGeom>
                <a:avLst/>
                <a:gdLst/>
                <a:ahLst/>
                <a:cxnLst/>
                <a:rect l="l" t="t" r="r" b="b"/>
                <a:pathLst>
                  <a:path w="227" h="257" extrusionOk="0">
                    <a:moveTo>
                      <a:pt x="89" y="1"/>
                    </a:moveTo>
                    <a:cubicBezTo>
                      <a:pt x="75" y="7"/>
                      <a:pt x="64" y="15"/>
                      <a:pt x="52" y="27"/>
                    </a:cubicBezTo>
                    <a:cubicBezTo>
                      <a:pt x="0" y="78"/>
                      <a:pt x="0" y="163"/>
                      <a:pt x="52" y="217"/>
                    </a:cubicBezTo>
                    <a:cubicBezTo>
                      <a:pt x="78" y="243"/>
                      <a:pt x="112" y="256"/>
                      <a:pt x="146" y="256"/>
                    </a:cubicBezTo>
                    <a:cubicBezTo>
                      <a:pt x="174" y="256"/>
                      <a:pt x="202" y="248"/>
                      <a:pt x="226" y="230"/>
                    </a:cubicBezTo>
                    <a:cubicBezTo>
                      <a:pt x="182" y="153"/>
                      <a:pt x="138" y="74"/>
                      <a:pt x="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3"/>
              <p:cNvSpPr/>
              <p:nvPr/>
            </p:nvSpPr>
            <p:spPr>
              <a:xfrm>
                <a:off x="3353547" y="1288910"/>
                <a:ext cx="29634" cy="27048"/>
              </a:xfrm>
              <a:custGeom>
                <a:avLst/>
                <a:gdLst/>
                <a:ahLst/>
                <a:cxnLst/>
                <a:rect l="l" t="t" r="r" b="b"/>
                <a:pathLst>
                  <a:path w="298" h="272" extrusionOk="0">
                    <a:moveTo>
                      <a:pt x="149" y="1"/>
                    </a:moveTo>
                    <a:cubicBezTo>
                      <a:pt x="115" y="1"/>
                      <a:pt x="81" y="14"/>
                      <a:pt x="54" y="40"/>
                    </a:cubicBezTo>
                    <a:cubicBezTo>
                      <a:pt x="0" y="94"/>
                      <a:pt x="0" y="179"/>
                      <a:pt x="54" y="231"/>
                    </a:cubicBezTo>
                    <a:cubicBezTo>
                      <a:pt x="81" y="258"/>
                      <a:pt x="115" y="272"/>
                      <a:pt x="149" y="272"/>
                    </a:cubicBezTo>
                    <a:cubicBezTo>
                      <a:pt x="183" y="272"/>
                      <a:pt x="218" y="258"/>
                      <a:pt x="244" y="231"/>
                    </a:cubicBezTo>
                    <a:cubicBezTo>
                      <a:pt x="298" y="178"/>
                      <a:pt x="298" y="94"/>
                      <a:pt x="244" y="40"/>
                    </a:cubicBezTo>
                    <a:cubicBezTo>
                      <a:pt x="218" y="14"/>
                      <a:pt x="183" y="1"/>
                      <a:pt x="1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3"/>
              <p:cNvSpPr/>
              <p:nvPr/>
            </p:nvSpPr>
            <p:spPr>
              <a:xfrm>
                <a:off x="3295771" y="1297661"/>
                <a:ext cx="29634" cy="27048"/>
              </a:xfrm>
              <a:custGeom>
                <a:avLst/>
                <a:gdLst/>
                <a:ahLst/>
                <a:cxnLst/>
                <a:rect l="l" t="t" r="r" b="b"/>
                <a:pathLst>
                  <a:path w="298" h="272" extrusionOk="0">
                    <a:moveTo>
                      <a:pt x="150" y="1"/>
                    </a:moveTo>
                    <a:cubicBezTo>
                      <a:pt x="116" y="1"/>
                      <a:pt x="81" y="14"/>
                      <a:pt x="55" y="41"/>
                    </a:cubicBezTo>
                    <a:cubicBezTo>
                      <a:pt x="1" y="95"/>
                      <a:pt x="1" y="180"/>
                      <a:pt x="55" y="231"/>
                    </a:cubicBezTo>
                    <a:cubicBezTo>
                      <a:pt x="81" y="258"/>
                      <a:pt x="116" y="272"/>
                      <a:pt x="150" y="272"/>
                    </a:cubicBezTo>
                    <a:cubicBezTo>
                      <a:pt x="184" y="272"/>
                      <a:pt x="218" y="258"/>
                      <a:pt x="245" y="231"/>
                    </a:cubicBezTo>
                    <a:cubicBezTo>
                      <a:pt x="297" y="178"/>
                      <a:pt x="297" y="95"/>
                      <a:pt x="245" y="41"/>
                    </a:cubicBezTo>
                    <a:cubicBezTo>
                      <a:pt x="218" y="14"/>
                      <a:pt x="184" y="1"/>
                      <a:pt x="1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3"/>
              <p:cNvSpPr/>
              <p:nvPr/>
            </p:nvSpPr>
            <p:spPr>
              <a:xfrm>
                <a:off x="3236901" y="1303827"/>
                <a:ext cx="29435" cy="26949"/>
              </a:xfrm>
              <a:custGeom>
                <a:avLst/>
                <a:gdLst/>
                <a:ahLst/>
                <a:cxnLst/>
                <a:rect l="l" t="t" r="r" b="b"/>
                <a:pathLst>
                  <a:path w="296" h="271" extrusionOk="0">
                    <a:moveTo>
                      <a:pt x="147" y="0"/>
                    </a:moveTo>
                    <a:cubicBezTo>
                      <a:pt x="113" y="0"/>
                      <a:pt x="78" y="13"/>
                      <a:pt x="52" y="40"/>
                    </a:cubicBezTo>
                    <a:cubicBezTo>
                      <a:pt x="0" y="94"/>
                      <a:pt x="0" y="179"/>
                      <a:pt x="52" y="230"/>
                    </a:cubicBezTo>
                    <a:cubicBezTo>
                      <a:pt x="78" y="257"/>
                      <a:pt x="113" y="270"/>
                      <a:pt x="147" y="270"/>
                    </a:cubicBezTo>
                    <a:cubicBezTo>
                      <a:pt x="181" y="270"/>
                      <a:pt x="215" y="257"/>
                      <a:pt x="242" y="230"/>
                    </a:cubicBezTo>
                    <a:cubicBezTo>
                      <a:pt x="295" y="178"/>
                      <a:pt x="295" y="94"/>
                      <a:pt x="242" y="40"/>
                    </a:cubicBezTo>
                    <a:cubicBezTo>
                      <a:pt x="215" y="13"/>
                      <a:pt x="181" y="0"/>
                      <a:pt x="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3"/>
              <p:cNvSpPr/>
              <p:nvPr/>
            </p:nvSpPr>
            <p:spPr>
              <a:xfrm>
                <a:off x="3196627" y="1312379"/>
                <a:ext cx="9944" cy="20684"/>
              </a:xfrm>
              <a:custGeom>
                <a:avLst/>
                <a:gdLst/>
                <a:ahLst/>
                <a:cxnLst/>
                <a:rect l="l" t="t" r="r" b="b"/>
                <a:pathLst>
                  <a:path w="100" h="208" extrusionOk="0">
                    <a:moveTo>
                      <a:pt x="58" y="0"/>
                    </a:moveTo>
                    <a:lnTo>
                      <a:pt x="58" y="0"/>
                    </a:lnTo>
                    <a:cubicBezTo>
                      <a:pt x="48" y="72"/>
                      <a:pt x="28" y="141"/>
                      <a:pt x="1" y="208"/>
                    </a:cubicBezTo>
                    <a:cubicBezTo>
                      <a:pt x="17" y="202"/>
                      <a:pt x="33" y="191"/>
                      <a:pt x="46" y="179"/>
                    </a:cubicBezTo>
                    <a:cubicBezTo>
                      <a:pt x="95" y="130"/>
                      <a:pt x="99" y="54"/>
                      <a:pt x="58" y="0"/>
                    </a:cubicBezTo>
                    <a:close/>
                  </a:path>
                </a:pathLst>
              </a:custGeom>
              <a:solidFill>
                <a:srgbClr val="200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3"/>
              <p:cNvSpPr/>
              <p:nvPr/>
            </p:nvSpPr>
            <p:spPr>
              <a:xfrm>
                <a:off x="3417191" y="1340322"/>
                <a:ext cx="30032" cy="27446"/>
              </a:xfrm>
              <a:custGeom>
                <a:avLst/>
                <a:gdLst/>
                <a:ahLst/>
                <a:cxnLst/>
                <a:rect l="l" t="t" r="r" b="b"/>
                <a:pathLst>
                  <a:path w="302" h="276" extrusionOk="0">
                    <a:moveTo>
                      <a:pt x="150" y="0"/>
                    </a:moveTo>
                    <a:cubicBezTo>
                      <a:pt x="115" y="0"/>
                      <a:pt x="80" y="13"/>
                      <a:pt x="54" y="40"/>
                    </a:cubicBezTo>
                    <a:cubicBezTo>
                      <a:pt x="0" y="93"/>
                      <a:pt x="0" y="181"/>
                      <a:pt x="53" y="235"/>
                    </a:cubicBezTo>
                    <a:cubicBezTo>
                      <a:pt x="79" y="262"/>
                      <a:pt x="115" y="275"/>
                      <a:pt x="150" y="275"/>
                    </a:cubicBezTo>
                    <a:cubicBezTo>
                      <a:pt x="185" y="275"/>
                      <a:pt x="220" y="262"/>
                      <a:pt x="247" y="236"/>
                    </a:cubicBezTo>
                    <a:cubicBezTo>
                      <a:pt x="302" y="183"/>
                      <a:pt x="302" y="95"/>
                      <a:pt x="249" y="41"/>
                    </a:cubicBezTo>
                    <a:cubicBezTo>
                      <a:pt x="222" y="14"/>
                      <a:pt x="186" y="0"/>
                      <a:pt x="1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3"/>
              <p:cNvSpPr/>
              <p:nvPr/>
            </p:nvSpPr>
            <p:spPr>
              <a:xfrm>
                <a:off x="3359912" y="1351659"/>
                <a:ext cx="30231" cy="27446"/>
              </a:xfrm>
              <a:custGeom>
                <a:avLst/>
                <a:gdLst/>
                <a:ahLst/>
                <a:cxnLst/>
                <a:rect l="l" t="t" r="r" b="b"/>
                <a:pathLst>
                  <a:path w="304" h="276" extrusionOk="0">
                    <a:moveTo>
                      <a:pt x="152" y="1"/>
                    </a:moveTo>
                    <a:cubicBezTo>
                      <a:pt x="117" y="1"/>
                      <a:pt x="82" y="14"/>
                      <a:pt x="56" y="40"/>
                    </a:cubicBezTo>
                    <a:cubicBezTo>
                      <a:pt x="2" y="93"/>
                      <a:pt x="1" y="180"/>
                      <a:pt x="55" y="235"/>
                    </a:cubicBezTo>
                    <a:cubicBezTo>
                      <a:pt x="81" y="262"/>
                      <a:pt x="117" y="275"/>
                      <a:pt x="152" y="275"/>
                    </a:cubicBezTo>
                    <a:cubicBezTo>
                      <a:pt x="187" y="275"/>
                      <a:pt x="223" y="262"/>
                      <a:pt x="250" y="236"/>
                    </a:cubicBezTo>
                    <a:cubicBezTo>
                      <a:pt x="303" y="183"/>
                      <a:pt x="303" y="95"/>
                      <a:pt x="251" y="41"/>
                    </a:cubicBezTo>
                    <a:cubicBezTo>
                      <a:pt x="224" y="14"/>
                      <a:pt x="188" y="1"/>
                      <a:pt x="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3"/>
              <p:cNvSpPr/>
              <p:nvPr/>
            </p:nvSpPr>
            <p:spPr>
              <a:xfrm>
                <a:off x="3300743" y="1360310"/>
                <a:ext cx="30131" cy="27446"/>
              </a:xfrm>
              <a:custGeom>
                <a:avLst/>
                <a:gdLst/>
                <a:ahLst/>
                <a:cxnLst/>
                <a:rect l="l" t="t" r="r" b="b"/>
                <a:pathLst>
                  <a:path w="303" h="276" extrusionOk="0">
                    <a:moveTo>
                      <a:pt x="152" y="0"/>
                    </a:moveTo>
                    <a:cubicBezTo>
                      <a:pt x="117" y="0"/>
                      <a:pt x="81" y="14"/>
                      <a:pt x="55" y="40"/>
                    </a:cubicBezTo>
                    <a:cubicBezTo>
                      <a:pt x="1" y="93"/>
                      <a:pt x="1" y="181"/>
                      <a:pt x="54" y="234"/>
                    </a:cubicBezTo>
                    <a:cubicBezTo>
                      <a:pt x="80" y="261"/>
                      <a:pt x="116" y="275"/>
                      <a:pt x="152" y="275"/>
                    </a:cubicBezTo>
                    <a:cubicBezTo>
                      <a:pt x="187" y="275"/>
                      <a:pt x="222" y="262"/>
                      <a:pt x="248" y="236"/>
                    </a:cubicBezTo>
                    <a:cubicBezTo>
                      <a:pt x="302" y="182"/>
                      <a:pt x="302" y="94"/>
                      <a:pt x="250" y="41"/>
                    </a:cubicBezTo>
                    <a:cubicBezTo>
                      <a:pt x="223" y="14"/>
                      <a:pt x="187"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3"/>
              <p:cNvSpPr/>
              <p:nvPr/>
            </p:nvSpPr>
            <p:spPr>
              <a:xfrm>
                <a:off x="3240183" y="1366177"/>
                <a:ext cx="30131" cy="27446"/>
              </a:xfrm>
              <a:custGeom>
                <a:avLst/>
                <a:gdLst/>
                <a:ahLst/>
                <a:cxnLst/>
                <a:rect l="l" t="t" r="r" b="b"/>
                <a:pathLst>
                  <a:path w="303" h="276" extrusionOk="0">
                    <a:moveTo>
                      <a:pt x="151" y="0"/>
                    </a:moveTo>
                    <a:cubicBezTo>
                      <a:pt x="116" y="0"/>
                      <a:pt x="81" y="14"/>
                      <a:pt x="55" y="40"/>
                    </a:cubicBezTo>
                    <a:cubicBezTo>
                      <a:pt x="0" y="93"/>
                      <a:pt x="0" y="182"/>
                      <a:pt x="54" y="235"/>
                    </a:cubicBezTo>
                    <a:cubicBezTo>
                      <a:pt x="81" y="262"/>
                      <a:pt x="116" y="275"/>
                      <a:pt x="152" y="275"/>
                    </a:cubicBezTo>
                    <a:cubicBezTo>
                      <a:pt x="187" y="275"/>
                      <a:pt x="222" y="262"/>
                      <a:pt x="248" y="236"/>
                    </a:cubicBezTo>
                    <a:cubicBezTo>
                      <a:pt x="303" y="183"/>
                      <a:pt x="303" y="95"/>
                      <a:pt x="249" y="42"/>
                    </a:cubicBezTo>
                    <a:cubicBezTo>
                      <a:pt x="222" y="14"/>
                      <a:pt x="187"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3"/>
              <p:cNvSpPr/>
              <p:nvPr/>
            </p:nvSpPr>
            <p:spPr>
              <a:xfrm>
                <a:off x="3179026" y="1369359"/>
                <a:ext cx="30131" cy="27546"/>
              </a:xfrm>
              <a:custGeom>
                <a:avLst/>
                <a:gdLst/>
                <a:ahLst/>
                <a:cxnLst/>
                <a:rect l="l" t="t" r="r" b="b"/>
                <a:pathLst>
                  <a:path w="303" h="277" extrusionOk="0">
                    <a:moveTo>
                      <a:pt x="151" y="1"/>
                    </a:moveTo>
                    <a:cubicBezTo>
                      <a:pt x="116" y="1"/>
                      <a:pt x="81" y="14"/>
                      <a:pt x="54" y="41"/>
                    </a:cubicBezTo>
                    <a:cubicBezTo>
                      <a:pt x="1" y="94"/>
                      <a:pt x="1" y="181"/>
                      <a:pt x="53" y="235"/>
                    </a:cubicBezTo>
                    <a:cubicBezTo>
                      <a:pt x="80" y="263"/>
                      <a:pt x="115" y="276"/>
                      <a:pt x="151" y="276"/>
                    </a:cubicBezTo>
                    <a:cubicBezTo>
                      <a:pt x="186" y="276"/>
                      <a:pt x="221" y="263"/>
                      <a:pt x="247" y="236"/>
                    </a:cubicBezTo>
                    <a:cubicBezTo>
                      <a:pt x="302" y="183"/>
                      <a:pt x="302" y="95"/>
                      <a:pt x="249" y="42"/>
                    </a:cubicBezTo>
                    <a:cubicBezTo>
                      <a:pt x="222" y="14"/>
                      <a:pt x="187" y="1"/>
                      <a:pt x="1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3"/>
              <p:cNvSpPr/>
              <p:nvPr/>
            </p:nvSpPr>
            <p:spPr>
              <a:xfrm>
                <a:off x="3480734" y="1388850"/>
                <a:ext cx="22673" cy="28043"/>
              </a:xfrm>
              <a:custGeom>
                <a:avLst/>
                <a:gdLst/>
                <a:ahLst/>
                <a:cxnLst/>
                <a:rect l="l" t="t" r="r" b="b"/>
                <a:pathLst>
                  <a:path w="228" h="282" extrusionOk="0">
                    <a:moveTo>
                      <a:pt x="156" y="1"/>
                    </a:moveTo>
                    <a:cubicBezTo>
                      <a:pt x="120" y="1"/>
                      <a:pt x="85" y="13"/>
                      <a:pt x="57" y="40"/>
                    </a:cubicBezTo>
                    <a:cubicBezTo>
                      <a:pt x="2" y="95"/>
                      <a:pt x="1" y="184"/>
                      <a:pt x="56" y="240"/>
                    </a:cubicBezTo>
                    <a:cubicBezTo>
                      <a:pt x="83" y="268"/>
                      <a:pt x="119" y="282"/>
                      <a:pt x="155" y="282"/>
                    </a:cubicBezTo>
                    <a:cubicBezTo>
                      <a:pt x="180" y="282"/>
                      <a:pt x="205" y="275"/>
                      <a:pt x="228" y="262"/>
                    </a:cubicBezTo>
                    <a:cubicBezTo>
                      <a:pt x="204" y="177"/>
                      <a:pt x="180" y="89"/>
                      <a:pt x="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3"/>
              <p:cNvSpPr/>
              <p:nvPr/>
            </p:nvSpPr>
            <p:spPr>
              <a:xfrm>
                <a:off x="3424848" y="1402474"/>
                <a:ext cx="31026" cy="28242"/>
              </a:xfrm>
              <a:custGeom>
                <a:avLst/>
                <a:gdLst/>
                <a:ahLst/>
                <a:cxnLst/>
                <a:rect l="l" t="t" r="r" b="b"/>
                <a:pathLst>
                  <a:path w="312" h="284" extrusionOk="0">
                    <a:moveTo>
                      <a:pt x="155" y="1"/>
                    </a:moveTo>
                    <a:cubicBezTo>
                      <a:pt x="119" y="1"/>
                      <a:pt x="83" y="14"/>
                      <a:pt x="56" y="42"/>
                    </a:cubicBezTo>
                    <a:cubicBezTo>
                      <a:pt x="2" y="98"/>
                      <a:pt x="1" y="187"/>
                      <a:pt x="55" y="242"/>
                    </a:cubicBezTo>
                    <a:cubicBezTo>
                      <a:pt x="82" y="270"/>
                      <a:pt x="119" y="284"/>
                      <a:pt x="155" y="284"/>
                    </a:cubicBezTo>
                    <a:cubicBezTo>
                      <a:pt x="191" y="284"/>
                      <a:pt x="227" y="270"/>
                      <a:pt x="255" y="243"/>
                    </a:cubicBezTo>
                    <a:cubicBezTo>
                      <a:pt x="310" y="188"/>
                      <a:pt x="312" y="99"/>
                      <a:pt x="256" y="43"/>
                    </a:cubicBezTo>
                    <a:cubicBezTo>
                      <a:pt x="228" y="15"/>
                      <a:pt x="191" y="1"/>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3"/>
              <p:cNvSpPr/>
              <p:nvPr/>
            </p:nvSpPr>
            <p:spPr>
              <a:xfrm>
                <a:off x="3366177" y="1413810"/>
                <a:ext cx="31026" cy="28341"/>
              </a:xfrm>
              <a:custGeom>
                <a:avLst/>
                <a:gdLst/>
                <a:ahLst/>
                <a:cxnLst/>
                <a:rect l="l" t="t" r="r" b="b"/>
                <a:pathLst>
                  <a:path w="312" h="285" extrusionOk="0">
                    <a:moveTo>
                      <a:pt x="155" y="1"/>
                    </a:moveTo>
                    <a:cubicBezTo>
                      <a:pt x="120" y="1"/>
                      <a:pt x="84" y="14"/>
                      <a:pt x="57" y="42"/>
                    </a:cubicBezTo>
                    <a:cubicBezTo>
                      <a:pt x="2" y="97"/>
                      <a:pt x="1" y="186"/>
                      <a:pt x="55" y="242"/>
                    </a:cubicBezTo>
                    <a:cubicBezTo>
                      <a:pt x="83" y="270"/>
                      <a:pt x="119" y="284"/>
                      <a:pt x="156" y="284"/>
                    </a:cubicBezTo>
                    <a:cubicBezTo>
                      <a:pt x="192" y="284"/>
                      <a:pt x="227" y="271"/>
                      <a:pt x="255" y="243"/>
                    </a:cubicBezTo>
                    <a:cubicBezTo>
                      <a:pt x="311" y="188"/>
                      <a:pt x="312" y="99"/>
                      <a:pt x="256" y="43"/>
                    </a:cubicBezTo>
                    <a:cubicBezTo>
                      <a:pt x="229" y="15"/>
                      <a:pt x="192" y="1"/>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3"/>
              <p:cNvSpPr/>
              <p:nvPr/>
            </p:nvSpPr>
            <p:spPr>
              <a:xfrm>
                <a:off x="3305517" y="1422462"/>
                <a:ext cx="31126" cy="28242"/>
              </a:xfrm>
              <a:custGeom>
                <a:avLst/>
                <a:gdLst/>
                <a:ahLst/>
                <a:cxnLst/>
                <a:rect l="l" t="t" r="r" b="b"/>
                <a:pathLst>
                  <a:path w="313" h="284" extrusionOk="0">
                    <a:moveTo>
                      <a:pt x="157" y="0"/>
                    </a:moveTo>
                    <a:cubicBezTo>
                      <a:pt x="121" y="0"/>
                      <a:pt x="85" y="14"/>
                      <a:pt x="57" y="42"/>
                    </a:cubicBezTo>
                    <a:cubicBezTo>
                      <a:pt x="1" y="96"/>
                      <a:pt x="0" y="186"/>
                      <a:pt x="56" y="241"/>
                    </a:cubicBezTo>
                    <a:cubicBezTo>
                      <a:pt x="84" y="269"/>
                      <a:pt x="120" y="284"/>
                      <a:pt x="157" y="284"/>
                    </a:cubicBezTo>
                    <a:cubicBezTo>
                      <a:pt x="193" y="284"/>
                      <a:pt x="228" y="270"/>
                      <a:pt x="255" y="243"/>
                    </a:cubicBezTo>
                    <a:cubicBezTo>
                      <a:pt x="311" y="188"/>
                      <a:pt x="312" y="99"/>
                      <a:pt x="257" y="43"/>
                    </a:cubicBezTo>
                    <a:cubicBezTo>
                      <a:pt x="230" y="15"/>
                      <a:pt x="193" y="0"/>
                      <a:pt x="1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3"/>
              <p:cNvSpPr/>
              <p:nvPr/>
            </p:nvSpPr>
            <p:spPr>
              <a:xfrm>
                <a:off x="3243564" y="1428229"/>
                <a:ext cx="31026" cy="28242"/>
              </a:xfrm>
              <a:custGeom>
                <a:avLst/>
                <a:gdLst/>
                <a:ahLst/>
                <a:cxnLst/>
                <a:rect l="l" t="t" r="r" b="b"/>
                <a:pathLst>
                  <a:path w="312" h="284" extrusionOk="0">
                    <a:moveTo>
                      <a:pt x="155" y="1"/>
                    </a:moveTo>
                    <a:cubicBezTo>
                      <a:pt x="119" y="1"/>
                      <a:pt x="83" y="14"/>
                      <a:pt x="55" y="42"/>
                    </a:cubicBezTo>
                    <a:cubicBezTo>
                      <a:pt x="1" y="97"/>
                      <a:pt x="0" y="186"/>
                      <a:pt x="54" y="242"/>
                    </a:cubicBezTo>
                    <a:cubicBezTo>
                      <a:pt x="82" y="270"/>
                      <a:pt x="119" y="284"/>
                      <a:pt x="155" y="284"/>
                    </a:cubicBezTo>
                    <a:cubicBezTo>
                      <a:pt x="191" y="284"/>
                      <a:pt x="227" y="270"/>
                      <a:pt x="254" y="243"/>
                    </a:cubicBezTo>
                    <a:cubicBezTo>
                      <a:pt x="310" y="188"/>
                      <a:pt x="311" y="99"/>
                      <a:pt x="255" y="43"/>
                    </a:cubicBezTo>
                    <a:cubicBezTo>
                      <a:pt x="228" y="15"/>
                      <a:pt x="191" y="1"/>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3"/>
              <p:cNvSpPr/>
              <p:nvPr/>
            </p:nvSpPr>
            <p:spPr>
              <a:xfrm>
                <a:off x="3180816" y="1431213"/>
                <a:ext cx="31026" cy="28242"/>
              </a:xfrm>
              <a:custGeom>
                <a:avLst/>
                <a:gdLst/>
                <a:ahLst/>
                <a:cxnLst/>
                <a:rect l="l" t="t" r="r" b="b"/>
                <a:pathLst>
                  <a:path w="312" h="284" extrusionOk="0">
                    <a:moveTo>
                      <a:pt x="155" y="1"/>
                    </a:moveTo>
                    <a:cubicBezTo>
                      <a:pt x="120" y="1"/>
                      <a:pt x="84" y="14"/>
                      <a:pt x="56" y="42"/>
                    </a:cubicBezTo>
                    <a:cubicBezTo>
                      <a:pt x="1" y="96"/>
                      <a:pt x="0" y="186"/>
                      <a:pt x="55" y="241"/>
                    </a:cubicBezTo>
                    <a:cubicBezTo>
                      <a:pt x="82" y="269"/>
                      <a:pt x="119" y="284"/>
                      <a:pt x="155" y="284"/>
                    </a:cubicBezTo>
                    <a:cubicBezTo>
                      <a:pt x="191" y="284"/>
                      <a:pt x="227" y="270"/>
                      <a:pt x="254" y="243"/>
                    </a:cubicBezTo>
                    <a:cubicBezTo>
                      <a:pt x="310" y="188"/>
                      <a:pt x="311" y="99"/>
                      <a:pt x="255" y="43"/>
                    </a:cubicBezTo>
                    <a:cubicBezTo>
                      <a:pt x="228" y="15"/>
                      <a:pt x="192" y="1"/>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3"/>
              <p:cNvSpPr/>
              <p:nvPr/>
            </p:nvSpPr>
            <p:spPr>
              <a:xfrm>
                <a:off x="3117968" y="1431113"/>
                <a:ext cx="31026" cy="28242"/>
              </a:xfrm>
              <a:custGeom>
                <a:avLst/>
                <a:gdLst/>
                <a:ahLst/>
                <a:cxnLst/>
                <a:rect l="l" t="t" r="r" b="b"/>
                <a:pathLst>
                  <a:path w="312" h="284" extrusionOk="0">
                    <a:moveTo>
                      <a:pt x="156" y="1"/>
                    </a:moveTo>
                    <a:cubicBezTo>
                      <a:pt x="120" y="1"/>
                      <a:pt x="85" y="14"/>
                      <a:pt x="57" y="42"/>
                    </a:cubicBezTo>
                    <a:cubicBezTo>
                      <a:pt x="1" y="97"/>
                      <a:pt x="1" y="185"/>
                      <a:pt x="56" y="241"/>
                    </a:cubicBezTo>
                    <a:cubicBezTo>
                      <a:pt x="83" y="269"/>
                      <a:pt x="119" y="284"/>
                      <a:pt x="156" y="284"/>
                    </a:cubicBezTo>
                    <a:cubicBezTo>
                      <a:pt x="191" y="284"/>
                      <a:pt x="227" y="270"/>
                      <a:pt x="255" y="242"/>
                    </a:cubicBezTo>
                    <a:cubicBezTo>
                      <a:pt x="311" y="188"/>
                      <a:pt x="312" y="99"/>
                      <a:pt x="256" y="43"/>
                    </a:cubicBezTo>
                    <a:cubicBezTo>
                      <a:pt x="229" y="15"/>
                      <a:pt x="193" y="1"/>
                      <a:pt x="1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3"/>
              <p:cNvSpPr/>
              <p:nvPr/>
            </p:nvSpPr>
            <p:spPr>
              <a:xfrm>
                <a:off x="3068346" y="1433400"/>
                <a:ext cx="18596" cy="22573"/>
              </a:xfrm>
              <a:custGeom>
                <a:avLst/>
                <a:gdLst/>
                <a:ahLst/>
                <a:cxnLst/>
                <a:rect l="l" t="t" r="r" b="b"/>
                <a:pathLst>
                  <a:path w="187" h="227" extrusionOk="0">
                    <a:moveTo>
                      <a:pt x="144" y="0"/>
                    </a:moveTo>
                    <a:lnTo>
                      <a:pt x="144" y="0"/>
                    </a:lnTo>
                    <a:cubicBezTo>
                      <a:pt x="104" y="14"/>
                      <a:pt x="63" y="25"/>
                      <a:pt x="22" y="35"/>
                    </a:cubicBezTo>
                    <a:cubicBezTo>
                      <a:pt x="21" y="46"/>
                      <a:pt x="20" y="57"/>
                      <a:pt x="18" y="68"/>
                    </a:cubicBezTo>
                    <a:cubicBezTo>
                      <a:pt x="11" y="120"/>
                      <a:pt x="5" y="171"/>
                      <a:pt x="0" y="223"/>
                    </a:cubicBezTo>
                    <a:cubicBezTo>
                      <a:pt x="11" y="226"/>
                      <a:pt x="22" y="227"/>
                      <a:pt x="33" y="227"/>
                    </a:cubicBezTo>
                    <a:cubicBezTo>
                      <a:pt x="68" y="227"/>
                      <a:pt x="103" y="214"/>
                      <a:pt x="131" y="187"/>
                    </a:cubicBezTo>
                    <a:cubicBezTo>
                      <a:pt x="183" y="136"/>
                      <a:pt x="187" y="56"/>
                      <a:pt x="1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3"/>
              <p:cNvSpPr/>
              <p:nvPr/>
            </p:nvSpPr>
            <p:spPr>
              <a:xfrm>
                <a:off x="3489883" y="1451002"/>
                <a:ext cx="29634" cy="28838"/>
              </a:xfrm>
              <a:custGeom>
                <a:avLst/>
                <a:gdLst/>
                <a:ahLst/>
                <a:cxnLst/>
                <a:rect l="l" t="t" r="r" b="b"/>
                <a:pathLst>
                  <a:path w="298" h="290" extrusionOk="0">
                    <a:moveTo>
                      <a:pt x="160" y="0"/>
                    </a:moveTo>
                    <a:cubicBezTo>
                      <a:pt x="124" y="0"/>
                      <a:pt x="87" y="14"/>
                      <a:pt x="60" y="41"/>
                    </a:cubicBezTo>
                    <a:cubicBezTo>
                      <a:pt x="2" y="97"/>
                      <a:pt x="1" y="189"/>
                      <a:pt x="57" y="246"/>
                    </a:cubicBezTo>
                    <a:cubicBezTo>
                      <a:pt x="85" y="275"/>
                      <a:pt x="122" y="289"/>
                      <a:pt x="160" y="289"/>
                    </a:cubicBezTo>
                    <a:cubicBezTo>
                      <a:pt x="197" y="289"/>
                      <a:pt x="233" y="276"/>
                      <a:pt x="261" y="248"/>
                    </a:cubicBezTo>
                    <a:cubicBezTo>
                      <a:pt x="278" y="232"/>
                      <a:pt x="291" y="211"/>
                      <a:pt x="297" y="190"/>
                    </a:cubicBezTo>
                    <a:cubicBezTo>
                      <a:pt x="282" y="135"/>
                      <a:pt x="265" y="84"/>
                      <a:pt x="251" y="32"/>
                    </a:cubicBezTo>
                    <a:cubicBezTo>
                      <a:pt x="224" y="11"/>
                      <a:pt x="192"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3"/>
              <p:cNvSpPr/>
              <p:nvPr/>
            </p:nvSpPr>
            <p:spPr>
              <a:xfrm>
                <a:off x="3432704" y="1464924"/>
                <a:ext cx="31623" cy="28838"/>
              </a:xfrm>
              <a:custGeom>
                <a:avLst/>
                <a:gdLst/>
                <a:ahLst/>
                <a:cxnLst/>
                <a:rect l="l" t="t" r="r" b="b"/>
                <a:pathLst>
                  <a:path w="318" h="290" extrusionOk="0">
                    <a:moveTo>
                      <a:pt x="158" y="0"/>
                    </a:moveTo>
                    <a:cubicBezTo>
                      <a:pt x="122" y="0"/>
                      <a:pt x="85" y="14"/>
                      <a:pt x="58" y="41"/>
                    </a:cubicBezTo>
                    <a:cubicBezTo>
                      <a:pt x="2" y="97"/>
                      <a:pt x="1" y="188"/>
                      <a:pt x="54" y="246"/>
                    </a:cubicBezTo>
                    <a:cubicBezTo>
                      <a:pt x="83" y="275"/>
                      <a:pt x="120" y="290"/>
                      <a:pt x="158" y="290"/>
                    </a:cubicBezTo>
                    <a:cubicBezTo>
                      <a:pt x="194" y="290"/>
                      <a:pt x="231" y="276"/>
                      <a:pt x="260" y="248"/>
                    </a:cubicBezTo>
                    <a:cubicBezTo>
                      <a:pt x="317" y="192"/>
                      <a:pt x="318" y="102"/>
                      <a:pt x="262" y="44"/>
                    </a:cubicBezTo>
                    <a:cubicBezTo>
                      <a:pt x="234" y="15"/>
                      <a:pt x="196" y="0"/>
                      <a:pt x="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3"/>
              <p:cNvSpPr/>
              <p:nvPr/>
            </p:nvSpPr>
            <p:spPr>
              <a:xfrm>
                <a:off x="3372541" y="1476260"/>
                <a:ext cx="31822" cy="28838"/>
              </a:xfrm>
              <a:custGeom>
                <a:avLst/>
                <a:gdLst/>
                <a:ahLst/>
                <a:cxnLst/>
                <a:rect l="l" t="t" r="r" b="b"/>
                <a:pathLst>
                  <a:path w="320" h="290" extrusionOk="0">
                    <a:moveTo>
                      <a:pt x="159" y="0"/>
                    </a:moveTo>
                    <a:cubicBezTo>
                      <a:pt x="122" y="0"/>
                      <a:pt x="86" y="14"/>
                      <a:pt x="58" y="41"/>
                    </a:cubicBezTo>
                    <a:cubicBezTo>
                      <a:pt x="1" y="97"/>
                      <a:pt x="0" y="189"/>
                      <a:pt x="56" y="246"/>
                    </a:cubicBezTo>
                    <a:cubicBezTo>
                      <a:pt x="85" y="275"/>
                      <a:pt x="122" y="290"/>
                      <a:pt x="159" y="290"/>
                    </a:cubicBezTo>
                    <a:cubicBezTo>
                      <a:pt x="195" y="290"/>
                      <a:pt x="232" y="276"/>
                      <a:pt x="260" y="248"/>
                    </a:cubicBezTo>
                    <a:cubicBezTo>
                      <a:pt x="317" y="192"/>
                      <a:pt x="319" y="102"/>
                      <a:pt x="263" y="44"/>
                    </a:cubicBezTo>
                    <a:cubicBezTo>
                      <a:pt x="235" y="15"/>
                      <a:pt x="197" y="0"/>
                      <a:pt x="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3"/>
              <p:cNvSpPr/>
              <p:nvPr/>
            </p:nvSpPr>
            <p:spPr>
              <a:xfrm>
                <a:off x="3310489" y="1484713"/>
                <a:ext cx="31722" cy="28838"/>
              </a:xfrm>
              <a:custGeom>
                <a:avLst/>
                <a:gdLst/>
                <a:ahLst/>
                <a:cxnLst/>
                <a:rect l="l" t="t" r="r" b="b"/>
                <a:pathLst>
                  <a:path w="319" h="290" extrusionOk="0">
                    <a:moveTo>
                      <a:pt x="160" y="1"/>
                    </a:moveTo>
                    <a:cubicBezTo>
                      <a:pt x="124" y="1"/>
                      <a:pt x="87" y="14"/>
                      <a:pt x="58" y="42"/>
                    </a:cubicBezTo>
                    <a:cubicBezTo>
                      <a:pt x="0" y="97"/>
                      <a:pt x="0" y="189"/>
                      <a:pt x="55" y="246"/>
                    </a:cubicBezTo>
                    <a:cubicBezTo>
                      <a:pt x="84" y="275"/>
                      <a:pt x="122" y="290"/>
                      <a:pt x="159" y="290"/>
                    </a:cubicBezTo>
                    <a:cubicBezTo>
                      <a:pt x="196" y="290"/>
                      <a:pt x="232" y="276"/>
                      <a:pt x="260" y="249"/>
                    </a:cubicBezTo>
                    <a:cubicBezTo>
                      <a:pt x="317" y="193"/>
                      <a:pt x="318" y="101"/>
                      <a:pt x="262" y="44"/>
                    </a:cubicBezTo>
                    <a:cubicBezTo>
                      <a:pt x="235" y="15"/>
                      <a:pt x="197" y="1"/>
                      <a:pt x="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3"/>
              <p:cNvSpPr/>
              <p:nvPr/>
            </p:nvSpPr>
            <p:spPr>
              <a:xfrm>
                <a:off x="3246846" y="1490381"/>
                <a:ext cx="31822" cy="28838"/>
              </a:xfrm>
              <a:custGeom>
                <a:avLst/>
                <a:gdLst/>
                <a:ahLst/>
                <a:cxnLst/>
                <a:rect l="l" t="t" r="r" b="b"/>
                <a:pathLst>
                  <a:path w="320" h="290" extrusionOk="0">
                    <a:moveTo>
                      <a:pt x="161" y="1"/>
                    </a:moveTo>
                    <a:cubicBezTo>
                      <a:pt x="124" y="1"/>
                      <a:pt x="88" y="14"/>
                      <a:pt x="60" y="42"/>
                    </a:cubicBezTo>
                    <a:cubicBezTo>
                      <a:pt x="3" y="97"/>
                      <a:pt x="1" y="189"/>
                      <a:pt x="57" y="246"/>
                    </a:cubicBezTo>
                    <a:cubicBezTo>
                      <a:pt x="85" y="275"/>
                      <a:pt x="123" y="290"/>
                      <a:pt x="161" y="290"/>
                    </a:cubicBezTo>
                    <a:cubicBezTo>
                      <a:pt x="197" y="290"/>
                      <a:pt x="234" y="276"/>
                      <a:pt x="262" y="249"/>
                    </a:cubicBezTo>
                    <a:cubicBezTo>
                      <a:pt x="319" y="193"/>
                      <a:pt x="320" y="101"/>
                      <a:pt x="264" y="44"/>
                    </a:cubicBezTo>
                    <a:cubicBezTo>
                      <a:pt x="236" y="15"/>
                      <a:pt x="198"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3"/>
              <p:cNvSpPr/>
              <p:nvPr/>
            </p:nvSpPr>
            <p:spPr>
              <a:xfrm>
                <a:off x="3182705" y="1493066"/>
                <a:ext cx="31822" cy="28938"/>
              </a:xfrm>
              <a:custGeom>
                <a:avLst/>
                <a:gdLst/>
                <a:ahLst/>
                <a:cxnLst/>
                <a:rect l="l" t="t" r="r" b="b"/>
                <a:pathLst>
                  <a:path w="320" h="291" extrusionOk="0">
                    <a:moveTo>
                      <a:pt x="161" y="1"/>
                    </a:moveTo>
                    <a:cubicBezTo>
                      <a:pt x="124" y="1"/>
                      <a:pt x="88" y="14"/>
                      <a:pt x="59" y="42"/>
                    </a:cubicBezTo>
                    <a:cubicBezTo>
                      <a:pt x="2" y="98"/>
                      <a:pt x="1" y="189"/>
                      <a:pt x="57" y="246"/>
                    </a:cubicBezTo>
                    <a:cubicBezTo>
                      <a:pt x="85" y="275"/>
                      <a:pt x="123" y="290"/>
                      <a:pt x="161" y="290"/>
                    </a:cubicBezTo>
                    <a:cubicBezTo>
                      <a:pt x="197" y="290"/>
                      <a:pt x="233" y="277"/>
                      <a:pt x="261" y="249"/>
                    </a:cubicBezTo>
                    <a:cubicBezTo>
                      <a:pt x="318" y="193"/>
                      <a:pt x="319" y="101"/>
                      <a:pt x="264" y="44"/>
                    </a:cubicBezTo>
                    <a:cubicBezTo>
                      <a:pt x="236" y="15"/>
                      <a:pt x="198"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3"/>
              <p:cNvSpPr/>
              <p:nvPr/>
            </p:nvSpPr>
            <p:spPr>
              <a:xfrm>
                <a:off x="3118465" y="1492767"/>
                <a:ext cx="31822" cy="28739"/>
              </a:xfrm>
              <a:custGeom>
                <a:avLst/>
                <a:gdLst/>
                <a:ahLst/>
                <a:cxnLst/>
                <a:rect l="l" t="t" r="r" b="b"/>
                <a:pathLst>
                  <a:path w="320" h="289" extrusionOk="0">
                    <a:moveTo>
                      <a:pt x="159" y="0"/>
                    </a:moveTo>
                    <a:cubicBezTo>
                      <a:pt x="122" y="0"/>
                      <a:pt x="86" y="14"/>
                      <a:pt x="58" y="41"/>
                    </a:cubicBezTo>
                    <a:cubicBezTo>
                      <a:pt x="1" y="97"/>
                      <a:pt x="0" y="189"/>
                      <a:pt x="56" y="245"/>
                    </a:cubicBezTo>
                    <a:cubicBezTo>
                      <a:pt x="85" y="274"/>
                      <a:pt x="122" y="289"/>
                      <a:pt x="160" y="289"/>
                    </a:cubicBezTo>
                    <a:cubicBezTo>
                      <a:pt x="196" y="289"/>
                      <a:pt x="232" y="276"/>
                      <a:pt x="260" y="248"/>
                    </a:cubicBezTo>
                    <a:cubicBezTo>
                      <a:pt x="317" y="192"/>
                      <a:pt x="319" y="101"/>
                      <a:pt x="263" y="44"/>
                    </a:cubicBezTo>
                    <a:cubicBezTo>
                      <a:pt x="235" y="15"/>
                      <a:pt x="197" y="0"/>
                      <a:pt x="1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3"/>
              <p:cNvSpPr/>
              <p:nvPr/>
            </p:nvSpPr>
            <p:spPr>
              <a:xfrm>
                <a:off x="3062877" y="1489187"/>
                <a:ext cx="23667" cy="28838"/>
              </a:xfrm>
              <a:custGeom>
                <a:avLst/>
                <a:gdLst/>
                <a:ahLst/>
                <a:cxnLst/>
                <a:rect l="l" t="t" r="r" b="b"/>
                <a:pathLst>
                  <a:path w="238" h="290" extrusionOk="0">
                    <a:moveTo>
                      <a:pt x="79" y="0"/>
                    </a:moveTo>
                    <a:cubicBezTo>
                      <a:pt x="59" y="0"/>
                      <a:pt x="39" y="4"/>
                      <a:pt x="21" y="13"/>
                    </a:cubicBezTo>
                    <a:cubicBezTo>
                      <a:pt x="15" y="90"/>
                      <a:pt x="9" y="174"/>
                      <a:pt x="0" y="267"/>
                    </a:cubicBezTo>
                    <a:cubicBezTo>
                      <a:pt x="24" y="282"/>
                      <a:pt x="51" y="289"/>
                      <a:pt x="78" y="289"/>
                    </a:cubicBezTo>
                    <a:cubicBezTo>
                      <a:pt x="114" y="289"/>
                      <a:pt x="151" y="275"/>
                      <a:pt x="180" y="248"/>
                    </a:cubicBezTo>
                    <a:cubicBezTo>
                      <a:pt x="237" y="192"/>
                      <a:pt x="238" y="102"/>
                      <a:pt x="182" y="44"/>
                    </a:cubicBezTo>
                    <a:cubicBezTo>
                      <a:pt x="154" y="15"/>
                      <a:pt x="117"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3"/>
              <p:cNvSpPr/>
              <p:nvPr/>
            </p:nvSpPr>
            <p:spPr>
              <a:xfrm>
                <a:off x="3499131" y="1513253"/>
                <a:ext cx="32418" cy="29534"/>
              </a:xfrm>
              <a:custGeom>
                <a:avLst/>
                <a:gdLst/>
                <a:ahLst/>
                <a:cxnLst/>
                <a:rect l="l" t="t" r="r" b="b"/>
                <a:pathLst>
                  <a:path w="326" h="297" extrusionOk="0">
                    <a:moveTo>
                      <a:pt x="163" y="1"/>
                    </a:moveTo>
                    <a:cubicBezTo>
                      <a:pt x="126" y="1"/>
                      <a:pt x="89" y="14"/>
                      <a:pt x="60" y="42"/>
                    </a:cubicBezTo>
                    <a:cubicBezTo>
                      <a:pt x="1" y="98"/>
                      <a:pt x="0" y="192"/>
                      <a:pt x="57" y="251"/>
                    </a:cubicBezTo>
                    <a:cubicBezTo>
                      <a:pt x="86" y="281"/>
                      <a:pt x="125" y="296"/>
                      <a:pt x="164" y="296"/>
                    </a:cubicBezTo>
                    <a:cubicBezTo>
                      <a:pt x="201" y="296"/>
                      <a:pt x="237" y="282"/>
                      <a:pt x="265" y="255"/>
                    </a:cubicBezTo>
                    <a:cubicBezTo>
                      <a:pt x="324" y="198"/>
                      <a:pt x="326" y="104"/>
                      <a:pt x="270" y="46"/>
                    </a:cubicBezTo>
                    <a:cubicBezTo>
                      <a:pt x="240" y="16"/>
                      <a:pt x="202"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3"/>
              <p:cNvSpPr/>
              <p:nvPr/>
            </p:nvSpPr>
            <p:spPr>
              <a:xfrm>
                <a:off x="3440460" y="1527373"/>
                <a:ext cx="32518" cy="29435"/>
              </a:xfrm>
              <a:custGeom>
                <a:avLst/>
                <a:gdLst/>
                <a:ahLst/>
                <a:cxnLst/>
                <a:rect l="l" t="t" r="r" b="b"/>
                <a:pathLst>
                  <a:path w="327" h="296" extrusionOk="0">
                    <a:moveTo>
                      <a:pt x="162" y="0"/>
                    </a:moveTo>
                    <a:cubicBezTo>
                      <a:pt x="126" y="0"/>
                      <a:pt x="90" y="14"/>
                      <a:pt x="61" y="41"/>
                    </a:cubicBezTo>
                    <a:cubicBezTo>
                      <a:pt x="1" y="97"/>
                      <a:pt x="0" y="190"/>
                      <a:pt x="57" y="251"/>
                    </a:cubicBezTo>
                    <a:cubicBezTo>
                      <a:pt x="86" y="280"/>
                      <a:pt x="125" y="295"/>
                      <a:pt x="164" y="295"/>
                    </a:cubicBezTo>
                    <a:cubicBezTo>
                      <a:pt x="201" y="295"/>
                      <a:pt x="237" y="282"/>
                      <a:pt x="266" y="254"/>
                    </a:cubicBezTo>
                    <a:cubicBezTo>
                      <a:pt x="324" y="197"/>
                      <a:pt x="327" y="103"/>
                      <a:pt x="270" y="45"/>
                    </a:cubicBezTo>
                    <a:cubicBezTo>
                      <a:pt x="240" y="15"/>
                      <a:pt x="201" y="0"/>
                      <a:pt x="1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3"/>
              <p:cNvSpPr/>
              <p:nvPr/>
            </p:nvSpPr>
            <p:spPr>
              <a:xfrm>
                <a:off x="3378806" y="1538610"/>
                <a:ext cx="32518" cy="29435"/>
              </a:xfrm>
              <a:custGeom>
                <a:avLst/>
                <a:gdLst/>
                <a:ahLst/>
                <a:cxnLst/>
                <a:rect l="l" t="t" r="r" b="b"/>
                <a:pathLst>
                  <a:path w="327" h="296" extrusionOk="0">
                    <a:moveTo>
                      <a:pt x="163" y="0"/>
                    </a:moveTo>
                    <a:cubicBezTo>
                      <a:pt x="126" y="0"/>
                      <a:pt x="90" y="14"/>
                      <a:pt x="62" y="41"/>
                    </a:cubicBezTo>
                    <a:cubicBezTo>
                      <a:pt x="4" y="98"/>
                      <a:pt x="0" y="191"/>
                      <a:pt x="57" y="249"/>
                    </a:cubicBezTo>
                    <a:cubicBezTo>
                      <a:pt x="87" y="280"/>
                      <a:pt x="126" y="295"/>
                      <a:pt x="164" y="295"/>
                    </a:cubicBezTo>
                    <a:cubicBezTo>
                      <a:pt x="201" y="295"/>
                      <a:pt x="238" y="281"/>
                      <a:pt x="267" y="254"/>
                    </a:cubicBezTo>
                    <a:cubicBezTo>
                      <a:pt x="325" y="197"/>
                      <a:pt x="327" y="103"/>
                      <a:pt x="270" y="45"/>
                    </a:cubicBezTo>
                    <a:cubicBezTo>
                      <a:pt x="241" y="15"/>
                      <a:pt x="201" y="0"/>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3"/>
              <p:cNvSpPr/>
              <p:nvPr/>
            </p:nvSpPr>
            <p:spPr>
              <a:xfrm>
                <a:off x="3315262" y="1547063"/>
                <a:ext cx="32617" cy="29435"/>
              </a:xfrm>
              <a:custGeom>
                <a:avLst/>
                <a:gdLst/>
                <a:ahLst/>
                <a:cxnLst/>
                <a:rect l="l" t="t" r="r" b="b"/>
                <a:pathLst>
                  <a:path w="328" h="296" extrusionOk="0">
                    <a:moveTo>
                      <a:pt x="163" y="0"/>
                    </a:moveTo>
                    <a:cubicBezTo>
                      <a:pt x="127" y="0"/>
                      <a:pt x="90" y="14"/>
                      <a:pt x="62" y="41"/>
                    </a:cubicBezTo>
                    <a:cubicBezTo>
                      <a:pt x="2" y="99"/>
                      <a:pt x="1" y="191"/>
                      <a:pt x="58" y="251"/>
                    </a:cubicBezTo>
                    <a:cubicBezTo>
                      <a:pt x="87" y="280"/>
                      <a:pt x="126" y="296"/>
                      <a:pt x="165" y="296"/>
                    </a:cubicBezTo>
                    <a:cubicBezTo>
                      <a:pt x="201" y="296"/>
                      <a:pt x="238" y="282"/>
                      <a:pt x="266" y="254"/>
                    </a:cubicBezTo>
                    <a:cubicBezTo>
                      <a:pt x="325" y="197"/>
                      <a:pt x="327" y="103"/>
                      <a:pt x="270" y="45"/>
                    </a:cubicBezTo>
                    <a:cubicBezTo>
                      <a:pt x="241" y="15"/>
                      <a:pt x="202" y="0"/>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3"/>
              <p:cNvSpPr/>
              <p:nvPr/>
            </p:nvSpPr>
            <p:spPr>
              <a:xfrm>
                <a:off x="3250227" y="1552532"/>
                <a:ext cx="32617" cy="29534"/>
              </a:xfrm>
              <a:custGeom>
                <a:avLst/>
                <a:gdLst/>
                <a:ahLst/>
                <a:cxnLst/>
                <a:rect l="l" t="t" r="r" b="b"/>
                <a:pathLst>
                  <a:path w="328" h="297" extrusionOk="0">
                    <a:moveTo>
                      <a:pt x="163" y="1"/>
                    </a:moveTo>
                    <a:cubicBezTo>
                      <a:pt x="126" y="1"/>
                      <a:pt x="90" y="14"/>
                      <a:pt x="62" y="42"/>
                    </a:cubicBezTo>
                    <a:cubicBezTo>
                      <a:pt x="2" y="99"/>
                      <a:pt x="1" y="192"/>
                      <a:pt x="58" y="251"/>
                    </a:cubicBezTo>
                    <a:cubicBezTo>
                      <a:pt x="87" y="281"/>
                      <a:pt x="126" y="296"/>
                      <a:pt x="164" y="296"/>
                    </a:cubicBezTo>
                    <a:cubicBezTo>
                      <a:pt x="201" y="296"/>
                      <a:pt x="238" y="282"/>
                      <a:pt x="266" y="255"/>
                    </a:cubicBezTo>
                    <a:cubicBezTo>
                      <a:pt x="324" y="198"/>
                      <a:pt x="327" y="104"/>
                      <a:pt x="270" y="46"/>
                    </a:cubicBezTo>
                    <a:cubicBezTo>
                      <a:pt x="241" y="16"/>
                      <a:pt x="202" y="1"/>
                      <a:pt x="1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3"/>
              <p:cNvSpPr/>
              <p:nvPr/>
            </p:nvSpPr>
            <p:spPr>
              <a:xfrm>
                <a:off x="3184495" y="1555018"/>
                <a:ext cx="32518" cy="29435"/>
              </a:xfrm>
              <a:custGeom>
                <a:avLst/>
                <a:gdLst/>
                <a:ahLst/>
                <a:cxnLst/>
                <a:rect l="l" t="t" r="r" b="b"/>
                <a:pathLst>
                  <a:path w="327" h="296" extrusionOk="0">
                    <a:moveTo>
                      <a:pt x="163" y="0"/>
                    </a:moveTo>
                    <a:cubicBezTo>
                      <a:pt x="126" y="0"/>
                      <a:pt x="90" y="14"/>
                      <a:pt x="62" y="42"/>
                    </a:cubicBezTo>
                    <a:cubicBezTo>
                      <a:pt x="2" y="99"/>
                      <a:pt x="0" y="192"/>
                      <a:pt x="57" y="250"/>
                    </a:cubicBezTo>
                    <a:cubicBezTo>
                      <a:pt x="87" y="281"/>
                      <a:pt x="126" y="296"/>
                      <a:pt x="164" y="296"/>
                    </a:cubicBezTo>
                    <a:cubicBezTo>
                      <a:pt x="201" y="296"/>
                      <a:pt x="238" y="282"/>
                      <a:pt x="267" y="254"/>
                    </a:cubicBezTo>
                    <a:cubicBezTo>
                      <a:pt x="325" y="197"/>
                      <a:pt x="327" y="104"/>
                      <a:pt x="270" y="46"/>
                    </a:cubicBezTo>
                    <a:cubicBezTo>
                      <a:pt x="241" y="16"/>
                      <a:pt x="202" y="0"/>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3"/>
              <p:cNvSpPr/>
              <p:nvPr/>
            </p:nvSpPr>
            <p:spPr>
              <a:xfrm>
                <a:off x="3118863" y="1554422"/>
                <a:ext cx="32518" cy="29435"/>
              </a:xfrm>
              <a:custGeom>
                <a:avLst/>
                <a:gdLst/>
                <a:ahLst/>
                <a:cxnLst/>
                <a:rect l="l" t="t" r="r" b="b"/>
                <a:pathLst>
                  <a:path w="327" h="296" extrusionOk="0">
                    <a:moveTo>
                      <a:pt x="163" y="0"/>
                    </a:moveTo>
                    <a:cubicBezTo>
                      <a:pt x="126" y="0"/>
                      <a:pt x="90" y="14"/>
                      <a:pt x="61" y="42"/>
                    </a:cubicBezTo>
                    <a:cubicBezTo>
                      <a:pt x="2" y="98"/>
                      <a:pt x="0" y="192"/>
                      <a:pt x="57" y="250"/>
                    </a:cubicBezTo>
                    <a:cubicBezTo>
                      <a:pt x="87" y="280"/>
                      <a:pt x="126" y="295"/>
                      <a:pt x="165" y="295"/>
                    </a:cubicBezTo>
                    <a:cubicBezTo>
                      <a:pt x="201" y="295"/>
                      <a:pt x="237" y="282"/>
                      <a:pt x="266" y="254"/>
                    </a:cubicBezTo>
                    <a:cubicBezTo>
                      <a:pt x="324" y="197"/>
                      <a:pt x="327" y="104"/>
                      <a:pt x="270" y="45"/>
                    </a:cubicBezTo>
                    <a:cubicBezTo>
                      <a:pt x="241" y="15"/>
                      <a:pt x="202" y="0"/>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3"/>
              <p:cNvSpPr/>
              <p:nvPr/>
            </p:nvSpPr>
            <p:spPr>
              <a:xfrm>
                <a:off x="3058104" y="1550444"/>
                <a:ext cx="28142" cy="29435"/>
              </a:xfrm>
              <a:custGeom>
                <a:avLst/>
                <a:gdLst/>
                <a:ahLst/>
                <a:cxnLst/>
                <a:rect l="l" t="t" r="r" b="b"/>
                <a:pathLst>
                  <a:path w="283" h="296" extrusionOk="0">
                    <a:moveTo>
                      <a:pt x="119" y="0"/>
                    </a:moveTo>
                    <a:cubicBezTo>
                      <a:pt x="82" y="0"/>
                      <a:pt x="46" y="14"/>
                      <a:pt x="17" y="41"/>
                    </a:cubicBezTo>
                    <a:lnTo>
                      <a:pt x="16" y="42"/>
                    </a:lnTo>
                    <a:cubicBezTo>
                      <a:pt x="11" y="105"/>
                      <a:pt x="6" y="170"/>
                      <a:pt x="1" y="234"/>
                    </a:cubicBezTo>
                    <a:cubicBezTo>
                      <a:pt x="5" y="239"/>
                      <a:pt x="10" y="245"/>
                      <a:pt x="14" y="250"/>
                    </a:cubicBezTo>
                    <a:cubicBezTo>
                      <a:pt x="43" y="280"/>
                      <a:pt x="82" y="295"/>
                      <a:pt x="121" y="295"/>
                    </a:cubicBezTo>
                    <a:cubicBezTo>
                      <a:pt x="158" y="295"/>
                      <a:pt x="194" y="282"/>
                      <a:pt x="222" y="254"/>
                    </a:cubicBezTo>
                    <a:cubicBezTo>
                      <a:pt x="281" y="197"/>
                      <a:pt x="283" y="104"/>
                      <a:pt x="227" y="45"/>
                    </a:cubicBezTo>
                    <a:cubicBezTo>
                      <a:pt x="197" y="16"/>
                      <a:pt x="158" y="0"/>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3"/>
              <p:cNvSpPr/>
              <p:nvPr/>
            </p:nvSpPr>
            <p:spPr>
              <a:xfrm>
                <a:off x="3508180" y="1575404"/>
                <a:ext cx="33413" cy="30131"/>
              </a:xfrm>
              <a:custGeom>
                <a:avLst/>
                <a:gdLst/>
                <a:ahLst/>
                <a:cxnLst/>
                <a:rect l="l" t="t" r="r" b="b"/>
                <a:pathLst>
                  <a:path w="336" h="303" extrusionOk="0">
                    <a:moveTo>
                      <a:pt x="169" y="0"/>
                    </a:moveTo>
                    <a:cubicBezTo>
                      <a:pt x="132" y="0"/>
                      <a:pt x="94" y="14"/>
                      <a:pt x="65" y="42"/>
                    </a:cubicBezTo>
                    <a:cubicBezTo>
                      <a:pt x="3" y="100"/>
                      <a:pt x="0" y="196"/>
                      <a:pt x="59" y="256"/>
                    </a:cubicBezTo>
                    <a:cubicBezTo>
                      <a:pt x="89" y="287"/>
                      <a:pt x="129" y="303"/>
                      <a:pt x="168" y="303"/>
                    </a:cubicBezTo>
                    <a:cubicBezTo>
                      <a:pt x="206" y="303"/>
                      <a:pt x="243" y="289"/>
                      <a:pt x="273" y="261"/>
                    </a:cubicBezTo>
                    <a:cubicBezTo>
                      <a:pt x="334" y="203"/>
                      <a:pt x="335" y="108"/>
                      <a:pt x="278" y="47"/>
                    </a:cubicBezTo>
                    <a:cubicBezTo>
                      <a:pt x="249" y="16"/>
                      <a:pt x="209" y="0"/>
                      <a:pt x="1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3"/>
              <p:cNvSpPr/>
              <p:nvPr/>
            </p:nvSpPr>
            <p:spPr>
              <a:xfrm>
                <a:off x="3448217" y="1589525"/>
                <a:ext cx="33214" cy="30131"/>
              </a:xfrm>
              <a:custGeom>
                <a:avLst/>
                <a:gdLst/>
                <a:ahLst/>
                <a:cxnLst/>
                <a:rect l="l" t="t" r="r" b="b"/>
                <a:pathLst>
                  <a:path w="334" h="303" extrusionOk="0">
                    <a:moveTo>
                      <a:pt x="168" y="0"/>
                    </a:moveTo>
                    <a:cubicBezTo>
                      <a:pt x="131" y="0"/>
                      <a:pt x="93" y="14"/>
                      <a:pt x="63" y="42"/>
                    </a:cubicBezTo>
                    <a:cubicBezTo>
                      <a:pt x="2" y="99"/>
                      <a:pt x="0" y="196"/>
                      <a:pt x="58" y="256"/>
                    </a:cubicBezTo>
                    <a:cubicBezTo>
                      <a:pt x="88" y="287"/>
                      <a:pt x="127" y="303"/>
                      <a:pt x="167" y="303"/>
                    </a:cubicBezTo>
                    <a:cubicBezTo>
                      <a:pt x="205" y="303"/>
                      <a:pt x="242" y="289"/>
                      <a:pt x="272" y="261"/>
                    </a:cubicBezTo>
                    <a:cubicBezTo>
                      <a:pt x="333" y="203"/>
                      <a:pt x="334" y="109"/>
                      <a:pt x="277" y="47"/>
                    </a:cubicBezTo>
                    <a:cubicBezTo>
                      <a:pt x="247" y="16"/>
                      <a:pt x="208" y="0"/>
                      <a:pt x="1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3"/>
              <p:cNvSpPr/>
              <p:nvPr/>
            </p:nvSpPr>
            <p:spPr>
              <a:xfrm>
                <a:off x="3385269" y="1600861"/>
                <a:ext cx="33214" cy="30131"/>
              </a:xfrm>
              <a:custGeom>
                <a:avLst/>
                <a:gdLst/>
                <a:ahLst/>
                <a:cxnLst/>
                <a:rect l="l" t="t" r="r" b="b"/>
                <a:pathLst>
                  <a:path w="334" h="303" extrusionOk="0">
                    <a:moveTo>
                      <a:pt x="168" y="1"/>
                    </a:moveTo>
                    <a:cubicBezTo>
                      <a:pt x="130" y="1"/>
                      <a:pt x="93" y="15"/>
                      <a:pt x="63" y="42"/>
                    </a:cubicBezTo>
                    <a:cubicBezTo>
                      <a:pt x="2" y="99"/>
                      <a:pt x="1" y="195"/>
                      <a:pt x="58" y="256"/>
                    </a:cubicBezTo>
                    <a:cubicBezTo>
                      <a:pt x="88" y="287"/>
                      <a:pt x="127" y="303"/>
                      <a:pt x="166" y="303"/>
                    </a:cubicBezTo>
                    <a:cubicBezTo>
                      <a:pt x="204" y="303"/>
                      <a:pt x="242" y="289"/>
                      <a:pt x="271" y="261"/>
                    </a:cubicBezTo>
                    <a:cubicBezTo>
                      <a:pt x="332" y="203"/>
                      <a:pt x="333" y="109"/>
                      <a:pt x="276" y="47"/>
                    </a:cubicBezTo>
                    <a:cubicBezTo>
                      <a:pt x="247" y="16"/>
                      <a:pt x="207" y="1"/>
                      <a:pt x="1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3"/>
              <p:cNvSpPr/>
              <p:nvPr/>
            </p:nvSpPr>
            <p:spPr>
              <a:xfrm>
                <a:off x="3320035" y="1609215"/>
                <a:ext cx="33413" cy="30131"/>
              </a:xfrm>
              <a:custGeom>
                <a:avLst/>
                <a:gdLst/>
                <a:ahLst/>
                <a:cxnLst/>
                <a:rect l="l" t="t" r="r" b="b"/>
                <a:pathLst>
                  <a:path w="336" h="303" extrusionOk="0">
                    <a:moveTo>
                      <a:pt x="169" y="0"/>
                    </a:moveTo>
                    <a:cubicBezTo>
                      <a:pt x="132" y="0"/>
                      <a:pt x="94" y="14"/>
                      <a:pt x="65" y="42"/>
                    </a:cubicBezTo>
                    <a:cubicBezTo>
                      <a:pt x="4" y="99"/>
                      <a:pt x="1" y="196"/>
                      <a:pt x="60" y="257"/>
                    </a:cubicBezTo>
                    <a:cubicBezTo>
                      <a:pt x="89" y="288"/>
                      <a:pt x="129" y="303"/>
                      <a:pt x="168" y="303"/>
                    </a:cubicBezTo>
                    <a:cubicBezTo>
                      <a:pt x="206" y="303"/>
                      <a:pt x="243" y="289"/>
                      <a:pt x="273" y="262"/>
                    </a:cubicBezTo>
                    <a:cubicBezTo>
                      <a:pt x="334" y="203"/>
                      <a:pt x="335" y="109"/>
                      <a:pt x="278" y="47"/>
                    </a:cubicBezTo>
                    <a:cubicBezTo>
                      <a:pt x="249" y="16"/>
                      <a:pt x="209" y="0"/>
                      <a:pt x="1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3"/>
              <p:cNvSpPr/>
              <p:nvPr/>
            </p:nvSpPr>
            <p:spPr>
              <a:xfrm>
                <a:off x="3253508" y="1614684"/>
                <a:ext cx="33413" cy="30131"/>
              </a:xfrm>
              <a:custGeom>
                <a:avLst/>
                <a:gdLst/>
                <a:ahLst/>
                <a:cxnLst/>
                <a:rect l="l" t="t" r="r" b="b"/>
                <a:pathLst>
                  <a:path w="336" h="303" extrusionOk="0">
                    <a:moveTo>
                      <a:pt x="170" y="0"/>
                    </a:moveTo>
                    <a:cubicBezTo>
                      <a:pt x="132" y="0"/>
                      <a:pt x="95" y="14"/>
                      <a:pt x="65" y="42"/>
                    </a:cubicBezTo>
                    <a:cubicBezTo>
                      <a:pt x="4" y="99"/>
                      <a:pt x="1" y="195"/>
                      <a:pt x="59" y="256"/>
                    </a:cubicBezTo>
                    <a:cubicBezTo>
                      <a:pt x="89" y="287"/>
                      <a:pt x="129" y="303"/>
                      <a:pt x="169" y="303"/>
                    </a:cubicBezTo>
                    <a:cubicBezTo>
                      <a:pt x="206" y="303"/>
                      <a:pt x="244" y="289"/>
                      <a:pt x="274" y="261"/>
                    </a:cubicBezTo>
                    <a:cubicBezTo>
                      <a:pt x="334" y="203"/>
                      <a:pt x="336" y="109"/>
                      <a:pt x="279" y="47"/>
                    </a:cubicBezTo>
                    <a:cubicBezTo>
                      <a:pt x="249" y="16"/>
                      <a:pt x="209"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3"/>
              <p:cNvSpPr/>
              <p:nvPr/>
            </p:nvSpPr>
            <p:spPr>
              <a:xfrm>
                <a:off x="3186484" y="1616872"/>
                <a:ext cx="33114" cy="30131"/>
              </a:xfrm>
              <a:custGeom>
                <a:avLst/>
                <a:gdLst/>
                <a:ahLst/>
                <a:cxnLst/>
                <a:rect l="l" t="t" r="r" b="b"/>
                <a:pathLst>
                  <a:path w="333" h="303" extrusionOk="0">
                    <a:moveTo>
                      <a:pt x="167" y="0"/>
                    </a:moveTo>
                    <a:cubicBezTo>
                      <a:pt x="130" y="0"/>
                      <a:pt x="92" y="14"/>
                      <a:pt x="62" y="42"/>
                    </a:cubicBezTo>
                    <a:cubicBezTo>
                      <a:pt x="1" y="100"/>
                      <a:pt x="0" y="196"/>
                      <a:pt x="57" y="255"/>
                    </a:cubicBezTo>
                    <a:cubicBezTo>
                      <a:pt x="87" y="287"/>
                      <a:pt x="127" y="302"/>
                      <a:pt x="166" y="302"/>
                    </a:cubicBezTo>
                    <a:cubicBezTo>
                      <a:pt x="204" y="302"/>
                      <a:pt x="241" y="288"/>
                      <a:pt x="271" y="261"/>
                    </a:cubicBezTo>
                    <a:cubicBezTo>
                      <a:pt x="332" y="203"/>
                      <a:pt x="333" y="108"/>
                      <a:pt x="276" y="47"/>
                    </a:cubicBezTo>
                    <a:cubicBezTo>
                      <a:pt x="246" y="16"/>
                      <a:pt x="207"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3"/>
              <p:cNvSpPr/>
              <p:nvPr/>
            </p:nvSpPr>
            <p:spPr>
              <a:xfrm>
                <a:off x="3119261" y="1615977"/>
                <a:ext cx="33313" cy="30131"/>
              </a:xfrm>
              <a:custGeom>
                <a:avLst/>
                <a:gdLst/>
                <a:ahLst/>
                <a:cxnLst/>
                <a:rect l="l" t="t" r="r" b="b"/>
                <a:pathLst>
                  <a:path w="335" h="303" extrusionOk="0">
                    <a:moveTo>
                      <a:pt x="168" y="0"/>
                    </a:moveTo>
                    <a:cubicBezTo>
                      <a:pt x="131" y="0"/>
                      <a:pt x="93" y="14"/>
                      <a:pt x="64" y="42"/>
                    </a:cubicBezTo>
                    <a:cubicBezTo>
                      <a:pt x="2" y="99"/>
                      <a:pt x="0" y="195"/>
                      <a:pt x="58" y="256"/>
                    </a:cubicBezTo>
                    <a:cubicBezTo>
                      <a:pt x="88" y="287"/>
                      <a:pt x="128" y="303"/>
                      <a:pt x="168" y="303"/>
                    </a:cubicBezTo>
                    <a:cubicBezTo>
                      <a:pt x="205" y="303"/>
                      <a:pt x="242" y="289"/>
                      <a:pt x="272" y="261"/>
                    </a:cubicBezTo>
                    <a:cubicBezTo>
                      <a:pt x="333" y="202"/>
                      <a:pt x="334" y="108"/>
                      <a:pt x="277" y="47"/>
                    </a:cubicBezTo>
                    <a:cubicBezTo>
                      <a:pt x="247" y="16"/>
                      <a:pt x="208" y="0"/>
                      <a:pt x="1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3"/>
              <p:cNvSpPr/>
              <p:nvPr/>
            </p:nvSpPr>
            <p:spPr>
              <a:xfrm>
                <a:off x="3052833" y="1611601"/>
                <a:ext cx="33214" cy="30131"/>
              </a:xfrm>
              <a:custGeom>
                <a:avLst/>
                <a:gdLst/>
                <a:ahLst/>
                <a:cxnLst/>
                <a:rect l="l" t="t" r="r" b="b"/>
                <a:pathLst>
                  <a:path w="334" h="303" extrusionOk="0">
                    <a:moveTo>
                      <a:pt x="168" y="0"/>
                    </a:moveTo>
                    <a:cubicBezTo>
                      <a:pt x="131" y="0"/>
                      <a:pt x="93" y="14"/>
                      <a:pt x="63" y="42"/>
                    </a:cubicBezTo>
                    <a:cubicBezTo>
                      <a:pt x="2" y="100"/>
                      <a:pt x="1" y="194"/>
                      <a:pt x="58" y="256"/>
                    </a:cubicBezTo>
                    <a:cubicBezTo>
                      <a:pt x="88" y="287"/>
                      <a:pt x="127" y="303"/>
                      <a:pt x="166" y="303"/>
                    </a:cubicBezTo>
                    <a:cubicBezTo>
                      <a:pt x="204" y="303"/>
                      <a:pt x="242" y="289"/>
                      <a:pt x="271" y="261"/>
                    </a:cubicBezTo>
                    <a:cubicBezTo>
                      <a:pt x="332" y="203"/>
                      <a:pt x="334" y="108"/>
                      <a:pt x="276" y="47"/>
                    </a:cubicBezTo>
                    <a:cubicBezTo>
                      <a:pt x="247" y="16"/>
                      <a:pt x="208" y="0"/>
                      <a:pt x="1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3"/>
              <p:cNvSpPr/>
              <p:nvPr/>
            </p:nvSpPr>
            <p:spPr>
              <a:xfrm>
                <a:off x="3517329" y="1637655"/>
                <a:ext cx="34109" cy="30927"/>
              </a:xfrm>
              <a:custGeom>
                <a:avLst/>
                <a:gdLst/>
                <a:ahLst/>
                <a:cxnLst/>
                <a:rect l="l" t="t" r="r" b="b"/>
                <a:pathLst>
                  <a:path w="343" h="311" extrusionOk="0">
                    <a:moveTo>
                      <a:pt x="171" y="0"/>
                    </a:moveTo>
                    <a:cubicBezTo>
                      <a:pt x="132" y="0"/>
                      <a:pt x="94" y="14"/>
                      <a:pt x="64" y="43"/>
                    </a:cubicBezTo>
                    <a:cubicBezTo>
                      <a:pt x="4" y="101"/>
                      <a:pt x="1" y="200"/>
                      <a:pt x="59" y="262"/>
                    </a:cubicBezTo>
                    <a:cubicBezTo>
                      <a:pt x="89" y="294"/>
                      <a:pt x="130" y="310"/>
                      <a:pt x="171" y="310"/>
                    </a:cubicBezTo>
                    <a:cubicBezTo>
                      <a:pt x="210" y="310"/>
                      <a:pt x="248" y="296"/>
                      <a:pt x="278" y="267"/>
                    </a:cubicBezTo>
                    <a:cubicBezTo>
                      <a:pt x="341" y="209"/>
                      <a:pt x="343" y="110"/>
                      <a:pt x="284" y="49"/>
                    </a:cubicBezTo>
                    <a:cubicBezTo>
                      <a:pt x="253" y="16"/>
                      <a:pt x="212"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3"/>
              <p:cNvSpPr/>
              <p:nvPr/>
            </p:nvSpPr>
            <p:spPr>
              <a:xfrm>
                <a:off x="3455874" y="1651776"/>
                <a:ext cx="34208" cy="30927"/>
              </a:xfrm>
              <a:custGeom>
                <a:avLst/>
                <a:gdLst/>
                <a:ahLst/>
                <a:cxnLst/>
                <a:rect l="l" t="t" r="r" b="b"/>
                <a:pathLst>
                  <a:path w="344" h="311" extrusionOk="0">
                    <a:moveTo>
                      <a:pt x="173" y="0"/>
                    </a:moveTo>
                    <a:cubicBezTo>
                      <a:pt x="134" y="0"/>
                      <a:pt x="95" y="15"/>
                      <a:pt x="65" y="43"/>
                    </a:cubicBezTo>
                    <a:cubicBezTo>
                      <a:pt x="3" y="101"/>
                      <a:pt x="1" y="200"/>
                      <a:pt x="60" y="262"/>
                    </a:cubicBezTo>
                    <a:cubicBezTo>
                      <a:pt x="90" y="294"/>
                      <a:pt x="131" y="311"/>
                      <a:pt x="173" y="311"/>
                    </a:cubicBezTo>
                    <a:cubicBezTo>
                      <a:pt x="211" y="311"/>
                      <a:pt x="250" y="296"/>
                      <a:pt x="280" y="267"/>
                    </a:cubicBezTo>
                    <a:cubicBezTo>
                      <a:pt x="342" y="209"/>
                      <a:pt x="344" y="111"/>
                      <a:pt x="285" y="49"/>
                    </a:cubicBezTo>
                    <a:cubicBezTo>
                      <a:pt x="254" y="17"/>
                      <a:pt x="214" y="0"/>
                      <a:pt x="1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3"/>
              <p:cNvSpPr/>
              <p:nvPr/>
            </p:nvSpPr>
            <p:spPr>
              <a:xfrm>
                <a:off x="3391534" y="1663013"/>
                <a:ext cx="34208" cy="30927"/>
              </a:xfrm>
              <a:custGeom>
                <a:avLst/>
                <a:gdLst/>
                <a:ahLst/>
                <a:cxnLst/>
                <a:rect l="l" t="t" r="r" b="b"/>
                <a:pathLst>
                  <a:path w="344" h="311" extrusionOk="0">
                    <a:moveTo>
                      <a:pt x="171" y="0"/>
                    </a:moveTo>
                    <a:cubicBezTo>
                      <a:pt x="133" y="0"/>
                      <a:pt x="94" y="14"/>
                      <a:pt x="64" y="43"/>
                    </a:cubicBezTo>
                    <a:cubicBezTo>
                      <a:pt x="4" y="102"/>
                      <a:pt x="1" y="201"/>
                      <a:pt x="59" y="262"/>
                    </a:cubicBezTo>
                    <a:cubicBezTo>
                      <a:pt x="90" y="294"/>
                      <a:pt x="131" y="311"/>
                      <a:pt x="172" y="311"/>
                    </a:cubicBezTo>
                    <a:cubicBezTo>
                      <a:pt x="210" y="311"/>
                      <a:pt x="249" y="296"/>
                      <a:pt x="279" y="267"/>
                    </a:cubicBezTo>
                    <a:cubicBezTo>
                      <a:pt x="341" y="209"/>
                      <a:pt x="343" y="111"/>
                      <a:pt x="284" y="49"/>
                    </a:cubicBezTo>
                    <a:cubicBezTo>
                      <a:pt x="253" y="16"/>
                      <a:pt x="212" y="0"/>
                      <a:pt x="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3"/>
              <p:cNvSpPr/>
              <p:nvPr/>
            </p:nvSpPr>
            <p:spPr>
              <a:xfrm>
                <a:off x="3325007" y="1671366"/>
                <a:ext cx="34208" cy="30927"/>
              </a:xfrm>
              <a:custGeom>
                <a:avLst/>
                <a:gdLst/>
                <a:ahLst/>
                <a:cxnLst/>
                <a:rect l="l" t="t" r="r" b="b"/>
                <a:pathLst>
                  <a:path w="344" h="311" extrusionOk="0">
                    <a:moveTo>
                      <a:pt x="172" y="0"/>
                    </a:moveTo>
                    <a:cubicBezTo>
                      <a:pt x="133" y="0"/>
                      <a:pt x="95" y="15"/>
                      <a:pt x="65" y="43"/>
                    </a:cubicBezTo>
                    <a:cubicBezTo>
                      <a:pt x="2" y="103"/>
                      <a:pt x="0" y="200"/>
                      <a:pt x="59" y="262"/>
                    </a:cubicBezTo>
                    <a:cubicBezTo>
                      <a:pt x="90" y="294"/>
                      <a:pt x="131" y="311"/>
                      <a:pt x="172" y="311"/>
                    </a:cubicBezTo>
                    <a:cubicBezTo>
                      <a:pt x="211" y="311"/>
                      <a:pt x="249" y="296"/>
                      <a:pt x="279" y="267"/>
                    </a:cubicBezTo>
                    <a:cubicBezTo>
                      <a:pt x="341" y="209"/>
                      <a:pt x="343" y="111"/>
                      <a:pt x="284" y="49"/>
                    </a:cubicBezTo>
                    <a:cubicBezTo>
                      <a:pt x="254" y="16"/>
                      <a:pt x="213" y="0"/>
                      <a:pt x="1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3"/>
              <p:cNvSpPr/>
              <p:nvPr/>
            </p:nvSpPr>
            <p:spPr>
              <a:xfrm>
                <a:off x="3256989" y="1676637"/>
                <a:ext cx="34208" cy="30927"/>
              </a:xfrm>
              <a:custGeom>
                <a:avLst/>
                <a:gdLst/>
                <a:ahLst/>
                <a:cxnLst/>
                <a:rect l="l" t="t" r="r" b="b"/>
                <a:pathLst>
                  <a:path w="344" h="311" extrusionOk="0">
                    <a:moveTo>
                      <a:pt x="172" y="0"/>
                    </a:moveTo>
                    <a:cubicBezTo>
                      <a:pt x="133" y="0"/>
                      <a:pt x="95" y="15"/>
                      <a:pt x="64" y="43"/>
                    </a:cubicBezTo>
                    <a:cubicBezTo>
                      <a:pt x="2" y="103"/>
                      <a:pt x="0" y="201"/>
                      <a:pt x="59" y="262"/>
                    </a:cubicBezTo>
                    <a:cubicBezTo>
                      <a:pt x="90" y="294"/>
                      <a:pt x="131" y="310"/>
                      <a:pt x="172" y="310"/>
                    </a:cubicBezTo>
                    <a:cubicBezTo>
                      <a:pt x="210" y="310"/>
                      <a:pt x="249" y="296"/>
                      <a:pt x="279" y="267"/>
                    </a:cubicBezTo>
                    <a:cubicBezTo>
                      <a:pt x="341" y="209"/>
                      <a:pt x="343" y="111"/>
                      <a:pt x="284" y="48"/>
                    </a:cubicBezTo>
                    <a:cubicBezTo>
                      <a:pt x="254" y="16"/>
                      <a:pt x="213" y="0"/>
                      <a:pt x="1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3"/>
              <p:cNvSpPr/>
              <p:nvPr/>
            </p:nvSpPr>
            <p:spPr>
              <a:xfrm>
                <a:off x="3188274" y="1678625"/>
                <a:ext cx="34208" cy="31026"/>
              </a:xfrm>
              <a:custGeom>
                <a:avLst/>
                <a:gdLst/>
                <a:ahLst/>
                <a:cxnLst/>
                <a:rect l="l" t="t" r="r" b="b"/>
                <a:pathLst>
                  <a:path w="344" h="312" extrusionOk="0">
                    <a:moveTo>
                      <a:pt x="172" y="1"/>
                    </a:moveTo>
                    <a:cubicBezTo>
                      <a:pt x="134" y="1"/>
                      <a:pt x="95" y="15"/>
                      <a:pt x="65" y="44"/>
                    </a:cubicBezTo>
                    <a:cubicBezTo>
                      <a:pt x="3" y="104"/>
                      <a:pt x="1" y="201"/>
                      <a:pt x="60" y="264"/>
                    </a:cubicBezTo>
                    <a:cubicBezTo>
                      <a:pt x="90" y="296"/>
                      <a:pt x="130" y="312"/>
                      <a:pt x="171" y="312"/>
                    </a:cubicBezTo>
                    <a:cubicBezTo>
                      <a:pt x="209" y="312"/>
                      <a:pt x="248" y="297"/>
                      <a:pt x="279" y="268"/>
                    </a:cubicBezTo>
                    <a:cubicBezTo>
                      <a:pt x="341" y="210"/>
                      <a:pt x="344" y="111"/>
                      <a:pt x="284" y="49"/>
                    </a:cubicBezTo>
                    <a:cubicBezTo>
                      <a:pt x="254" y="17"/>
                      <a:pt x="213" y="1"/>
                      <a:pt x="1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3"/>
              <p:cNvSpPr/>
              <p:nvPr/>
            </p:nvSpPr>
            <p:spPr>
              <a:xfrm>
                <a:off x="3119559" y="1677432"/>
                <a:ext cx="34308" cy="30927"/>
              </a:xfrm>
              <a:custGeom>
                <a:avLst/>
                <a:gdLst/>
                <a:ahLst/>
                <a:cxnLst/>
                <a:rect l="l" t="t" r="r" b="b"/>
                <a:pathLst>
                  <a:path w="345" h="311" extrusionOk="0">
                    <a:moveTo>
                      <a:pt x="173" y="0"/>
                    </a:moveTo>
                    <a:cubicBezTo>
                      <a:pt x="134" y="0"/>
                      <a:pt x="96" y="14"/>
                      <a:pt x="66" y="43"/>
                    </a:cubicBezTo>
                    <a:cubicBezTo>
                      <a:pt x="4" y="103"/>
                      <a:pt x="0" y="200"/>
                      <a:pt x="61" y="262"/>
                    </a:cubicBezTo>
                    <a:cubicBezTo>
                      <a:pt x="91" y="294"/>
                      <a:pt x="131" y="311"/>
                      <a:pt x="172" y="311"/>
                    </a:cubicBezTo>
                    <a:cubicBezTo>
                      <a:pt x="211" y="311"/>
                      <a:pt x="249" y="296"/>
                      <a:pt x="279" y="267"/>
                    </a:cubicBezTo>
                    <a:cubicBezTo>
                      <a:pt x="341" y="209"/>
                      <a:pt x="345" y="111"/>
                      <a:pt x="284" y="49"/>
                    </a:cubicBezTo>
                    <a:cubicBezTo>
                      <a:pt x="254" y="17"/>
                      <a:pt x="214" y="0"/>
                      <a:pt x="1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3"/>
              <p:cNvSpPr/>
              <p:nvPr/>
            </p:nvSpPr>
            <p:spPr>
              <a:xfrm>
                <a:off x="3051739" y="1672758"/>
                <a:ext cx="34208" cy="30927"/>
              </a:xfrm>
              <a:custGeom>
                <a:avLst/>
                <a:gdLst/>
                <a:ahLst/>
                <a:cxnLst/>
                <a:rect l="l" t="t" r="r" b="b"/>
                <a:pathLst>
                  <a:path w="344" h="311" extrusionOk="0">
                    <a:moveTo>
                      <a:pt x="172" y="1"/>
                    </a:moveTo>
                    <a:cubicBezTo>
                      <a:pt x="133" y="1"/>
                      <a:pt x="95" y="15"/>
                      <a:pt x="65" y="44"/>
                    </a:cubicBezTo>
                    <a:cubicBezTo>
                      <a:pt x="2" y="102"/>
                      <a:pt x="0" y="200"/>
                      <a:pt x="59" y="263"/>
                    </a:cubicBezTo>
                    <a:cubicBezTo>
                      <a:pt x="89" y="295"/>
                      <a:pt x="130" y="311"/>
                      <a:pt x="171" y="311"/>
                    </a:cubicBezTo>
                    <a:cubicBezTo>
                      <a:pt x="209" y="311"/>
                      <a:pt x="248" y="296"/>
                      <a:pt x="278" y="268"/>
                    </a:cubicBezTo>
                    <a:cubicBezTo>
                      <a:pt x="340" y="210"/>
                      <a:pt x="343" y="111"/>
                      <a:pt x="283" y="49"/>
                    </a:cubicBezTo>
                    <a:cubicBezTo>
                      <a:pt x="253" y="17"/>
                      <a:pt x="213" y="1"/>
                      <a:pt x="1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3"/>
              <p:cNvSpPr/>
              <p:nvPr/>
            </p:nvSpPr>
            <p:spPr>
              <a:xfrm>
                <a:off x="3581271" y="1688371"/>
                <a:ext cx="13624" cy="25258"/>
              </a:xfrm>
              <a:custGeom>
                <a:avLst/>
                <a:gdLst/>
                <a:ahLst/>
                <a:cxnLst/>
                <a:rect l="l" t="t" r="r" b="b"/>
                <a:pathLst>
                  <a:path w="137" h="254" extrusionOk="0">
                    <a:moveTo>
                      <a:pt x="50" y="1"/>
                    </a:moveTo>
                    <a:cubicBezTo>
                      <a:pt x="0" y="60"/>
                      <a:pt x="3" y="150"/>
                      <a:pt x="57" y="208"/>
                    </a:cubicBezTo>
                    <a:cubicBezTo>
                      <a:pt x="79" y="231"/>
                      <a:pt x="107" y="247"/>
                      <a:pt x="136" y="254"/>
                    </a:cubicBezTo>
                    <a:cubicBezTo>
                      <a:pt x="107" y="167"/>
                      <a:pt x="77" y="79"/>
                      <a:pt x="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3"/>
              <p:cNvSpPr/>
              <p:nvPr/>
            </p:nvSpPr>
            <p:spPr>
              <a:xfrm>
                <a:off x="3526478" y="1700006"/>
                <a:ext cx="34805" cy="31424"/>
              </a:xfrm>
              <a:custGeom>
                <a:avLst/>
                <a:gdLst/>
                <a:ahLst/>
                <a:cxnLst/>
                <a:rect l="l" t="t" r="r" b="b"/>
                <a:pathLst>
                  <a:path w="350" h="316" extrusionOk="0">
                    <a:moveTo>
                      <a:pt x="175" y="0"/>
                    </a:moveTo>
                    <a:cubicBezTo>
                      <a:pt x="136" y="0"/>
                      <a:pt x="98" y="15"/>
                      <a:pt x="67" y="43"/>
                    </a:cubicBezTo>
                    <a:cubicBezTo>
                      <a:pt x="3" y="103"/>
                      <a:pt x="1" y="202"/>
                      <a:pt x="60" y="266"/>
                    </a:cubicBezTo>
                    <a:cubicBezTo>
                      <a:pt x="91" y="299"/>
                      <a:pt x="133" y="315"/>
                      <a:pt x="174" y="315"/>
                    </a:cubicBezTo>
                    <a:cubicBezTo>
                      <a:pt x="213" y="315"/>
                      <a:pt x="252" y="301"/>
                      <a:pt x="283" y="273"/>
                    </a:cubicBezTo>
                    <a:cubicBezTo>
                      <a:pt x="347" y="212"/>
                      <a:pt x="349" y="113"/>
                      <a:pt x="290" y="50"/>
                    </a:cubicBezTo>
                    <a:cubicBezTo>
                      <a:pt x="259" y="17"/>
                      <a:pt x="217"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3"/>
              <p:cNvSpPr/>
              <p:nvPr/>
            </p:nvSpPr>
            <p:spPr>
              <a:xfrm>
                <a:off x="3463630" y="1714126"/>
                <a:ext cx="34805" cy="31424"/>
              </a:xfrm>
              <a:custGeom>
                <a:avLst/>
                <a:gdLst/>
                <a:ahLst/>
                <a:cxnLst/>
                <a:rect l="l" t="t" r="r" b="b"/>
                <a:pathLst>
                  <a:path w="350" h="316" extrusionOk="0">
                    <a:moveTo>
                      <a:pt x="176" y="1"/>
                    </a:moveTo>
                    <a:cubicBezTo>
                      <a:pt x="137" y="1"/>
                      <a:pt x="98" y="15"/>
                      <a:pt x="68" y="43"/>
                    </a:cubicBezTo>
                    <a:cubicBezTo>
                      <a:pt x="5" y="104"/>
                      <a:pt x="1" y="203"/>
                      <a:pt x="62" y="266"/>
                    </a:cubicBezTo>
                    <a:cubicBezTo>
                      <a:pt x="92" y="299"/>
                      <a:pt x="134" y="316"/>
                      <a:pt x="176" y="316"/>
                    </a:cubicBezTo>
                    <a:cubicBezTo>
                      <a:pt x="215" y="316"/>
                      <a:pt x="254" y="302"/>
                      <a:pt x="285" y="273"/>
                    </a:cubicBezTo>
                    <a:cubicBezTo>
                      <a:pt x="348" y="213"/>
                      <a:pt x="350" y="114"/>
                      <a:pt x="291" y="50"/>
                    </a:cubicBezTo>
                    <a:cubicBezTo>
                      <a:pt x="260" y="17"/>
                      <a:pt x="218" y="1"/>
                      <a:pt x="1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3"/>
              <p:cNvSpPr/>
              <p:nvPr/>
            </p:nvSpPr>
            <p:spPr>
              <a:xfrm>
                <a:off x="3397899" y="1725463"/>
                <a:ext cx="34805" cy="31424"/>
              </a:xfrm>
              <a:custGeom>
                <a:avLst/>
                <a:gdLst/>
                <a:ahLst/>
                <a:cxnLst/>
                <a:rect l="l" t="t" r="r" b="b"/>
                <a:pathLst>
                  <a:path w="350" h="316" extrusionOk="0">
                    <a:moveTo>
                      <a:pt x="175" y="1"/>
                    </a:moveTo>
                    <a:cubicBezTo>
                      <a:pt x="136" y="1"/>
                      <a:pt x="97" y="15"/>
                      <a:pt x="67" y="44"/>
                    </a:cubicBezTo>
                    <a:cubicBezTo>
                      <a:pt x="3" y="104"/>
                      <a:pt x="0" y="203"/>
                      <a:pt x="60" y="266"/>
                    </a:cubicBezTo>
                    <a:cubicBezTo>
                      <a:pt x="91" y="299"/>
                      <a:pt x="133" y="316"/>
                      <a:pt x="175" y="316"/>
                    </a:cubicBezTo>
                    <a:cubicBezTo>
                      <a:pt x="214" y="316"/>
                      <a:pt x="253" y="302"/>
                      <a:pt x="283" y="273"/>
                    </a:cubicBezTo>
                    <a:cubicBezTo>
                      <a:pt x="346" y="214"/>
                      <a:pt x="350" y="114"/>
                      <a:pt x="289" y="50"/>
                    </a:cubicBezTo>
                    <a:cubicBezTo>
                      <a:pt x="259" y="17"/>
                      <a:pt x="217" y="1"/>
                      <a:pt x="1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3"/>
              <p:cNvSpPr/>
              <p:nvPr/>
            </p:nvSpPr>
            <p:spPr>
              <a:xfrm>
                <a:off x="3329880" y="1733717"/>
                <a:ext cx="34805" cy="31424"/>
              </a:xfrm>
              <a:custGeom>
                <a:avLst/>
                <a:gdLst/>
                <a:ahLst/>
                <a:cxnLst/>
                <a:rect l="l" t="t" r="r" b="b"/>
                <a:pathLst>
                  <a:path w="350" h="316" extrusionOk="0">
                    <a:moveTo>
                      <a:pt x="175" y="0"/>
                    </a:moveTo>
                    <a:cubicBezTo>
                      <a:pt x="136" y="0"/>
                      <a:pt x="97" y="15"/>
                      <a:pt x="66" y="43"/>
                    </a:cubicBezTo>
                    <a:cubicBezTo>
                      <a:pt x="3" y="104"/>
                      <a:pt x="0" y="204"/>
                      <a:pt x="60" y="266"/>
                    </a:cubicBezTo>
                    <a:cubicBezTo>
                      <a:pt x="91" y="299"/>
                      <a:pt x="133" y="316"/>
                      <a:pt x="175" y="316"/>
                    </a:cubicBezTo>
                    <a:cubicBezTo>
                      <a:pt x="214" y="316"/>
                      <a:pt x="253" y="301"/>
                      <a:pt x="283" y="273"/>
                    </a:cubicBezTo>
                    <a:cubicBezTo>
                      <a:pt x="346" y="213"/>
                      <a:pt x="349" y="114"/>
                      <a:pt x="289" y="50"/>
                    </a:cubicBezTo>
                    <a:cubicBezTo>
                      <a:pt x="259" y="17"/>
                      <a:pt x="217"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3"/>
              <p:cNvSpPr/>
              <p:nvPr/>
            </p:nvSpPr>
            <p:spPr>
              <a:xfrm>
                <a:off x="3260469" y="1738888"/>
                <a:ext cx="34705" cy="31424"/>
              </a:xfrm>
              <a:custGeom>
                <a:avLst/>
                <a:gdLst/>
                <a:ahLst/>
                <a:cxnLst/>
                <a:rect l="l" t="t" r="r" b="b"/>
                <a:pathLst>
                  <a:path w="349" h="316" extrusionOk="0">
                    <a:moveTo>
                      <a:pt x="174" y="0"/>
                    </a:moveTo>
                    <a:cubicBezTo>
                      <a:pt x="135" y="0"/>
                      <a:pt x="96" y="14"/>
                      <a:pt x="66" y="43"/>
                    </a:cubicBezTo>
                    <a:cubicBezTo>
                      <a:pt x="3" y="103"/>
                      <a:pt x="0" y="203"/>
                      <a:pt x="60" y="266"/>
                    </a:cubicBezTo>
                    <a:cubicBezTo>
                      <a:pt x="91" y="299"/>
                      <a:pt x="133" y="316"/>
                      <a:pt x="174" y="316"/>
                    </a:cubicBezTo>
                    <a:cubicBezTo>
                      <a:pt x="213" y="316"/>
                      <a:pt x="252" y="301"/>
                      <a:pt x="282" y="272"/>
                    </a:cubicBezTo>
                    <a:cubicBezTo>
                      <a:pt x="346" y="213"/>
                      <a:pt x="349" y="114"/>
                      <a:pt x="289" y="49"/>
                    </a:cubicBezTo>
                    <a:cubicBezTo>
                      <a:pt x="258" y="17"/>
                      <a:pt x="216" y="0"/>
                      <a:pt x="1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3"/>
              <p:cNvSpPr/>
              <p:nvPr/>
            </p:nvSpPr>
            <p:spPr>
              <a:xfrm>
                <a:off x="3190163" y="1740678"/>
                <a:ext cx="34705" cy="31424"/>
              </a:xfrm>
              <a:custGeom>
                <a:avLst/>
                <a:gdLst/>
                <a:ahLst/>
                <a:cxnLst/>
                <a:rect l="l" t="t" r="r" b="b"/>
                <a:pathLst>
                  <a:path w="349" h="316" extrusionOk="0">
                    <a:moveTo>
                      <a:pt x="174" y="1"/>
                    </a:moveTo>
                    <a:cubicBezTo>
                      <a:pt x="136" y="1"/>
                      <a:pt x="97" y="15"/>
                      <a:pt x="67" y="43"/>
                    </a:cubicBezTo>
                    <a:cubicBezTo>
                      <a:pt x="4" y="103"/>
                      <a:pt x="0" y="203"/>
                      <a:pt x="61" y="267"/>
                    </a:cubicBezTo>
                    <a:cubicBezTo>
                      <a:pt x="91" y="299"/>
                      <a:pt x="133" y="316"/>
                      <a:pt x="175" y="316"/>
                    </a:cubicBezTo>
                    <a:cubicBezTo>
                      <a:pt x="214" y="316"/>
                      <a:pt x="253" y="302"/>
                      <a:pt x="283" y="273"/>
                    </a:cubicBezTo>
                    <a:cubicBezTo>
                      <a:pt x="347" y="213"/>
                      <a:pt x="349" y="113"/>
                      <a:pt x="290" y="50"/>
                    </a:cubicBezTo>
                    <a:cubicBezTo>
                      <a:pt x="258" y="17"/>
                      <a:pt x="216" y="1"/>
                      <a:pt x="1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3"/>
              <p:cNvSpPr/>
              <p:nvPr/>
            </p:nvSpPr>
            <p:spPr>
              <a:xfrm>
                <a:off x="3119957" y="1739186"/>
                <a:ext cx="34705" cy="31424"/>
              </a:xfrm>
              <a:custGeom>
                <a:avLst/>
                <a:gdLst/>
                <a:ahLst/>
                <a:cxnLst/>
                <a:rect l="l" t="t" r="r" b="b"/>
                <a:pathLst>
                  <a:path w="349" h="316" extrusionOk="0">
                    <a:moveTo>
                      <a:pt x="175" y="0"/>
                    </a:moveTo>
                    <a:cubicBezTo>
                      <a:pt x="136" y="0"/>
                      <a:pt x="97" y="14"/>
                      <a:pt x="67" y="43"/>
                    </a:cubicBezTo>
                    <a:cubicBezTo>
                      <a:pt x="5" y="102"/>
                      <a:pt x="1" y="204"/>
                      <a:pt x="61" y="266"/>
                    </a:cubicBezTo>
                    <a:cubicBezTo>
                      <a:pt x="91" y="299"/>
                      <a:pt x="133" y="315"/>
                      <a:pt x="174" y="315"/>
                    </a:cubicBezTo>
                    <a:cubicBezTo>
                      <a:pt x="213" y="315"/>
                      <a:pt x="252" y="301"/>
                      <a:pt x="283" y="272"/>
                    </a:cubicBezTo>
                    <a:cubicBezTo>
                      <a:pt x="347" y="212"/>
                      <a:pt x="349" y="113"/>
                      <a:pt x="290" y="50"/>
                    </a:cubicBezTo>
                    <a:cubicBezTo>
                      <a:pt x="259" y="17"/>
                      <a:pt x="217"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3"/>
              <p:cNvSpPr/>
              <p:nvPr/>
            </p:nvSpPr>
            <p:spPr>
              <a:xfrm>
                <a:off x="3050546" y="1734114"/>
                <a:ext cx="34904" cy="31424"/>
              </a:xfrm>
              <a:custGeom>
                <a:avLst/>
                <a:gdLst/>
                <a:ahLst/>
                <a:cxnLst/>
                <a:rect l="l" t="t" r="r" b="b"/>
                <a:pathLst>
                  <a:path w="351" h="316" extrusionOk="0">
                    <a:moveTo>
                      <a:pt x="176" y="0"/>
                    </a:moveTo>
                    <a:cubicBezTo>
                      <a:pt x="137" y="0"/>
                      <a:pt x="98" y="15"/>
                      <a:pt x="67" y="44"/>
                    </a:cubicBezTo>
                    <a:cubicBezTo>
                      <a:pt x="4" y="103"/>
                      <a:pt x="1" y="203"/>
                      <a:pt x="61" y="266"/>
                    </a:cubicBezTo>
                    <a:cubicBezTo>
                      <a:pt x="92" y="299"/>
                      <a:pt x="134" y="316"/>
                      <a:pt x="176" y="316"/>
                    </a:cubicBezTo>
                    <a:cubicBezTo>
                      <a:pt x="215" y="316"/>
                      <a:pt x="254" y="302"/>
                      <a:pt x="284" y="273"/>
                    </a:cubicBezTo>
                    <a:cubicBezTo>
                      <a:pt x="347" y="214"/>
                      <a:pt x="350" y="113"/>
                      <a:pt x="290" y="50"/>
                    </a:cubicBezTo>
                    <a:cubicBezTo>
                      <a:pt x="260" y="17"/>
                      <a:pt x="218" y="0"/>
                      <a:pt x="1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3"/>
              <p:cNvSpPr/>
              <p:nvPr/>
            </p:nvSpPr>
            <p:spPr>
              <a:xfrm>
                <a:off x="3042193" y="1720391"/>
                <a:ext cx="558569" cy="74681"/>
              </a:xfrm>
              <a:custGeom>
                <a:avLst/>
                <a:gdLst/>
                <a:ahLst/>
                <a:cxnLst/>
                <a:rect l="l" t="t" r="r" b="b"/>
                <a:pathLst>
                  <a:path w="5617" h="751" extrusionOk="0">
                    <a:moveTo>
                      <a:pt x="5582" y="0"/>
                    </a:moveTo>
                    <a:cubicBezTo>
                      <a:pt x="4463" y="510"/>
                      <a:pt x="3167" y="649"/>
                      <a:pt x="2083" y="649"/>
                    </a:cubicBezTo>
                    <a:cubicBezTo>
                      <a:pt x="1903" y="649"/>
                      <a:pt x="1728" y="645"/>
                      <a:pt x="1561" y="639"/>
                    </a:cubicBezTo>
                    <a:cubicBezTo>
                      <a:pt x="985" y="616"/>
                      <a:pt x="452" y="558"/>
                      <a:pt x="7" y="495"/>
                    </a:cubicBezTo>
                    <a:cubicBezTo>
                      <a:pt x="5" y="529"/>
                      <a:pt x="3" y="564"/>
                      <a:pt x="1" y="596"/>
                    </a:cubicBezTo>
                    <a:cubicBezTo>
                      <a:pt x="446" y="659"/>
                      <a:pt x="978" y="716"/>
                      <a:pt x="1555" y="740"/>
                    </a:cubicBezTo>
                    <a:cubicBezTo>
                      <a:pt x="1735" y="747"/>
                      <a:pt x="1912" y="751"/>
                      <a:pt x="2086" y="751"/>
                    </a:cubicBezTo>
                    <a:cubicBezTo>
                      <a:pt x="2197" y="751"/>
                      <a:pt x="2307" y="749"/>
                      <a:pt x="2415" y="747"/>
                    </a:cubicBezTo>
                    <a:cubicBezTo>
                      <a:pt x="3015" y="731"/>
                      <a:pt x="3579" y="673"/>
                      <a:pt x="4099" y="571"/>
                    </a:cubicBezTo>
                    <a:cubicBezTo>
                      <a:pt x="4654" y="463"/>
                      <a:pt x="5162" y="305"/>
                      <a:pt x="5616" y="98"/>
                    </a:cubicBezTo>
                    <a:cubicBezTo>
                      <a:pt x="5606" y="67"/>
                      <a:pt x="5593" y="33"/>
                      <a:pt x="5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3"/>
              <p:cNvSpPr/>
              <p:nvPr/>
            </p:nvSpPr>
            <p:spPr>
              <a:xfrm>
                <a:off x="3069937" y="1229145"/>
                <a:ext cx="142004" cy="211017"/>
              </a:xfrm>
              <a:custGeom>
                <a:avLst/>
                <a:gdLst/>
                <a:ahLst/>
                <a:cxnLst/>
                <a:rect l="l" t="t" r="r" b="b"/>
                <a:pathLst>
                  <a:path w="1428" h="2122" extrusionOk="0">
                    <a:moveTo>
                      <a:pt x="1306" y="0"/>
                    </a:moveTo>
                    <a:cubicBezTo>
                      <a:pt x="1302" y="0"/>
                      <a:pt x="1298" y="1"/>
                      <a:pt x="1294" y="2"/>
                    </a:cubicBezTo>
                    <a:cubicBezTo>
                      <a:pt x="1274" y="8"/>
                      <a:pt x="1261" y="32"/>
                      <a:pt x="1269" y="53"/>
                    </a:cubicBezTo>
                    <a:cubicBezTo>
                      <a:pt x="1270" y="56"/>
                      <a:pt x="1347" y="308"/>
                      <a:pt x="1328" y="633"/>
                    </a:cubicBezTo>
                    <a:cubicBezTo>
                      <a:pt x="1327" y="659"/>
                      <a:pt x="1324" y="686"/>
                      <a:pt x="1321" y="713"/>
                    </a:cubicBezTo>
                    <a:cubicBezTo>
                      <a:pt x="1302" y="893"/>
                      <a:pt x="1251" y="1090"/>
                      <a:pt x="1142" y="1280"/>
                    </a:cubicBezTo>
                    <a:cubicBezTo>
                      <a:pt x="932" y="1645"/>
                      <a:pt x="551" y="1900"/>
                      <a:pt x="11" y="2037"/>
                    </a:cubicBezTo>
                    <a:cubicBezTo>
                      <a:pt x="7" y="2065"/>
                      <a:pt x="5" y="2093"/>
                      <a:pt x="1" y="2122"/>
                    </a:cubicBezTo>
                    <a:cubicBezTo>
                      <a:pt x="579" y="1982"/>
                      <a:pt x="986" y="1712"/>
                      <a:pt x="1212" y="1319"/>
                    </a:cubicBezTo>
                    <a:cubicBezTo>
                      <a:pt x="1328" y="1116"/>
                      <a:pt x="1383" y="905"/>
                      <a:pt x="1401" y="713"/>
                    </a:cubicBezTo>
                    <a:cubicBezTo>
                      <a:pt x="1404" y="686"/>
                      <a:pt x="1406" y="659"/>
                      <a:pt x="1409" y="633"/>
                    </a:cubicBezTo>
                    <a:cubicBezTo>
                      <a:pt x="1427" y="300"/>
                      <a:pt x="1349" y="45"/>
                      <a:pt x="1344" y="28"/>
                    </a:cubicBezTo>
                    <a:cubicBezTo>
                      <a:pt x="1339" y="11"/>
                      <a:pt x="1323" y="0"/>
                      <a:pt x="13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3"/>
              <p:cNvSpPr/>
              <p:nvPr/>
            </p:nvSpPr>
            <p:spPr>
              <a:xfrm>
                <a:off x="3094002" y="1245852"/>
                <a:ext cx="368633" cy="54097"/>
              </a:xfrm>
              <a:custGeom>
                <a:avLst/>
                <a:gdLst/>
                <a:ahLst/>
                <a:cxnLst/>
                <a:rect l="l" t="t" r="r" b="b"/>
                <a:pathLst>
                  <a:path w="3707" h="544" extrusionOk="0">
                    <a:moveTo>
                      <a:pt x="3686" y="1"/>
                    </a:moveTo>
                    <a:cubicBezTo>
                      <a:pt x="3543" y="70"/>
                      <a:pt x="3392" y="128"/>
                      <a:pt x="3234" y="179"/>
                    </a:cubicBezTo>
                    <a:cubicBezTo>
                      <a:pt x="3210" y="186"/>
                      <a:pt x="3184" y="194"/>
                      <a:pt x="3158" y="202"/>
                    </a:cubicBezTo>
                    <a:cubicBezTo>
                      <a:pt x="2550" y="383"/>
                      <a:pt x="1871" y="446"/>
                      <a:pt x="1323" y="461"/>
                    </a:cubicBezTo>
                    <a:cubicBezTo>
                      <a:pt x="1271" y="462"/>
                      <a:pt x="1219" y="464"/>
                      <a:pt x="1168" y="464"/>
                    </a:cubicBezTo>
                    <a:lnTo>
                      <a:pt x="1086" y="464"/>
                    </a:lnTo>
                    <a:cubicBezTo>
                      <a:pt x="1075" y="464"/>
                      <a:pt x="1065" y="464"/>
                      <a:pt x="1055" y="464"/>
                    </a:cubicBezTo>
                    <a:cubicBezTo>
                      <a:pt x="640" y="464"/>
                      <a:pt x="274" y="444"/>
                      <a:pt x="17" y="422"/>
                    </a:cubicBezTo>
                    <a:cubicBezTo>
                      <a:pt x="12" y="448"/>
                      <a:pt x="6" y="473"/>
                      <a:pt x="0" y="501"/>
                    </a:cubicBezTo>
                    <a:cubicBezTo>
                      <a:pt x="251" y="522"/>
                      <a:pt x="610" y="544"/>
                      <a:pt x="1018" y="544"/>
                    </a:cubicBezTo>
                    <a:lnTo>
                      <a:pt x="1161" y="544"/>
                    </a:lnTo>
                    <a:cubicBezTo>
                      <a:pt x="1214" y="544"/>
                      <a:pt x="1268" y="543"/>
                      <a:pt x="1324" y="541"/>
                    </a:cubicBezTo>
                    <a:cubicBezTo>
                      <a:pt x="1879" y="525"/>
                      <a:pt x="2567" y="462"/>
                      <a:pt x="3185" y="277"/>
                    </a:cubicBezTo>
                    <a:cubicBezTo>
                      <a:pt x="3210" y="269"/>
                      <a:pt x="3236" y="262"/>
                      <a:pt x="3261" y="254"/>
                    </a:cubicBezTo>
                    <a:cubicBezTo>
                      <a:pt x="3416" y="205"/>
                      <a:pt x="3564" y="146"/>
                      <a:pt x="3706" y="81"/>
                    </a:cubicBezTo>
                    <a:cubicBezTo>
                      <a:pt x="3699" y="53"/>
                      <a:pt x="3693" y="27"/>
                      <a:pt x="36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3"/>
              <p:cNvSpPr/>
              <p:nvPr/>
            </p:nvSpPr>
            <p:spPr>
              <a:xfrm>
                <a:off x="3398893" y="1229643"/>
                <a:ext cx="92183" cy="139021"/>
              </a:xfrm>
              <a:custGeom>
                <a:avLst/>
                <a:gdLst/>
                <a:ahLst/>
                <a:cxnLst/>
                <a:rect l="l" t="t" r="r" b="b"/>
                <a:pathLst>
                  <a:path w="927" h="1398" extrusionOk="0">
                    <a:moveTo>
                      <a:pt x="45" y="0"/>
                    </a:moveTo>
                    <a:cubicBezTo>
                      <a:pt x="42" y="0"/>
                      <a:pt x="39" y="1"/>
                      <a:pt x="37" y="1"/>
                    </a:cubicBezTo>
                    <a:cubicBezTo>
                      <a:pt x="15" y="5"/>
                      <a:pt x="1" y="25"/>
                      <a:pt x="5" y="48"/>
                    </a:cubicBezTo>
                    <a:cubicBezTo>
                      <a:pt x="6" y="55"/>
                      <a:pt x="31" y="187"/>
                      <a:pt x="92" y="366"/>
                    </a:cubicBezTo>
                    <a:cubicBezTo>
                      <a:pt x="99" y="391"/>
                      <a:pt x="108" y="416"/>
                      <a:pt x="118" y="442"/>
                    </a:cubicBezTo>
                    <a:cubicBezTo>
                      <a:pt x="154" y="538"/>
                      <a:pt x="200" y="646"/>
                      <a:pt x="257" y="754"/>
                    </a:cubicBezTo>
                    <a:cubicBezTo>
                      <a:pt x="435" y="1089"/>
                      <a:pt x="662" y="1307"/>
                      <a:pt x="926" y="1397"/>
                    </a:cubicBezTo>
                    <a:cubicBezTo>
                      <a:pt x="918" y="1366"/>
                      <a:pt x="911" y="1335"/>
                      <a:pt x="904" y="1305"/>
                    </a:cubicBezTo>
                    <a:cubicBezTo>
                      <a:pt x="682" y="1214"/>
                      <a:pt x="488" y="1018"/>
                      <a:pt x="330" y="718"/>
                    </a:cubicBezTo>
                    <a:cubicBezTo>
                      <a:pt x="275" y="616"/>
                      <a:pt x="232" y="512"/>
                      <a:pt x="196" y="418"/>
                    </a:cubicBezTo>
                    <a:cubicBezTo>
                      <a:pt x="186" y="392"/>
                      <a:pt x="177" y="367"/>
                      <a:pt x="170" y="343"/>
                    </a:cubicBezTo>
                    <a:cubicBezTo>
                      <a:pt x="108" y="166"/>
                      <a:pt x="83" y="36"/>
                      <a:pt x="83" y="33"/>
                    </a:cubicBezTo>
                    <a:cubicBezTo>
                      <a:pt x="81" y="14"/>
                      <a:pt x="64" y="0"/>
                      <a:pt x="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3"/>
              <p:cNvSpPr/>
              <p:nvPr/>
            </p:nvSpPr>
            <p:spPr>
              <a:xfrm>
                <a:off x="3015443" y="752418"/>
                <a:ext cx="463203" cy="509146"/>
              </a:xfrm>
              <a:custGeom>
                <a:avLst/>
                <a:gdLst/>
                <a:ahLst/>
                <a:cxnLst/>
                <a:rect l="l" t="t" r="r" b="b"/>
                <a:pathLst>
                  <a:path w="4658" h="5120" extrusionOk="0">
                    <a:moveTo>
                      <a:pt x="1747" y="1"/>
                    </a:moveTo>
                    <a:cubicBezTo>
                      <a:pt x="1747" y="1"/>
                      <a:pt x="1557" y="28"/>
                      <a:pt x="1314" y="73"/>
                    </a:cubicBezTo>
                    <a:cubicBezTo>
                      <a:pt x="1269" y="83"/>
                      <a:pt x="1224" y="91"/>
                      <a:pt x="1177" y="100"/>
                    </a:cubicBezTo>
                    <a:cubicBezTo>
                      <a:pt x="1005" y="136"/>
                      <a:pt x="818" y="182"/>
                      <a:pt x="662" y="234"/>
                    </a:cubicBezTo>
                    <a:cubicBezTo>
                      <a:pt x="0" y="454"/>
                      <a:pt x="45" y="1176"/>
                      <a:pt x="320" y="1817"/>
                    </a:cubicBezTo>
                    <a:cubicBezTo>
                      <a:pt x="382" y="1963"/>
                      <a:pt x="443" y="2116"/>
                      <a:pt x="498" y="2270"/>
                    </a:cubicBezTo>
                    <a:cubicBezTo>
                      <a:pt x="506" y="2289"/>
                      <a:pt x="513" y="2310"/>
                      <a:pt x="521" y="2331"/>
                    </a:cubicBezTo>
                    <a:cubicBezTo>
                      <a:pt x="708" y="2852"/>
                      <a:pt x="848" y="3375"/>
                      <a:pt x="900" y="3723"/>
                    </a:cubicBezTo>
                    <a:cubicBezTo>
                      <a:pt x="1009" y="4443"/>
                      <a:pt x="948" y="4049"/>
                      <a:pt x="896" y="5044"/>
                    </a:cubicBezTo>
                    <a:cubicBezTo>
                      <a:pt x="896" y="5044"/>
                      <a:pt x="1342" y="5119"/>
                      <a:pt x="2020" y="5119"/>
                    </a:cubicBezTo>
                    <a:cubicBezTo>
                      <a:pt x="2674" y="5119"/>
                      <a:pt x="3543" y="5049"/>
                      <a:pt x="4434" y="4771"/>
                    </a:cubicBezTo>
                    <a:cubicBezTo>
                      <a:pt x="4370" y="4459"/>
                      <a:pt x="4380" y="4429"/>
                      <a:pt x="4224" y="3693"/>
                    </a:cubicBezTo>
                    <a:cubicBezTo>
                      <a:pt x="4209" y="3629"/>
                      <a:pt x="4203" y="3570"/>
                      <a:pt x="4198" y="3522"/>
                    </a:cubicBezTo>
                    <a:cubicBezTo>
                      <a:pt x="4197" y="3510"/>
                      <a:pt x="4196" y="3497"/>
                      <a:pt x="4193" y="3486"/>
                    </a:cubicBezTo>
                    <a:lnTo>
                      <a:pt x="4193" y="3482"/>
                    </a:lnTo>
                    <a:cubicBezTo>
                      <a:pt x="4193" y="3482"/>
                      <a:pt x="4204" y="3471"/>
                      <a:pt x="4222" y="3453"/>
                    </a:cubicBezTo>
                    <a:cubicBezTo>
                      <a:pt x="4289" y="3382"/>
                      <a:pt x="4453" y="3191"/>
                      <a:pt x="4549" y="2967"/>
                    </a:cubicBezTo>
                    <a:cubicBezTo>
                      <a:pt x="4565" y="2930"/>
                      <a:pt x="4579" y="2892"/>
                      <a:pt x="4590" y="2852"/>
                    </a:cubicBezTo>
                    <a:cubicBezTo>
                      <a:pt x="4591" y="2848"/>
                      <a:pt x="4591" y="2846"/>
                      <a:pt x="4593" y="2842"/>
                    </a:cubicBezTo>
                    <a:cubicBezTo>
                      <a:pt x="4658" y="2605"/>
                      <a:pt x="4492" y="2219"/>
                      <a:pt x="4342" y="1769"/>
                    </a:cubicBezTo>
                    <a:cubicBezTo>
                      <a:pt x="4326" y="1721"/>
                      <a:pt x="4311" y="1675"/>
                      <a:pt x="4295" y="1626"/>
                    </a:cubicBezTo>
                    <a:cubicBezTo>
                      <a:pt x="4247" y="1474"/>
                      <a:pt x="4204" y="1315"/>
                      <a:pt x="4173" y="1155"/>
                    </a:cubicBezTo>
                    <a:cubicBezTo>
                      <a:pt x="4067" y="589"/>
                      <a:pt x="4328" y="172"/>
                      <a:pt x="3734" y="6"/>
                    </a:cubicBezTo>
                    <a:cubicBezTo>
                      <a:pt x="3727" y="4"/>
                      <a:pt x="3718" y="3"/>
                      <a:pt x="3705" y="3"/>
                    </a:cubicBezTo>
                    <a:cubicBezTo>
                      <a:pt x="3606" y="3"/>
                      <a:pt x="3350" y="61"/>
                      <a:pt x="3251" y="61"/>
                    </a:cubicBezTo>
                    <a:cubicBezTo>
                      <a:pt x="3242" y="61"/>
                      <a:pt x="3234" y="61"/>
                      <a:pt x="3227" y="60"/>
                    </a:cubicBezTo>
                    <a:cubicBezTo>
                      <a:pt x="3134" y="42"/>
                      <a:pt x="3031" y="28"/>
                      <a:pt x="2916" y="15"/>
                    </a:cubicBezTo>
                    <a:lnTo>
                      <a:pt x="174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3"/>
              <p:cNvSpPr/>
              <p:nvPr/>
            </p:nvSpPr>
            <p:spPr>
              <a:xfrm>
                <a:off x="3099472" y="1193346"/>
                <a:ext cx="357297" cy="71797"/>
              </a:xfrm>
              <a:custGeom>
                <a:avLst/>
                <a:gdLst/>
                <a:ahLst/>
                <a:cxnLst/>
                <a:rect l="l" t="t" r="r" b="b"/>
                <a:pathLst>
                  <a:path w="3593" h="722" extrusionOk="0">
                    <a:moveTo>
                      <a:pt x="3522" y="0"/>
                    </a:moveTo>
                    <a:cubicBezTo>
                      <a:pt x="2489" y="297"/>
                      <a:pt x="1612" y="370"/>
                      <a:pt x="999" y="370"/>
                    </a:cubicBezTo>
                    <a:cubicBezTo>
                      <a:pt x="405" y="370"/>
                      <a:pt x="59" y="302"/>
                      <a:pt x="59" y="302"/>
                    </a:cubicBezTo>
                    <a:lnTo>
                      <a:pt x="0" y="620"/>
                    </a:lnTo>
                    <a:cubicBezTo>
                      <a:pt x="388" y="693"/>
                      <a:pt x="775" y="722"/>
                      <a:pt x="1145" y="722"/>
                    </a:cubicBezTo>
                    <a:cubicBezTo>
                      <a:pt x="2489" y="722"/>
                      <a:pt x="3592" y="342"/>
                      <a:pt x="3592" y="342"/>
                    </a:cubicBezTo>
                    <a:lnTo>
                      <a:pt x="3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3"/>
              <p:cNvSpPr/>
              <p:nvPr/>
            </p:nvSpPr>
            <p:spPr>
              <a:xfrm>
                <a:off x="3186086" y="755302"/>
                <a:ext cx="130469" cy="112370"/>
              </a:xfrm>
              <a:custGeom>
                <a:avLst/>
                <a:gdLst/>
                <a:ahLst/>
                <a:cxnLst/>
                <a:rect l="l" t="t" r="r" b="b"/>
                <a:pathLst>
                  <a:path w="1312" h="1130" extrusionOk="0">
                    <a:moveTo>
                      <a:pt x="0" y="1"/>
                    </a:moveTo>
                    <a:lnTo>
                      <a:pt x="0" y="1"/>
                    </a:lnTo>
                    <a:cubicBezTo>
                      <a:pt x="5" y="461"/>
                      <a:pt x="885" y="1047"/>
                      <a:pt x="1311" y="1130"/>
                    </a:cubicBezTo>
                    <a:lnTo>
                      <a:pt x="1200" y="96"/>
                    </a:lnTo>
                    <a:lnTo>
                      <a:pt x="0"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3"/>
              <p:cNvSpPr/>
              <p:nvPr/>
            </p:nvSpPr>
            <p:spPr>
              <a:xfrm>
                <a:off x="3231233" y="1092114"/>
                <a:ext cx="204056" cy="27148"/>
              </a:xfrm>
              <a:custGeom>
                <a:avLst/>
                <a:gdLst/>
                <a:ahLst/>
                <a:cxnLst/>
                <a:rect l="l" t="t" r="r" b="b"/>
                <a:pathLst>
                  <a:path w="2052" h="273" extrusionOk="0">
                    <a:moveTo>
                      <a:pt x="890" y="0"/>
                    </a:moveTo>
                    <a:cubicBezTo>
                      <a:pt x="396" y="0"/>
                      <a:pt x="39" y="202"/>
                      <a:pt x="21" y="213"/>
                    </a:cubicBezTo>
                    <a:cubicBezTo>
                      <a:pt x="5" y="221"/>
                      <a:pt x="0" y="241"/>
                      <a:pt x="9" y="256"/>
                    </a:cubicBezTo>
                    <a:cubicBezTo>
                      <a:pt x="15" y="267"/>
                      <a:pt x="26" y="273"/>
                      <a:pt x="36" y="273"/>
                    </a:cubicBezTo>
                    <a:cubicBezTo>
                      <a:pt x="43" y="273"/>
                      <a:pt x="48" y="272"/>
                      <a:pt x="53" y="270"/>
                    </a:cubicBezTo>
                    <a:cubicBezTo>
                      <a:pt x="57" y="267"/>
                      <a:pt x="413" y="66"/>
                      <a:pt x="895" y="66"/>
                    </a:cubicBezTo>
                    <a:cubicBezTo>
                      <a:pt x="997" y="66"/>
                      <a:pt x="1104" y="75"/>
                      <a:pt x="1215" y="97"/>
                    </a:cubicBezTo>
                    <a:cubicBezTo>
                      <a:pt x="1378" y="129"/>
                      <a:pt x="1529" y="143"/>
                      <a:pt x="1666" y="143"/>
                    </a:cubicBezTo>
                    <a:cubicBezTo>
                      <a:pt x="1800" y="143"/>
                      <a:pt x="1921" y="130"/>
                      <a:pt x="2027" y="106"/>
                    </a:cubicBezTo>
                    <a:cubicBezTo>
                      <a:pt x="2026" y="94"/>
                      <a:pt x="2023" y="81"/>
                      <a:pt x="2022" y="70"/>
                    </a:cubicBezTo>
                    <a:lnTo>
                      <a:pt x="2022" y="67"/>
                    </a:lnTo>
                    <a:cubicBezTo>
                      <a:pt x="2022" y="67"/>
                      <a:pt x="2033" y="56"/>
                      <a:pt x="2051" y="33"/>
                    </a:cubicBezTo>
                    <a:lnTo>
                      <a:pt x="2051" y="33"/>
                    </a:lnTo>
                    <a:cubicBezTo>
                      <a:pt x="1943" y="61"/>
                      <a:pt x="1815" y="77"/>
                      <a:pt x="1671" y="77"/>
                    </a:cubicBezTo>
                    <a:cubicBezTo>
                      <a:pt x="1538" y="77"/>
                      <a:pt x="1390" y="63"/>
                      <a:pt x="1228" y="32"/>
                    </a:cubicBezTo>
                    <a:cubicBezTo>
                      <a:pt x="1111" y="9"/>
                      <a:pt x="997" y="0"/>
                      <a:pt x="890"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3"/>
              <p:cNvSpPr/>
              <p:nvPr/>
            </p:nvSpPr>
            <p:spPr>
              <a:xfrm>
                <a:off x="3210549" y="872644"/>
                <a:ext cx="172632" cy="63743"/>
              </a:xfrm>
              <a:custGeom>
                <a:avLst/>
                <a:gdLst/>
                <a:ahLst/>
                <a:cxnLst/>
                <a:rect l="l" t="t" r="r" b="b"/>
                <a:pathLst>
                  <a:path w="1736" h="641" extrusionOk="0">
                    <a:moveTo>
                      <a:pt x="38" y="1"/>
                    </a:moveTo>
                    <a:cubicBezTo>
                      <a:pt x="28" y="1"/>
                      <a:pt x="18" y="6"/>
                      <a:pt x="11" y="15"/>
                    </a:cubicBezTo>
                    <a:cubicBezTo>
                      <a:pt x="1" y="29"/>
                      <a:pt x="5" y="48"/>
                      <a:pt x="18" y="58"/>
                    </a:cubicBezTo>
                    <a:cubicBezTo>
                      <a:pt x="53" y="82"/>
                      <a:pt x="848" y="641"/>
                      <a:pt x="1238" y="641"/>
                    </a:cubicBezTo>
                    <a:cubicBezTo>
                      <a:pt x="1644" y="641"/>
                      <a:pt x="1733" y="202"/>
                      <a:pt x="1733" y="198"/>
                    </a:cubicBezTo>
                    <a:cubicBezTo>
                      <a:pt x="1736" y="182"/>
                      <a:pt x="1724" y="165"/>
                      <a:pt x="1707" y="161"/>
                    </a:cubicBezTo>
                    <a:cubicBezTo>
                      <a:pt x="1705" y="161"/>
                      <a:pt x="1703" y="161"/>
                      <a:pt x="1702" y="161"/>
                    </a:cubicBezTo>
                    <a:cubicBezTo>
                      <a:pt x="1686" y="161"/>
                      <a:pt x="1673" y="172"/>
                      <a:pt x="1670" y="187"/>
                    </a:cubicBezTo>
                    <a:cubicBezTo>
                      <a:pt x="1669" y="191"/>
                      <a:pt x="1591" y="577"/>
                      <a:pt x="1236" y="577"/>
                    </a:cubicBezTo>
                    <a:cubicBezTo>
                      <a:pt x="867" y="577"/>
                      <a:pt x="63" y="12"/>
                      <a:pt x="55" y="7"/>
                    </a:cubicBezTo>
                    <a:cubicBezTo>
                      <a:pt x="50" y="3"/>
                      <a:pt x="44" y="1"/>
                      <a:pt x="38"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3"/>
              <p:cNvSpPr/>
              <p:nvPr/>
            </p:nvSpPr>
            <p:spPr>
              <a:xfrm>
                <a:off x="3303428" y="1022603"/>
                <a:ext cx="100536" cy="133452"/>
              </a:xfrm>
              <a:custGeom>
                <a:avLst/>
                <a:gdLst/>
                <a:ahLst/>
                <a:cxnLst/>
                <a:rect l="l" t="t" r="r" b="b"/>
                <a:pathLst>
                  <a:path w="1011" h="1342" extrusionOk="0">
                    <a:moveTo>
                      <a:pt x="654" y="0"/>
                    </a:moveTo>
                    <a:cubicBezTo>
                      <a:pt x="644" y="0"/>
                      <a:pt x="634" y="1"/>
                      <a:pt x="624" y="3"/>
                    </a:cubicBezTo>
                    <a:lnTo>
                      <a:pt x="198" y="67"/>
                    </a:lnTo>
                    <a:cubicBezTo>
                      <a:pt x="82" y="84"/>
                      <a:pt x="1" y="192"/>
                      <a:pt x="17" y="308"/>
                    </a:cubicBezTo>
                    <a:lnTo>
                      <a:pt x="145" y="1159"/>
                    </a:lnTo>
                    <a:cubicBezTo>
                      <a:pt x="160" y="1264"/>
                      <a:pt x="250" y="1341"/>
                      <a:pt x="354" y="1341"/>
                    </a:cubicBezTo>
                    <a:cubicBezTo>
                      <a:pt x="365" y="1341"/>
                      <a:pt x="376" y="1341"/>
                      <a:pt x="387" y="1339"/>
                    </a:cubicBezTo>
                    <a:lnTo>
                      <a:pt x="813" y="1276"/>
                    </a:lnTo>
                    <a:cubicBezTo>
                      <a:pt x="929" y="1259"/>
                      <a:pt x="1010" y="1150"/>
                      <a:pt x="994" y="1033"/>
                    </a:cubicBezTo>
                    <a:lnTo>
                      <a:pt x="866" y="183"/>
                    </a:lnTo>
                    <a:cubicBezTo>
                      <a:pt x="851" y="77"/>
                      <a:pt x="759"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3"/>
              <p:cNvSpPr/>
              <p:nvPr/>
            </p:nvSpPr>
            <p:spPr>
              <a:xfrm>
                <a:off x="3311284" y="1029266"/>
                <a:ext cx="84824" cy="120325"/>
              </a:xfrm>
              <a:custGeom>
                <a:avLst/>
                <a:gdLst/>
                <a:ahLst/>
                <a:cxnLst/>
                <a:rect l="l" t="t" r="r" b="b"/>
                <a:pathLst>
                  <a:path w="853" h="1210" extrusionOk="0">
                    <a:moveTo>
                      <a:pt x="664" y="1"/>
                    </a:moveTo>
                    <a:cubicBezTo>
                      <a:pt x="663" y="1"/>
                      <a:pt x="662" y="1"/>
                      <a:pt x="661" y="1"/>
                    </a:cubicBezTo>
                    <a:lnTo>
                      <a:pt x="28" y="95"/>
                    </a:lnTo>
                    <a:cubicBezTo>
                      <a:pt x="13" y="98"/>
                      <a:pt x="0" y="112"/>
                      <a:pt x="4" y="128"/>
                    </a:cubicBezTo>
                    <a:lnTo>
                      <a:pt x="160" y="1184"/>
                    </a:lnTo>
                    <a:cubicBezTo>
                      <a:pt x="162" y="1198"/>
                      <a:pt x="174" y="1209"/>
                      <a:pt x="187" y="1209"/>
                    </a:cubicBezTo>
                    <a:cubicBezTo>
                      <a:pt x="189" y="1209"/>
                      <a:pt x="191" y="1209"/>
                      <a:pt x="192" y="1209"/>
                    </a:cubicBezTo>
                    <a:lnTo>
                      <a:pt x="825" y="1114"/>
                    </a:lnTo>
                    <a:cubicBezTo>
                      <a:pt x="840" y="1111"/>
                      <a:pt x="853" y="1097"/>
                      <a:pt x="849" y="1082"/>
                    </a:cubicBezTo>
                    <a:lnTo>
                      <a:pt x="693" y="26"/>
                    </a:lnTo>
                    <a:cubicBezTo>
                      <a:pt x="690" y="12"/>
                      <a:pt x="678" y="1"/>
                      <a:pt x="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3"/>
              <p:cNvSpPr/>
              <p:nvPr/>
            </p:nvSpPr>
            <p:spPr>
              <a:xfrm>
                <a:off x="3323814" y="994759"/>
                <a:ext cx="38981" cy="39081"/>
              </a:xfrm>
              <a:custGeom>
                <a:avLst/>
                <a:gdLst/>
                <a:ahLst/>
                <a:cxnLst/>
                <a:rect l="l" t="t" r="r" b="b"/>
                <a:pathLst>
                  <a:path w="392" h="393" extrusionOk="0">
                    <a:moveTo>
                      <a:pt x="194" y="114"/>
                    </a:moveTo>
                    <a:cubicBezTo>
                      <a:pt x="195" y="114"/>
                      <a:pt x="195" y="114"/>
                      <a:pt x="196" y="114"/>
                    </a:cubicBezTo>
                    <a:cubicBezTo>
                      <a:pt x="241" y="114"/>
                      <a:pt x="279" y="151"/>
                      <a:pt x="279" y="197"/>
                    </a:cubicBezTo>
                    <a:cubicBezTo>
                      <a:pt x="279" y="242"/>
                      <a:pt x="241" y="280"/>
                      <a:pt x="196" y="280"/>
                    </a:cubicBezTo>
                    <a:cubicBezTo>
                      <a:pt x="151" y="280"/>
                      <a:pt x="113" y="242"/>
                      <a:pt x="113" y="197"/>
                    </a:cubicBezTo>
                    <a:cubicBezTo>
                      <a:pt x="113" y="151"/>
                      <a:pt x="150" y="114"/>
                      <a:pt x="194" y="114"/>
                    </a:cubicBezTo>
                    <a:close/>
                    <a:moveTo>
                      <a:pt x="196" y="1"/>
                    </a:moveTo>
                    <a:cubicBezTo>
                      <a:pt x="89" y="1"/>
                      <a:pt x="1" y="89"/>
                      <a:pt x="1" y="197"/>
                    </a:cubicBezTo>
                    <a:cubicBezTo>
                      <a:pt x="1" y="303"/>
                      <a:pt x="89" y="393"/>
                      <a:pt x="196" y="393"/>
                    </a:cubicBezTo>
                    <a:cubicBezTo>
                      <a:pt x="304" y="393"/>
                      <a:pt x="392" y="303"/>
                      <a:pt x="392" y="197"/>
                    </a:cubicBezTo>
                    <a:cubicBezTo>
                      <a:pt x="392" y="89"/>
                      <a:pt x="304"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3"/>
              <p:cNvSpPr/>
              <p:nvPr/>
            </p:nvSpPr>
            <p:spPr>
              <a:xfrm>
                <a:off x="3155160" y="750230"/>
                <a:ext cx="224740" cy="262528"/>
              </a:xfrm>
              <a:custGeom>
                <a:avLst/>
                <a:gdLst/>
                <a:ahLst/>
                <a:cxnLst/>
                <a:rect l="l" t="t" r="r" b="b"/>
                <a:pathLst>
                  <a:path w="2260" h="2640" extrusionOk="0">
                    <a:moveTo>
                      <a:pt x="1768" y="1"/>
                    </a:moveTo>
                    <a:cubicBezTo>
                      <a:pt x="1762" y="1"/>
                      <a:pt x="1757" y="1"/>
                      <a:pt x="1752" y="3"/>
                    </a:cubicBezTo>
                    <a:cubicBezTo>
                      <a:pt x="1722" y="11"/>
                      <a:pt x="1704" y="42"/>
                      <a:pt x="1714" y="71"/>
                    </a:cubicBezTo>
                    <a:cubicBezTo>
                      <a:pt x="1718" y="87"/>
                      <a:pt x="2123" y="1579"/>
                      <a:pt x="1839" y="2496"/>
                    </a:cubicBezTo>
                    <a:cubicBezTo>
                      <a:pt x="1644" y="2362"/>
                      <a:pt x="964" y="1803"/>
                      <a:pt x="115" y="61"/>
                    </a:cubicBezTo>
                    <a:cubicBezTo>
                      <a:pt x="105" y="41"/>
                      <a:pt x="85" y="29"/>
                      <a:pt x="65" y="29"/>
                    </a:cubicBezTo>
                    <a:cubicBezTo>
                      <a:pt x="56" y="29"/>
                      <a:pt x="48" y="31"/>
                      <a:pt x="40" y="35"/>
                    </a:cubicBezTo>
                    <a:cubicBezTo>
                      <a:pt x="11" y="50"/>
                      <a:pt x="0" y="84"/>
                      <a:pt x="15" y="111"/>
                    </a:cubicBezTo>
                    <a:cubicBezTo>
                      <a:pt x="1041" y="2214"/>
                      <a:pt x="1813" y="2616"/>
                      <a:pt x="1845" y="2632"/>
                    </a:cubicBezTo>
                    <a:cubicBezTo>
                      <a:pt x="1852" y="2637"/>
                      <a:pt x="1861" y="2639"/>
                      <a:pt x="1869" y="2639"/>
                    </a:cubicBezTo>
                    <a:cubicBezTo>
                      <a:pt x="1875" y="2639"/>
                      <a:pt x="1884" y="2637"/>
                      <a:pt x="1890" y="2635"/>
                    </a:cubicBezTo>
                    <a:cubicBezTo>
                      <a:pt x="1905" y="2629"/>
                      <a:pt x="1916" y="2616"/>
                      <a:pt x="1922" y="2601"/>
                    </a:cubicBezTo>
                    <a:cubicBezTo>
                      <a:pt x="2260" y="1656"/>
                      <a:pt x="1839" y="108"/>
                      <a:pt x="1821" y="42"/>
                    </a:cubicBezTo>
                    <a:cubicBezTo>
                      <a:pt x="1814" y="18"/>
                      <a:pt x="1792" y="1"/>
                      <a:pt x="1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3"/>
              <p:cNvSpPr/>
              <p:nvPr/>
            </p:nvSpPr>
            <p:spPr>
              <a:xfrm>
                <a:off x="3039607" y="442456"/>
                <a:ext cx="428199" cy="319012"/>
              </a:xfrm>
              <a:custGeom>
                <a:avLst/>
                <a:gdLst/>
                <a:ahLst/>
                <a:cxnLst/>
                <a:rect l="l" t="t" r="r" b="b"/>
                <a:pathLst>
                  <a:path w="4306" h="3208" extrusionOk="0">
                    <a:moveTo>
                      <a:pt x="2639" y="0"/>
                    </a:moveTo>
                    <a:cubicBezTo>
                      <a:pt x="2534" y="0"/>
                      <a:pt x="2426" y="21"/>
                      <a:pt x="2316" y="65"/>
                    </a:cubicBezTo>
                    <a:lnTo>
                      <a:pt x="2043" y="54"/>
                    </a:lnTo>
                    <a:cubicBezTo>
                      <a:pt x="2029" y="53"/>
                      <a:pt x="2015" y="53"/>
                      <a:pt x="2001" y="53"/>
                    </a:cubicBezTo>
                    <a:cubicBezTo>
                      <a:pt x="1658" y="53"/>
                      <a:pt x="1334" y="224"/>
                      <a:pt x="1150" y="516"/>
                    </a:cubicBezTo>
                    <a:cubicBezTo>
                      <a:pt x="1004" y="744"/>
                      <a:pt x="895" y="1004"/>
                      <a:pt x="848" y="1196"/>
                    </a:cubicBezTo>
                    <a:cubicBezTo>
                      <a:pt x="807" y="1365"/>
                      <a:pt x="749" y="1507"/>
                      <a:pt x="517" y="1847"/>
                    </a:cubicBezTo>
                    <a:cubicBezTo>
                      <a:pt x="0" y="2601"/>
                      <a:pt x="639" y="3208"/>
                      <a:pt x="639" y="3208"/>
                    </a:cubicBezTo>
                    <a:lnTo>
                      <a:pt x="3955" y="3148"/>
                    </a:lnTo>
                    <a:cubicBezTo>
                      <a:pt x="3955" y="3148"/>
                      <a:pt x="4306" y="2703"/>
                      <a:pt x="3909" y="2383"/>
                    </a:cubicBezTo>
                    <a:cubicBezTo>
                      <a:pt x="3513" y="2062"/>
                      <a:pt x="3954" y="1731"/>
                      <a:pt x="3694" y="955"/>
                    </a:cubicBezTo>
                    <a:cubicBezTo>
                      <a:pt x="3690" y="946"/>
                      <a:pt x="3688" y="936"/>
                      <a:pt x="3684" y="926"/>
                    </a:cubicBezTo>
                    <a:cubicBezTo>
                      <a:pt x="3507" y="418"/>
                      <a:pt x="3111" y="0"/>
                      <a:pt x="26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3"/>
              <p:cNvSpPr/>
              <p:nvPr/>
            </p:nvSpPr>
            <p:spPr>
              <a:xfrm>
                <a:off x="3344498" y="597089"/>
                <a:ext cx="35700" cy="64140"/>
              </a:xfrm>
              <a:custGeom>
                <a:avLst/>
                <a:gdLst/>
                <a:ahLst/>
                <a:cxnLst/>
                <a:rect l="l" t="t" r="r" b="b"/>
                <a:pathLst>
                  <a:path w="359" h="645" extrusionOk="0">
                    <a:moveTo>
                      <a:pt x="157" y="0"/>
                    </a:moveTo>
                    <a:cubicBezTo>
                      <a:pt x="77" y="0"/>
                      <a:pt x="0" y="91"/>
                      <a:pt x="0" y="91"/>
                    </a:cubicBezTo>
                    <a:lnTo>
                      <a:pt x="29" y="637"/>
                    </a:lnTo>
                    <a:cubicBezTo>
                      <a:pt x="49" y="642"/>
                      <a:pt x="67" y="644"/>
                      <a:pt x="85" y="644"/>
                    </a:cubicBezTo>
                    <a:cubicBezTo>
                      <a:pt x="302" y="644"/>
                      <a:pt x="359" y="279"/>
                      <a:pt x="270" y="91"/>
                    </a:cubicBezTo>
                    <a:cubicBezTo>
                      <a:pt x="237" y="23"/>
                      <a:pt x="197" y="0"/>
                      <a:pt x="157" y="0"/>
                    </a:cubicBezTo>
                    <a:close/>
                  </a:path>
                </a:pathLst>
              </a:custGeom>
              <a:solidFill>
                <a:srgbClr val="ED6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3"/>
              <p:cNvSpPr/>
              <p:nvPr/>
            </p:nvSpPr>
            <p:spPr>
              <a:xfrm>
                <a:off x="3305517" y="575808"/>
                <a:ext cx="92979" cy="93178"/>
              </a:xfrm>
              <a:custGeom>
                <a:avLst/>
                <a:gdLst/>
                <a:ahLst/>
                <a:cxnLst/>
                <a:rect l="l" t="t" r="r" b="b"/>
                <a:pathLst>
                  <a:path w="935" h="937" extrusionOk="0">
                    <a:moveTo>
                      <a:pt x="502" y="1"/>
                    </a:moveTo>
                    <a:cubicBezTo>
                      <a:pt x="350" y="1"/>
                      <a:pt x="219" y="68"/>
                      <a:pt x="219" y="68"/>
                    </a:cubicBezTo>
                    <a:cubicBezTo>
                      <a:pt x="0" y="668"/>
                      <a:pt x="295" y="912"/>
                      <a:pt x="295" y="912"/>
                    </a:cubicBezTo>
                    <a:cubicBezTo>
                      <a:pt x="356" y="929"/>
                      <a:pt x="413" y="936"/>
                      <a:pt x="465" y="936"/>
                    </a:cubicBezTo>
                    <a:cubicBezTo>
                      <a:pt x="580" y="936"/>
                      <a:pt x="672" y="899"/>
                      <a:pt x="741" y="839"/>
                    </a:cubicBezTo>
                    <a:cubicBezTo>
                      <a:pt x="766" y="817"/>
                      <a:pt x="789" y="791"/>
                      <a:pt x="809" y="762"/>
                    </a:cubicBezTo>
                    <a:cubicBezTo>
                      <a:pt x="933" y="586"/>
                      <a:pt x="934" y="318"/>
                      <a:pt x="836" y="174"/>
                    </a:cubicBezTo>
                    <a:cubicBezTo>
                      <a:pt x="823" y="155"/>
                      <a:pt x="810" y="139"/>
                      <a:pt x="798" y="124"/>
                    </a:cubicBezTo>
                    <a:cubicBezTo>
                      <a:pt x="777" y="102"/>
                      <a:pt x="753" y="81"/>
                      <a:pt x="729" y="65"/>
                    </a:cubicBezTo>
                    <a:cubicBezTo>
                      <a:pt x="657" y="17"/>
                      <a:pt x="577" y="1"/>
                      <a:pt x="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3"/>
              <p:cNvSpPr/>
              <p:nvPr/>
            </p:nvSpPr>
            <p:spPr>
              <a:xfrm>
                <a:off x="3186285" y="680223"/>
                <a:ext cx="119331" cy="103818"/>
              </a:xfrm>
              <a:custGeom>
                <a:avLst/>
                <a:gdLst/>
                <a:ahLst/>
                <a:cxnLst/>
                <a:rect l="l" t="t" r="r" b="b"/>
                <a:pathLst>
                  <a:path w="1200" h="1044" extrusionOk="0">
                    <a:moveTo>
                      <a:pt x="106" y="0"/>
                    </a:moveTo>
                    <a:cubicBezTo>
                      <a:pt x="173" y="214"/>
                      <a:pt x="167" y="568"/>
                      <a:pt x="0" y="755"/>
                    </a:cubicBezTo>
                    <a:cubicBezTo>
                      <a:pt x="330" y="975"/>
                      <a:pt x="581" y="1043"/>
                      <a:pt x="766" y="1043"/>
                    </a:cubicBezTo>
                    <a:cubicBezTo>
                      <a:pt x="1075" y="1043"/>
                      <a:pt x="1199" y="851"/>
                      <a:pt x="1199" y="851"/>
                    </a:cubicBezTo>
                    <a:lnTo>
                      <a:pt x="1177" y="298"/>
                    </a:lnTo>
                    <a:cubicBezTo>
                      <a:pt x="1153" y="299"/>
                      <a:pt x="1130" y="300"/>
                      <a:pt x="1106" y="300"/>
                    </a:cubicBezTo>
                    <a:cubicBezTo>
                      <a:pt x="843" y="300"/>
                      <a:pt x="548" y="201"/>
                      <a:pt x="345" y="116"/>
                    </a:cubicBezTo>
                    <a:cubicBezTo>
                      <a:pt x="320" y="105"/>
                      <a:pt x="297" y="96"/>
                      <a:pt x="276" y="85"/>
                    </a:cubicBezTo>
                    <a:cubicBezTo>
                      <a:pt x="171" y="23"/>
                      <a:pt x="106" y="0"/>
                      <a:pt x="106"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3"/>
              <p:cNvSpPr/>
              <p:nvPr/>
            </p:nvSpPr>
            <p:spPr>
              <a:xfrm>
                <a:off x="3213532" y="688675"/>
                <a:ext cx="90791" cy="47235"/>
              </a:xfrm>
              <a:custGeom>
                <a:avLst/>
                <a:gdLst/>
                <a:ahLst/>
                <a:cxnLst/>
                <a:rect l="l" t="t" r="r" b="b"/>
                <a:pathLst>
                  <a:path w="913" h="475" extrusionOk="0">
                    <a:moveTo>
                      <a:pt x="1" y="0"/>
                    </a:moveTo>
                    <a:lnTo>
                      <a:pt x="1" y="0"/>
                    </a:lnTo>
                    <a:cubicBezTo>
                      <a:pt x="242" y="290"/>
                      <a:pt x="672" y="421"/>
                      <a:pt x="913" y="475"/>
                    </a:cubicBezTo>
                    <a:lnTo>
                      <a:pt x="903" y="213"/>
                    </a:lnTo>
                    <a:cubicBezTo>
                      <a:pt x="879" y="214"/>
                      <a:pt x="856" y="215"/>
                      <a:pt x="832" y="215"/>
                    </a:cubicBezTo>
                    <a:cubicBezTo>
                      <a:pt x="569" y="215"/>
                      <a:pt x="274" y="116"/>
                      <a:pt x="70" y="31"/>
                    </a:cubicBezTo>
                    <a:cubicBezTo>
                      <a:pt x="45" y="20"/>
                      <a:pt x="23" y="10"/>
                      <a:pt x="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3"/>
              <p:cNvSpPr/>
              <p:nvPr/>
            </p:nvSpPr>
            <p:spPr>
              <a:xfrm>
                <a:off x="3187081" y="485216"/>
                <a:ext cx="176312" cy="225635"/>
              </a:xfrm>
              <a:custGeom>
                <a:avLst/>
                <a:gdLst/>
                <a:ahLst/>
                <a:cxnLst/>
                <a:rect l="l" t="t" r="r" b="b"/>
                <a:pathLst>
                  <a:path w="1773" h="2269" extrusionOk="0">
                    <a:moveTo>
                      <a:pt x="801" y="0"/>
                    </a:moveTo>
                    <a:cubicBezTo>
                      <a:pt x="716" y="0"/>
                      <a:pt x="627" y="13"/>
                      <a:pt x="535" y="46"/>
                    </a:cubicBezTo>
                    <a:cubicBezTo>
                      <a:pt x="218" y="162"/>
                      <a:pt x="19" y="476"/>
                      <a:pt x="36" y="813"/>
                    </a:cubicBezTo>
                    <a:cubicBezTo>
                      <a:pt x="0" y="1134"/>
                      <a:pt x="5" y="1470"/>
                      <a:pt x="71" y="1833"/>
                    </a:cubicBezTo>
                    <a:cubicBezTo>
                      <a:pt x="78" y="1875"/>
                      <a:pt x="87" y="1918"/>
                      <a:pt x="97" y="1962"/>
                    </a:cubicBezTo>
                    <a:lnTo>
                      <a:pt x="98" y="1962"/>
                    </a:lnTo>
                    <a:cubicBezTo>
                      <a:pt x="121" y="1975"/>
                      <a:pt x="649" y="2269"/>
                      <a:pt x="1123" y="2269"/>
                    </a:cubicBezTo>
                    <a:cubicBezTo>
                      <a:pt x="1320" y="2269"/>
                      <a:pt x="1508" y="2218"/>
                      <a:pt x="1646" y="2075"/>
                    </a:cubicBezTo>
                    <a:cubicBezTo>
                      <a:pt x="1740" y="1979"/>
                      <a:pt x="1766" y="1766"/>
                      <a:pt x="1772" y="1378"/>
                    </a:cubicBezTo>
                    <a:cubicBezTo>
                      <a:pt x="1773" y="1327"/>
                      <a:pt x="1773" y="1273"/>
                      <a:pt x="1773" y="1214"/>
                    </a:cubicBezTo>
                    <a:lnTo>
                      <a:pt x="1773" y="1046"/>
                    </a:lnTo>
                    <a:cubicBezTo>
                      <a:pt x="1772" y="553"/>
                      <a:pt x="1604" y="208"/>
                      <a:pt x="1337" y="125"/>
                    </a:cubicBezTo>
                    <a:cubicBezTo>
                      <a:pt x="1209" y="86"/>
                      <a:pt x="1020" y="0"/>
                      <a:pt x="801"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3"/>
              <p:cNvSpPr/>
              <p:nvPr/>
            </p:nvSpPr>
            <p:spPr>
              <a:xfrm>
                <a:off x="3322919" y="544683"/>
                <a:ext cx="46141" cy="25457"/>
              </a:xfrm>
              <a:custGeom>
                <a:avLst/>
                <a:gdLst/>
                <a:ahLst/>
                <a:cxnLst/>
                <a:rect l="l" t="t" r="r" b="b"/>
                <a:pathLst>
                  <a:path w="464" h="256" extrusionOk="0">
                    <a:moveTo>
                      <a:pt x="98" y="1"/>
                    </a:moveTo>
                    <a:cubicBezTo>
                      <a:pt x="98" y="1"/>
                      <a:pt x="1" y="10"/>
                      <a:pt x="34" y="101"/>
                    </a:cubicBezTo>
                    <a:cubicBezTo>
                      <a:pt x="68" y="190"/>
                      <a:pt x="265" y="91"/>
                      <a:pt x="405" y="256"/>
                    </a:cubicBezTo>
                    <a:cubicBezTo>
                      <a:pt x="405" y="256"/>
                      <a:pt x="464" y="41"/>
                      <a:pt x="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3"/>
              <p:cNvSpPr/>
              <p:nvPr/>
            </p:nvSpPr>
            <p:spPr>
              <a:xfrm>
                <a:off x="3252017" y="544683"/>
                <a:ext cx="46241" cy="25457"/>
              </a:xfrm>
              <a:custGeom>
                <a:avLst/>
                <a:gdLst/>
                <a:ahLst/>
                <a:cxnLst/>
                <a:rect l="l" t="t" r="r" b="b"/>
                <a:pathLst>
                  <a:path w="465" h="256" extrusionOk="0">
                    <a:moveTo>
                      <a:pt x="367" y="1"/>
                    </a:moveTo>
                    <a:cubicBezTo>
                      <a:pt x="0" y="41"/>
                      <a:pt x="61" y="256"/>
                      <a:pt x="61" y="256"/>
                    </a:cubicBezTo>
                    <a:cubicBezTo>
                      <a:pt x="200" y="91"/>
                      <a:pt x="397" y="190"/>
                      <a:pt x="431" y="101"/>
                    </a:cubicBezTo>
                    <a:cubicBezTo>
                      <a:pt x="465" y="10"/>
                      <a:pt x="367" y="1"/>
                      <a:pt x="3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3"/>
              <p:cNvSpPr/>
              <p:nvPr/>
            </p:nvSpPr>
            <p:spPr>
              <a:xfrm>
                <a:off x="3243663" y="605840"/>
                <a:ext cx="41865" cy="16706"/>
              </a:xfrm>
              <a:custGeom>
                <a:avLst/>
                <a:gdLst/>
                <a:ahLst/>
                <a:cxnLst/>
                <a:rect l="l" t="t" r="r" b="b"/>
                <a:pathLst>
                  <a:path w="421" h="168" extrusionOk="0">
                    <a:moveTo>
                      <a:pt x="210" y="1"/>
                    </a:moveTo>
                    <a:cubicBezTo>
                      <a:pt x="95" y="1"/>
                      <a:pt x="0" y="38"/>
                      <a:pt x="0" y="85"/>
                    </a:cubicBezTo>
                    <a:cubicBezTo>
                      <a:pt x="0" y="130"/>
                      <a:pt x="95" y="168"/>
                      <a:pt x="210" y="168"/>
                    </a:cubicBezTo>
                    <a:cubicBezTo>
                      <a:pt x="326" y="168"/>
                      <a:pt x="420" y="130"/>
                      <a:pt x="420" y="85"/>
                    </a:cubicBezTo>
                    <a:cubicBezTo>
                      <a:pt x="420" y="38"/>
                      <a:pt x="326" y="1"/>
                      <a:pt x="210" y="1"/>
                    </a:cubicBezTo>
                    <a:close/>
                  </a:path>
                </a:pathLst>
              </a:custGeom>
              <a:solidFill>
                <a:srgbClr val="EB3B40">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3"/>
              <p:cNvSpPr/>
              <p:nvPr/>
            </p:nvSpPr>
            <p:spPr>
              <a:xfrm>
                <a:off x="3344498" y="605840"/>
                <a:ext cx="18894" cy="16507"/>
              </a:xfrm>
              <a:custGeom>
                <a:avLst/>
                <a:gdLst/>
                <a:ahLst/>
                <a:cxnLst/>
                <a:rect l="l" t="t" r="r" b="b"/>
                <a:pathLst>
                  <a:path w="190" h="166" extrusionOk="0">
                    <a:moveTo>
                      <a:pt x="190" y="1"/>
                    </a:moveTo>
                    <a:lnTo>
                      <a:pt x="190" y="1"/>
                    </a:lnTo>
                    <a:cubicBezTo>
                      <a:pt x="84" y="5"/>
                      <a:pt x="0" y="41"/>
                      <a:pt x="0" y="85"/>
                    </a:cubicBezTo>
                    <a:cubicBezTo>
                      <a:pt x="0" y="127"/>
                      <a:pt x="83" y="162"/>
                      <a:pt x="189" y="165"/>
                    </a:cubicBezTo>
                    <a:cubicBezTo>
                      <a:pt x="190" y="114"/>
                      <a:pt x="190" y="60"/>
                      <a:pt x="190" y="1"/>
                    </a:cubicBezTo>
                    <a:close/>
                  </a:path>
                </a:pathLst>
              </a:custGeom>
              <a:solidFill>
                <a:srgbClr val="EB3B40">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3"/>
              <p:cNvSpPr/>
              <p:nvPr/>
            </p:nvSpPr>
            <p:spPr>
              <a:xfrm>
                <a:off x="3276678" y="577896"/>
                <a:ext cx="12729" cy="22573"/>
              </a:xfrm>
              <a:custGeom>
                <a:avLst/>
                <a:gdLst/>
                <a:ahLst/>
                <a:cxnLst/>
                <a:rect l="l" t="t" r="r" b="b"/>
                <a:pathLst>
                  <a:path w="128" h="227" extrusionOk="0">
                    <a:moveTo>
                      <a:pt x="63" y="1"/>
                    </a:moveTo>
                    <a:cubicBezTo>
                      <a:pt x="29" y="1"/>
                      <a:pt x="0" y="52"/>
                      <a:pt x="0" y="114"/>
                    </a:cubicBezTo>
                    <a:cubicBezTo>
                      <a:pt x="0" y="176"/>
                      <a:pt x="29" y="227"/>
                      <a:pt x="63" y="227"/>
                    </a:cubicBezTo>
                    <a:cubicBezTo>
                      <a:pt x="99" y="227"/>
                      <a:pt x="128" y="176"/>
                      <a:pt x="128" y="114"/>
                    </a:cubicBezTo>
                    <a:cubicBezTo>
                      <a:pt x="128" y="52"/>
                      <a:pt x="99"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3"/>
              <p:cNvSpPr/>
              <p:nvPr/>
            </p:nvSpPr>
            <p:spPr>
              <a:xfrm>
                <a:off x="3338034" y="577896"/>
                <a:ext cx="12828" cy="22573"/>
              </a:xfrm>
              <a:custGeom>
                <a:avLst/>
                <a:gdLst/>
                <a:ahLst/>
                <a:cxnLst/>
                <a:rect l="l" t="t" r="r" b="b"/>
                <a:pathLst>
                  <a:path w="129" h="227" extrusionOk="0">
                    <a:moveTo>
                      <a:pt x="64" y="1"/>
                    </a:moveTo>
                    <a:cubicBezTo>
                      <a:pt x="30" y="1"/>
                      <a:pt x="1" y="52"/>
                      <a:pt x="1" y="114"/>
                    </a:cubicBezTo>
                    <a:cubicBezTo>
                      <a:pt x="1" y="176"/>
                      <a:pt x="30" y="227"/>
                      <a:pt x="64" y="227"/>
                    </a:cubicBezTo>
                    <a:cubicBezTo>
                      <a:pt x="99" y="227"/>
                      <a:pt x="128" y="176"/>
                      <a:pt x="128" y="114"/>
                    </a:cubicBezTo>
                    <a:cubicBezTo>
                      <a:pt x="128" y="52"/>
                      <a:pt x="9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3"/>
              <p:cNvSpPr/>
              <p:nvPr/>
            </p:nvSpPr>
            <p:spPr>
              <a:xfrm>
                <a:off x="3289606" y="632689"/>
                <a:ext cx="53997" cy="15911"/>
              </a:xfrm>
              <a:custGeom>
                <a:avLst/>
                <a:gdLst/>
                <a:ahLst/>
                <a:cxnLst/>
                <a:rect l="l" t="t" r="r" b="b"/>
                <a:pathLst>
                  <a:path w="543" h="160" extrusionOk="0">
                    <a:moveTo>
                      <a:pt x="30" y="0"/>
                    </a:moveTo>
                    <a:cubicBezTo>
                      <a:pt x="23" y="0"/>
                      <a:pt x="15" y="3"/>
                      <a:pt x="10" y="10"/>
                    </a:cubicBezTo>
                    <a:cubicBezTo>
                      <a:pt x="1" y="20"/>
                      <a:pt x="3" y="38"/>
                      <a:pt x="14" y="46"/>
                    </a:cubicBezTo>
                    <a:cubicBezTo>
                      <a:pt x="15" y="48"/>
                      <a:pt x="155" y="160"/>
                      <a:pt x="315" y="160"/>
                    </a:cubicBezTo>
                    <a:cubicBezTo>
                      <a:pt x="387" y="160"/>
                      <a:pt x="464" y="137"/>
                      <a:pt x="533" y="70"/>
                    </a:cubicBezTo>
                    <a:cubicBezTo>
                      <a:pt x="543" y="59"/>
                      <a:pt x="543" y="44"/>
                      <a:pt x="533" y="33"/>
                    </a:cubicBezTo>
                    <a:cubicBezTo>
                      <a:pt x="527" y="28"/>
                      <a:pt x="521" y="26"/>
                      <a:pt x="514" y="26"/>
                    </a:cubicBezTo>
                    <a:cubicBezTo>
                      <a:pt x="508" y="26"/>
                      <a:pt x="501" y="28"/>
                      <a:pt x="496" y="33"/>
                    </a:cubicBezTo>
                    <a:cubicBezTo>
                      <a:pt x="438" y="90"/>
                      <a:pt x="374" y="110"/>
                      <a:pt x="312" y="110"/>
                    </a:cubicBezTo>
                    <a:cubicBezTo>
                      <a:pt x="176" y="110"/>
                      <a:pt x="54" y="12"/>
                      <a:pt x="46" y="6"/>
                    </a:cubicBezTo>
                    <a:cubicBezTo>
                      <a:pt x="42" y="2"/>
                      <a:pt x="36"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3"/>
              <p:cNvSpPr/>
              <p:nvPr/>
            </p:nvSpPr>
            <p:spPr>
              <a:xfrm>
                <a:off x="3309494" y="580283"/>
                <a:ext cx="20883" cy="32816"/>
              </a:xfrm>
              <a:custGeom>
                <a:avLst/>
                <a:gdLst/>
                <a:ahLst/>
                <a:cxnLst/>
                <a:rect l="l" t="t" r="r" b="b"/>
                <a:pathLst>
                  <a:path w="210" h="330" extrusionOk="0">
                    <a:moveTo>
                      <a:pt x="86" y="0"/>
                    </a:moveTo>
                    <a:cubicBezTo>
                      <a:pt x="84" y="0"/>
                      <a:pt x="81" y="1"/>
                      <a:pt x="79" y="2"/>
                    </a:cubicBezTo>
                    <a:cubicBezTo>
                      <a:pt x="65" y="7"/>
                      <a:pt x="58" y="21"/>
                      <a:pt x="63" y="34"/>
                    </a:cubicBezTo>
                    <a:lnTo>
                      <a:pt x="147" y="277"/>
                    </a:lnTo>
                    <a:cubicBezTo>
                      <a:pt x="144" y="278"/>
                      <a:pt x="140" y="278"/>
                      <a:pt x="137" y="278"/>
                    </a:cubicBezTo>
                    <a:cubicBezTo>
                      <a:pt x="111" y="278"/>
                      <a:pt x="76" y="274"/>
                      <a:pt x="42" y="255"/>
                    </a:cubicBezTo>
                    <a:cubicBezTo>
                      <a:pt x="38" y="252"/>
                      <a:pt x="33" y="251"/>
                      <a:pt x="29" y="251"/>
                    </a:cubicBezTo>
                    <a:cubicBezTo>
                      <a:pt x="20" y="251"/>
                      <a:pt x="11" y="256"/>
                      <a:pt x="7" y="265"/>
                    </a:cubicBezTo>
                    <a:cubicBezTo>
                      <a:pt x="1" y="277"/>
                      <a:pt x="5" y="293"/>
                      <a:pt x="17" y="299"/>
                    </a:cubicBezTo>
                    <a:cubicBezTo>
                      <a:pt x="62" y="323"/>
                      <a:pt x="105" y="329"/>
                      <a:pt x="137" y="329"/>
                    </a:cubicBezTo>
                    <a:cubicBezTo>
                      <a:pt x="167" y="329"/>
                      <a:pt x="187" y="324"/>
                      <a:pt x="188" y="324"/>
                    </a:cubicBezTo>
                    <a:cubicBezTo>
                      <a:pt x="195" y="323"/>
                      <a:pt x="202" y="318"/>
                      <a:pt x="205" y="312"/>
                    </a:cubicBezTo>
                    <a:cubicBezTo>
                      <a:pt x="209" y="305"/>
                      <a:pt x="209" y="297"/>
                      <a:pt x="207" y="291"/>
                    </a:cubicBezTo>
                    <a:lnTo>
                      <a:pt x="111" y="17"/>
                    </a:lnTo>
                    <a:cubicBezTo>
                      <a:pt x="107" y="7"/>
                      <a:pt x="97"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3"/>
              <p:cNvSpPr/>
              <p:nvPr/>
            </p:nvSpPr>
            <p:spPr>
              <a:xfrm>
                <a:off x="3194141" y="655064"/>
                <a:ext cx="22872" cy="25358"/>
              </a:xfrm>
              <a:custGeom>
                <a:avLst/>
                <a:gdLst/>
                <a:ahLst/>
                <a:cxnLst/>
                <a:rect l="l" t="t" r="r" b="b"/>
                <a:pathLst>
                  <a:path w="230" h="255" extrusionOk="0">
                    <a:moveTo>
                      <a:pt x="230" y="0"/>
                    </a:moveTo>
                    <a:cubicBezTo>
                      <a:pt x="124" y="103"/>
                      <a:pt x="5" y="123"/>
                      <a:pt x="1" y="125"/>
                    </a:cubicBezTo>
                    <a:cubicBezTo>
                      <a:pt x="9" y="167"/>
                      <a:pt x="17" y="210"/>
                      <a:pt x="27" y="254"/>
                    </a:cubicBezTo>
                    <a:cubicBezTo>
                      <a:pt x="145" y="198"/>
                      <a:pt x="228" y="6"/>
                      <a:pt x="230" y="0"/>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3"/>
              <p:cNvSpPr/>
              <p:nvPr/>
            </p:nvSpPr>
            <p:spPr>
              <a:xfrm>
                <a:off x="3149591" y="594603"/>
                <a:ext cx="56086" cy="72891"/>
              </a:xfrm>
              <a:custGeom>
                <a:avLst/>
                <a:gdLst/>
                <a:ahLst/>
                <a:cxnLst/>
                <a:rect l="l" t="t" r="r" b="b"/>
                <a:pathLst>
                  <a:path w="564" h="733" extrusionOk="0">
                    <a:moveTo>
                      <a:pt x="294" y="0"/>
                    </a:moveTo>
                    <a:cubicBezTo>
                      <a:pt x="239" y="0"/>
                      <a:pt x="182" y="27"/>
                      <a:pt x="131" y="101"/>
                    </a:cubicBezTo>
                    <a:cubicBezTo>
                      <a:pt x="0" y="288"/>
                      <a:pt x="193" y="732"/>
                      <a:pt x="438" y="732"/>
                    </a:cubicBezTo>
                    <a:cubicBezTo>
                      <a:pt x="479" y="732"/>
                      <a:pt x="521" y="720"/>
                      <a:pt x="564" y="692"/>
                    </a:cubicBezTo>
                    <a:lnTo>
                      <a:pt x="564" y="174"/>
                    </a:lnTo>
                    <a:cubicBezTo>
                      <a:pt x="564" y="174"/>
                      <a:pt x="435" y="0"/>
                      <a:pt x="294"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3"/>
              <p:cNvSpPr/>
              <p:nvPr/>
            </p:nvSpPr>
            <p:spPr>
              <a:xfrm>
                <a:off x="3179821" y="645716"/>
                <a:ext cx="12828" cy="12729"/>
              </a:xfrm>
              <a:custGeom>
                <a:avLst/>
                <a:gdLst/>
                <a:ahLst/>
                <a:cxnLst/>
                <a:rect l="l" t="t" r="r" b="b"/>
                <a:pathLst>
                  <a:path w="129" h="128" extrusionOk="0">
                    <a:moveTo>
                      <a:pt x="65" y="1"/>
                    </a:moveTo>
                    <a:cubicBezTo>
                      <a:pt x="30" y="1"/>
                      <a:pt x="1" y="29"/>
                      <a:pt x="1" y="64"/>
                    </a:cubicBezTo>
                    <a:cubicBezTo>
                      <a:pt x="1" y="99"/>
                      <a:pt x="30" y="127"/>
                      <a:pt x="65" y="127"/>
                    </a:cubicBezTo>
                    <a:cubicBezTo>
                      <a:pt x="99" y="127"/>
                      <a:pt x="128" y="99"/>
                      <a:pt x="128" y="64"/>
                    </a:cubicBezTo>
                    <a:cubicBezTo>
                      <a:pt x="128" y="29"/>
                      <a:pt x="99" y="1"/>
                      <a:pt x="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3"/>
              <p:cNvSpPr/>
              <p:nvPr/>
            </p:nvSpPr>
            <p:spPr>
              <a:xfrm>
                <a:off x="3172860" y="611607"/>
                <a:ext cx="32120" cy="41865"/>
              </a:xfrm>
              <a:custGeom>
                <a:avLst/>
                <a:gdLst/>
                <a:ahLst/>
                <a:cxnLst/>
                <a:rect l="l" t="t" r="r" b="b"/>
                <a:pathLst>
                  <a:path w="323" h="421" extrusionOk="0">
                    <a:moveTo>
                      <a:pt x="29" y="1"/>
                    </a:moveTo>
                    <a:cubicBezTo>
                      <a:pt x="19" y="1"/>
                      <a:pt x="9" y="7"/>
                      <a:pt x="6" y="17"/>
                    </a:cubicBezTo>
                    <a:cubicBezTo>
                      <a:pt x="0" y="30"/>
                      <a:pt x="7" y="45"/>
                      <a:pt x="19" y="50"/>
                    </a:cubicBezTo>
                    <a:cubicBezTo>
                      <a:pt x="28" y="55"/>
                      <a:pt x="241" y="143"/>
                      <a:pt x="270" y="398"/>
                    </a:cubicBezTo>
                    <a:cubicBezTo>
                      <a:pt x="272" y="410"/>
                      <a:pt x="282" y="421"/>
                      <a:pt x="296" y="421"/>
                    </a:cubicBezTo>
                    <a:lnTo>
                      <a:pt x="298" y="421"/>
                    </a:lnTo>
                    <a:cubicBezTo>
                      <a:pt x="312" y="418"/>
                      <a:pt x="323" y="406"/>
                      <a:pt x="322" y="392"/>
                    </a:cubicBezTo>
                    <a:cubicBezTo>
                      <a:pt x="291" y="105"/>
                      <a:pt x="49" y="7"/>
                      <a:pt x="39" y="3"/>
                    </a:cubicBezTo>
                    <a:cubicBezTo>
                      <a:pt x="36" y="2"/>
                      <a:pt x="33" y="1"/>
                      <a:pt x="29"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3"/>
              <p:cNvSpPr/>
              <p:nvPr/>
            </p:nvSpPr>
            <p:spPr>
              <a:xfrm>
                <a:off x="3175545" y="626822"/>
                <a:ext cx="21380" cy="10939"/>
              </a:xfrm>
              <a:custGeom>
                <a:avLst/>
                <a:gdLst/>
                <a:ahLst/>
                <a:cxnLst/>
                <a:rect l="l" t="t" r="r" b="b"/>
                <a:pathLst>
                  <a:path w="215" h="110" extrusionOk="0">
                    <a:moveTo>
                      <a:pt x="165" y="1"/>
                    </a:moveTo>
                    <a:cubicBezTo>
                      <a:pt x="95" y="1"/>
                      <a:pt x="22" y="58"/>
                      <a:pt x="13" y="65"/>
                    </a:cubicBezTo>
                    <a:cubicBezTo>
                      <a:pt x="1" y="74"/>
                      <a:pt x="0" y="89"/>
                      <a:pt x="10" y="102"/>
                    </a:cubicBezTo>
                    <a:cubicBezTo>
                      <a:pt x="14" y="108"/>
                      <a:pt x="21" y="110"/>
                      <a:pt x="28" y="110"/>
                    </a:cubicBezTo>
                    <a:cubicBezTo>
                      <a:pt x="33" y="110"/>
                      <a:pt x="41" y="109"/>
                      <a:pt x="46" y="105"/>
                    </a:cubicBezTo>
                    <a:cubicBezTo>
                      <a:pt x="65" y="89"/>
                      <a:pt x="123" y="51"/>
                      <a:pt x="166" y="51"/>
                    </a:cubicBezTo>
                    <a:cubicBezTo>
                      <a:pt x="171" y="51"/>
                      <a:pt x="176" y="52"/>
                      <a:pt x="181" y="53"/>
                    </a:cubicBezTo>
                    <a:cubicBezTo>
                      <a:pt x="183" y="54"/>
                      <a:pt x="185" y="54"/>
                      <a:pt x="187" y="54"/>
                    </a:cubicBezTo>
                    <a:cubicBezTo>
                      <a:pt x="198" y="54"/>
                      <a:pt x="208" y="46"/>
                      <a:pt x="212" y="35"/>
                    </a:cubicBezTo>
                    <a:cubicBezTo>
                      <a:pt x="215" y="21"/>
                      <a:pt x="207" y="8"/>
                      <a:pt x="193" y="4"/>
                    </a:cubicBezTo>
                    <a:cubicBezTo>
                      <a:pt x="184" y="2"/>
                      <a:pt x="174" y="1"/>
                      <a:pt x="165"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3"/>
              <p:cNvSpPr/>
              <p:nvPr/>
            </p:nvSpPr>
            <p:spPr>
              <a:xfrm>
                <a:off x="3174451" y="457074"/>
                <a:ext cx="212409" cy="100437"/>
              </a:xfrm>
              <a:custGeom>
                <a:avLst/>
                <a:gdLst/>
                <a:ahLst/>
                <a:cxnLst/>
                <a:rect l="l" t="t" r="r" b="b"/>
                <a:pathLst>
                  <a:path w="2136" h="1010" extrusionOk="0">
                    <a:moveTo>
                      <a:pt x="974" y="1"/>
                    </a:moveTo>
                    <a:cubicBezTo>
                      <a:pt x="506" y="1"/>
                      <a:pt x="0" y="192"/>
                      <a:pt x="114" y="763"/>
                    </a:cubicBezTo>
                    <a:cubicBezTo>
                      <a:pt x="114" y="763"/>
                      <a:pt x="384" y="1009"/>
                      <a:pt x="546" y="1009"/>
                    </a:cubicBezTo>
                    <a:cubicBezTo>
                      <a:pt x="567" y="1009"/>
                      <a:pt x="585" y="1006"/>
                      <a:pt x="601" y="997"/>
                    </a:cubicBezTo>
                    <a:cubicBezTo>
                      <a:pt x="744" y="919"/>
                      <a:pt x="511" y="637"/>
                      <a:pt x="511" y="637"/>
                    </a:cubicBezTo>
                    <a:lnTo>
                      <a:pt x="511" y="637"/>
                    </a:lnTo>
                    <a:cubicBezTo>
                      <a:pt x="511" y="637"/>
                      <a:pt x="888" y="841"/>
                      <a:pt x="1117" y="841"/>
                    </a:cubicBezTo>
                    <a:cubicBezTo>
                      <a:pt x="1154" y="841"/>
                      <a:pt x="1187" y="836"/>
                      <a:pt x="1214" y="824"/>
                    </a:cubicBezTo>
                    <a:cubicBezTo>
                      <a:pt x="1329" y="772"/>
                      <a:pt x="1253" y="667"/>
                      <a:pt x="1172" y="590"/>
                    </a:cubicBezTo>
                    <a:lnTo>
                      <a:pt x="1172" y="590"/>
                    </a:lnTo>
                    <a:cubicBezTo>
                      <a:pt x="1298" y="686"/>
                      <a:pt x="1503" y="823"/>
                      <a:pt x="1647" y="823"/>
                    </a:cubicBezTo>
                    <a:cubicBezTo>
                      <a:pt x="1654" y="823"/>
                      <a:pt x="1660" y="822"/>
                      <a:pt x="1667" y="822"/>
                    </a:cubicBezTo>
                    <a:cubicBezTo>
                      <a:pt x="1778" y="811"/>
                      <a:pt x="1777" y="735"/>
                      <a:pt x="1748" y="663"/>
                    </a:cubicBezTo>
                    <a:lnTo>
                      <a:pt x="1748" y="663"/>
                    </a:lnTo>
                    <a:cubicBezTo>
                      <a:pt x="1815" y="764"/>
                      <a:pt x="1909" y="883"/>
                      <a:pt x="1985" y="883"/>
                    </a:cubicBezTo>
                    <a:cubicBezTo>
                      <a:pt x="1991" y="883"/>
                      <a:pt x="1996" y="882"/>
                      <a:pt x="2002" y="881"/>
                    </a:cubicBezTo>
                    <a:cubicBezTo>
                      <a:pt x="2135" y="847"/>
                      <a:pt x="1956" y="287"/>
                      <a:pt x="1514" y="96"/>
                    </a:cubicBezTo>
                    <a:cubicBezTo>
                      <a:pt x="1379" y="38"/>
                      <a:pt x="1180" y="1"/>
                      <a:pt x="9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3"/>
              <p:cNvSpPr/>
              <p:nvPr/>
            </p:nvSpPr>
            <p:spPr>
              <a:xfrm>
                <a:off x="3172661" y="532849"/>
                <a:ext cx="53997" cy="83233"/>
              </a:xfrm>
              <a:custGeom>
                <a:avLst/>
                <a:gdLst/>
                <a:ahLst/>
                <a:cxnLst/>
                <a:rect l="l" t="t" r="r" b="b"/>
                <a:pathLst>
                  <a:path w="543" h="837" extrusionOk="0">
                    <a:moveTo>
                      <a:pt x="130" y="1"/>
                    </a:moveTo>
                    <a:cubicBezTo>
                      <a:pt x="1" y="558"/>
                      <a:pt x="180" y="836"/>
                      <a:pt x="359" y="836"/>
                    </a:cubicBezTo>
                    <a:cubicBezTo>
                      <a:pt x="360" y="836"/>
                      <a:pt x="361" y="836"/>
                      <a:pt x="362" y="836"/>
                    </a:cubicBezTo>
                    <a:cubicBezTo>
                      <a:pt x="542" y="832"/>
                      <a:pt x="429" y="119"/>
                      <a:pt x="429" y="119"/>
                    </a:cubicBezTo>
                    <a:lnTo>
                      <a:pt x="1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3"/>
              <p:cNvSpPr/>
              <p:nvPr/>
            </p:nvSpPr>
            <p:spPr>
              <a:xfrm>
                <a:off x="3363790" y="591719"/>
                <a:ext cx="35700" cy="5867"/>
              </a:xfrm>
              <a:custGeom>
                <a:avLst/>
                <a:gdLst/>
                <a:ahLst/>
                <a:cxnLst/>
                <a:rect l="l" t="t" r="r" b="b"/>
                <a:pathLst>
                  <a:path w="359" h="59" extrusionOk="0">
                    <a:moveTo>
                      <a:pt x="335" y="1"/>
                    </a:moveTo>
                    <a:cubicBezTo>
                      <a:pt x="334" y="1"/>
                      <a:pt x="333" y="1"/>
                      <a:pt x="333" y="1"/>
                    </a:cubicBezTo>
                    <a:lnTo>
                      <a:pt x="0" y="12"/>
                    </a:lnTo>
                    <a:lnTo>
                      <a:pt x="0" y="59"/>
                    </a:lnTo>
                    <a:lnTo>
                      <a:pt x="1" y="59"/>
                    </a:lnTo>
                    <a:lnTo>
                      <a:pt x="336" y="47"/>
                    </a:lnTo>
                    <a:cubicBezTo>
                      <a:pt x="348" y="47"/>
                      <a:pt x="359" y="36"/>
                      <a:pt x="358" y="25"/>
                    </a:cubicBezTo>
                    <a:cubicBezTo>
                      <a:pt x="357" y="11"/>
                      <a:pt x="347"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3"/>
              <p:cNvSpPr/>
              <p:nvPr/>
            </p:nvSpPr>
            <p:spPr>
              <a:xfrm>
                <a:off x="3234216" y="551644"/>
                <a:ext cx="77565" cy="77665"/>
              </a:xfrm>
              <a:custGeom>
                <a:avLst/>
                <a:gdLst/>
                <a:ahLst/>
                <a:cxnLst/>
                <a:rect l="l" t="t" r="r" b="b"/>
                <a:pathLst>
                  <a:path w="780" h="781" extrusionOk="0">
                    <a:moveTo>
                      <a:pt x="390" y="46"/>
                    </a:moveTo>
                    <a:cubicBezTo>
                      <a:pt x="581" y="46"/>
                      <a:pt x="734" y="201"/>
                      <a:pt x="734" y="391"/>
                    </a:cubicBezTo>
                    <a:cubicBezTo>
                      <a:pt x="734" y="581"/>
                      <a:pt x="580" y="735"/>
                      <a:pt x="390" y="735"/>
                    </a:cubicBezTo>
                    <a:cubicBezTo>
                      <a:pt x="199" y="735"/>
                      <a:pt x="45" y="580"/>
                      <a:pt x="45" y="391"/>
                    </a:cubicBezTo>
                    <a:cubicBezTo>
                      <a:pt x="45" y="201"/>
                      <a:pt x="200" y="46"/>
                      <a:pt x="390" y="46"/>
                    </a:cubicBezTo>
                    <a:close/>
                    <a:moveTo>
                      <a:pt x="390" y="0"/>
                    </a:moveTo>
                    <a:cubicBezTo>
                      <a:pt x="174" y="0"/>
                      <a:pt x="0" y="176"/>
                      <a:pt x="0" y="391"/>
                    </a:cubicBezTo>
                    <a:cubicBezTo>
                      <a:pt x="0" y="606"/>
                      <a:pt x="174" y="781"/>
                      <a:pt x="390" y="781"/>
                    </a:cubicBezTo>
                    <a:cubicBezTo>
                      <a:pt x="604" y="781"/>
                      <a:pt x="780" y="606"/>
                      <a:pt x="780" y="391"/>
                    </a:cubicBezTo>
                    <a:cubicBezTo>
                      <a:pt x="780" y="176"/>
                      <a:pt x="604"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3"/>
              <p:cNvSpPr/>
              <p:nvPr/>
            </p:nvSpPr>
            <p:spPr>
              <a:xfrm>
                <a:off x="3325902" y="551644"/>
                <a:ext cx="77665" cy="77665"/>
              </a:xfrm>
              <a:custGeom>
                <a:avLst/>
                <a:gdLst/>
                <a:ahLst/>
                <a:cxnLst/>
                <a:rect l="l" t="t" r="r" b="b"/>
                <a:pathLst>
                  <a:path w="781" h="781" extrusionOk="0">
                    <a:moveTo>
                      <a:pt x="390" y="46"/>
                    </a:moveTo>
                    <a:cubicBezTo>
                      <a:pt x="579" y="46"/>
                      <a:pt x="734" y="201"/>
                      <a:pt x="735" y="391"/>
                    </a:cubicBezTo>
                    <a:cubicBezTo>
                      <a:pt x="735" y="581"/>
                      <a:pt x="581" y="735"/>
                      <a:pt x="390" y="735"/>
                    </a:cubicBezTo>
                    <a:cubicBezTo>
                      <a:pt x="200" y="735"/>
                      <a:pt x="45" y="580"/>
                      <a:pt x="45" y="391"/>
                    </a:cubicBezTo>
                    <a:cubicBezTo>
                      <a:pt x="45" y="201"/>
                      <a:pt x="201" y="46"/>
                      <a:pt x="390" y="46"/>
                    </a:cubicBezTo>
                    <a:close/>
                    <a:moveTo>
                      <a:pt x="390" y="0"/>
                    </a:moveTo>
                    <a:cubicBezTo>
                      <a:pt x="175" y="0"/>
                      <a:pt x="1" y="176"/>
                      <a:pt x="1" y="391"/>
                    </a:cubicBezTo>
                    <a:cubicBezTo>
                      <a:pt x="1" y="606"/>
                      <a:pt x="175" y="781"/>
                      <a:pt x="390" y="781"/>
                    </a:cubicBezTo>
                    <a:cubicBezTo>
                      <a:pt x="605" y="781"/>
                      <a:pt x="780" y="606"/>
                      <a:pt x="780" y="391"/>
                    </a:cubicBezTo>
                    <a:cubicBezTo>
                      <a:pt x="780" y="176"/>
                      <a:pt x="605" y="0"/>
                      <a:pt x="3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3"/>
              <p:cNvSpPr/>
              <p:nvPr/>
            </p:nvSpPr>
            <p:spPr>
              <a:xfrm>
                <a:off x="3185887" y="578791"/>
                <a:ext cx="53699" cy="19789"/>
              </a:xfrm>
              <a:custGeom>
                <a:avLst/>
                <a:gdLst/>
                <a:ahLst/>
                <a:cxnLst/>
                <a:rect l="l" t="t" r="r" b="b"/>
                <a:pathLst>
                  <a:path w="540" h="199" extrusionOk="0">
                    <a:moveTo>
                      <a:pt x="295" y="1"/>
                    </a:moveTo>
                    <a:cubicBezTo>
                      <a:pt x="181" y="1"/>
                      <a:pt x="57" y="34"/>
                      <a:pt x="6" y="167"/>
                    </a:cubicBezTo>
                    <a:cubicBezTo>
                      <a:pt x="1" y="178"/>
                      <a:pt x="7" y="192"/>
                      <a:pt x="20" y="197"/>
                    </a:cubicBezTo>
                    <a:cubicBezTo>
                      <a:pt x="22" y="198"/>
                      <a:pt x="25" y="198"/>
                      <a:pt x="27" y="198"/>
                    </a:cubicBezTo>
                    <a:cubicBezTo>
                      <a:pt x="36" y="198"/>
                      <a:pt x="43" y="193"/>
                      <a:pt x="49" y="184"/>
                    </a:cubicBezTo>
                    <a:cubicBezTo>
                      <a:pt x="90" y="75"/>
                      <a:pt x="196" y="47"/>
                      <a:pt x="295" y="47"/>
                    </a:cubicBezTo>
                    <a:cubicBezTo>
                      <a:pt x="404" y="47"/>
                      <a:pt x="504" y="80"/>
                      <a:pt x="506" y="81"/>
                    </a:cubicBezTo>
                    <a:cubicBezTo>
                      <a:pt x="509" y="82"/>
                      <a:pt x="511" y="82"/>
                      <a:pt x="514" y="82"/>
                    </a:cubicBezTo>
                    <a:cubicBezTo>
                      <a:pt x="524" y="82"/>
                      <a:pt x="533" y="76"/>
                      <a:pt x="536" y="67"/>
                    </a:cubicBezTo>
                    <a:cubicBezTo>
                      <a:pt x="540" y="54"/>
                      <a:pt x="534" y="42"/>
                      <a:pt x="522" y="37"/>
                    </a:cubicBezTo>
                    <a:cubicBezTo>
                      <a:pt x="520" y="37"/>
                      <a:pt x="413" y="1"/>
                      <a:pt x="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3"/>
              <p:cNvSpPr/>
              <p:nvPr/>
            </p:nvSpPr>
            <p:spPr>
              <a:xfrm>
                <a:off x="3306710" y="576106"/>
                <a:ext cx="24165" cy="8453"/>
              </a:xfrm>
              <a:custGeom>
                <a:avLst/>
                <a:gdLst/>
                <a:ahLst/>
                <a:cxnLst/>
                <a:rect l="l" t="t" r="r" b="b"/>
                <a:pathLst>
                  <a:path w="243" h="85" extrusionOk="0">
                    <a:moveTo>
                      <a:pt x="122" y="1"/>
                    </a:moveTo>
                    <a:cubicBezTo>
                      <a:pt x="79" y="1"/>
                      <a:pt x="39" y="15"/>
                      <a:pt x="15" y="29"/>
                    </a:cubicBezTo>
                    <a:cubicBezTo>
                      <a:pt x="5" y="35"/>
                      <a:pt x="1" y="49"/>
                      <a:pt x="8" y="60"/>
                    </a:cubicBezTo>
                    <a:cubicBezTo>
                      <a:pt x="12" y="67"/>
                      <a:pt x="19" y="71"/>
                      <a:pt x="27" y="71"/>
                    </a:cubicBezTo>
                    <a:cubicBezTo>
                      <a:pt x="31" y="71"/>
                      <a:pt x="35" y="71"/>
                      <a:pt x="39" y="69"/>
                    </a:cubicBezTo>
                    <a:cubicBezTo>
                      <a:pt x="40" y="68"/>
                      <a:pt x="79" y="46"/>
                      <a:pt x="123" y="46"/>
                    </a:cubicBezTo>
                    <a:cubicBezTo>
                      <a:pt x="149" y="46"/>
                      <a:pt x="177" y="54"/>
                      <a:pt x="201" y="78"/>
                    </a:cubicBezTo>
                    <a:cubicBezTo>
                      <a:pt x="206" y="81"/>
                      <a:pt x="211" y="84"/>
                      <a:pt x="218" y="84"/>
                    </a:cubicBezTo>
                    <a:cubicBezTo>
                      <a:pt x="225" y="84"/>
                      <a:pt x="230" y="81"/>
                      <a:pt x="233" y="79"/>
                    </a:cubicBezTo>
                    <a:cubicBezTo>
                      <a:pt x="242" y="70"/>
                      <a:pt x="242" y="55"/>
                      <a:pt x="233" y="46"/>
                    </a:cubicBezTo>
                    <a:cubicBezTo>
                      <a:pt x="199" y="12"/>
                      <a:pt x="159" y="1"/>
                      <a:pt x="1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3"/>
              <p:cNvSpPr/>
              <p:nvPr/>
            </p:nvSpPr>
            <p:spPr>
              <a:xfrm>
                <a:off x="2790206" y="795477"/>
                <a:ext cx="346855" cy="517002"/>
              </a:xfrm>
              <a:custGeom>
                <a:avLst/>
                <a:gdLst/>
                <a:ahLst/>
                <a:cxnLst/>
                <a:rect l="l" t="t" r="r" b="b"/>
                <a:pathLst>
                  <a:path w="3488" h="5199" extrusionOk="0">
                    <a:moveTo>
                      <a:pt x="2795" y="1"/>
                    </a:moveTo>
                    <a:cubicBezTo>
                      <a:pt x="2631" y="1"/>
                      <a:pt x="2468" y="64"/>
                      <a:pt x="2345" y="190"/>
                    </a:cubicBezTo>
                    <a:lnTo>
                      <a:pt x="2197" y="341"/>
                    </a:lnTo>
                    <a:lnTo>
                      <a:pt x="2052" y="492"/>
                    </a:lnTo>
                    <a:cubicBezTo>
                      <a:pt x="2004" y="543"/>
                      <a:pt x="1957" y="595"/>
                      <a:pt x="1908" y="646"/>
                    </a:cubicBezTo>
                    <a:cubicBezTo>
                      <a:pt x="1860" y="697"/>
                      <a:pt x="1812" y="748"/>
                      <a:pt x="1765" y="800"/>
                    </a:cubicBezTo>
                    <a:cubicBezTo>
                      <a:pt x="1668" y="902"/>
                      <a:pt x="1574" y="1005"/>
                      <a:pt x="1480" y="1111"/>
                    </a:cubicBezTo>
                    <a:lnTo>
                      <a:pt x="1338" y="1268"/>
                    </a:lnTo>
                    <a:lnTo>
                      <a:pt x="1320" y="1288"/>
                    </a:lnTo>
                    <a:lnTo>
                      <a:pt x="1198" y="1425"/>
                    </a:lnTo>
                    <a:lnTo>
                      <a:pt x="1058" y="1585"/>
                    </a:lnTo>
                    <a:lnTo>
                      <a:pt x="988" y="1666"/>
                    </a:lnTo>
                    <a:lnTo>
                      <a:pt x="957" y="1702"/>
                    </a:lnTo>
                    <a:lnTo>
                      <a:pt x="919" y="1746"/>
                    </a:lnTo>
                    <a:cubicBezTo>
                      <a:pt x="828" y="1853"/>
                      <a:pt x="735" y="1962"/>
                      <a:pt x="644" y="2072"/>
                    </a:cubicBezTo>
                    <a:lnTo>
                      <a:pt x="508" y="2241"/>
                    </a:lnTo>
                    <a:cubicBezTo>
                      <a:pt x="463" y="2298"/>
                      <a:pt x="419" y="2356"/>
                      <a:pt x="374" y="2413"/>
                    </a:cubicBezTo>
                    <a:cubicBezTo>
                      <a:pt x="352" y="2441"/>
                      <a:pt x="328" y="2471"/>
                      <a:pt x="306" y="2501"/>
                    </a:cubicBezTo>
                    <a:lnTo>
                      <a:pt x="239" y="2590"/>
                    </a:lnTo>
                    <a:lnTo>
                      <a:pt x="222" y="2612"/>
                    </a:lnTo>
                    <a:lnTo>
                      <a:pt x="218" y="2617"/>
                    </a:lnTo>
                    <a:lnTo>
                      <a:pt x="216" y="2620"/>
                    </a:lnTo>
                    <a:lnTo>
                      <a:pt x="212" y="2626"/>
                    </a:lnTo>
                    <a:lnTo>
                      <a:pt x="198" y="2646"/>
                    </a:lnTo>
                    <a:cubicBezTo>
                      <a:pt x="189" y="2659"/>
                      <a:pt x="180" y="2673"/>
                      <a:pt x="171" y="2687"/>
                    </a:cubicBezTo>
                    <a:cubicBezTo>
                      <a:pt x="166" y="2693"/>
                      <a:pt x="161" y="2700"/>
                      <a:pt x="157" y="2709"/>
                    </a:cubicBezTo>
                    <a:lnTo>
                      <a:pt x="145" y="2730"/>
                    </a:lnTo>
                    <a:cubicBezTo>
                      <a:pt x="135" y="2746"/>
                      <a:pt x="128" y="2760"/>
                      <a:pt x="119" y="2776"/>
                    </a:cubicBezTo>
                    <a:cubicBezTo>
                      <a:pt x="111" y="2793"/>
                      <a:pt x="102" y="2809"/>
                      <a:pt x="94" y="2825"/>
                    </a:cubicBezTo>
                    <a:lnTo>
                      <a:pt x="82" y="2850"/>
                    </a:lnTo>
                    <a:cubicBezTo>
                      <a:pt x="78" y="2859"/>
                      <a:pt x="74" y="2868"/>
                      <a:pt x="72" y="2876"/>
                    </a:cubicBezTo>
                    <a:cubicBezTo>
                      <a:pt x="66" y="2895"/>
                      <a:pt x="58" y="2913"/>
                      <a:pt x="51" y="2931"/>
                    </a:cubicBezTo>
                    <a:cubicBezTo>
                      <a:pt x="45" y="2949"/>
                      <a:pt x="40" y="2970"/>
                      <a:pt x="35" y="2989"/>
                    </a:cubicBezTo>
                    <a:cubicBezTo>
                      <a:pt x="30" y="3009"/>
                      <a:pt x="24" y="3029"/>
                      <a:pt x="20" y="3050"/>
                    </a:cubicBezTo>
                    <a:cubicBezTo>
                      <a:pt x="16" y="3070"/>
                      <a:pt x="12" y="3089"/>
                      <a:pt x="10" y="3110"/>
                    </a:cubicBezTo>
                    <a:cubicBezTo>
                      <a:pt x="7" y="3130"/>
                      <a:pt x="5" y="3151"/>
                      <a:pt x="4" y="3172"/>
                    </a:cubicBezTo>
                    <a:lnTo>
                      <a:pt x="1" y="3203"/>
                    </a:lnTo>
                    <a:lnTo>
                      <a:pt x="1" y="3234"/>
                    </a:lnTo>
                    <a:cubicBezTo>
                      <a:pt x="1" y="3255"/>
                      <a:pt x="1" y="3276"/>
                      <a:pt x="2" y="3298"/>
                    </a:cubicBezTo>
                    <a:cubicBezTo>
                      <a:pt x="4" y="3319"/>
                      <a:pt x="6" y="3340"/>
                      <a:pt x="7" y="3361"/>
                    </a:cubicBezTo>
                    <a:lnTo>
                      <a:pt x="11" y="3392"/>
                    </a:lnTo>
                    <a:lnTo>
                      <a:pt x="16" y="3421"/>
                    </a:lnTo>
                    <a:cubicBezTo>
                      <a:pt x="31" y="3502"/>
                      <a:pt x="53" y="3574"/>
                      <a:pt x="82" y="3639"/>
                    </a:cubicBezTo>
                    <a:cubicBezTo>
                      <a:pt x="97" y="3673"/>
                      <a:pt x="113" y="3705"/>
                      <a:pt x="128" y="3733"/>
                    </a:cubicBezTo>
                    <a:cubicBezTo>
                      <a:pt x="135" y="3747"/>
                      <a:pt x="144" y="3763"/>
                      <a:pt x="152" y="3776"/>
                    </a:cubicBezTo>
                    <a:lnTo>
                      <a:pt x="178" y="3816"/>
                    </a:lnTo>
                    <a:cubicBezTo>
                      <a:pt x="247" y="3921"/>
                      <a:pt x="321" y="4000"/>
                      <a:pt x="393" y="4069"/>
                    </a:cubicBezTo>
                    <a:cubicBezTo>
                      <a:pt x="466" y="4137"/>
                      <a:pt x="540" y="4195"/>
                      <a:pt x="611" y="4247"/>
                    </a:cubicBezTo>
                    <a:cubicBezTo>
                      <a:pt x="647" y="4273"/>
                      <a:pt x="683" y="4296"/>
                      <a:pt x="719" y="4319"/>
                    </a:cubicBezTo>
                    <a:cubicBezTo>
                      <a:pt x="753" y="4342"/>
                      <a:pt x="790" y="4364"/>
                      <a:pt x="825" y="4385"/>
                    </a:cubicBezTo>
                    <a:cubicBezTo>
                      <a:pt x="895" y="4426"/>
                      <a:pt x="965" y="4467"/>
                      <a:pt x="1035" y="4503"/>
                    </a:cubicBezTo>
                    <a:cubicBezTo>
                      <a:pt x="1173" y="4576"/>
                      <a:pt x="1312" y="4639"/>
                      <a:pt x="1451" y="4698"/>
                    </a:cubicBezTo>
                    <a:cubicBezTo>
                      <a:pt x="1590" y="4756"/>
                      <a:pt x="1728" y="4808"/>
                      <a:pt x="1866" y="4856"/>
                    </a:cubicBezTo>
                    <a:cubicBezTo>
                      <a:pt x="2005" y="4906"/>
                      <a:pt x="2144" y="4951"/>
                      <a:pt x="2282" y="4994"/>
                    </a:cubicBezTo>
                    <a:cubicBezTo>
                      <a:pt x="2421" y="5037"/>
                      <a:pt x="2561" y="5076"/>
                      <a:pt x="2701" y="5113"/>
                    </a:cubicBezTo>
                    <a:cubicBezTo>
                      <a:pt x="2829" y="5149"/>
                      <a:pt x="2916" y="5169"/>
                      <a:pt x="3048" y="5198"/>
                    </a:cubicBezTo>
                    <a:cubicBezTo>
                      <a:pt x="3074" y="5087"/>
                      <a:pt x="3143" y="4981"/>
                      <a:pt x="3169" y="4866"/>
                    </a:cubicBezTo>
                    <a:cubicBezTo>
                      <a:pt x="3208" y="4696"/>
                      <a:pt x="3245" y="4525"/>
                      <a:pt x="3288" y="4357"/>
                    </a:cubicBezTo>
                    <a:cubicBezTo>
                      <a:pt x="3178" y="4326"/>
                      <a:pt x="3068" y="4290"/>
                      <a:pt x="2959" y="4254"/>
                    </a:cubicBezTo>
                    <a:cubicBezTo>
                      <a:pt x="2834" y="4213"/>
                      <a:pt x="2707" y="4167"/>
                      <a:pt x="2585" y="4119"/>
                    </a:cubicBezTo>
                    <a:cubicBezTo>
                      <a:pt x="2461" y="4072"/>
                      <a:pt x="2339" y="4022"/>
                      <a:pt x="2219" y="3969"/>
                    </a:cubicBezTo>
                    <a:cubicBezTo>
                      <a:pt x="2100" y="3916"/>
                      <a:pt x="1981" y="3860"/>
                      <a:pt x="1870" y="3801"/>
                    </a:cubicBezTo>
                    <a:cubicBezTo>
                      <a:pt x="1757" y="3741"/>
                      <a:pt x="1647" y="3680"/>
                      <a:pt x="1545" y="3616"/>
                    </a:cubicBezTo>
                    <a:cubicBezTo>
                      <a:pt x="1494" y="3583"/>
                      <a:pt x="1446" y="3550"/>
                      <a:pt x="1400" y="3516"/>
                    </a:cubicBezTo>
                    <a:cubicBezTo>
                      <a:pt x="1378" y="3498"/>
                      <a:pt x="1356" y="3482"/>
                      <a:pt x="1335" y="3464"/>
                    </a:cubicBezTo>
                    <a:cubicBezTo>
                      <a:pt x="1314" y="3447"/>
                      <a:pt x="1294" y="3429"/>
                      <a:pt x="1276" y="3412"/>
                    </a:cubicBezTo>
                    <a:cubicBezTo>
                      <a:pt x="1248" y="3384"/>
                      <a:pt x="1222" y="3357"/>
                      <a:pt x="1201" y="3333"/>
                    </a:cubicBezTo>
                    <a:cubicBezTo>
                      <a:pt x="1194" y="3325"/>
                      <a:pt x="1188" y="3319"/>
                      <a:pt x="1183" y="3311"/>
                    </a:cubicBezTo>
                    <a:lnTo>
                      <a:pt x="1182" y="3310"/>
                    </a:lnTo>
                    <a:lnTo>
                      <a:pt x="1204" y="3284"/>
                    </a:lnTo>
                    <a:lnTo>
                      <a:pt x="1243" y="3236"/>
                    </a:lnTo>
                    <a:cubicBezTo>
                      <a:pt x="1264" y="3211"/>
                      <a:pt x="1284" y="3186"/>
                      <a:pt x="1306" y="3160"/>
                    </a:cubicBezTo>
                    <a:cubicBezTo>
                      <a:pt x="1348" y="3110"/>
                      <a:pt x="1391" y="3061"/>
                      <a:pt x="1434" y="3010"/>
                    </a:cubicBezTo>
                    <a:lnTo>
                      <a:pt x="1566" y="2860"/>
                    </a:lnTo>
                    <a:cubicBezTo>
                      <a:pt x="1657" y="2760"/>
                      <a:pt x="1746" y="2659"/>
                      <a:pt x="1838" y="2559"/>
                    </a:cubicBezTo>
                    <a:lnTo>
                      <a:pt x="1907" y="2485"/>
                    </a:lnTo>
                    <a:lnTo>
                      <a:pt x="1977" y="2409"/>
                    </a:lnTo>
                    <a:lnTo>
                      <a:pt x="2074" y="2304"/>
                    </a:lnTo>
                    <a:lnTo>
                      <a:pt x="2115" y="2259"/>
                    </a:lnTo>
                    <a:lnTo>
                      <a:pt x="2166" y="2204"/>
                    </a:lnTo>
                    <a:lnTo>
                      <a:pt x="2255" y="2108"/>
                    </a:lnTo>
                    <a:lnTo>
                      <a:pt x="2397" y="1959"/>
                    </a:lnTo>
                    <a:cubicBezTo>
                      <a:pt x="2489" y="1860"/>
                      <a:pt x="2585" y="1760"/>
                      <a:pt x="2679" y="1660"/>
                    </a:cubicBezTo>
                    <a:lnTo>
                      <a:pt x="3245" y="1063"/>
                    </a:lnTo>
                    <a:lnTo>
                      <a:pt x="3249" y="1060"/>
                    </a:lnTo>
                    <a:cubicBezTo>
                      <a:pt x="3488" y="808"/>
                      <a:pt x="3477" y="411"/>
                      <a:pt x="3226" y="173"/>
                    </a:cubicBezTo>
                    <a:cubicBezTo>
                      <a:pt x="3105" y="58"/>
                      <a:pt x="2950" y="1"/>
                      <a:pt x="27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3"/>
              <p:cNvSpPr/>
              <p:nvPr/>
            </p:nvSpPr>
            <p:spPr>
              <a:xfrm>
                <a:off x="3056711" y="891041"/>
                <a:ext cx="81543" cy="71698"/>
              </a:xfrm>
              <a:custGeom>
                <a:avLst/>
                <a:gdLst/>
                <a:ahLst/>
                <a:cxnLst/>
                <a:rect l="l" t="t" r="r" b="b"/>
                <a:pathLst>
                  <a:path w="820" h="721" extrusionOk="0">
                    <a:moveTo>
                      <a:pt x="778" y="1"/>
                    </a:moveTo>
                    <a:cubicBezTo>
                      <a:pt x="770" y="1"/>
                      <a:pt x="761" y="4"/>
                      <a:pt x="754" y="9"/>
                    </a:cubicBezTo>
                    <a:lnTo>
                      <a:pt x="18" y="654"/>
                    </a:lnTo>
                    <a:cubicBezTo>
                      <a:pt x="2" y="666"/>
                      <a:pt x="0" y="691"/>
                      <a:pt x="14" y="707"/>
                    </a:cubicBezTo>
                    <a:cubicBezTo>
                      <a:pt x="20" y="715"/>
                      <a:pt x="30" y="720"/>
                      <a:pt x="42" y="720"/>
                    </a:cubicBezTo>
                    <a:cubicBezTo>
                      <a:pt x="51" y="720"/>
                      <a:pt x="60" y="717"/>
                      <a:pt x="66" y="711"/>
                    </a:cubicBezTo>
                    <a:lnTo>
                      <a:pt x="802" y="66"/>
                    </a:lnTo>
                    <a:cubicBezTo>
                      <a:pt x="818" y="53"/>
                      <a:pt x="819" y="29"/>
                      <a:pt x="807" y="13"/>
                    </a:cubicBezTo>
                    <a:cubicBezTo>
                      <a:pt x="799" y="5"/>
                      <a:pt x="789" y="1"/>
                      <a:pt x="778"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3"/>
              <p:cNvSpPr/>
              <p:nvPr/>
            </p:nvSpPr>
            <p:spPr>
              <a:xfrm>
                <a:off x="3120544" y="910692"/>
                <a:ext cx="33512" cy="7657"/>
              </a:xfrm>
              <a:custGeom>
                <a:avLst/>
                <a:gdLst/>
                <a:ahLst/>
                <a:cxnLst/>
                <a:rect l="l" t="t" r="r" b="b"/>
                <a:pathLst>
                  <a:path w="337" h="77" extrusionOk="0">
                    <a:moveTo>
                      <a:pt x="39" y="1"/>
                    </a:moveTo>
                    <a:cubicBezTo>
                      <a:pt x="19" y="1"/>
                      <a:pt x="1" y="19"/>
                      <a:pt x="1" y="39"/>
                    </a:cubicBezTo>
                    <a:cubicBezTo>
                      <a:pt x="2" y="59"/>
                      <a:pt x="19" y="77"/>
                      <a:pt x="39" y="77"/>
                    </a:cubicBezTo>
                    <a:lnTo>
                      <a:pt x="299" y="77"/>
                    </a:lnTo>
                    <a:cubicBezTo>
                      <a:pt x="320" y="77"/>
                      <a:pt x="337" y="60"/>
                      <a:pt x="337" y="39"/>
                    </a:cubicBezTo>
                    <a:cubicBezTo>
                      <a:pt x="337" y="19"/>
                      <a:pt x="320" y="1"/>
                      <a:pt x="299"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3"/>
              <p:cNvSpPr/>
              <p:nvPr/>
            </p:nvSpPr>
            <p:spPr>
              <a:xfrm>
                <a:off x="3069540" y="1161524"/>
                <a:ext cx="107000" cy="154335"/>
              </a:xfrm>
              <a:custGeom>
                <a:avLst/>
                <a:gdLst/>
                <a:ahLst/>
                <a:cxnLst/>
                <a:rect l="l" t="t" r="r" b="b"/>
                <a:pathLst>
                  <a:path w="1076" h="1552" extrusionOk="0">
                    <a:moveTo>
                      <a:pt x="409" y="1"/>
                    </a:moveTo>
                    <a:cubicBezTo>
                      <a:pt x="409" y="1"/>
                      <a:pt x="296" y="53"/>
                      <a:pt x="259" y="237"/>
                    </a:cubicBezTo>
                    <a:cubicBezTo>
                      <a:pt x="212" y="470"/>
                      <a:pt x="86" y="704"/>
                      <a:pt x="86" y="704"/>
                    </a:cubicBezTo>
                    <a:cubicBezTo>
                      <a:pt x="86" y="704"/>
                      <a:pt x="1" y="1416"/>
                      <a:pt x="276" y="1497"/>
                    </a:cubicBezTo>
                    <a:cubicBezTo>
                      <a:pt x="400" y="1534"/>
                      <a:pt x="503" y="1551"/>
                      <a:pt x="582" y="1551"/>
                    </a:cubicBezTo>
                    <a:cubicBezTo>
                      <a:pt x="675" y="1551"/>
                      <a:pt x="735" y="1527"/>
                      <a:pt x="758" y="1484"/>
                    </a:cubicBezTo>
                    <a:cubicBezTo>
                      <a:pt x="788" y="1428"/>
                      <a:pt x="513" y="1277"/>
                      <a:pt x="513" y="1277"/>
                    </a:cubicBezTo>
                    <a:lnTo>
                      <a:pt x="513" y="1277"/>
                    </a:lnTo>
                    <a:cubicBezTo>
                      <a:pt x="513" y="1277"/>
                      <a:pt x="657" y="1323"/>
                      <a:pt x="783" y="1323"/>
                    </a:cubicBezTo>
                    <a:cubicBezTo>
                      <a:pt x="865" y="1323"/>
                      <a:pt x="939" y="1304"/>
                      <a:pt x="964" y="1242"/>
                    </a:cubicBezTo>
                    <a:cubicBezTo>
                      <a:pt x="1024" y="1091"/>
                      <a:pt x="599" y="1064"/>
                      <a:pt x="599" y="1064"/>
                    </a:cubicBezTo>
                    <a:lnTo>
                      <a:pt x="599" y="1064"/>
                    </a:lnTo>
                    <a:cubicBezTo>
                      <a:pt x="599" y="1064"/>
                      <a:pt x="600" y="1064"/>
                      <a:pt x="603" y="1064"/>
                    </a:cubicBezTo>
                    <a:cubicBezTo>
                      <a:pt x="646" y="1064"/>
                      <a:pt x="1041" y="1062"/>
                      <a:pt x="1056" y="961"/>
                    </a:cubicBezTo>
                    <a:cubicBezTo>
                      <a:pt x="1076" y="834"/>
                      <a:pt x="643" y="720"/>
                      <a:pt x="598" y="709"/>
                    </a:cubicBezTo>
                    <a:lnTo>
                      <a:pt x="598" y="709"/>
                    </a:lnTo>
                    <a:cubicBezTo>
                      <a:pt x="621" y="714"/>
                      <a:pt x="743" y="743"/>
                      <a:pt x="853" y="743"/>
                    </a:cubicBezTo>
                    <a:cubicBezTo>
                      <a:pt x="953" y="743"/>
                      <a:pt x="1045" y="720"/>
                      <a:pt x="1045" y="633"/>
                    </a:cubicBezTo>
                    <a:cubicBezTo>
                      <a:pt x="1045" y="548"/>
                      <a:pt x="626" y="436"/>
                      <a:pt x="522" y="408"/>
                    </a:cubicBezTo>
                    <a:cubicBezTo>
                      <a:pt x="505" y="404"/>
                      <a:pt x="489" y="402"/>
                      <a:pt x="476" y="402"/>
                    </a:cubicBezTo>
                    <a:cubicBezTo>
                      <a:pt x="412" y="402"/>
                      <a:pt x="397" y="448"/>
                      <a:pt x="397" y="448"/>
                    </a:cubicBezTo>
                    <a:cubicBezTo>
                      <a:pt x="424" y="278"/>
                      <a:pt x="425" y="131"/>
                      <a:pt x="409"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3"/>
              <p:cNvSpPr/>
              <p:nvPr/>
            </p:nvSpPr>
            <p:spPr>
              <a:xfrm>
                <a:off x="3420373" y="838535"/>
                <a:ext cx="72394" cy="247512"/>
              </a:xfrm>
              <a:custGeom>
                <a:avLst/>
                <a:gdLst/>
                <a:ahLst/>
                <a:cxnLst/>
                <a:rect l="l" t="t" r="r" b="b"/>
                <a:pathLst>
                  <a:path w="728" h="2489" extrusionOk="0">
                    <a:moveTo>
                      <a:pt x="41" y="0"/>
                    </a:moveTo>
                    <a:cubicBezTo>
                      <a:pt x="38" y="0"/>
                      <a:pt x="35" y="1"/>
                      <a:pt x="32" y="1"/>
                    </a:cubicBezTo>
                    <a:cubicBezTo>
                      <a:pt x="13" y="6"/>
                      <a:pt x="0" y="27"/>
                      <a:pt x="5" y="47"/>
                    </a:cubicBezTo>
                    <a:cubicBezTo>
                      <a:pt x="7" y="56"/>
                      <a:pt x="234" y="918"/>
                      <a:pt x="337" y="1212"/>
                    </a:cubicBezTo>
                    <a:cubicBezTo>
                      <a:pt x="353" y="1257"/>
                      <a:pt x="373" y="1303"/>
                      <a:pt x="395" y="1352"/>
                    </a:cubicBezTo>
                    <a:cubicBezTo>
                      <a:pt x="505" y="1598"/>
                      <a:pt x="643" y="1904"/>
                      <a:pt x="235" y="2427"/>
                    </a:cubicBezTo>
                    <a:cubicBezTo>
                      <a:pt x="223" y="2443"/>
                      <a:pt x="225" y="2467"/>
                      <a:pt x="243" y="2480"/>
                    </a:cubicBezTo>
                    <a:cubicBezTo>
                      <a:pt x="249" y="2485"/>
                      <a:pt x="256" y="2488"/>
                      <a:pt x="264" y="2488"/>
                    </a:cubicBezTo>
                    <a:cubicBezTo>
                      <a:pt x="276" y="2488"/>
                      <a:pt x="286" y="2483"/>
                      <a:pt x="295" y="2474"/>
                    </a:cubicBezTo>
                    <a:cubicBezTo>
                      <a:pt x="728" y="1917"/>
                      <a:pt x="575" y="1573"/>
                      <a:pt x="462" y="1322"/>
                    </a:cubicBezTo>
                    <a:cubicBezTo>
                      <a:pt x="442" y="1275"/>
                      <a:pt x="421" y="1230"/>
                      <a:pt x="407" y="1188"/>
                    </a:cubicBezTo>
                    <a:cubicBezTo>
                      <a:pt x="306" y="897"/>
                      <a:pt x="79" y="38"/>
                      <a:pt x="78" y="28"/>
                    </a:cubicBezTo>
                    <a:cubicBezTo>
                      <a:pt x="73" y="12"/>
                      <a:pt x="58" y="0"/>
                      <a:pt x="41"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3"/>
              <p:cNvSpPr/>
              <p:nvPr/>
            </p:nvSpPr>
            <p:spPr>
              <a:xfrm>
                <a:off x="3137558" y="585951"/>
                <a:ext cx="98846" cy="92780"/>
              </a:xfrm>
              <a:custGeom>
                <a:avLst/>
                <a:gdLst/>
                <a:ahLst/>
                <a:cxnLst/>
                <a:rect l="l" t="t" r="r" b="b"/>
                <a:pathLst>
                  <a:path w="994" h="933" extrusionOk="0">
                    <a:moveTo>
                      <a:pt x="481" y="1"/>
                    </a:moveTo>
                    <a:cubicBezTo>
                      <a:pt x="408" y="1"/>
                      <a:pt x="325" y="13"/>
                      <a:pt x="250" y="55"/>
                    </a:cubicBezTo>
                    <a:cubicBezTo>
                      <a:pt x="236" y="64"/>
                      <a:pt x="222" y="73"/>
                      <a:pt x="207" y="84"/>
                    </a:cubicBezTo>
                    <a:cubicBezTo>
                      <a:pt x="162" y="118"/>
                      <a:pt x="120" y="168"/>
                      <a:pt x="89" y="234"/>
                    </a:cubicBezTo>
                    <a:cubicBezTo>
                      <a:pt x="1" y="421"/>
                      <a:pt x="81" y="757"/>
                      <a:pt x="306" y="883"/>
                    </a:cubicBezTo>
                    <a:cubicBezTo>
                      <a:pt x="321" y="890"/>
                      <a:pt x="337" y="898"/>
                      <a:pt x="353" y="905"/>
                    </a:cubicBezTo>
                    <a:cubicBezTo>
                      <a:pt x="398" y="922"/>
                      <a:pt x="448" y="932"/>
                      <a:pt x="502" y="932"/>
                    </a:cubicBezTo>
                    <a:cubicBezTo>
                      <a:pt x="574" y="932"/>
                      <a:pt x="655" y="915"/>
                      <a:pt x="742" y="875"/>
                    </a:cubicBezTo>
                    <a:cubicBezTo>
                      <a:pt x="742" y="875"/>
                      <a:pt x="994" y="586"/>
                      <a:pt x="680" y="30"/>
                    </a:cubicBezTo>
                    <a:cubicBezTo>
                      <a:pt x="680" y="30"/>
                      <a:pt x="592"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3"/>
              <p:cNvSpPr/>
              <p:nvPr/>
            </p:nvSpPr>
            <p:spPr>
              <a:xfrm>
                <a:off x="3198318" y="649197"/>
                <a:ext cx="94271" cy="26551"/>
              </a:xfrm>
              <a:custGeom>
                <a:avLst/>
                <a:gdLst/>
                <a:ahLst/>
                <a:cxnLst/>
                <a:rect l="l" t="t" r="r" b="b"/>
                <a:pathLst>
                  <a:path w="948" h="267" extrusionOk="0">
                    <a:moveTo>
                      <a:pt x="29" y="0"/>
                    </a:moveTo>
                    <a:cubicBezTo>
                      <a:pt x="23" y="0"/>
                      <a:pt x="16" y="3"/>
                      <a:pt x="11" y="8"/>
                    </a:cubicBezTo>
                    <a:cubicBezTo>
                      <a:pt x="0" y="19"/>
                      <a:pt x="1" y="35"/>
                      <a:pt x="12" y="45"/>
                    </a:cubicBezTo>
                    <a:cubicBezTo>
                      <a:pt x="24" y="55"/>
                      <a:pt x="259" y="267"/>
                      <a:pt x="647" y="267"/>
                    </a:cubicBezTo>
                    <a:cubicBezTo>
                      <a:pt x="682" y="267"/>
                      <a:pt x="718" y="265"/>
                      <a:pt x="755" y="261"/>
                    </a:cubicBezTo>
                    <a:cubicBezTo>
                      <a:pt x="809" y="254"/>
                      <a:pt x="866" y="246"/>
                      <a:pt x="926" y="230"/>
                    </a:cubicBezTo>
                    <a:cubicBezTo>
                      <a:pt x="938" y="227"/>
                      <a:pt x="948" y="213"/>
                      <a:pt x="944" y="199"/>
                    </a:cubicBezTo>
                    <a:cubicBezTo>
                      <a:pt x="940" y="188"/>
                      <a:pt x="931" y="179"/>
                      <a:pt x="919" y="179"/>
                    </a:cubicBezTo>
                    <a:cubicBezTo>
                      <a:pt x="917" y="179"/>
                      <a:pt x="915" y="180"/>
                      <a:pt x="913" y="180"/>
                    </a:cubicBezTo>
                    <a:cubicBezTo>
                      <a:pt x="818" y="204"/>
                      <a:pt x="730" y="214"/>
                      <a:pt x="649" y="214"/>
                    </a:cubicBezTo>
                    <a:cubicBezTo>
                      <a:pt x="278" y="214"/>
                      <a:pt x="50" y="10"/>
                      <a:pt x="47" y="7"/>
                    </a:cubicBezTo>
                    <a:cubicBezTo>
                      <a:pt x="42" y="2"/>
                      <a:pt x="36" y="0"/>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3"/>
              <p:cNvSpPr/>
              <p:nvPr/>
            </p:nvSpPr>
            <p:spPr>
              <a:xfrm>
                <a:off x="3287020" y="659738"/>
                <a:ext cx="17601" cy="16607"/>
              </a:xfrm>
              <a:custGeom>
                <a:avLst/>
                <a:gdLst/>
                <a:ahLst/>
                <a:cxnLst/>
                <a:rect l="l" t="t" r="r" b="b"/>
                <a:pathLst>
                  <a:path w="177" h="167" extrusionOk="0">
                    <a:moveTo>
                      <a:pt x="90" y="0"/>
                    </a:moveTo>
                    <a:cubicBezTo>
                      <a:pt x="87" y="0"/>
                      <a:pt x="84" y="0"/>
                      <a:pt x="81" y="1"/>
                    </a:cubicBezTo>
                    <a:cubicBezTo>
                      <a:pt x="35" y="6"/>
                      <a:pt x="1" y="46"/>
                      <a:pt x="6" y="92"/>
                    </a:cubicBezTo>
                    <a:cubicBezTo>
                      <a:pt x="11" y="134"/>
                      <a:pt x="46" y="166"/>
                      <a:pt x="88" y="166"/>
                    </a:cubicBezTo>
                    <a:cubicBezTo>
                      <a:pt x="91" y="166"/>
                      <a:pt x="94" y="166"/>
                      <a:pt x="97" y="166"/>
                    </a:cubicBezTo>
                    <a:cubicBezTo>
                      <a:pt x="143" y="160"/>
                      <a:pt x="176" y="120"/>
                      <a:pt x="171" y="74"/>
                    </a:cubicBezTo>
                    <a:cubicBezTo>
                      <a:pt x="166" y="33"/>
                      <a:pt x="131"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3"/>
              <p:cNvSpPr/>
              <p:nvPr/>
            </p:nvSpPr>
            <p:spPr>
              <a:xfrm>
                <a:off x="3183103" y="462643"/>
                <a:ext cx="161495" cy="129176"/>
              </a:xfrm>
              <a:custGeom>
                <a:avLst/>
                <a:gdLst/>
                <a:ahLst/>
                <a:cxnLst/>
                <a:rect l="l" t="t" r="r" b="b"/>
                <a:pathLst>
                  <a:path w="1624" h="1299" extrusionOk="0">
                    <a:moveTo>
                      <a:pt x="958" y="0"/>
                    </a:moveTo>
                    <a:cubicBezTo>
                      <a:pt x="946" y="0"/>
                      <a:pt x="934" y="0"/>
                      <a:pt x="921" y="1"/>
                    </a:cubicBezTo>
                    <a:cubicBezTo>
                      <a:pt x="672" y="8"/>
                      <a:pt x="467" y="96"/>
                      <a:pt x="315" y="260"/>
                    </a:cubicBezTo>
                    <a:cubicBezTo>
                      <a:pt x="312" y="262"/>
                      <a:pt x="309" y="266"/>
                      <a:pt x="305" y="270"/>
                    </a:cubicBezTo>
                    <a:cubicBezTo>
                      <a:pt x="147" y="448"/>
                      <a:pt x="74" y="680"/>
                      <a:pt x="39" y="878"/>
                    </a:cubicBezTo>
                    <a:cubicBezTo>
                      <a:pt x="1" y="1102"/>
                      <a:pt x="13" y="1284"/>
                      <a:pt x="14" y="1299"/>
                    </a:cubicBezTo>
                    <a:lnTo>
                      <a:pt x="80" y="1293"/>
                    </a:lnTo>
                    <a:cubicBezTo>
                      <a:pt x="79" y="1291"/>
                      <a:pt x="66" y="1126"/>
                      <a:pt x="99" y="916"/>
                    </a:cubicBezTo>
                    <a:cubicBezTo>
                      <a:pt x="108" y="854"/>
                      <a:pt x="121" y="789"/>
                      <a:pt x="141" y="721"/>
                    </a:cubicBezTo>
                    <a:cubicBezTo>
                      <a:pt x="165" y="636"/>
                      <a:pt x="196" y="552"/>
                      <a:pt x="240" y="474"/>
                    </a:cubicBezTo>
                    <a:cubicBezTo>
                      <a:pt x="272" y="418"/>
                      <a:pt x="308" y="364"/>
                      <a:pt x="351" y="314"/>
                    </a:cubicBezTo>
                    <a:cubicBezTo>
                      <a:pt x="408" y="250"/>
                      <a:pt x="475" y="198"/>
                      <a:pt x="550" y="157"/>
                    </a:cubicBezTo>
                    <a:cubicBezTo>
                      <a:pt x="657" y="101"/>
                      <a:pt x="782" y="70"/>
                      <a:pt x="921" y="65"/>
                    </a:cubicBezTo>
                    <a:cubicBezTo>
                      <a:pt x="932" y="65"/>
                      <a:pt x="943" y="65"/>
                      <a:pt x="954" y="65"/>
                    </a:cubicBezTo>
                    <a:cubicBezTo>
                      <a:pt x="1123" y="65"/>
                      <a:pt x="1266" y="111"/>
                      <a:pt x="1381" y="201"/>
                    </a:cubicBezTo>
                    <a:cubicBezTo>
                      <a:pt x="1473" y="250"/>
                      <a:pt x="1556" y="315"/>
                      <a:pt x="1623" y="397"/>
                    </a:cubicBezTo>
                    <a:cubicBezTo>
                      <a:pt x="1589" y="334"/>
                      <a:pt x="1549" y="273"/>
                      <a:pt x="1501" y="222"/>
                    </a:cubicBezTo>
                    <a:cubicBezTo>
                      <a:pt x="1364" y="74"/>
                      <a:pt x="1182"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3"/>
              <p:cNvSpPr/>
              <p:nvPr/>
            </p:nvSpPr>
            <p:spPr>
              <a:xfrm>
                <a:off x="3158242" y="591421"/>
                <a:ext cx="23866" cy="84725"/>
              </a:xfrm>
              <a:custGeom>
                <a:avLst/>
                <a:gdLst/>
                <a:ahLst/>
                <a:cxnLst/>
                <a:rect l="l" t="t" r="r" b="b"/>
                <a:pathLst>
                  <a:path w="240" h="852" extrusionOk="0">
                    <a:moveTo>
                      <a:pt x="44" y="1"/>
                    </a:moveTo>
                    <a:cubicBezTo>
                      <a:pt x="29" y="10"/>
                      <a:pt x="15" y="19"/>
                      <a:pt x="0" y="30"/>
                    </a:cubicBezTo>
                    <a:cubicBezTo>
                      <a:pt x="77" y="175"/>
                      <a:pt x="184" y="461"/>
                      <a:pt x="98" y="829"/>
                    </a:cubicBezTo>
                    <a:cubicBezTo>
                      <a:pt x="113" y="837"/>
                      <a:pt x="129" y="844"/>
                      <a:pt x="145" y="852"/>
                    </a:cubicBezTo>
                    <a:cubicBezTo>
                      <a:pt x="240" y="460"/>
                      <a:pt x="125" y="154"/>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74" name="Google Shape;3074;p53"/>
          <p:cNvSpPr/>
          <p:nvPr/>
        </p:nvSpPr>
        <p:spPr>
          <a:xfrm>
            <a:off x="-512998" y="1223102"/>
            <a:ext cx="1376349" cy="394993"/>
          </a:xfrm>
          <a:custGeom>
            <a:avLst/>
            <a:gdLst/>
            <a:ahLst/>
            <a:cxnLst/>
            <a:rect l="l" t="t" r="r" b="b"/>
            <a:pathLst>
              <a:path w="7638" h="2192" extrusionOk="0">
                <a:moveTo>
                  <a:pt x="2798" y="0"/>
                </a:moveTo>
                <a:cubicBezTo>
                  <a:pt x="2358" y="0"/>
                  <a:pt x="1983" y="276"/>
                  <a:pt x="1836" y="665"/>
                </a:cubicBezTo>
                <a:cubicBezTo>
                  <a:pt x="1743" y="638"/>
                  <a:pt x="1645" y="623"/>
                  <a:pt x="1544" y="623"/>
                </a:cubicBezTo>
                <a:cubicBezTo>
                  <a:pt x="1081" y="623"/>
                  <a:pt x="688" y="932"/>
                  <a:pt x="561" y="1354"/>
                </a:cubicBezTo>
                <a:lnTo>
                  <a:pt x="309" y="1354"/>
                </a:lnTo>
                <a:cubicBezTo>
                  <a:pt x="139" y="1354"/>
                  <a:pt x="1" y="1493"/>
                  <a:pt x="1" y="1661"/>
                </a:cubicBezTo>
                <a:cubicBezTo>
                  <a:pt x="1" y="1831"/>
                  <a:pt x="140" y="1969"/>
                  <a:pt x="309" y="1969"/>
                </a:cubicBezTo>
                <a:lnTo>
                  <a:pt x="942" y="1969"/>
                </a:lnTo>
                <a:cubicBezTo>
                  <a:pt x="1192" y="1969"/>
                  <a:pt x="1435" y="2036"/>
                  <a:pt x="1656" y="2155"/>
                </a:cubicBezTo>
                <a:cubicBezTo>
                  <a:pt x="1699" y="2178"/>
                  <a:pt x="1750" y="2192"/>
                  <a:pt x="1801" y="2192"/>
                </a:cubicBezTo>
                <a:lnTo>
                  <a:pt x="7329" y="2192"/>
                </a:lnTo>
                <a:cubicBezTo>
                  <a:pt x="7499" y="2192"/>
                  <a:pt x="7637" y="2053"/>
                  <a:pt x="7637" y="1884"/>
                </a:cubicBezTo>
                <a:cubicBezTo>
                  <a:pt x="7637" y="1715"/>
                  <a:pt x="7499" y="1577"/>
                  <a:pt x="7329" y="1577"/>
                </a:cubicBezTo>
                <a:lnTo>
                  <a:pt x="6981" y="1577"/>
                </a:lnTo>
                <a:cubicBezTo>
                  <a:pt x="6691" y="1577"/>
                  <a:pt x="6419" y="1434"/>
                  <a:pt x="6257" y="1192"/>
                </a:cubicBezTo>
                <a:cubicBezTo>
                  <a:pt x="6049" y="881"/>
                  <a:pt x="5731" y="610"/>
                  <a:pt x="5332" y="434"/>
                </a:cubicBezTo>
                <a:cubicBezTo>
                  <a:pt x="5036" y="303"/>
                  <a:pt x="4731" y="241"/>
                  <a:pt x="4442" y="241"/>
                </a:cubicBezTo>
                <a:cubicBezTo>
                  <a:pt x="4147" y="241"/>
                  <a:pt x="3868" y="306"/>
                  <a:pt x="3633" y="429"/>
                </a:cubicBezTo>
                <a:cubicBezTo>
                  <a:pt x="3446" y="168"/>
                  <a:pt x="3142" y="0"/>
                  <a:pt x="2798"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5" name="Google Shape;3075;p53"/>
          <p:cNvGrpSpPr/>
          <p:nvPr/>
        </p:nvGrpSpPr>
        <p:grpSpPr>
          <a:xfrm>
            <a:off x="398520" y="4310515"/>
            <a:ext cx="872030" cy="631781"/>
            <a:chOff x="240832" y="4288480"/>
            <a:chExt cx="1014106" cy="734800"/>
          </a:xfrm>
        </p:grpSpPr>
        <p:sp>
          <p:nvSpPr>
            <p:cNvPr id="3076" name="Google Shape;3076;p53"/>
            <p:cNvSpPr/>
            <p:nvPr/>
          </p:nvSpPr>
          <p:spPr>
            <a:xfrm>
              <a:off x="571838" y="4948575"/>
              <a:ext cx="6831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7" name="Google Shape;3077;p53"/>
            <p:cNvGrpSpPr/>
            <p:nvPr/>
          </p:nvGrpSpPr>
          <p:grpSpPr>
            <a:xfrm>
              <a:off x="240832" y="4288480"/>
              <a:ext cx="740374" cy="734800"/>
              <a:chOff x="4169325" y="1623350"/>
              <a:chExt cx="86075" cy="85425"/>
            </a:xfrm>
          </p:grpSpPr>
          <p:sp>
            <p:nvSpPr>
              <p:cNvPr id="3078" name="Google Shape;3078;p53"/>
              <p:cNvSpPr/>
              <p:nvPr/>
            </p:nvSpPr>
            <p:spPr>
              <a:xfrm>
                <a:off x="4169900" y="1623350"/>
                <a:ext cx="85500" cy="85425"/>
              </a:xfrm>
              <a:custGeom>
                <a:avLst/>
                <a:gdLst/>
                <a:ahLst/>
                <a:cxnLst/>
                <a:rect l="l" t="t" r="r" b="b"/>
                <a:pathLst>
                  <a:path w="3420" h="3417" extrusionOk="0">
                    <a:moveTo>
                      <a:pt x="1709" y="0"/>
                    </a:moveTo>
                    <a:cubicBezTo>
                      <a:pt x="1631" y="0"/>
                      <a:pt x="1553" y="6"/>
                      <a:pt x="1478" y="16"/>
                    </a:cubicBezTo>
                    <a:cubicBezTo>
                      <a:pt x="1426" y="23"/>
                      <a:pt x="1374" y="33"/>
                      <a:pt x="1324" y="44"/>
                    </a:cubicBezTo>
                    <a:cubicBezTo>
                      <a:pt x="1046" y="108"/>
                      <a:pt x="797" y="239"/>
                      <a:pt x="589" y="419"/>
                    </a:cubicBezTo>
                    <a:cubicBezTo>
                      <a:pt x="475" y="516"/>
                      <a:pt x="376" y="630"/>
                      <a:pt x="291" y="754"/>
                    </a:cubicBezTo>
                    <a:cubicBezTo>
                      <a:pt x="235" y="835"/>
                      <a:pt x="187" y="921"/>
                      <a:pt x="147" y="1012"/>
                    </a:cubicBezTo>
                    <a:cubicBezTo>
                      <a:pt x="123" y="1066"/>
                      <a:pt x="100" y="1124"/>
                      <a:pt x="82" y="1180"/>
                    </a:cubicBezTo>
                    <a:cubicBezTo>
                      <a:pt x="67" y="1230"/>
                      <a:pt x="53" y="1277"/>
                      <a:pt x="42" y="1328"/>
                    </a:cubicBezTo>
                    <a:lnTo>
                      <a:pt x="42" y="1329"/>
                    </a:lnTo>
                    <a:lnTo>
                      <a:pt x="42" y="1331"/>
                    </a:lnTo>
                    <a:lnTo>
                      <a:pt x="42" y="1333"/>
                    </a:lnTo>
                    <a:cubicBezTo>
                      <a:pt x="15" y="1454"/>
                      <a:pt x="1" y="1580"/>
                      <a:pt x="1" y="1708"/>
                    </a:cubicBezTo>
                    <a:cubicBezTo>
                      <a:pt x="1" y="1814"/>
                      <a:pt x="11" y="1916"/>
                      <a:pt x="30" y="2018"/>
                    </a:cubicBezTo>
                    <a:cubicBezTo>
                      <a:pt x="39" y="2065"/>
                      <a:pt x="48" y="2112"/>
                      <a:pt x="62" y="2159"/>
                    </a:cubicBezTo>
                    <a:cubicBezTo>
                      <a:pt x="62" y="2162"/>
                      <a:pt x="62" y="2164"/>
                      <a:pt x="63" y="2167"/>
                    </a:cubicBezTo>
                    <a:cubicBezTo>
                      <a:pt x="143" y="2450"/>
                      <a:pt x="293" y="2704"/>
                      <a:pt x="493" y="2908"/>
                    </a:cubicBezTo>
                    <a:lnTo>
                      <a:pt x="497" y="2911"/>
                    </a:lnTo>
                    <a:cubicBezTo>
                      <a:pt x="807" y="3224"/>
                      <a:pt x="1235" y="3417"/>
                      <a:pt x="1710" y="3417"/>
                    </a:cubicBezTo>
                    <a:cubicBezTo>
                      <a:pt x="2276" y="3417"/>
                      <a:pt x="2778" y="3142"/>
                      <a:pt x="3089" y="2718"/>
                    </a:cubicBezTo>
                    <a:cubicBezTo>
                      <a:pt x="3133" y="2659"/>
                      <a:pt x="3171" y="2597"/>
                      <a:pt x="3208" y="2532"/>
                    </a:cubicBezTo>
                    <a:cubicBezTo>
                      <a:pt x="3310" y="2345"/>
                      <a:pt x="3379" y="2138"/>
                      <a:pt x="3406" y="1918"/>
                    </a:cubicBezTo>
                    <a:cubicBezTo>
                      <a:pt x="3415" y="1851"/>
                      <a:pt x="3419" y="1780"/>
                      <a:pt x="3419" y="1710"/>
                    </a:cubicBezTo>
                    <a:cubicBezTo>
                      <a:pt x="3419" y="1686"/>
                      <a:pt x="3419" y="1664"/>
                      <a:pt x="3415" y="1642"/>
                    </a:cubicBezTo>
                    <a:cubicBezTo>
                      <a:pt x="3388" y="940"/>
                      <a:pt x="2938" y="348"/>
                      <a:pt x="2314" y="110"/>
                    </a:cubicBezTo>
                    <a:cubicBezTo>
                      <a:pt x="2278" y="96"/>
                      <a:pt x="2242" y="84"/>
                      <a:pt x="2203" y="73"/>
                    </a:cubicBezTo>
                    <a:cubicBezTo>
                      <a:pt x="2047" y="26"/>
                      <a:pt x="1881" y="0"/>
                      <a:pt x="1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3"/>
              <p:cNvSpPr/>
              <p:nvPr/>
            </p:nvSpPr>
            <p:spPr>
              <a:xfrm>
                <a:off x="4206900" y="1674150"/>
                <a:ext cx="28450" cy="27950"/>
              </a:xfrm>
              <a:custGeom>
                <a:avLst/>
                <a:gdLst/>
                <a:ahLst/>
                <a:cxnLst/>
                <a:rect l="l" t="t" r="r" b="b"/>
                <a:pathLst>
                  <a:path w="1138" h="1118" extrusionOk="0">
                    <a:moveTo>
                      <a:pt x="613" y="0"/>
                    </a:moveTo>
                    <a:lnTo>
                      <a:pt x="1" y="354"/>
                    </a:lnTo>
                    <a:lnTo>
                      <a:pt x="148" y="1044"/>
                    </a:lnTo>
                    <a:lnTo>
                      <a:pt x="851" y="1118"/>
                    </a:lnTo>
                    <a:lnTo>
                      <a:pt x="1138" y="473"/>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3"/>
              <p:cNvSpPr/>
              <p:nvPr/>
            </p:nvSpPr>
            <p:spPr>
              <a:xfrm>
                <a:off x="4243050" y="1664400"/>
                <a:ext cx="12350" cy="22250"/>
              </a:xfrm>
              <a:custGeom>
                <a:avLst/>
                <a:gdLst/>
                <a:ahLst/>
                <a:cxnLst/>
                <a:rect l="l" t="t" r="r" b="b"/>
                <a:pathLst>
                  <a:path w="494" h="890" extrusionOk="0">
                    <a:moveTo>
                      <a:pt x="491" y="0"/>
                    </a:moveTo>
                    <a:lnTo>
                      <a:pt x="156" y="35"/>
                    </a:lnTo>
                    <a:lnTo>
                      <a:pt x="147" y="37"/>
                    </a:lnTo>
                    <a:lnTo>
                      <a:pt x="1" y="727"/>
                    </a:lnTo>
                    <a:lnTo>
                      <a:pt x="8" y="732"/>
                    </a:lnTo>
                    <a:lnTo>
                      <a:pt x="282" y="890"/>
                    </a:lnTo>
                    <a:cubicBezTo>
                      <a:pt x="384" y="703"/>
                      <a:pt x="453" y="496"/>
                      <a:pt x="480" y="276"/>
                    </a:cubicBezTo>
                    <a:cubicBezTo>
                      <a:pt x="489" y="209"/>
                      <a:pt x="493" y="138"/>
                      <a:pt x="493" y="68"/>
                    </a:cubicBezTo>
                    <a:cubicBezTo>
                      <a:pt x="493" y="44"/>
                      <a:pt x="493" y="22"/>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3"/>
              <p:cNvSpPr/>
              <p:nvPr/>
            </p:nvSpPr>
            <p:spPr>
              <a:xfrm>
                <a:off x="4213525" y="1637775"/>
                <a:ext cx="27200" cy="28625"/>
              </a:xfrm>
              <a:custGeom>
                <a:avLst/>
                <a:gdLst/>
                <a:ahLst/>
                <a:cxnLst/>
                <a:rect l="l" t="t" r="r" b="b"/>
                <a:pathLst>
                  <a:path w="1088" h="1145" extrusionOk="0">
                    <a:moveTo>
                      <a:pt x="415" y="1"/>
                    </a:moveTo>
                    <a:lnTo>
                      <a:pt x="0" y="573"/>
                    </a:lnTo>
                    <a:lnTo>
                      <a:pt x="415" y="1144"/>
                    </a:lnTo>
                    <a:lnTo>
                      <a:pt x="1087" y="925"/>
                    </a:lnTo>
                    <a:lnTo>
                      <a:pt x="1087" y="218"/>
                    </a:lnTo>
                    <a:lnTo>
                      <a:pt x="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3"/>
              <p:cNvSpPr/>
              <p:nvPr/>
            </p:nvSpPr>
            <p:spPr>
              <a:xfrm>
                <a:off x="4169325" y="1668450"/>
                <a:ext cx="25325" cy="28450"/>
              </a:xfrm>
              <a:custGeom>
                <a:avLst/>
                <a:gdLst/>
                <a:ahLst/>
                <a:cxnLst/>
                <a:rect l="l" t="t" r="r" b="b"/>
                <a:pathLst>
                  <a:path w="1013" h="1138" extrusionOk="0">
                    <a:moveTo>
                      <a:pt x="543" y="0"/>
                    </a:moveTo>
                    <a:lnTo>
                      <a:pt x="1" y="237"/>
                    </a:lnTo>
                    <a:cubicBezTo>
                      <a:pt x="2" y="241"/>
                      <a:pt x="2" y="244"/>
                      <a:pt x="3" y="246"/>
                    </a:cubicBezTo>
                    <a:cubicBezTo>
                      <a:pt x="94" y="574"/>
                      <a:pt x="267" y="868"/>
                      <a:pt x="500" y="1104"/>
                    </a:cubicBezTo>
                    <a:lnTo>
                      <a:pt x="655" y="1137"/>
                    </a:lnTo>
                    <a:lnTo>
                      <a:pt x="1012" y="529"/>
                    </a:lnTo>
                    <a:lnTo>
                      <a:pt x="550" y="6"/>
                    </a:lnTo>
                    <a:lnTo>
                      <a:pt x="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3"/>
              <p:cNvSpPr/>
              <p:nvPr/>
            </p:nvSpPr>
            <p:spPr>
              <a:xfrm>
                <a:off x="4171975" y="1633825"/>
                <a:ext cx="25375" cy="27150"/>
              </a:xfrm>
              <a:custGeom>
                <a:avLst/>
                <a:gdLst/>
                <a:ahLst/>
                <a:cxnLst/>
                <a:rect l="l" t="t" r="r" b="b"/>
                <a:pathLst>
                  <a:path w="1015" h="1086" extrusionOk="0">
                    <a:moveTo>
                      <a:pt x="507" y="0"/>
                    </a:moveTo>
                    <a:cubicBezTo>
                      <a:pt x="393" y="97"/>
                      <a:pt x="294" y="211"/>
                      <a:pt x="210" y="335"/>
                    </a:cubicBezTo>
                    <a:cubicBezTo>
                      <a:pt x="154" y="416"/>
                      <a:pt x="106" y="503"/>
                      <a:pt x="66" y="593"/>
                    </a:cubicBezTo>
                    <a:cubicBezTo>
                      <a:pt x="41" y="648"/>
                      <a:pt x="19" y="705"/>
                      <a:pt x="0" y="762"/>
                    </a:cubicBezTo>
                    <a:lnTo>
                      <a:pt x="439" y="1085"/>
                    </a:lnTo>
                    <a:lnTo>
                      <a:pt x="441" y="1084"/>
                    </a:lnTo>
                    <a:lnTo>
                      <a:pt x="1014" y="675"/>
                    </a:lnTo>
                    <a:lnTo>
                      <a:pt x="802" y="2"/>
                    </a:lnTo>
                    <a:lnTo>
                      <a:pt x="5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3"/>
              <p:cNvSpPr/>
              <p:nvPr/>
            </p:nvSpPr>
            <p:spPr>
              <a:xfrm>
                <a:off x="4206875" y="1623350"/>
                <a:ext cx="20950" cy="8350"/>
              </a:xfrm>
              <a:custGeom>
                <a:avLst/>
                <a:gdLst/>
                <a:ahLst/>
                <a:cxnLst/>
                <a:rect l="l" t="t" r="r" b="b"/>
                <a:pathLst>
                  <a:path w="838" h="334" extrusionOk="0">
                    <a:moveTo>
                      <a:pt x="231" y="0"/>
                    </a:moveTo>
                    <a:cubicBezTo>
                      <a:pt x="153" y="0"/>
                      <a:pt x="75" y="6"/>
                      <a:pt x="1" y="16"/>
                    </a:cubicBezTo>
                    <a:lnTo>
                      <a:pt x="17" y="182"/>
                    </a:lnTo>
                    <a:lnTo>
                      <a:pt x="707" y="333"/>
                    </a:lnTo>
                    <a:lnTo>
                      <a:pt x="837" y="110"/>
                    </a:lnTo>
                    <a:cubicBezTo>
                      <a:pt x="801" y="98"/>
                      <a:pt x="764" y="84"/>
                      <a:pt x="726" y="73"/>
                    </a:cubicBezTo>
                    <a:cubicBezTo>
                      <a:pt x="569" y="26"/>
                      <a:pt x="403"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88"/>
        <p:cNvGrpSpPr/>
        <p:nvPr/>
      </p:nvGrpSpPr>
      <p:grpSpPr>
        <a:xfrm>
          <a:off x="0" y="0"/>
          <a:ext cx="0" cy="0"/>
          <a:chOff x="0" y="0"/>
          <a:chExt cx="0" cy="0"/>
        </a:xfrm>
      </p:grpSpPr>
      <p:sp>
        <p:nvSpPr>
          <p:cNvPr id="3089" name="Google Shape;3089;p54"/>
          <p:cNvSpPr/>
          <p:nvPr/>
        </p:nvSpPr>
        <p:spPr>
          <a:xfrm rot="-5598753">
            <a:off x="7399658" y="3602467"/>
            <a:ext cx="1529943" cy="330059"/>
          </a:xfrm>
          <a:custGeom>
            <a:avLst/>
            <a:gdLst/>
            <a:ahLst/>
            <a:cxnLst/>
            <a:rect l="l" t="t" r="r" b="b"/>
            <a:pathLst>
              <a:path w="16478" h="3136" extrusionOk="0">
                <a:moveTo>
                  <a:pt x="13844" y="1"/>
                </a:moveTo>
                <a:cubicBezTo>
                  <a:pt x="13835" y="3"/>
                  <a:pt x="13829" y="10"/>
                  <a:pt x="13829" y="19"/>
                </a:cubicBezTo>
                <a:cubicBezTo>
                  <a:pt x="13829" y="31"/>
                  <a:pt x="13836" y="39"/>
                  <a:pt x="13846" y="39"/>
                </a:cubicBezTo>
                <a:cubicBezTo>
                  <a:pt x="13912" y="39"/>
                  <a:pt x="13976" y="41"/>
                  <a:pt x="14042" y="45"/>
                </a:cubicBezTo>
                <a:cubicBezTo>
                  <a:pt x="14042" y="45"/>
                  <a:pt x="14043" y="45"/>
                  <a:pt x="14044" y="45"/>
                </a:cubicBezTo>
                <a:cubicBezTo>
                  <a:pt x="14053" y="45"/>
                  <a:pt x="14061" y="38"/>
                  <a:pt x="14061" y="29"/>
                </a:cubicBezTo>
                <a:cubicBezTo>
                  <a:pt x="14062" y="17"/>
                  <a:pt x="14054" y="9"/>
                  <a:pt x="14044" y="9"/>
                </a:cubicBezTo>
                <a:cubicBezTo>
                  <a:pt x="13979" y="5"/>
                  <a:pt x="13913" y="3"/>
                  <a:pt x="13847" y="1"/>
                </a:cubicBezTo>
                <a:close/>
                <a:moveTo>
                  <a:pt x="13651" y="5"/>
                </a:moveTo>
                <a:cubicBezTo>
                  <a:pt x="13650" y="5"/>
                  <a:pt x="13649" y="5"/>
                  <a:pt x="13649" y="5"/>
                </a:cubicBezTo>
                <a:cubicBezTo>
                  <a:pt x="13583" y="7"/>
                  <a:pt x="13518" y="13"/>
                  <a:pt x="13452" y="17"/>
                </a:cubicBezTo>
                <a:lnTo>
                  <a:pt x="13449" y="17"/>
                </a:lnTo>
                <a:cubicBezTo>
                  <a:pt x="13440" y="20"/>
                  <a:pt x="13433" y="29"/>
                  <a:pt x="13435" y="37"/>
                </a:cubicBezTo>
                <a:cubicBezTo>
                  <a:pt x="13437" y="49"/>
                  <a:pt x="13444" y="56"/>
                  <a:pt x="13454" y="56"/>
                </a:cubicBezTo>
                <a:cubicBezTo>
                  <a:pt x="13455" y="56"/>
                  <a:pt x="13455" y="56"/>
                  <a:pt x="13456" y="56"/>
                </a:cubicBezTo>
                <a:cubicBezTo>
                  <a:pt x="13520" y="50"/>
                  <a:pt x="13586" y="44"/>
                  <a:pt x="13652" y="41"/>
                </a:cubicBezTo>
                <a:cubicBezTo>
                  <a:pt x="13661" y="41"/>
                  <a:pt x="13669" y="32"/>
                  <a:pt x="13668" y="22"/>
                </a:cubicBezTo>
                <a:cubicBezTo>
                  <a:pt x="13668" y="12"/>
                  <a:pt x="13660" y="5"/>
                  <a:pt x="13651" y="5"/>
                </a:cubicBezTo>
                <a:close/>
                <a:moveTo>
                  <a:pt x="14234" y="30"/>
                </a:moveTo>
                <a:cubicBezTo>
                  <a:pt x="14228" y="31"/>
                  <a:pt x="14222" y="37"/>
                  <a:pt x="14220" y="45"/>
                </a:cubicBezTo>
                <a:cubicBezTo>
                  <a:pt x="14219" y="55"/>
                  <a:pt x="14227" y="63"/>
                  <a:pt x="14237" y="65"/>
                </a:cubicBezTo>
                <a:cubicBezTo>
                  <a:pt x="14302" y="72"/>
                  <a:pt x="14367" y="83"/>
                  <a:pt x="14430" y="94"/>
                </a:cubicBezTo>
                <a:cubicBezTo>
                  <a:pt x="14431" y="94"/>
                  <a:pt x="14432" y="94"/>
                  <a:pt x="14434" y="94"/>
                </a:cubicBezTo>
                <a:cubicBezTo>
                  <a:pt x="14442" y="94"/>
                  <a:pt x="14450" y="88"/>
                  <a:pt x="14451" y="81"/>
                </a:cubicBezTo>
                <a:cubicBezTo>
                  <a:pt x="14452" y="69"/>
                  <a:pt x="14447" y="61"/>
                  <a:pt x="14436" y="59"/>
                </a:cubicBezTo>
                <a:cubicBezTo>
                  <a:pt x="14372" y="47"/>
                  <a:pt x="14306" y="37"/>
                  <a:pt x="14241" y="30"/>
                </a:cubicBezTo>
                <a:close/>
                <a:moveTo>
                  <a:pt x="13258" y="42"/>
                </a:moveTo>
                <a:cubicBezTo>
                  <a:pt x="13257" y="42"/>
                  <a:pt x="13257" y="42"/>
                  <a:pt x="13256" y="42"/>
                </a:cubicBezTo>
                <a:cubicBezTo>
                  <a:pt x="13192" y="52"/>
                  <a:pt x="13126" y="62"/>
                  <a:pt x="13062" y="75"/>
                </a:cubicBezTo>
                <a:cubicBezTo>
                  <a:pt x="13053" y="77"/>
                  <a:pt x="13046" y="87"/>
                  <a:pt x="13047" y="96"/>
                </a:cubicBezTo>
                <a:cubicBezTo>
                  <a:pt x="13048" y="106"/>
                  <a:pt x="13056" y="112"/>
                  <a:pt x="13065" y="112"/>
                </a:cubicBezTo>
                <a:cubicBezTo>
                  <a:pt x="13066" y="112"/>
                  <a:pt x="13067" y="112"/>
                  <a:pt x="13068" y="112"/>
                </a:cubicBezTo>
                <a:cubicBezTo>
                  <a:pt x="13134" y="98"/>
                  <a:pt x="13198" y="88"/>
                  <a:pt x="13261" y="79"/>
                </a:cubicBezTo>
                <a:cubicBezTo>
                  <a:pt x="13271" y="77"/>
                  <a:pt x="13278" y="68"/>
                  <a:pt x="13277" y="58"/>
                </a:cubicBezTo>
                <a:cubicBezTo>
                  <a:pt x="13276" y="48"/>
                  <a:pt x="13268" y="42"/>
                  <a:pt x="13258" y="42"/>
                </a:cubicBezTo>
                <a:close/>
                <a:moveTo>
                  <a:pt x="14625" y="100"/>
                </a:moveTo>
                <a:cubicBezTo>
                  <a:pt x="14623" y="100"/>
                  <a:pt x="14622" y="100"/>
                  <a:pt x="14620" y="101"/>
                </a:cubicBezTo>
                <a:cubicBezTo>
                  <a:pt x="14614" y="102"/>
                  <a:pt x="14609" y="108"/>
                  <a:pt x="14608" y="115"/>
                </a:cubicBezTo>
                <a:cubicBezTo>
                  <a:pt x="14603" y="123"/>
                  <a:pt x="14611" y="133"/>
                  <a:pt x="14620" y="136"/>
                </a:cubicBezTo>
                <a:cubicBezTo>
                  <a:pt x="14682" y="151"/>
                  <a:pt x="14746" y="171"/>
                  <a:pt x="14807" y="192"/>
                </a:cubicBezTo>
                <a:cubicBezTo>
                  <a:pt x="14808" y="192"/>
                  <a:pt x="14810" y="192"/>
                  <a:pt x="14812" y="192"/>
                </a:cubicBezTo>
                <a:cubicBezTo>
                  <a:pt x="14820" y="192"/>
                  <a:pt x="14827" y="188"/>
                  <a:pt x="14830" y="180"/>
                </a:cubicBezTo>
                <a:cubicBezTo>
                  <a:pt x="14835" y="171"/>
                  <a:pt x="14827" y="160"/>
                  <a:pt x="14819" y="156"/>
                </a:cubicBezTo>
                <a:cubicBezTo>
                  <a:pt x="14755" y="136"/>
                  <a:pt x="14691" y="117"/>
                  <a:pt x="14629" y="101"/>
                </a:cubicBezTo>
                <a:cubicBezTo>
                  <a:pt x="14628" y="100"/>
                  <a:pt x="14627" y="100"/>
                  <a:pt x="14625" y="100"/>
                </a:cubicBezTo>
                <a:close/>
                <a:moveTo>
                  <a:pt x="12875" y="117"/>
                </a:moveTo>
                <a:cubicBezTo>
                  <a:pt x="12873" y="117"/>
                  <a:pt x="12871" y="117"/>
                  <a:pt x="12869" y="118"/>
                </a:cubicBezTo>
                <a:cubicBezTo>
                  <a:pt x="12807" y="132"/>
                  <a:pt x="12742" y="149"/>
                  <a:pt x="12678" y="167"/>
                </a:cubicBezTo>
                <a:cubicBezTo>
                  <a:pt x="12668" y="170"/>
                  <a:pt x="12663" y="180"/>
                  <a:pt x="12665" y="190"/>
                </a:cubicBezTo>
                <a:cubicBezTo>
                  <a:pt x="12668" y="197"/>
                  <a:pt x="12675" y="201"/>
                  <a:pt x="12684" y="201"/>
                </a:cubicBezTo>
                <a:cubicBezTo>
                  <a:pt x="12685" y="201"/>
                  <a:pt x="12686" y="201"/>
                  <a:pt x="12688" y="201"/>
                </a:cubicBezTo>
                <a:cubicBezTo>
                  <a:pt x="12751" y="182"/>
                  <a:pt x="12814" y="167"/>
                  <a:pt x="12876" y="153"/>
                </a:cubicBezTo>
                <a:cubicBezTo>
                  <a:pt x="12887" y="150"/>
                  <a:pt x="12892" y="141"/>
                  <a:pt x="12891" y="130"/>
                </a:cubicBezTo>
                <a:cubicBezTo>
                  <a:pt x="12888" y="122"/>
                  <a:pt x="12883" y="117"/>
                  <a:pt x="12875" y="117"/>
                </a:cubicBezTo>
                <a:close/>
                <a:moveTo>
                  <a:pt x="12497" y="221"/>
                </a:moveTo>
                <a:cubicBezTo>
                  <a:pt x="12495" y="221"/>
                  <a:pt x="12494" y="221"/>
                  <a:pt x="12492" y="222"/>
                </a:cubicBezTo>
                <a:lnTo>
                  <a:pt x="12490" y="222"/>
                </a:lnTo>
                <a:cubicBezTo>
                  <a:pt x="12428" y="241"/>
                  <a:pt x="12364" y="263"/>
                  <a:pt x="12303" y="285"/>
                </a:cubicBezTo>
                <a:cubicBezTo>
                  <a:pt x="12293" y="289"/>
                  <a:pt x="12290" y="299"/>
                  <a:pt x="12292" y="309"/>
                </a:cubicBezTo>
                <a:cubicBezTo>
                  <a:pt x="12294" y="317"/>
                  <a:pt x="12301" y="321"/>
                  <a:pt x="12308" y="321"/>
                </a:cubicBezTo>
                <a:cubicBezTo>
                  <a:pt x="12311" y="321"/>
                  <a:pt x="12313" y="321"/>
                  <a:pt x="12316" y="320"/>
                </a:cubicBezTo>
                <a:cubicBezTo>
                  <a:pt x="12377" y="298"/>
                  <a:pt x="12439" y="278"/>
                  <a:pt x="12500" y="257"/>
                </a:cubicBezTo>
                <a:cubicBezTo>
                  <a:pt x="12511" y="253"/>
                  <a:pt x="12517" y="243"/>
                  <a:pt x="12513" y="233"/>
                </a:cubicBezTo>
                <a:cubicBezTo>
                  <a:pt x="12510" y="225"/>
                  <a:pt x="12504" y="221"/>
                  <a:pt x="12497" y="221"/>
                </a:cubicBezTo>
                <a:close/>
                <a:moveTo>
                  <a:pt x="14992" y="225"/>
                </a:moveTo>
                <a:cubicBezTo>
                  <a:pt x="14987" y="227"/>
                  <a:pt x="14982" y="230"/>
                  <a:pt x="14980" y="236"/>
                </a:cubicBezTo>
                <a:cubicBezTo>
                  <a:pt x="14977" y="244"/>
                  <a:pt x="14981" y="257"/>
                  <a:pt x="14990" y="259"/>
                </a:cubicBezTo>
                <a:cubicBezTo>
                  <a:pt x="15049" y="284"/>
                  <a:pt x="15109" y="311"/>
                  <a:pt x="15167" y="341"/>
                </a:cubicBezTo>
                <a:cubicBezTo>
                  <a:pt x="15170" y="342"/>
                  <a:pt x="15172" y="342"/>
                  <a:pt x="15175" y="342"/>
                </a:cubicBezTo>
                <a:cubicBezTo>
                  <a:pt x="15182" y="342"/>
                  <a:pt x="15189" y="339"/>
                  <a:pt x="15192" y="332"/>
                </a:cubicBezTo>
                <a:cubicBezTo>
                  <a:pt x="15195" y="324"/>
                  <a:pt x="15193" y="312"/>
                  <a:pt x="15184" y="309"/>
                </a:cubicBezTo>
                <a:cubicBezTo>
                  <a:pt x="15126" y="279"/>
                  <a:pt x="15065" y="252"/>
                  <a:pt x="15005" y="227"/>
                </a:cubicBezTo>
                <a:cubicBezTo>
                  <a:pt x="15000" y="225"/>
                  <a:pt x="14996" y="225"/>
                  <a:pt x="14992" y="225"/>
                </a:cubicBezTo>
                <a:close/>
                <a:moveTo>
                  <a:pt x="5832" y="293"/>
                </a:moveTo>
                <a:cubicBezTo>
                  <a:pt x="5814" y="293"/>
                  <a:pt x="5794" y="294"/>
                  <a:pt x="5776" y="295"/>
                </a:cubicBezTo>
                <a:cubicBezTo>
                  <a:pt x="5766" y="296"/>
                  <a:pt x="5758" y="306"/>
                  <a:pt x="5759" y="315"/>
                </a:cubicBezTo>
                <a:cubicBezTo>
                  <a:pt x="5760" y="325"/>
                  <a:pt x="5768" y="332"/>
                  <a:pt x="5777" y="332"/>
                </a:cubicBezTo>
                <a:cubicBezTo>
                  <a:pt x="5778" y="332"/>
                  <a:pt x="5778" y="332"/>
                  <a:pt x="5779" y="331"/>
                </a:cubicBezTo>
                <a:cubicBezTo>
                  <a:pt x="5794" y="330"/>
                  <a:pt x="5809" y="330"/>
                  <a:pt x="5825" y="330"/>
                </a:cubicBezTo>
                <a:cubicBezTo>
                  <a:pt x="5835" y="330"/>
                  <a:pt x="5846" y="330"/>
                  <a:pt x="5857" y="330"/>
                </a:cubicBezTo>
                <a:cubicBezTo>
                  <a:pt x="5894" y="331"/>
                  <a:pt x="5931" y="337"/>
                  <a:pt x="5969" y="346"/>
                </a:cubicBezTo>
                <a:lnTo>
                  <a:pt x="5973" y="346"/>
                </a:lnTo>
                <a:cubicBezTo>
                  <a:pt x="5981" y="346"/>
                  <a:pt x="5988" y="341"/>
                  <a:pt x="5991" y="331"/>
                </a:cubicBezTo>
                <a:cubicBezTo>
                  <a:pt x="5993" y="322"/>
                  <a:pt x="5986" y="314"/>
                  <a:pt x="5977" y="311"/>
                </a:cubicBezTo>
                <a:cubicBezTo>
                  <a:pt x="5937" y="300"/>
                  <a:pt x="5898" y="295"/>
                  <a:pt x="5858" y="294"/>
                </a:cubicBezTo>
                <a:cubicBezTo>
                  <a:pt x="5849" y="293"/>
                  <a:pt x="5841" y="293"/>
                  <a:pt x="5832" y="293"/>
                </a:cubicBezTo>
                <a:close/>
                <a:moveTo>
                  <a:pt x="21" y="132"/>
                </a:moveTo>
                <a:cubicBezTo>
                  <a:pt x="20" y="132"/>
                  <a:pt x="19" y="132"/>
                  <a:pt x="18" y="132"/>
                </a:cubicBezTo>
                <a:cubicBezTo>
                  <a:pt x="7" y="132"/>
                  <a:pt x="0" y="141"/>
                  <a:pt x="1" y="151"/>
                </a:cubicBezTo>
                <a:cubicBezTo>
                  <a:pt x="6" y="216"/>
                  <a:pt x="16" y="283"/>
                  <a:pt x="27" y="348"/>
                </a:cubicBezTo>
                <a:cubicBezTo>
                  <a:pt x="28" y="357"/>
                  <a:pt x="36" y="364"/>
                  <a:pt x="45" y="364"/>
                </a:cubicBezTo>
                <a:lnTo>
                  <a:pt x="49" y="364"/>
                </a:lnTo>
                <a:cubicBezTo>
                  <a:pt x="59" y="363"/>
                  <a:pt x="65" y="352"/>
                  <a:pt x="63" y="343"/>
                </a:cubicBezTo>
                <a:cubicBezTo>
                  <a:pt x="50" y="279"/>
                  <a:pt x="42" y="213"/>
                  <a:pt x="37" y="149"/>
                </a:cubicBezTo>
                <a:cubicBezTo>
                  <a:pt x="36" y="140"/>
                  <a:pt x="30" y="132"/>
                  <a:pt x="21" y="132"/>
                </a:cubicBezTo>
                <a:close/>
                <a:moveTo>
                  <a:pt x="12126" y="355"/>
                </a:moveTo>
                <a:cubicBezTo>
                  <a:pt x="12124" y="355"/>
                  <a:pt x="12123" y="356"/>
                  <a:pt x="12121" y="356"/>
                </a:cubicBezTo>
                <a:lnTo>
                  <a:pt x="12119" y="356"/>
                </a:lnTo>
                <a:cubicBezTo>
                  <a:pt x="12058" y="380"/>
                  <a:pt x="11996" y="406"/>
                  <a:pt x="11937" y="432"/>
                </a:cubicBezTo>
                <a:cubicBezTo>
                  <a:pt x="11928" y="436"/>
                  <a:pt x="11924" y="448"/>
                  <a:pt x="11928" y="457"/>
                </a:cubicBezTo>
                <a:cubicBezTo>
                  <a:pt x="11931" y="464"/>
                  <a:pt x="11937" y="468"/>
                  <a:pt x="11944" y="468"/>
                </a:cubicBezTo>
                <a:cubicBezTo>
                  <a:pt x="11946" y="468"/>
                  <a:pt x="11949" y="467"/>
                  <a:pt x="11951" y="466"/>
                </a:cubicBezTo>
                <a:cubicBezTo>
                  <a:pt x="12011" y="440"/>
                  <a:pt x="12072" y="414"/>
                  <a:pt x="12131" y="390"/>
                </a:cubicBezTo>
                <a:cubicBezTo>
                  <a:pt x="12140" y="386"/>
                  <a:pt x="12146" y="376"/>
                  <a:pt x="12142" y="367"/>
                </a:cubicBezTo>
                <a:cubicBezTo>
                  <a:pt x="12138" y="360"/>
                  <a:pt x="12133" y="355"/>
                  <a:pt x="12126" y="355"/>
                </a:cubicBezTo>
                <a:close/>
                <a:moveTo>
                  <a:pt x="5587" y="339"/>
                </a:moveTo>
                <a:cubicBezTo>
                  <a:pt x="5585" y="339"/>
                  <a:pt x="5582" y="340"/>
                  <a:pt x="5580" y="341"/>
                </a:cubicBezTo>
                <a:cubicBezTo>
                  <a:pt x="5520" y="364"/>
                  <a:pt x="5460" y="397"/>
                  <a:pt x="5403" y="435"/>
                </a:cubicBezTo>
                <a:cubicBezTo>
                  <a:pt x="5394" y="441"/>
                  <a:pt x="5392" y="452"/>
                  <a:pt x="5399" y="461"/>
                </a:cubicBezTo>
                <a:cubicBezTo>
                  <a:pt x="5403" y="466"/>
                  <a:pt x="5408" y="469"/>
                  <a:pt x="5414" y="469"/>
                </a:cubicBezTo>
                <a:cubicBezTo>
                  <a:pt x="5418" y="469"/>
                  <a:pt x="5422" y="467"/>
                  <a:pt x="5424" y="466"/>
                </a:cubicBezTo>
                <a:cubicBezTo>
                  <a:pt x="5478" y="429"/>
                  <a:pt x="5535" y="399"/>
                  <a:pt x="5594" y="376"/>
                </a:cubicBezTo>
                <a:cubicBezTo>
                  <a:pt x="5602" y="371"/>
                  <a:pt x="5608" y="360"/>
                  <a:pt x="5604" y="351"/>
                </a:cubicBezTo>
                <a:cubicBezTo>
                  <a:pt x="5601" y="343"/>
                  <a:pt x="5594" y="339"/>
                  <a:pt x="5587" y="339"/>
                </a:cubicBezTo>
                <a:close/>
                <a:moveTo>
                  <a:pt x="15349" y="398"/>
                </a:moveTo>
                <a:cubicBezTo>
                  <a:pt x="15348" y="398"/>
                  <a:pt x="15347" y="399"/>
                  <a:pt x="15347" y="399"/>
                </a:cubicBezTo>
                <a:cubicBezTo>
                  <a:pt x="15341" y="400"/>
                  <a:pt x="15337" y="403"/>
                  <a:pt x="15334" y="408"/>
                </a:cubicBezTo>
                <a:cubicBezTo>
                  <a:pt x="15328" y="417"/>
                  <a:pt x="15331" y="429"/>
                  <a:pt x="15339" y="434"/>
                </a:cubicBezTo>
                <a:cubicBezTo>
                  <a:pt x="15395" y="466"/>
                  <a:pt x="15451" y="501"/>
                  <a:pt x="15504" y="539"/>
                </a:cubicBezTo>
                <a:cubicBezTo>
                  <a:pt x="15507" y="541"/>
                  <a:pt x="15511" y="542"/>
                  <a:pt x="15515" y="542"/>
                </a:cubicBezTo>
                <a:cubicBezTo>
                  <a:pt x="15521" y="542"/>
                  <a:pt x="15526" y="539"/>
                  <a:pt x="15530" y="534"/>
                </a:cubicBezTo>
                <a:cubicBezTo>
                  <a:pt x="15535" y="526"/>
                  <a:pt x="15534" y="514"/>
                  <a:pt x="15525" y="508"/>
                </a:cubicBezTo>
                <a:cubicBezTo>
                  <a:pt x="15472" y="470"/>
                  <a:pt x="15415" y="435"/>
                  <a:pt x="15359" y="402"/>
                </a:cubicBezTo>
                <a:cubicBezTo>
                  <a:pt x="15356" y="400"/>
                  <a:pt x="15352" y="398"/>
                  <a:pt x="15349" y="398"/>
                </a:cubicBezTo>
                <a:close/>
                <a:moveTo>
                  <a:pt x="6151" y="387"/>
                </a:moveTo>
                <a:cubicBezTo>
                  <a:pt x="6145" y="387"/>
                  <a:pt x="6140" y="390"/>
                  <a:pt x="6137" y="397"/>
                </a:cubicBezTo>
                <a:cubicBezTo>
                  <a:pt x="6131" y="404"/>
                  <a:pt x="6133" y="415"/>
                  <a:pt x="6143" y="423"/>
                </a:cubicBezTo>
                <a:cubicBezTo>
                  <a:pt x="6197" y="456"/>
                  <a:pt x="6245" y="497"/>
                  <a:pt x="6288" y="545"/>
                </a:cubicBezTo>
                <a:cubicBezTo>
                  <a:pt x="6292" y="549"/>
                  <a:pt x="6295" y="552"/>
                  <a:pt x="6302" y="552"/>
                </a:cubicBezTo>
                <a:cubicBezTo>
                  <a:pt x="6306" y="552"/>
                  <a:pt x="6310" y="549"/>
                  <a:pt x="6314" y="547"/>
                </a:cubicBezTo>
                <a:cubicBezTo>
                  <a:pt x="6321" y="539"/>
                  <a:pt x="6321" y="527"/>
                  <a:pt x="6315" y="519"/>
                </a:cubicBezTo>
                <a:cubicBezTo>
                  <a:pt x="6271" y="469"/>
                  <a:pt x="6220" y="425"/>
                  <a:pt x="6160" y="390"/>
                </a:cubicBezTo>
                <a:cubicBezTo>
                  <a:pt x="6157" y="388"/>
                  <a:pt x="6154" y="387"/>
                  <a:pt x="6151" y="387"/>
                </a:cubicBezTo>
                <a:close/>
                <a:moveTo>
                  <a:pt x="11764" y="513"/>
                </a:moveTo>
                <a:cubicBezTo>
                  <a:pt x="11763" y="513"/>
                  <a:pt x="11762" y="513"/>
                  <a:pt x="11761" y="513"/>
                </a:cubicBezTo>
                <a:cubicBezTo>
                  <a:pt x="11760" y="513"/>
                  <a:pt x="11758" y="513"/>
                  <a:pt x="11757" y="514"/>
                </a:cubicBezTo>
                <a:cubicBezTo>
                  <a:pt x="11698" y="543"/>
                  <a:pt x="11638" y="573"/>
                  <a:pt x="11581" y="602"/>
                </a:cubicBezTo>
                <a:cubicBezTo>
                  <a:pt x="11573" y="607"/>
                  <a:pt x="11569" y="620"/>
                  <a:pt x="11574" y="628"/>
                </a:cubicBezTo>
                <a:cubicBezTo>
                  <a:pt x="11578" y="634"/>
                  <a:pt x="11584" y="638"/>
                  <a:pt x="11591" y="638"/>
                </a:cubicBezTo>
                <a:cubicBezTo>
                  <a:pt x="11594" y="638"/>
                  <a:pt x="11597" y="638"/>
                  <a:pt x="11599" y="636"/>
                </a:cubicBezTo>
                <a:cubicBezTo>
                  <a:pt x="11654" y="606"/>
                  <a:pt x="11714" y="576"/>
                  <a:pt x="11774" y="548"/>
                </a:cubicBezTo>
                <a:cubicBezTo>
                  <a:pt x="11783" y="544"/>
                  <a:pt x="11787" y="533"/>
                  <a:pt x="11782" y="523"/>
                </a:cubicBezTo>
                <a:cubicBezTo>
                  <a:pt x="11778" y="517"/>
                  <a:pt x="11772" y="513"/>
                  <a:pt x="11764" y="513"/>
                </a:cubicBezTo>
                <a:close/>
                <a:moveTo>
                  <a:pt x="87" y="519"/>
                </a:moveTo>
                <a:cubicBezTo>
                  <a:pt x="85" y="519"/>
                  <a:pt x="84" y="519"/>
                  <a:pt x="83" y="519"/>
                </a:cubicBezTo>
                <a:cubicBezTo>
                  <a:pt x="73" y="522"/>
                  <a:pt x="67" y="533"/>
                  <a:pt x="70" y="542"/>
                </a:cubicBezTo>
                <a:cubicBezTo>
                  <a:pt x="86" y="604"/>
                  <a:pt x="107" y="667"/>
                  <a:pt x="131" y="730"/>
                </a:cubicBezTo>
                <a:cubicBezTo>
                  <a:pt x="133" y="737"/>
                  <a:pt x="141" y="741"/>
                  <a:pt x="147" y="741"/>
                </a:cubicBezTo>
                <a:cubicBezTo>
                  <a:pt x="150" y="741"/>
                  <a:pt x="151" y="741"/>
                  <a:pt x="153" y="740"/>
                </a:cubicBezTo>
                <a:cubicBezTo>
                  <a:pt x="163" y="737"/>
                  <a:pt x="167" y="726"/>
                  <a:pt x="164" y="718"/>
                </a:cubicBezTo>
                <a:cubicBezTo>
                  <a:pt x="142" y="657"/>
                  <a:pt x="121" y="595"/>
                  <a:pt x="105" y="533"/>
                </a:cubicBezTo>
                <a:cubicBezTo>
                  <a:pt x="102" y="524"/>
                  <a:pt x="94" y="519"/>
                  <a:pt x="87" y="519"/>
                </a:cubicBezTo>
                <a:close/>
                <a:moveTo>
                  <a:pt x="5266" y="561"/>
                </a:moveTo>
                <a:cubicBezTo>
                  <a:pt x="5261" y="561"/>
                  <a:pt x="5256" y="563"/>
                  <a:pt x="5252" y="568"/>
                </a:cubicBezTo>
                <a:cubicBezTo>
                  <a:pt x="5207" y="617"/>
                  <a:pt x="5166" y="671"/>
                  <a:pt x="5134" y="730"/>
                </a:cubicBezTo>
                <a:cubicBezTo>
                  <a:pt x="5129" y="737"/>
                  <a:pt x="5132" y="749"/>
                  <a:pt x="5140" y="754"/>
                </a:cubicBezTo>
                <a:cubicBezTo>
                  <a:pt x="5144" y="755"/>
                  <a:pt x="5148" y="756"/>
                  <a:pt x="5150" y="756"/>
                </a:cubicBezTo>
                <a:cubicBezTo>
                  <a:pt x="5157" y="756"/>
                  <a:pt x="5163" y="752"/>
                  <a:pt x="5165" y="747"/>
                </a:cubicBezTo>
                <a:cubicBezTo>
                  <a:pt x="5196" y="692"/>
                  <a:pt x="5236" y="640"/>
                  <a:pt x="5278" y="592"/>
                </a:cubicBezTo>
                <a:cubicBezTo>
                  <a:pt x="5287" y="584"/>
                  <a:pt x="5287" y="573"/>
                  <a:pt x="5278" y="566"/>
                </a:cubicBezTo>
                <a:cubicBezTo>
                  <a:pt x="5274" y="563"/>
                  <a:pt x="5270" y="561"/>
                  <a:pt x="5266" y="561"/>
                </a:cubicBezTo>
                <a:close/>
                <a:moveTo>
                  <a:pt x="15671" y="621"/>
                </a:moveTo>
                <a:cubicBezTo>
                  <a:pt x="15670" y="621"/>
                  <a:pt x="15668" y="621"/>
                  <a:pt x="15667" y="622"/>
                </a:cubicBezTo>
                <a:cubicBezTo>
                  <a:pt x="15664" y="623"/>
                  <a:pt x="15660" y="625"/>
                  <a:pt x="15657" y="628"/>
                </a:cubicBezTo>
                <a:cubicBezTo>
                  <a:pt x="15650" y="637"/>
                  <a:pt x="15652" y="649"/>
                  <a:pt x="15660" y="656"/>
                </a:cubicBezTo>
                <a:cubicBezTo>
                  <a:pt x="15710" y="695"/>
                  <a:pt x="15760" y="739"/>
                  <a:pt x="15808" y="782"/>
                </a:cubicBezTo>
                <a:cubicBezTo>
                  <a:pt x="15811" y="785"/>
                  <a:pt x="15816" y="787"/>
                  <a:pt x="15820" y="787"/>
                </a:cubicBezTo>
                <a:cubicBezTo>
                  <a:pt x="15825" y="787"/>
                  <a:pt x="15830" y="785"/>
                  <a:pt x="15834" y="781"/>
                </a:cubicBezTo>
                <a:cubicBezTo>
                  <a:pt x="15840" y="775"/>
                  <a:pt x="15840" y="762"/>
                  <a:pt x="15832" y="755"/>
                </a:cubicBezTo>
                <a:cubicBezTo>
                  <a:pt x="15784" y="711"/>
                  <a:pt x="15733" y="667"/>
                  <a:pt x="15682" y="626"/>
                </a:cubicBezTo>
                <a:cubicBezTo>
                  <a:pt x="15680" y="623"/>
                  <a:pt x="15676" y="621"/>
                  <a:pt x="15671" y="621"/>
                </a:cubicBezTo>
                <a:close/>
                <a:moveTo>
                  <a:pt x="11419" y="696"/>
                </a:moveTo>
                <a:cubicBezTo>
                  <a:pt x="11417" y="696"/>
                  <a:pt x="11416" y="697"/>
                  <a:pt x="11414" y="697"/>
                </a:cubicBezTo>
                <a:cubicBezTo>
                  <a:pt x="11412" y="697"/>
                  <a:pt x="11410" y="698"/>
                  <a:pt x="11409" y="698"/>
                </a:cubicBezTo>
                <a:cubicBezTo>
                  <a:pt x="11351" y="731"/>
                  <a:pt x="11294" y="766"/>
                  <a:pt x="11239" y="801"/>
                </a:cubicBezTo>
                <a:cubicBezTo>
                  <a:pt x="11231" y="804"/>
                  <a:pt x="11228" y="817"/>
                  <a:pt x="11233" y="824"/>
                </a:cubicBezTo>
                <a:cubicBezTo>
                  <a:pt x="11237" y="830"/>
                  <a:pt x="11243" y="833"/>
                  <a:pt x="11249" y="833"/>
                </a:cubicBezTo>
                <a:cubicBezTo>
                  <a:pt x="11252" y="833"/>
                  <a:pt x="11256" y="832"/>
                  <a:pt x="11259" y="830"/>
                </a:cubicBezTo>
                <a:cubicBezTo>
                  <a:pt x="11314" y="796"/>
                  <a:pt x="11369" y="762"/>
                  <a:pt x="11426" y="730"/>
                </a:cubicBezTo>
                <a:cubicBezTo>
                  <a:pt x="11436" y="724"/>
                  <a:pt x="11438" y="713"/>
                  <a:pt x="11432" y="705"/>
                </a:cubicBezTo>
                <a:cubicBezTo>
                  <a:pt x="11430" y="700"/>
                  <a:pt x="11425" y="696"/>
                  <a:pt x="11419" y="696"/>
                </a:cubicBezTo>
                <a:close/>
                <a:moveTo>
                  <a:pt x="6405" y="679"/>
                </a:moveTo>
                <a:cubicBezTo>
                  <a:pt x="6403" y="679"/>
                  <a:pt x="6401" y="679"/>
                  <a:pt x="6399" y="680"/>
                </a:cubicBezTo>
                <a:cubicBezTo>
                  <a:pt x="6391" y="684"/>
                  <a:pt x="6385" y="694"/>
                  <a:pt x="6388" y="704"/>
                </a:cubicBezTo>
                <a:cubicBezTo>
                  <a:pt x="6414" y="763"/>
                  <a:pt x="6429" y="825"/>
                  <a:pt x="6429" y="887"/>
                </a:cubicBezTo>
                <a:cubicBezTo>
                  <a:pt x="6429" y="897"/>
                  <a:pt x="6437" y="906"/>
                  <a:pt x="6448" y="906"/>
                </a:cubicBezTo>
                <a:cubicBezTo>
                  <a:pt x="6458" y="906"/>
                  <a:pt x="6465" y="896"/>
                  <a:pt x="6465" y="886"/>
                </a:cubicBezTo>
                <a:cubicBezTo>
                  <a:pt x="6465" y="822"/>
                  <a:pt x="6450" y="754"/>
                  <a:pt x="6423" y="690"/>
                </a:cubicBezTo>
                <a:cubicBezTo>
                  <a:pt x="6419" y="683"/>
                  <a:pt x="6412" y="679"/>
                  <a:pt x="6405" y="679"/>
                </a:cubicBezTo>
                <a:close/>
                <a:moveTo>
                  <a:pt x="15960" y="891"/>
                </a:moveTo>
                <a:cubicBezTo>
                  <a:pt x="15959" y="891"/>
                  <a:pt x="15957" y="891"/>
                  <a:pt x="15956" y="891"/>
                </a:cubicBezTo>
                <a:cubicBezTo>
                  <a:pt x="15954" y="892"/>
                  <a:pt x="15950" y="894"/>
                  <a:pt x="15948" y="895"/>
                </a:cubicBezTo>
                <a:cubicBezTo>
                  <a:pt x="15940" y="902"/>
                  <a:pt x="15938" y="913"/>
                  <a:pt x="15946" y="921"/>
                </a:cubicBezTo>
                <a:cubicBezTo>
                  <a:pt x="15991" y="969"/>
                  <a:pt x="16033" y="1020"/>
                  <a:pt x="16073" y="1071"/>
                </a:cubicBezTo>
                <a:cubicBezTo>
                  <a:pt x="16077" y="1075"/>
                  <a:pt x="16082" y="1077"/>
                  <a:pt x="16087" y="1077"/>
                </a:cubicBezTo>
                <a:cubicBezTo>
                  <a:pt x="16091" y="1077"/>
                  <a:pt x="16095" y="1075"/>
                  <a:pt x="16099" y="1073"/>
                </a:cubicBezTo>
                <a:cubicBezTo>
                  <a:pt x="16106" y="1066"/>
                  <a:pt x="16108" y="1055"/>
                  <a:pt x="16101" y="1047"/>
                </a:cubicBezTo>
                <a:cubicBezTo>
                  <a:pt x="16062" y="995"/>
                  <a:pt x="16018" y="944"/>
                  <a:pt x="15974" y="896"/>
                </a:cubicBezTo>
                <a:cubicBezTo>
                  <a:pt x="15971" y="892"/>
                  <a:pt x="15965" y="891"/>
                  <a:pt x="15960" y="891"/>
                </a:cubicBezTo>
                <a:close/>
                <a:moveTo>
                  <a:pt x="11083" y="930"/>
                </a:moveTo>
                <a:cubicBezTo>
                  <a:pt x="11080" y="930"/>
                  <a:pt x="11076" y="931"/>
                  <a:pt x="11073" y="934"/>
                </a:cubicBezTo>
                <a:cubicBezTo>
                  <a:pt x="11052" y="948"/>
                  <a:pt x="11031" y="964"/>
                  <a:pt x="11012" y="979"/>
                </a:cubicBezTo>
                <a:cubicBezTo>
                  <a:pt x="10981" y="1004"/>
                  <a:pt x="10948" y="1030"/>
                  <a:pt x="10917" y="1057"/>
                </a:cubicBezTo>
                <a:cubicBezTo>
                  <a:pt x="10910" y="1063"/>
                  <a:pt x="10908" y="1076"/>
                  <a:pt x="10914" y="1083"/>
                </a:cubicBezTo>
                <a:cubicBezTo>
                  <a:pt x="10918" y="1087"/>
                  <a:pt x="10924" y="1089"/>
                  <a:pt x="10929" y="1089"/>
                </a:cubicBezTo>
                <a:cubicBezTo>
                  <a:pt x="10933" y="1089"/>
                  <a:pt x="10938" y="1088"/>
                  <a:pt x="10940" y="1086"/>
                </a:cubicBezTo>
                <a:cubicBezTo>
                  <a:pt x="10971" y="1058"/>
                  <a:pt x="11002" y="1032"/>
                  <a:pt x="11034" y="1009"/>
                </a:cubicBezTo>
                <a:cubicBezTo>
                  <a:pt x="11053" y="994"/>
                  <a:pt x="11073" y="979"/>
                  <a:pt x="11094" y="965"/>
                </a:cubicBezTo>
                <a:cubicBezTo>
                  <a:pt x="11103" y="959"/>
                  <a:pt x="11104" y="947"/>
                  <a:pt x="11099" y="938"/>
                </a:cubicBezTo>
                <a:cubicBezTo>
                  <a:pt x="11095" y="933"/>
                  <a:pt x="11089" y="930"/>
                  <a:pt x="11083" y="930"/>
                </a:cubicBezTo>
                <a:close/>
                <a:moveTo>
                  <a:pt x="222" y="886"/>
                </a:moveTo>
                <a:cubicBezTo>
                  <a:pt x="219" y="886"/>
                  <a:pt x="217" y="886"/>
                  <a:pt x="215" y="887"/>
                </a:cubicBezTo>
                <a:cubicBezTo>
                  <a:pt x="205" y="891"/>
                  <a:pt x="202" y="903"/>
                  <a:pt x="205" y="912"/>
                </a:cubicBezTo>
                <a:cubicBezTo>
                  <a:pt x="233" y="972"/>
                  <a:pt x="264" y="1030"/>
                  <a:pt x="297" y="1088"/>
                </a:cubicBezTo>
                <a:cubicBezTo>
                  <a:pt x="299" y="1094"/>
                  <a:pt x="306" y="1097"/>
                  <a:pt x="312" y="1097"/>
                </a:cubicBezTo>
                <a:cubicBezTo>
                  <a:pt x="314" y="1097"/>
                  <a:pt x="318" y="1096"/>
                  <a:pt x="321" y="1094"/>
                </a:cubicBezTo>
                <a:cubicBezTo>
                  <a:pt x="332" y="1089"/>
                  <a:pt x="334" y="1079"/>
                  <a:pt x="329" y="1071"/>
                </a:cubicBezTo>
                <a:cubicBezTo>
                  <a:pt x="297" y="1014"/>
                  <a:pt x="265" y="954"/>
                  <a:pt x="240" y="896"/>
                </a:cubicBezTo>
                <a:cubicBezTo>
                  <a:pt x="236" y="889"/>
                  <a:pt x="229" y="886"/>
                  <a:pt x="222" y="886"/>
                </a:cubicBezTo>
                <a:close/>
                <a:moveTo>
                  <a:pt x="5073" y="900"/>
                </a:moveTo>
                <a:cubicBezTo>
                  <a:pt x="5065" y="900"/>
                  <a:pt x="5059" y="904"/>
                  <a:pt x="5055" y="912"/>
                </a:cubicBezTo>
                <a:cubicBezTo>
                  <a:pt x="5036" y="974"/>
                  <a:pt x="5023" y="1040"/>
                  <a:pt x="5015" y="1108"/>
                </a:cubicBezTo>
                <a:cubicBezTo>
                  <a:pt x="5014" y="1118"/>
                  <a:pt x="5022" y="1128"/>
                  <a:pt x="5031" y="1128"/>
                </a:cubicBezTo>
                <a:lnTo>
                  <a:pt x="5034" y="1128"/>
                </a:lnTo>
                <a:cubicBezTo>
                  <a:pt x="5043" y="1128"/>
                  <a:pt x="5050" y="1119"/>
                  <a:pt x="5051" y="1110"/>
                </a:cubicBezTo>
                <a:cubicBezTo>
                  <a:pt x="5060" y="1046"/>
                  <a:pt x="5072" y="982"/>
                  <a:pt x="5091" y="921"/>
                </a:cubicBezTo>
                <a:cubicBezTo>
                  <a:pt x="5095" y="913"/>
                  <a:pt x="5090" y="905"/>
                  <a:pt x="5079" y="901"/>
                </a:cubicBezTo>
                <a:cubicBezTo>
                  <a:pt x="5077" y="900"/>
                  <a:pt x="5075" y="900"/>
                  <a:pt x="5073" y="900"/>
                </a:cubicBezTo>
                <a:close/>
                <a:moveTo>
                  <a:pt x="6413" y="1061"/>
                </a:moveTo>
                <a:cubicBezTo>
                  <a:pt x="6406" y="1061"/>
                  <a:pt x="6400" y="1066"/>
                  <a:pt x="6397" y="1073"/>
                </a:cubicBezTo>
                <a:cubicBezTo>
                  <a:pt x="6376" y="1129"/>
                  <a:pt x="6346" y="1182"/>
                  <a:pt x="6306" y="1243"/>
                </a:cubicBezTo>
                <a:cubicBezTo>
                  <a:pt x="6300" y="1250"/>
                  <a:pt x="6302" y="1262"/>
                  <a:pt x="6311" y="1269"/>
                </a:cubicBezTo>
                <a:cubicBezTo>
                  <a:pt x="6315" y="1271"/>
                  <a:pt x="6318" y="1271"/>
                  <a:pt x="6321" y="1271"/>
                </a:cubicBezTo>
                <a:cubicBezTo>
                  <a:pt x="6327" y="1271"/>
                  <a:pt x="6333" y="1269"/>
                  <a:pt x="6337" y="1263"/>
                </a:cubicBezTo>
                <a:cubicBezTo>
                  <a:pt x="6378" y="1202"/>
                  <a:pt x="6409" y="1144"/>
                  <a:pt x="6431" y="1086"/>
                </a:cubicBezTo>
                <a:cubicBezTo>
                  <a:pt x="6434" y="1077"/>
                  <a:pt x="6429" y="1066"/>
                  <a:pt x="6420" y="1062"/>
                </a:cubicBezTo>
                <a:cubicBezTo>
                  <a:pt x="6417" y="1061"/>
                  <a:pt x="6415" y="1061"/>
                  <a:pt x="6413" y="1061"/>
                </a:cubicBezTo>
                <a:close/>
                <a:moveTo>
                  <a:pt x="16202" y="1199"/>
                </a:moveTo>
                <a:cubicBezTo>
                  <a:pt x="16201" y="1199"/>
                  <a:pt x="16199" y="1200"/>
                  <a:pt x="16198" y="1200"/>
                </a:cubicBezTo>
                <a:cubicBezTo>
                  <a:pt x="16197" y="1200"/>
                  <a:pt x="16193" y="1201"/>
                  <a:pt x="16191" y="1202"/>
                </a:cubicBezTo>
                <a:cubicBezTo>
                  <a:pt x="16183" y="1207"/>
                  <a:pt x="16181" y="1219"/>
                  <a:pt x="16186" y="1227"/>
                </a:cubicBezTo>
                <a:cubicBezTo>
                  <a:pt x="16223" y="1281"/>
                  <a:pt x="16255" y="1337"/>
                  <a:pt x="16286" y="1394"/>
                </a:cubicBezTo>
                <a:cubicBezTo>
                  <a:pt x="16289" y="1401"/>
                  <a:pt x="16296" y="1405"/>
                  <a:pt x="16302" y="1405"/>
                </a:cubicBezTo>
                <a:cubicBezTo>
                  <a:pt x="16305" y="1405"/>
                  <a:pt x="16308" y="1404"/>
                  <a:pt x="16311" y="1402"/>
                </a:cubicBezTo>
                <a:cubicBezTo>
                  <a:pt x="16319" y="1397"/>
                  <a:pt x="16323" y="1387"/>
                  <a:pt x="16318" y="1377"/>
                </a:cubicBezTo>
                <a:cubicBezTo>
                  <a:pt x="16287" y="1320"/>
                  <a:pt x="16254" y="1263"/>
                  <a:pt x="16217" y="1207"/>
                </a:cubicBezTo>
                <a:cubicBezTo>
                  <a:pt x="16214" y="1202"/>
                  <a:pt x="16208" y="1199"/>
                  <a:pt x="16202" y="1199"/>
                </a:cubicBezTo>
                <a:close/>
                <a:moveTo>
                  <a:pt x="10764" y="1231"/>
                </a:moveTo>
                <a:cubicBezTo>
                  <a:pt x="10759" y="1231"/>
                  <a:pt x="10754" y="1233"/>
                  <a:pt x="10750" y="1236"/>
                </a:cubicBezTo>
                <a:cubicBezTo>
                  <a:pt x="10706" y="1280"/>
                  <a:pt x="10663" y="1328"/>
                  <a:pt x="10617" y="1382"/>
                </a:cubicBezTo>
                <a:cubicBezTo>
                  <a:pt x="10610" y="1389"/>
                  <a:pt x="10610" y="1400"/>
                  <a:pt x="10620" y="1407"/>
                </a:cubicBezTo>
                <a:cubicBezTo>
                  <a:pt x="10623" y="1411"/>
                  <a:pt x="10627" y="1413"/>
                  <a:pt x="10631" y="1413"/>
                </a:cubicBezTo>
                <a:cubicBezTo>
                  <a:pt x="10636" y="1413"/>
                  <a:pt x="10642" y="1409"/>
                  <a:pt x="10646" y="1405"/>
                </a:cubicBezTo>
                <a:cubicBezTo>
                  <a:pt x="10690" y="1352"/>
                  <a:pt x="10735" y="1306"/>
                  <a:pt x="10777" y="1261"/>
                </a:cubicBezTo>
                <a:cubicBezTo>
                  <a:pt x="10784" y="1255"/>
                  <a:pt x="10784" y="1244"/>
                  <a:pt x="10776" y="1236"/>
                </a:cubicBezTo>
                <a:cubicBezTo>
                  <a:pt x="10773" y="1233"/>
                  <a:pt x="10769" y="1231"/>
                  <a:pt x="10764" y="1231"/>
                </a:cubicBezTo>
                <a:close/>
                <a:moveTo>
                  <a:pt x="417" y="1228"/>
                </a:moveTo>
                <a:cubicBezTo>
                  <a:pt x="413" y="1228"/>
                  <a:pt x="410" y="1229"/>
                  <a:pt x="406" y="1231"/>
                </a:cubicBezTo>
                <a:cubicBezTo>
                  <a:pt x="399" y="1235"/>
                  <a:pt x="396" y="1248"/>
                  <a:pt x="401" y="1257"/>
                </a:cubicBezTo>
                <a:cubicBezTo>
                  <a:pt x="437" y="1311"/>
                  <a:pt x="477" y="1364"/>
                  <a:pt x="518" y="1416"/>
                </a:cubicBezTo>
                <a:cubicBezTo>
                  <a:pt x="521" y="1420"/>
                  <a:pt x="527" y="1423"/>
                  <a:pt x="532" y="1423"/>
                </a:cubicBezTo>
                <a:cubicBezTo>
                  <a:pt x="536" y="1423"/>
                  <a:pt x="540" y="1421"/>
                  <a:pt x="544" y="1419"/>
                </a:cubicBezTo>
                <a:cubicBezTo>
                  <a:pt x="552" y="1413"/>
                  <a:pt x="553" y="1400"/>
                  <a:pt x="547" y="1393"/>
                </a:cubicBezTo>
                <a:cubicBezTo>
                  <a:pt x="508" y="1342"/>
                  <a:pt x="469" y="1289"/>
                  <a:pt x="432" y="1235"/>
                </a:cubicBezTo>
                <a:cubicBezTo>
                  <a:pt x="428" y="1231"/>
                  <a:pt x="423" y="1228"/>
                  <a:pt x="417" y="1228"/>
                </a:cubicBezTo>
                <a:close/>
                <a:moveTo>
                  <a:pt x="5032" y="1289"/>
                </a:moveTo>
                <a:cubicBezTo>
                  <a:pt x="5031" y="1289"/>
                  <a:pt x="5030" y="1289"/>
                  <a:pt x="5029" y="1289"/>
                </a:cubicBezTo>
                <a:cubicBezTo>
                  <a:pt x="5018" y="1289"/>
                  <a:pt x="5010" y="1299"/>
                  <a:pt x="5012" y="1309"/>
                </a:cubicBezTo>
                <a:cubicBezTo>
                  <a:pt x="5015" y="1373"/>
                  <a:pt x="5023" y="1440"/>
                  <a:pt x="5038" y="1507"/>
                </a:cubicBezTo>
                <a:cubicBezTo>
                  <a:pt x="5040" y="1514"/>
                  <a:pt x="5046" y="1521"/>
                  <a:pt x="5055" y="1521"/>
                </a:cubicBezTo>
                <a:lnTo>
                  <a:pt x="5060" y="1521"/>
                </a:lnTo>
                <a:cubicBezTo>
                  <a:pt x="5070" y="1518"/>
                  <a:pt x="5076" y="1509"/>
                  <a:pt x="5074" y="1499"/>
                </a:cubicBezTo>
                <a:cubicBezTo>
                  <a:pt x="5060" y="1433"/>
                  <a:pt x="5050" y="1368"/>
                  <a:pt x="5048" y="1306"/>
                </a:cubicBezTo>
                <a:cubicBezTo>
                  <a:pt x="5048" y="1297"/>
                  <a:pt x="5040" y="1289"/>
                  <a:pt x="5032" y="1289"/>
                </a:cubicBezTo>
                <a:close/>
                <a:moveTo>
                  <a:pt x="6198" y="1388"/>
                </a:moveTo>
                <a:cubicBezTo>
                  <a:pt x="6193" y="1388"/>
                  <a:pt x="6189" y="1390"/>
                  <a:pt x="6185" y="1394"/>
                </a:cubicBezTo>
                <a:cubicBezTo>
                  <a:pt x="6143" y="1442"/>
                  <a:pt x="6097" y="1488"/>
                  <a:pt x="6050" y="1534"/>
                </a:cubicBezTo>
                <a:cubicBezTo>
                  <a:pt x="6041" y="1542"/>
                  <a:pt x="6041" y="1553"/>
                  <a:pt x="6047" y="1560"/>
                </a:cubicBezTo>
                <a:cubicBezTo>
                  <a:pt x="6052" y="1564"/>
                  <a:pt x="6057" y="1566"/>
                  <a:pt x="6062" y="1566"/>
                </a:cubicBezTo>
                <a:cubicBezTo>
                  <a:pt x="6066" y="1566"/>
                  <a:pt x="6071" y="1565"/>
                  <a:pt x="6073" y="1561"/>
                </a:cubicBezTo>
                <a:cubicBezTo>
                  <a:pt x="6122" y="1516"/>
                  <a:pt x="6169" y="1468"/>
                  <a:pt x="6212" y="1419"/>
                </a:cubicBezTo>
                <a:cubicBezTo>
                  <a:pt x="6220" y="1411"/>
                  <a:pt x="6220" y="1399"/>
                  <a:pt x="6211" y="1393"/>
                </a:cubicBezTo>
                <a:cubicBezTo>
                  <a:pt x="6207" y="1390"/>
                  <a:pt x="6203" y="1388"/>
                  <a:pt x="6198" y="1388"/>
                </a:cubicBezTo>
                <a:close/>
                <a:moveTo>
                  <a:pt x="661" y="1536"/>
                </a:moveTo>
                <a:cubicBezTo>
                  <a:pt x="657" y="1536"/>
                  <a:pt x="652" y="1537"/>
                  <a:pt x="649" y="1540"/>
                </a:cubicBezTo>
                <a:cubicBezTo>
                  <a:pt x="641" y="1546"/>
                  <a:pt x="641" y="1559"/>
                  <a:pt x="648" y="1566"/>
                </a:cubicBezTo>
                <a:cubicBezTo>
                  <a:pt x="691" y="1614"/>
                  <a:pt x="738" y="1662"/>
                  <a:pt x="786" y="1707"/>
                </a:cubicBezTo>
                <a:cubicBezTo>
                  <a:pt x="790" y="1711"/>
                  <a:pt x="794" y="1712"/>
                  <a:pt x="799" y="1712"/>
                </a:cubicBezTo>
                <a:cubicBezTo>
                  <a:pt x="804" y="1712"/>
                  <a:pt x="810" y="1710"/>
                  <a:pt x="812" y="1706"/>
                </a:cubicBezTo>
                <a:cubicBezTo>
                  <a:pt x="817" y="1700"/>
                  <a:pt x="817" y="1688"/>
                  <a:pt x="811" y="1682"/>
                </a:cubicBezTo>
                <a:cubicBezTo>
                  <a:pt x="764" y="1638"/>
                  <a:pt x="717" y="1591"/>
                  <a:pt x="675" y="1542"/>
                </a:cubicBezTo>
                <a:cubicBezTo>
                  <a:pt x="672" y="1538"/>
                  <a:pt x="666" y="1536"/>
                  <a:pt x="661" y="1536"/>
                </a:cubicBezTo>
                <a:close/>
                <a:moveTo>
                  <a:pt x="10468" y="1527"/>
                </a:moveTo>
                <a:cubicBezTo>
                  <a:pt x="10463" y="1527"/>
                  <a:pt x="10457" y="1530"/>
                  <a:pt x="10454" y="1534"/>
                </a:cubicBezTo>
                <a:cubicBezTo>
                  <a:pt x="10412" y="1585"/>
                  <a:pt x="10372" y="1637"/>
                  <a:pt x="10332" y="1688"/>
                </a:cubicBezTo>
                <a:cubicBezTo>
                  <a:pt x="10325" y="1696"/>
                  <a:pt x="10326" y="1708"/>
                  <a:pt x="10336" y="1714"/>
                </a:cubicBezTo>
                <a:cubicBezTo>
                  <a:pt x="10340" y="1716"/>
                  <a:pt x="10343" y="1718"/>
                  <a:pt x="10347" y="1718"/>
                </a:cubicBezTo>
                <a:cubicBezTo>
                  <a:pt x="10352" y="1718"/>
                  <a:pt x="10358" y="1715"/>
                  <a:pt x="10362" y="1711"/>
                </a:cubicBezTo>
                <a:cubicBezTo>
                  <a:pt x="10402" y="1659"/>
                  <a:pt x="10444" y="1610"/>
                  <a:pt x="10483" y="1558"/>
                </a:cubicBezTo>
                <a:cubicBezTo>
                  <a:pt x="10488" y="1548"/>
                  <a:pt x="10487" y="1537"/>
                  <a:pt x="10480" y="1532"/>
                </a:cubicBezTo>
                <a:cubicBezTo>
                  <a:pt x="10476" y="1529"/>
                  <a:pt x="10472" y="1527"/>
                  <a:pt x="10468" y="1527"/>
                </a:cubicBezTo>
                <a:close/>
                <a:moveTo>
                  <a:pt x="16388" y="1545"/>
                </a:moveTo>
                <a:cubicBezTo>
                  <a:pt x="16386" y="1545"/>
                  <a:pt x="16385" y="1545"/>
                  <a:pt x="16384" y="1545"/>
                </a:cubicBezTo>
                <a:cubicBezTo>
                  <a:pt x="16382" y="1545"/>
                  <a:pt x="16381" y="1545"/>
                  <a:pt x="16381" y="1546"/>
                </a:cubicBezTo>
                <a:cubicBezTo>
                  <a:pt x="16372" y="1550"/>
                  <a:pt x="16367" y="1561"/>
                  <a:pt x="16372" y="1570"/>
                </a:cubicBezTo>
                <a:cubicBezTo>
                  <a:pt x="16396" y="1630"/>
                  <a:pt x="16419" y="1690"/>
                  <a:pt x="16438" y="1753"/>
                </a:cubicBezTo>
                <a:cubicBezTo>
                  <a:pt x="16441" y="1760"/>
                  <a:pt x="16448" y="1766"/>
                  <a:pt x="16456" y="1766"/>
                </a:cubicBezTo>
                <a:cubicBezTo>
                  <a:pt x="16458" y="1766"/>
                  <a:pt x="16460" y="1766"/>
                  <a:pt x="16462" y="1765"/>
                </a:cubicBezTo>
                <a:cubicBezTo>
                  <a:pt x="16472" y="1762"/>
                  <a:pt x="16478" y="1752"/>
                  <a:pt x="16473" y="1741"/>
                </a:cubicBezTo>
                <a:cubicBezTo>
                  <a:pt x="16454" y="1679"/>
                  <a:pt x="16431" y="1617"/>
                  <a:pt x="16405" y="1556"/>
                </a:cubicBezTo>
                <a:cubicBezTo>
                  <a:pt x="16401" y="1549"/>
                  <a:pt x="16394" y="1545"/>
                  <a:pt x="16388" y="1545"/>
                </a:cubicBezTo>
                <a:close/>
                <a:moveTo>
                  <a:pt x="5915" y="1658"/>
                </a:moveTo>
                <a:cubicBezTo>
                  <a:pt x="5911" y="1658"/>
                  <a:pt x="5907" y="1660"/>
                  <a:pt x="5903" y="1662"/>
                </a:cubicBezTo>
                <a:cubicBezTo>
                  <a:pt x="5854" y="1703"/>
                  <a:pt x="5801" y="1742"/>
                  <a:pt x="5746" y="1781"/>
                </a:cubicBezTo>
                <a:cubicBezTo>
                  <a:pt x="5739" y="1787"/>
                  <a:pt x="5735" y="1797"/>
                  <a:pt x="5743" y="1807"/>
                </a:cubicBezTo>
                <a:cubicBezTo>
                  <a:pt x="5746" y="1812"/>
                  <a:pt x="5751" y="1814"/>
                  <a:pt x="5758" y="1814"/>
                </a:cubicBezTo>
                <a:cubicBezTo>
                  <a:pt x="5761" y="1814"/>
                  <a:pt x="5766" y="1813"/>
                  <a:pt x="5769" y="1810"/>
                </a:cubicBezTo>
                <a:cubicBezTo>
                  <a:pt x="5823" y="1772"/>
                  <a:pt x="5875" y="1732"/>
                  <a:pt x="5926" y="1690"/>
                </a:cubicBezTo>
                <a:cubicBezTo>
                  <a:pt x="5934" y="1684"/>
                  <a:pt x="5936" y="1673"/>
                  <a:pt x="5929" y="1664"/>
                </a:cubicBezTo>
                <a:cubicBezTo>
                  <a:pt x="5925" y="1660"/>
                  <a:pt x="5920" y="1658"/>
                  <a:pt x="5915" y="1658"/>
                </a:cubicBezTo>
                <a:close/>
                <a:moveTo>
                  <a:pt x="5107" y="1672"/>
                </a:moveTo>
                <a:cubicBezTo>
                  <a:pt x="5105" y="1672"/>
                  <a:pt x="5103" y="1672"/>
                  <a:pt x="5101" y="1673"/>
                </a:cubicBezTo>
                <a:cubicBezTo>
                  <a:pt x="5091" y="1677"/>
                  <a:pt x="5087" y="1687"/>
                  <a:pt x="5090" y="1696"/>
                </a:cubicBezTo>
                <a:cubicBezTo>
                  <a:pt x="5105" y="1740"/>
                  <a:pt x="5122" y="1784"/>
                  <a:pt x="5141" y="1827"/>
                </a:cubicBezTo>
                <a:cubicBezTo>
                  <a:pt x="5149" y="1845"/>
                  <a:pt x="5157" y="1861"/>
                  <a:pt x="5165" y="1880"/>
                </a:cubicBezTo>
                <a:cubicBezTo>
                  <a:pt x="5168" y="1886"/>
                  <a:pt x="5175" y="1890"/>
                  <a:pt x="5181" y="1890"/>
                </a:cubicBezTo>
                <a:cubicBezTo>
                  <a:pt x="5184" y="1890"/>
                  <a:pt x="5186" y="1889"/>
                  <a:pt x="5189" y="1887"/>
                </a:cubicBezTo>
                <a:cubicBezTo>
                  <a:pt x="5200" y="1884"/>
                  <a:pt x="5204" y="1872"/>
                  <a:pt x="5200" y="1864"/>
                </a:cubicBezTo>
                <a:cubicBezTo>
                  <a:pt x="5191" y="1845"/>
                  <a:pt x="5183" y="1828"/>
                  <a:pt x="5175" y="1812"/>
                </a:cubicBezTo>
                <a:cubicBezTo>
                  <a:pt x="5157" y="1770"/>
                  <a:pt x="5139" y="1727"/>
                  <a:pt x="5124" y="1684"/>
                </a:cubicBezTo>
                <a:cubicBezTo>
                  <a:pt x="5121" y="1676"/>
                  <a:pt x="5115" y="1672"/>
                  <a:pt x="5107" y="1672"/>
                </a:cubicBezTo>
                <a:close/>
                <a:moveTo>
                  <a:pt x="946" y="1806"/>
                </a:moveTo>
                <a:cubicBezTo>
                  <a:pt x="941" y="1806"/>
                  <a:pt x="935" y="1808"/>
                  <a:pt x="931" y="1813"/>
                </a:cubicBezTo>
                <a:cubicBezTo>
                  <a:pt x="925" y="1820"/>
                  <a:pt x="926" y="1832"/>
                  <a:pt x="934" y="1839"/>
                </a:cubicBezTo>
                <a:cubicBezTo>
                  <a:pt x="985" y="1880"/>
                  <a:pt x="1038" y="1922"/>
                  <a:pt x="1091" y="1959"/>
                </a:cubicBezTo>
                <a:cubicBezTo>
                  <a:pt x="1095" y="1962"/>
                  <a:pt x="1099" y="1963"/>
                  <a:pt x="1101" y="1963"/>
                </a:cubicBezTo>
                <a:cubicBezTo>
                  <a:pt x="1107" y="1963"/>
                  <a:pt x="1112" y="1960"/>
                  <a:pt x="1116" y="1955"/>
                </a:cubicBezTo>
                <a:cubicBezTo>
                  <a:pt x="1121" y="1947"/>
                  <a:pt x="1120" y="1936"/>
                  <a:pt x="1111" y="1929"/>
                </a:cubicBezTo>
                <a:cubicBezTo>
                  <a:pt x="1058" y="1892"/>
                  <a:pt x="1007" y="1851"/>
                  <a:pt x="957" y="1810"/>
                </a:cubicBezTo>
                <a:cubicBezTo>
                  <a:pt x="954" y="1807"/>
                  <a:pt x="950" y="1806"/>
                  <a:pt x="946" y="1806"/>
                </a:cubicBezTo>
                <a:close/>
                <a:moveTo>
                  <a:pt x="5593" y="1884"/>
                </a:moveTo>
                <a:cubicBezTo>
                  <a:pt x="5590" y="1884"/>
                  <a:pt x="5586" y="1885"/>
                  <a:pt x="5583" y="1886"/>
                </a:cubicBezTo>
                <a:cubicBezTo>
                  <a:pt x="5528" y="1921"/>
                  <a:pt x="5471" y="1952"/>
                  <a:pt x="5413" y="1983"/>
                </a:cubicBezTo>
                <a:cubicBezTo>
                  <a:pt x="5404" y="1987"/>
                  <a:pt x="5402" y="1998"/>
                  <a:pt x="5405" y="2007"/>
                </a:cubicBezTo>
                <a:cubicBezTo>
                  <a:pt x="5408" y="2013"/>
                  <a:pt x="5414" y="2017"/>
                  <a:pt x="5420" y="2017"/>
                </a:cubicBezTo>
                <a:cubicBezTo>
                  <a:pt x="5423" y="2017"/>
                  <a:pt x="5428" y="2017"/>
                  <a:pt x="5429" y="2015"/>
                </a:cubicBezTo>
                <a:cubicBezTo>
                  <a:pt x="5489" y="1984"/>
                  <a:pt x="5546" y="1952"/>
                  <a:pt x="5601" y="1917"/>
                </a:cubicBezTo>
                <a:cubicBezTo>
                  <a:pt x="5611" y="1912"/>
                  <a:pt x="5614" y="1902"/>
                  <a:pt x="5609" y="1893"/>
                </a:cubicBezTo>
                <a:cubicBezTo>
                  <a:pt x="5606" y="1887"/>
                  <a:pt x="5599" y="1884"/>
                  <a:pt x="5593" y="1884"/>
                </a:cubicBezTo>
                <a:close/>
                <a:moveTo>
                  <a:pt x="10225" y="1836"/>
                </a:moveTo>
                <a:cubicBezTo>
                  <a:pt x="10219" y="1836"/>
                  <a:pt x="10214" y="1838"/>
                  <a:pt x="10210" y="1843"/>
                </a:cubicBezTo>
                <a:cubicBezTo>
                  <a:pt x="10170" y="1895"/>
                  <a:pt x="10128" y="1944"/>
                  <a:pt x="10087" y="1995"/>
                </a:cubicBezTo>
                <a:cubicBezTo>
                  <a:pt x="10081" y="2003"/>
                  <a:pt x="10082" y="2015"/>
                  <a:pt x="10089" y="2021"/>
                </a:cubicBezTo>
                <a:cubicBezTo>
                  <a:pt x="10093" y="2024"/>
                  <a:pt x="10097" y="2025"/>
                  <a:pt x="10102" y="2025"/>
                </a:cubicBezTo>
                <a:cubicBezTo>
                  <a:pt x="10107" y="2025"/>
                  <a:pt x="10111" y="2022"/>
                  <a:pt x="10115" y="2019"/>
                </a:cubicBezTo>
                <a:cubicBezTo>
                  <a:pt x="10156" y="1968"/>
                  <a:pt x="10198" y="1916"/>
                  <a:pt x="10238" y="1865"/>
                </a:cubicBezTo>
                <a:cubicBezTo>
                  <a:pt x="10247" y="1858"/>
                  <a:pt x="10245" y="1846"/>
                  <a:pt x="10236" y="1840"/>
                </a:cubicBezTo>
                <a:cubicBezTo>
                  <a:pt x="10233" y="1837"/>
                  <a:pt x="10229" y="1836"/>
                  <a:pt x="10225" y="1836"/>
                </a:cubicBezTo>
                <a:close/>
                <a:moveTo>
                  <a:pt x="1264" y="2035"/>
                </a:moveTo>
                <a:cubicBezTo>
                  <a:pt x="1258" y="2035"/>
                  <a:pt x="1252" y="2039"/>
                  <a:pt x="1247" y="2045"/>
                </a:cubicBezTo>
                <a:cubicBezTo>
                  <a:pt x="1242" y="2052"/>
                  <a:pt x="1245" y="2064"/>
                  <a:pt x="1254" y="2069"/>
                </a:cubicBezTo>
                <a:cubicBezTo>
                  <a:pt x="1311" y="2104"/>
                  <a:pt x="1368" y="2136"/>
                  <a:pt x="1426" y="2166"/>
                </a:cubicBezTo>
                <a:cubicBezTo>
                  <a:pt x="1428" y="2167"/>
                  <a:pt x="1433" y="2169"/>
                  <a:pt x="1436" y="2169"/>
                </a:cubicBezTo>
                <a:cubicBezTo>
                  <a:pt x="1442" y="2169"/>
                  <a:pt x="1448" y="2165"/>
                  <a:pt x="1451" y="2159"/>
                </a:cubicBezTo>
                <a:cubicBezTo>
                  <a:pt x="1456" y="2150"/>
                  <a:pt x="1452" y="2138"/>
                  <a:pt x="1443" y="2134"/>
                </a:cubicBezTo>
                <a:cubicBezTo>
                  <a:pt x="1386" y="2104"/>
                  <a:pt x="1328" y="2072"/>
                  <a:pt x="1273" y="2038"/>
                </a:cubicBezTo>
                <a:cubicBezTo>
                  <a:pt x="1270" y="2036"/>
                  <a:pt x="1267" y="2035"/>
                  <a:pt x="1264" y="2035"/>
                </a:cubicBezTo>
                <a:close/>
                <a:moveTo>
                  <a:pt x="5245" y="2068"/>
                </a:moveTo>
                <a:cubicBezTo>
                  <a:pt x="5243" y="2068"/>
                  <a:pt x="5240" y="2068"/>
                  <a:pt x="5238" y="2069"/>
                </a:cubicBezTo>
                <a:cubicBezTo>
                  <a:pt x="5180" y="2095"/>
                  <a:pt x="5119" y="2121"/>
                  <a:pt x="5059" y="2145"/>
                </a:cubicBezTo>
                <a:cubicBezTo>
                  <a:pt x="5049" y="2150"/>
                  <a:pt x="5044" y="2160"/>
                  <a:pt x="5048" y="2169"/>
                </a:cubicBezTo>
                <a:cubicBezTo>
                  <a:pt x="5050" y="2177"/>
                  <a:pt x="5059" y="2181"/>
                  <a:pt x="5065" y="2181"/>
                </a:cubicBezTo>
                <a:cubicBezTo>
                  <a:pt x="5067" y="2181"/>
                  <a:pt x="5069" y="2181"/>
                  <a:pt x="5071" y="2180"/>
                </a:cubicBezTo>
                <a:cubicBezTo>
                  <a:pt x="5133" y="2155"/>
                  <a:pt x="5194" y="2129"/>
                  <a:pt x="5252" y="2102"/>
                </a:cubicBezTo>
                <a:cubicBezTo>
                  <a:pt x="5263" y="2098"/>
                  <a:pt x="5267" y="2087"/>
                  <a:pt x="5262" y="2078"/>
                </a:cubicBezTo>
                <a:cubicBezTo>
                  <a:pt x="5259" y="2071"/>
                  <a:pt x="5252" y="2068"/>
                  <a:pt x="5245" y="2068"/>
                </a:cubicBezTo>
                <a:close/>
                <a:moveTo>
                  <a:pt x="5279" y="2025"/>
                </a:moveTo>
                <a:cubicBezTo>
                  <a:pt x="5276" y="2025"/>
                  <a:pt x="5272" y="2026"/>
                  <a:pt x="5269" y="2027"/>
                </a:cubicBezTo>
                <a:cubicBezTo>
                  <a:pt x="5262" y="2032"/>
                  <a:pt x="5259" y="2045"/>
                  <a:pt x="5264" y="2053"/>
                </a:cubicBezTo>
                <a:cubicBezTo>
                  <a:pt x="5299" y="2109"/>
                  <a:pt x="5338" y="2162"/>
                  <a:pt x="5379" y="2214"/>
                </a:cubicBezTo>
                <a:cubicBezTo>
                  <a:pt x="5383" y="2218"/>
                  <a:pt x="5388" y="2221"/>
                  <a:pt x="5393" y="2221"/>
                </a:cubicBezTo>
                <a:cubicBezTo>
                  <a:pt x="5398" y="2221"/>
                  <a:pt x="5402" y="2219"/>
                  <a:pt x="5405" y="2217"/>
                </a:cubicBezTo>
                <a:cubicBezTo>
                  <a:pt x="5413" y="2211"/>
                  <a:pt x="5413" y="2198"/>
                  <a:pt x="5408" y="2191"/>
                </a:cubicBezTo>
                <a:cubicBezTo>
                  <a:pt x="5367" y="2140"/>
                  <a:pt x="5329" y="2087"/>
                  <a:pt x="5295" y="2032"/>
                </a:cubicBezTo>
                <a:cubicBezTo>
                  <a:pt x="5291" y="2028"/>
                  <a:pt x="5285" y="2025"/>
                  <a:pt x="5279" y="2025"/>
                </a:cubicBezTo>
                <a:close/>
                <a:moveTo>
                  <a:pt x="4879" y="2213"/>
                </a:moveTo>
                <a:cubicBezTo>
                  <a:pt x="4877" y="2213"/>
                  <a:pt x="4876" y="2214"/>
                  <a:pt x="4874" y="2214"/>
                </a:cubicBezTo>
                <a:cubicBezTo>
                  <a:pt x="4813" y="2237"/>
                  <a:pt x="4751" y="2255"/>
                  <a:pt x="4689" y="2275"/>
                </a:cubicBezTo>
                <a:cubicBezTo>
                  <a:pt x="4678" y="2278"/>
                  <a:pt x="4673" y="2289"/>
                  <a:pt x="4677" y="2299"/>
                </a:cubicBezTo>
                <a:cubicBezTo>
                  <a:pt x="4680" y="2306"/>
                  <a:pt x="4686" y="2311"/>
                  <a:pt x="4696" y="2311"/>
                </a:cubicBezTo>
                <a:lnTo>
                  <a:pt x="4701" y="2311"/>
                </a:lnTo>
                <a:cubicBezTo>
                  <a:pt x="4764" y="2292"/>
                  <a:pt x="4827" y="2271"/>
                  <a:pt x="4889" y="2250"/>
                </a:cubicBezTo>
                <a:cubicBezTo>
                  <a:pt x="4896" y="2245"/>
                  <a:pt x="4901" y="2235"/>
                  <a:pt x="4898" y="2226"/>
                </a:cubicBezTo>
                <a:cubicBezTo>
                  <a:pt x="4894" y="2218"/>
                  <a:pt x="4887" y="2213"/>
                  <a:pt x="4879" y="2213"/>
                </a:cubicBezTo>
                <a:close/>
                <a:moveTo>
                  <a:pt x="9974" y="2138"/>
                </a:moveTo>
                <a:cubicBezTo>
                  <a:pt x="9969" y="2138"/>
                  <a:pt x="9965" y="2140"/>
                  <a:pt x="9962" y="2144"/>
                </a:cubicBezTo>
                <a:cubicBezTo>
                  <a:pt x="9915" y="2196"/>
                  <a:pt x="9870" y="2242"/>
                  <a:pt x="9827" y="2285"/>
                </a:cubicBezTo>
                <a:cubicBezTo>
                  <a:pt x="9819" y="2294"/>
                  <a:pt x="9819" y="2305"/>
                  <a:pt x="9827" y="2311"/>
                </a:cubicBezTo>
                <a:cubicBezTo>
                  <a:pt x="9830" y="2315"/>
                  <a:pt x="9834" y="2318"/>
                  <a:pt x="9839" y="2318"/>
                </a:cubicBezTo>
                <a:cubicBezTo>
                  <a:pt x="9844" y="2318"/>
                  <a:pt x="9849" y="2315"/>
                  <a:pt x="9853" y="2312"/>
                </a:cubicBezTo>
                <a:cubicBezTo>
                  <a:pt x="9897" y="2269"/>
                  <a:pt x="9942" y="2222"/>
                  <a:pt x="9989" y="2170"/>
                </a:cubicBezTo>
                <a:cubicBezTo>
                  <a:pt x="9995" y="2161"/>
                  <a:pt x="9995" y="2150"/>
                  <a:pt x="9987" y="2143"/>
                </a:cubicBezTo>
                <a:cubicBezTo>
                  <a:pt x="9983" y="2140"/>
                  <a:pt x="9979" y="2138"/>
                  <a:pt x="9974" y="2138"/>
                </a:cubicBezTo>
                <a:close/>
                <a:moveTo>
                  <a:pt x="1612" y="2215"/>
                </a:moveTo>
                <a:cubicBezTo>
                  <a:pt x="1605" y="2215"/>
                  <a:pt x="1599" y="2220"/>
                  <a:pt x="1596" y="2227"/>
                </a:cubicBezTo>
                <a:cubicBezTo>
                  <a:pt x="1592" y="2237"/>
                  <a:pt x="1596" y="2247"/>
                  <a:pt x="1605" y="2250"/>
                </a:cubicBezTo>
                <a:cubicBezTo>
                  <a:pt x="1665" y="2276"/>
                  <a:pt x="1727" y="2301"/>
                  <a:pt x="1789" y="2325"/>
                </a:cubicBezTo>
                <a:cubicBezTo>
                  <a:pt x="1791" y="2325"/>
                  <a:pt x="1792" y="2326"/>
                  <a:pt x="1795" y="2326"/>
                </a:cubicBezTo>
                <a:cubicBezTo>
                  <a:pt x="1804" y="2326"/>
                  <a:pt x="1810" y="2322"/>
                  <a:pt x="1812" y="2314"/>
                </a:cubicBezTo>
                <a:cubicBezTo>
                  <a:pt x="1815" y="2304"/>
                  <a:pt x="1811" y="2294"/>
                  <a:pt x="1801" y="2290"/>
                </a:cubicBezTo>
                <a:cubicBezTo>
                  <a:pt x="1739" y="2268"/>
                  <a:pt x="1679" y="2243"/>
                  <a:pt x="1619" y="2217"/>
                </a:cubicBezTo>
                <a:cubicBezTo>
                  <a:pt x="1617" y="2216"/>
                  <a:pt x="1614" y="2215"/>
                  <a:pt x="1612" y="2215"/>
                </a:cubicBezTo>
                <a:close/>
                <a:moveTo>
                  <a:pt x="4504" y="2326"/>
                </a:moveTo>
                <a:cubicBezTo>
                  <a:pt x="4503" y="2326"/>
                  <a:pt x="4501" y="2327"/>
                  <a:pt x="4500" y="2327"/>
                </a:cubicBezTo>
                <a:cubicBezTo>
                  <a:pt x="4439" y="2342"/>
                  <a:pt x="4373" y="2358"/>
                  <a:pt x="4309" y="2374"/>
                </a:cubicBezTo>
                <a:cubicBezTo>
                  <a:pt x="4299" y="2377"/>
                  <a:pt x="4294" y="2385"/>
                  <a:pt x="4295" y="2395"/>
                </a:cubicBezTo>
                <a:cubicBezTo>
                  <a:pt x="4298" y="2404"/>
                  <a:pt x="4304" y="2410"/>
                  <a:pt x="4313" y="2410"/>
                </a:cubicBezTo>
                <a:lnTo>
                  <a:pt x="4316" y="2410"/>
                </a:lnTo>
                <a:cubicBezTo>
                  <a:pt x="4382" y="2395"/>
                  <a:pt x="4446" y="2380"/>
                  <a:pt x="4508" y="2363"/>
                </a:cubicBezTo>
                <a:cubicBezTo>
                  <a:pt x="4520" y="2361"/>
                  <a:pt x="4525" y="2351"/>
                  <a:pt x="4522" y="2340"/>
                </a:cubicBezTo>
                <a:cubicBezTo>
                  <a:pt x="4519" y="2331"/>
                  <a:pt x="4512" y="2326"/>
                  <a:pt x="4504" y="2326"/>
                </a:cubicBezTo>
                <a:close/>
                <a:moveTo>
                  <a:pt x="1980" y="2351"/>
                </a:moveTo>
                <a:cubicBezTo>
                  <a:pt x="1972" y="2351"/>
                  <a:pt x="1966" y="2356"/>
                  <a:pt x="1962" y="2363"/>
                </a:cubicBezTo>
                <a:cubicBezTo>
                  <a:pt x="1960" y="2374"/>
                  <a:pt x="1965" y="2383"/>
                  <a:pt x="1974" y="2385"/>
                </a:cubicBezTo>
                <a:cubicBezTo>
                  <a:pt x="2036" y="2405"/>
                  <a:pt x="2101" y="2421"/>
                  <a:pt x="2164" y="2437"/>
                </a:cubicBezTo>
                <a:lnTo>
                  <a:pt x="2169" y="2437"/>
                </a:lnTo>
                <a:cubicBezTo>
                  <a:pt x="2177" y="2437"/>
                  <a:pt x="2184" y="2432"/>
                  <a:pt x="2186" y="2423"/>
                </a:cubicBezTo>
                <a:cubicBezTo>
                  <a:pt x="2190" y="2415"/>
                  <a:pt x="2185" y="2405"/>
                  <a:pt x="2175" y="2403"/>
                </a:cubicBezTo>
                <a:cubicBezTo>
                  <a:pt x="2112" y="2387"/>
                  <a:pt x="2048" y="2369"/>
                  <a:pt x="1986" y="2352"/>
                </a:cubicBezTo>
                <a:cubicBezTo>
                  <a:pt x="1984" y="2351"/>
                  <a:pt x="1982" y="2351"/>
                  <a:pt x="1980" y="2351"/>
                </a:cubicBezTo>
                <a:close/>
                <a:moveTo>
                  <a:pt x="4121" y="2413"/>
                </a:moveTo>
                <a:cubicBezTo>
                  <a:pt x="4120" y="2413"/>
                  <a:pt x="4119" y="2413"/>
                  <a:pt x="4117" y="2413"/>
                </a:cubicBezTo>
                <a:cubicBezTo>
                  <a:pt x="4054" y="2424"/>
                  <a:pt x="3989" y="2436"/>
                  <a:pt x="3925" y="2446"/>
                </a:cubicBezTo>
                <a:cubicBezTo>
                  <a:pt x="3914" y="2447"/>
                  <a:pt x="3908" y="2456"/>
                  <a:pt x="3909" y="2467"/>
                </a:cubicBezTo>
                <a:cubicBezTo>
                  <a:pt x="3910" y="2476"/>
                  <a:pt x="3918" y="2482"/>
                  <a:pt x="3927" y="2482"/>
                </a:cubicBezTo>
                <a:lnTo>
                  <a:pt x="3930" y="2482"/>
                </a:lnTo>
                <a:cubicBezTo>
                  <a:pt x="3994" y="2472"/>
                  <a:pt x="4059" y="2461"/>
                  <a:pt x="4124" y="2449"/>
                </a:cubicBezTo>
                <a:cubicBezTo>
                  <a:pt x="4134" y="2446"/>
                  <a:pt x="4141" y="2437"/>
                  <a:pt x="4138" y="2426"/>
                </a:cubicBezTo>
                <a:cubicBezTo>
                  <a:pt x="4137" y="2419"/>
                  <a:pt x="4130" y="2413"/>
                  <a:pt x="4121" y="2413"/>
                </a:cubicBezTo>
                <a:close/>
                <a:moveTo>
                  <a:pt x="5524" y="2330"/>
                </a:moveTo>
                <a:cubicBezTo>
                  <a:pt x="5519" y="2330"/>
                  <a:pt x="5515" y="2332"/>
                  <a:pt x="5512" y="2335"/>
                </a:cubicBezTo>
                <a:cubicBezTo>
                  <a:pt x="5503" y="2342"/>
                  <a:pt x="5503" y="2353"/>
                  <a:pt x="5512" y="2361"/>
                </a:cubicBezTo>
                <a:cubicBezTo>
                  <a:pt x="5557" y="2408"/>
                  <a:pt x="5606" y="2452"/>
                  <a:pt x="5658" y="2496"/>
                </a:cubicBezTo>
                <a:cubicBezTo>
                  <a:pt x="5662" y="2498"/>
                  <a:pt x="5666" y="2499"/>
                  <a:pt x="5669" y="2499"/>
                </a:cubicBezTo>
                <a:cubicBezTo>
                  <a:pt x="5674" y="2499"/>
                  <a:pt x="5679" y="2497"/>
                  <a:pt x="5684" y="2493"/>
                </a:cubicBezTo>
                <a:cubicBezTo>
                  <a:pt x="5689" y="2485"/>
                  <a:pt x="5688" y="2475"/>
                  <a:pt x="5679" y="2467"/>
                </a:cubicBezTo>
                <a:cubicBezTo>
                  <a:pt x="5630" y="2425"/>
                  <a:pt x="5581" y="2382"/>
                  <a:pt x="5537" y="2335"/>
                </a:cubicBezTo>
                <a:cubicBezTo>
                  <a:pt x="5533" y="2332"/>
                  <a:pt x="5528" y="2330"/>
                  <a:pt x="5524" y="2330"/>
                </a:cubicBezTo>
                <a:close/>
                <a:moveTo>
                  <a:pt x="2361" y="2443"/>
                </a:moveTo>
                <a:cubicBezTo>
                  <a:pt x="2353" y="2443"/>
                  <a:pt x="2348" y="2449"/>
                  <a:pt x="2346" y="2457"/>
                </a:cubicBezTo>
                <a:cubicBezTo>
                  <a:pt x="2344" y="2468"/>
                  <a:pt x="2350" y="2477"/>
                  <a:pt x="2360" y="2478"/>
                </a:cubicBezTo>
                <a:cubicBezTo>
                  <a:pt x="2424" y="2491"/>
                  <a:pt x="2490" y="2501"/>
                  <a:pt x="2555" y="2509"/>
                </a:cubicBezTo>
                <a:lnTo>
                  <a:pt x="2557" y="2509"/>
                </a:lnTo>
                <a:cubicBezTo>
                  <a:pt x="2567" y="2509"/>
                  <a:pt x="2574" y="2503"/>
                  <a:pt x="2576" y="2494"/>
                </a:cubicBezTo>
                <a:cubicBezTo>
                  <a:pt x="2577" y="2483"/>
                  <a:pt x="2570" y="2475"/>
                  <a:pt x="2560" y="2473"/>
                </a:cubicBezTo>
                <a:cubicBezTo>
                  <a:pt x="2495" y="2466"/>
                  <a:pt x="2431" y="2455"/>
                  <a:pt x="2367" y="2444"/>
                </a:cubicBezTo>
                <a:cubicBezTo>
                  <a:pt x="2365" y="2443"/>
                  <a:pt x="2363" y="2443"/>
                  <a:pt x="2361" y="2443"/>
                </a:cubicBezTo>
                <a:close/>
                <a:moveTo>
                  <a:pt x="3733" y="2473"/>
                </a:moveTo>
                <a:cubicBezTo>
                  <a:pt x="3733" y="2473"/>
                  <a:pt x="3732" y="2473"/>
                  <a:pt x="3732" y="2473"/>
                </a:cubicBezTo>
                <a:cubicBezTo>
                  <a:pt x="3666" y="2481"/>
                  <a:pt x="3602" y="2488"/>
                  <a:pt x="3537" y="2493"/>
                </a:cubicBezTo>
                <a:cubicBezTo>
                  <a:pt x="3526" y="2494"/>
                  <a:pt x="3519" y="2503"/>
                  <a:pt x="3520" y="2512"/>
                </a:cubicBezTo>
                <a:cubicBezTo>
                  <a:pt x="3520" y="2522"/>
                  <a:pt x="3530" y="2529"/>
                  <a:pt x="3538" y="2529"/>
                </a:cubicBezTo>
                <a:lnTo>
                  <a:pt x="3540" y="2529"/>
                </a:lnTo>
                <a:cubicBezTo>
                  <a:pt x="3604" y="2524"/>
                  <a:pt x="3671" y="2518"/>
                  <a:pt x="3735" y="2509"/>
                </a:cubicBezTo>
                <a:cubicBezTo>
                  <a:pt x="3745" y="2508"/>
                  <a:pt x="3754" y="2499"/>
                  <a:pt x="3750" y="2489"/>
                </a:cubicBezTo>
                <a:cubicBezTo>
                  <a:pt x="3750" y="2481"/>
                  <a:pt x="3741" y="2473"/>
                  <a:pt x="3733" y="2473"/>
                </a:cubicBezTo>
                <a:close/>
                <a:moveTo>
                  <a:pt x="2751" y="2496"/>
                </a:moveTo>
                <a:cubicBezTo>
                  <a:pt x="2742" y="2496"/>
                  <a:pt x="2735" y="2503"/>
                  <a:pt x="2735" y="2512"/>
                </a:cubicBezTo>
                <a:cubicBezTo>
                  <a:pt x="2734" y="2523"/>
                  <a:pt x="2742" y="2532"/>
                  <a:pt x="2751" y="2532"/>
                </a:cubicBezTo>
                <a:cubicBezTo>
                  <a:pt x="2816" y="2538"/>
                  <a:pt x="2883" y="2542"/>
                  <a:pt x="2949" y="2544"/>
                </a:cubicBezTo>
                <a:cubicBezTo>
                  <a:pt x="2958" y="2544"/>
                  <a:pt x="2967" y="2535"/>
                  <a:pt x="2967" y="2525"/>
                </a:cubicBezTo>
                <a:cubicBezTo>
                  <a:pt x="2968" y="2517"/>
                  <a:pt x="2958" y="2507"/>
                  <a:pt x="2950" y="2507"/>
                </a:cubicBezTo>
                <a:cubicBezTo>
                  <a:pt x="2885" y="2504"/>
                  <a:pt x="2820" y="2501"/>
                  <a:pt x="2754" y="2496"/>
                </a:cubicBezTo>
                <a:cubicBezTo>
                  <a:pt x="2753" y="2496"/>
                  <a:pt x="2752" y="2496"/>
                  <a:pt x="2751" y="2496"/>
                </a:cubicBezTo>
                <a:close/>
                <a:moveTo>
                  <a:pt x="3341" y="2506"/>
                </a:moveTo>
                <a:cubicBezTo>
                  <a:pt x="3275" y="2508"/>
                  <a:pt x="3209" y="2509"/>
                  <a:pt x="3145" y="2509"/>
                </a:cubicBezTo>
                <a:cubicBezTo>
                  <a:pt x="3136" y="2509"/>
                  <a:pt x="3127" y="2518"/>
                  <a:pt x="3127" y="2528"/>
                </a:cubicBezTo>
                <a:cubicBezTo>
                  <a:pt x="3127" y="2538"/>
                  <a:pt x="3136" y="2546"/>
                  <a:pt x="3145" y="2546"/>
                </a:cubicBezTo>
                <a:cubicBezTo>
                  <a:pt x="3210" y="2546"/>
                  <a:pt x="3277" y="2544"/>
                  <a:pt x="3343" y="2542"/>
                </a:cubicBezTo>
                <a:cubicBezTo>
                  <a:pt x="3352" y="2542"/>
                  <a:pt x="3361" y="2533"/>
                  <a:pt x="3361" y="2523"/>
                </a:cubicBezTo>
                <a:cubicBezTo>
                  <a:pt x="3360" y="2513"/>
                  <a:pt x="3350" y="2506"/>
                  <a:pt x="3341" y="2506"/>
                </a:cubicBezTo>
                <a:close/>
                <a:moveTo>
                  <a:pt x="9694" y="2412"/>
                </a:moveTo>
                <a:cubicBezTo>
                  <a:pt x="9690" y="2412"/>
                  <a:pt x="9686" y="2413"/>
                  <a:pt x="9683" y="2416"/>
                </a:cubicBezTo>
                <a:cubicBezTo>
                  <a:pt x="9633" y="2457"/>
                  <a:pt x="9581" y="2498"/>
                  <a:pt x="9528" y="2535"/>
                </a:cubicBezTo>
                <a:cubicBezTo>
                  <a:pt x="9521" y="2542"/>
                  <a:pt x="9518" y="2553"/>
                  <a:pt x="9524" y="2561"/>
                </a:cubicBezTo>
                <a:cubicBezTo>
                  <a:pt x="9528" y="2566"/>
                  <a:pt x="9533" y="2569"/>
                  <a:pt x="9539" y="2569"/>
                </a:cubicBezTo>
                <a:cubicBezTo>
                  <a:pt x="9543" y="2569"/>
                  <a:pt x="9547" y="2568"/>
                  <a:pt x="9549" y="2565"/>
                </a:cubicBezTo>
                <a:cubicBezTo>
                  <a:pt x="9602" y="2527"/>
                  <a:pt x="9656" y="2487"/>
                  <a:pt x="9706" y="2445"/>
                </a:cubicBezTo>
                <a:cubicBezTo>
                  <a:pt x="9714" y="2439"/>
                  <a:pt x="9714" y="2426"/>
                  <a:pt x="9709" y="2419"/>
                </a:cubicBezTo>
                <a:cubicBezTo>
                  <a:pt x="9705" y="2414"/>
                  <a:pt x="9700" y="2412"/>
                  <a:pt x="9694" y="2412"/>
                </a:cubicBezTo>
                <a:close/>
                <a:moveTo>
                  <a:pt x="5824" y="2581"/>
                </a:moveTo>
                <a:cubicBezTo>
                  <a:pt x="5818" y="2581"/>
                  <a:pt x="5812" y="2584"/>
                  <a:pt x="5808" y="2589"/>
                </a:cubicBezTo>
                <a:cubicBezTo>
                  <a:pt x="5802" y="2596"/>
                  <a:pt x="5805" y="2608"/>
                  <a:pt x="5812" y="2615"/>
                </a:cubicBezTo>
                <a:cubicBezTo>
                  <a:pt x="5865" y="2652"/>
                  <a:pt x="5921" y="2688"/>
                  <a:pt x="5979" y="2721"/>
                </a:cubicBezTo>
                <a:cubicBezTo>
                  <a:pt x="5982" y="2724"/>
                  <a:pt x="5985" y="2724"/>
                  <a:pt x="5988" y="2724"/>
                </a:cubicBezTo>
                <a:cubicBezTo>
                  <a:pt x="5995" y="2724"/>
                  <a:pt x="6000" y="2721"/>
                  <a:pt x="6004" y="2715"/>
                </a:cubicBezTo>
                <a:cubicBezTo>
                  <a:pt x="6010" y="2706"/>
                  <a:pt x="6008" y="2696"/>
                  <a:pt x="5999" y="2690"/>
                </a:cubicBezTo>
                <a:cubicBezTo>
                  <a:pt x="5942" y="2658"/>
                  <a:pt x="5886" y="2621"/>
                  <a:pt x="5834" y="2585"/>
                </a:cubicBezTo>
                <a:cubicBezTo>
                  <a:pt x="5831" y="2583"/>
                  <a:pt x="5827" y="2581"/>
                  <a:pt x="5824" y="2581"/>
                </a:cubicBezTo>
                <a:close/>
                <a:moveTo>
                  <a:pt x="9375" y="2640"/>
                </a:moveTo>
                <a:cubicBezTo>
                  <a:pt x="9372" y="2640"/>
                  <a:pt x="9368" y="2641"/>
                  <a:pt x="9366" y="2643"/>
                </a:cubicBezTo>
                <a:cubicBezTo>
                  <a:pt x="9311" y="2677"/>
                  <a:pt x="9253" y="2708"/>
                  <a:pt x="9196" y="2738"/>
                </a:cubicBezTo>
                <a:cubicBezTo>
                  <a:pt x="9186" y="2743"/>
                  <a:pt x="9182" y="2754"/>
                  <a:pt x="9187" y="2763"/>
                </a:cubicBezTo>
                <a:cubicBezTo>
                  <a:pt x="9190" y="2769"/>
                  <a:pt x="9197" y="2774"/>
                  <a:pt x="9203" y="2774"/>
                </a:cubicBezTo>
                <a:cubicBezTo>
                  <a:pt x="9206" y="2774"/>
                  <a:pt x="9210" y="2773"/>
                  <a:pt x="9211" y="2772"/>
                </a:cubicBezTo>
                <a:cubicBezTo>
                  <a:pt x="9269" y="2740"/>
                  <a:pt x="9327" y="2708"/>
                  <a:pt x="9383" y="2674"/>
                </a:cubicBezTo>
                <a:cubicBezTo>
                  <a:pt x="9394" y="2670"/>
                  <a:pt x="9397" y="2659"/>
                  <a:pt x="9391" y="2649"/>
                </a:cubicBezTo>
                <a:cubicBezTo>
                  <a:pt x="9388" y="2644"/>
                  <a:pt x="9381" y="2640"/>
                  <a:pt x="9375" y="2640"/>
                </a:cubicBezTo>
                <a:close/>
                <a:moveTo>
                  <a:pt x="6163" y="2781"/>
                </a:moveTo>
                <a:cubicBezTo>
                  <a:pt x="6156" y="2781"/>
                  <a:pt x="6150" y="2785"/>
                  <a:pt x="6146" y="2791"/>
                </a:cubicBezTo>
                <a:cubicBezTo>
                  <a:pt x="6143" y="2800"/>
                  <a:pt x="6146" y="2810"/>
                  <a:pt x="6154" y="2815"/>
                </a:cubicBezTo>
                <a:cubicBezTo>
                  <a:pt x="6212" y="2844"/>
                  <a:pt x="6273" y="2871"/>
                  <a:pt x="6335" y="2896"/>
                </a:cubicBezTo>
                <a:cubicBezTo>
                  <a:pt x="6337" y="2897"/>
                  <a:pt x="6340" y="2897"/>
                  <a:pt x="6341" y="2897"/>
                </a:cubicBezTo>
                <a:cubicBezTo>
                  <a:pt x="6349" y="2897"/>
                  <a:pt x="6355" y="2893"/>
                  <a:pt x="6357" y="2886"/>
                </a:cubicBezTo>
                <a:cubicBezTo>
                  <a:pt x="6363" y="2876"/>
                  <a:pt x="6359" y="2866"/>
                  <a:pt x="6349" y="2862"/>
                </a:cubicBezTo>
                <a:cubicBezTo>
                  <a:pt x="6288" y="2838"/>
                  <a:pt x="6228" y="2810"/>
                  <a:pt x="6171" y="2783"/>
                </a:cubicBezTo>
                <a:cubicBezTo>
                  <a:pt x="6168" y="2782"/>
                  <a:pt x="6166" y="2781"/>
                  <a:pt x="6163" y="2781"/>
                </a:cubicBezTo>
                <a:close/>
                <a:moveTo>
                  <a:pt x="9027" y="2822"/>
                </a:moveTo>
                <a:cubicBezTo>
                  <a:pt x="9024" y="2822"/>
                  <a:pt x="9022" y="2823"/>
                  <a:pt x="9019" y="2824"/>
                </a:cubicBezTo>
                <a:cubicBezTo>
                  <a:pt x="8961" y="2850"/>
                  <a:pt x="8900" y="2874"/>
                  <a:pt x="8838" y="2897"/>
                </a:cubicBezTo>
                <a:cubicBezTo>
                  <a:pt x="8829" y="2901"/>
                  <a:pt x="8823" y="2912"/>
                  <a:pt x="8828" y="2921"/>
                </a:cubicBezTo>
                <a:cubicBezTo>
                  <a:pt x="8830" y="2928"/>
                  <a:pt x="8838" y="2932"/>
                  <a:pt x="8844" y="2932"/>
                </a:cubicBezTo>
                <a:cubicBezTo>
                  <a:pt x="8847" y="2932"/>
                  <a:pt x="8848" y="2932"/>
                  <a:pt x="8850" y="2931"/>
                </a:cubicBezTo>
                <a:cubicBezTo>
                  <a:pt x="8913" y="2908"/>
                  <a:pt x="8975" y="2885"/>
                  <a:pt x="9035" y="2859"/>
                </a:cubicBezTo>
                <a:cubicBezTo>
                  <a:pt x="9042" y="2853"/>
                  <a:pt x="9047" y="2843"/>
                  <a:pt x="9044" y="2834"/>
                </a:cubicBezTo>
                <a:cubicBezTo>
                  <a:pt x="9041" y="2827"/>
                  <a:pt x="9034" y="2822"/>
                  <a:pt x="9027" y="2822"/>
                </a:cubicBezTo>
                <a:close/>
                <a:moveTo>
                  <a:pt x="6527" y="2928"/>
                </a:moveTo>
                <a:cubicBezTo>
                  <a:pt x="6519" y="2928"/>
                  <a:pt x="6512" y="2934"/>
                  <a:pt x="6510" y="2942"/>
                </a:cubicBezTo>
                <a:cubicBezTo>
                  <a:pt x="6506" y="2950"/>
                  <a:pt x="6512" y="2960"/>
                  <a:pt x="6521" y="2964"/>
                </a:cubicBezTo>
                <a:cubicBezTo>
                  <a:pt x="6583" y="2985"/>
                  <a:pt x="6647" y="3005"/>
                  <a:pt x="6710" y="3021"/>
                </a:cubicBezTo>
                <a:lnTo>
                  <a:pt x="6714" y="3021"/>
                </a:lnTo>
                <a:cubicBezTo>
                  <a:pt x="6722" y="3021"/>
                  <a:pt x="6730" y="3016"/>
                  <a:pt x="6733" y="3007"/>
                </a:cubicBezTo>
                <a:cubicBezTo>
                  <a:pt x="6736" y="2999"/>
                  <a:pt x="6730" y="2988"/>
                  <a:pt x="6720" y="2985"/>
                </a:cubicBezTo>
                <a:cubicBezTo>
                  <a:pt x="6657" y="2969"/>
                  <a:pt x="6595" y="2950"/>
                  <a:pt x="6533" y="2929"/>
                </a:cubicBezTo>
                <a:cubicBezTo>
                  <a:pt x="6531" y="2929"/>
                  <a:pt x="6529" y="2928"/>
                  <a:pt x="6527" y="2928"/>
                </a:cubicBezTo>
                <a:close/>
                <a:moveTo>
                  <a:pt x="8657" y="2956"/>
                </a:moveTo>
                <a:cubicBezTo>
                  <a:pt x="8655" y="2956"/>
                  <a:pt x="8653" y="2957"/>
                  <a:pt x="8651" y="2957"/>
                </a:cubicBezTo>
                <a:cubicBezTo>
                  <a:pt x="8590" y="2975"/>
                  <a:pt x="8526" y="2991"/>
                  <a:pt x="8462" y="3006"/>
                </a:cubicBezTo>
                <a:cubicBezTo>
                  <a:pt x="8451" y="3009"/>
                  <a:pt x="8446" y="3017"/>
                  <a:pt x="8448" y="3028"/>
                </a:cubicBezTo>
                <a:cubicBezTo>
                  <a:pt x="8450" y="3036"/>
                  <a:pt x="8456" y="3042"/>
                  <a:pt x="8466" y="3042"/>
                </a:cubicBezTo>
                <a:lnTo>
                  <a:pt x="8470" y="3042"/>
                </a:lnTo>
                <a:cubicBezTo>
                  <a:pt x="8534" y="3028"/>
                  <a:pt x="8597" y="3011"/>
                  <a:pt x="8660" y="2991"/>
                </a:cubicBezTo>
                <a:cubicBezTo>
                  <a:pt x="8672" y="2989"/>
                  <a:pt x="8677" y="2979"/>
                  <a:pt x="8674" y="2970"/>
                </a:cubicBezTo>
                <a:cubicBezTo>
                  <a:pt x="8672" y="2961"/>
                  <a:pt x="8665" y="2956"/>
                  <a:pt x="8657" y="2956"/>
                </a:cubicBezTo>
                <a:close/>
                <a:moveTo>
                  <a:pt x="6906" y="3029"/>
                </a:moveTo>
                <a:cubicBezTo>
                  <a:pt x="6898" y="3029"/>
                  <a:pt x="6891" y="3035"/>
                  <a:pt x="6889" y="3043"/>
                </a:cubicBezTo>
                <a:cubicBezTo>
                  <a:pt x="6886" y="3054"/>
                  <a:pt x="6893" y="3063"/>
                  <a:pt x="6904" y="3066"/>
                </a:cubicBezTo>
                <a:cubicBezTo>
                  <a:pt x="6967" y="3078"/>
                  <a:pt x="7033" y="3090"/>
                  <a:pt x="7098" y="3099"/>
                </a:cubicBezTo>
                <a:lnTo>
                  <a:pt x="7101" y="3099"/>
                </a:lnTo>
                <a:cubicBezTo>
                  <a:pt x="7109" y="3099"/>
                  <a:pt x="7117" y="3093"/>
                  <a:pt x="7118" y="3084"/>
                </a:cubicBezTo>
                <a:cubicBezTo>
                  <a:pt x="7119" y="3074"/>
                  <a:pt x="7113" y="3066"/>
                  <a:pt x="7103" y="3063"/>
                </a:cubicBezTo>
                <a:cubicBezTo>
                  <a:pt x="7039" y="3054"/>
                  <a:pt x="6974" y="3042"/>
                  <a:pt x="6911" y="3030"/>
                </a:cubicBezTo>
                <a:cubicBezTo>
                  <a:pt x="6909" y="3029"/>
                  <a:pt x="6907" y="3029"/>
                  <a:pt x="6906" y="3029"/>
                </a:cubicBezTo>
                <a:close/>
                <a:moveTo>
                  <a:pt x="8275" y="3046"/>
                </a:moveTo>
                <a:cubicBezTo>
                  <a:pt x="8274" y="3046"/>
                  <a:pt x="8272" y="3046"/>
                  <a:pt x="8271" y="3046"/>
                </a:cubicBezTo>
                <a:cubicBezTo>
                  <a:pt x="8208" y="3057"/>
                  <a:pt x="8143" y="3067"/>
                  <a:pt x="8078" y="3074"/>
                </a:cubicBezTo>
                <a:cubicBezTo>
                  <a:pt x="8068" y="3076"/>
                  <a:pt x="8060" y="3085"/>
                  <a:pt x="8063" y="3094"/>
                </a:cubicBezTo>
                <a:cubicBezTo>
                  <a:pt x="8064" y="3104"/>
                  <a:pt x="8072" y="3109"/>
                  <a:pt x="8081" y="3109"/>
                </a:cubicBezTo>
                <a:lnTo>
                  <a:pt x="8083" y="3109"/>
                </a:lnTo>
                <a:cubicBezTo>
                  <a:pt x="8149" y="3101"/>
                  <a:pt x="8215" y="3093"/>
                  <a:pt x="8279" y="3082"/>
                </a:cubicBezTo>
                <a:cubicBezTo>
                  <a:pt x="8290" y="3078"/>
                  <a:pt x="8296" y="3069"/>
                  <a:pt x="8294" y="3059"/>
                </a:cubicBezTo>
                <a:cubicBezTo>
                  <a:pt x="8291" y="3052"/>
                  <a:pt x="8283" y="3046"/>
                  <a:pt x="8275" y="3046"/>
                </a:cubicBezTo>
                <a:close/>
                <a:moveTo>
                  <a:pt x="7292" y="3086"/>
                </a:moveTo>
                <a:cubicBezTo>
                  <a:pt x="7284" y="3086"/>
                  <a:pt x="7278" y="3094"/>
                  <a:pt x="7277" y="3103"/>
                </a:cubicBezTo>
                <a:cubicBezTo>
                  <a:pt x="7275" y="3114"/>
                  <a:pt x="7283" y="3123"/>
                  <a:pt x="7293" y="3123"/>
                </a:cubicBezTo>
                <a:cubicBezTo>
                  <a:pt x="7317" y="3125"/>
                  <a:pt x="7341" y="3126"/>
                  <a:pt x="7366" y="3128"/>
                </a:cubicBezTo>
                <a:cubicBezTo>
                  <a:pt x="7407" y="3130"/>
                  <a:pt x="7449" y="3133"/>
                  <a:pt x="7490" y="3134"/>
                </a:cubicBezTo>
                <a:cubicBezTo>
                  <a:pt x="7501" y="3134"/>
                  <a:pt x="7508" y="3126"/>
                  <a:pt x="7508" y="3116"/>
                </a:cubicBezTo>
                <a:cubicBezTo>
                  <a:pt x="7510" y="3107"/>
                  <a:pt x="7502" y="3098"/>
                  <a:pt x="7491" y="3098"/>
                </a:cubicBezTo>
                <a:cubicBezTo>
                  <a:pt x="7450" y="3097"/>
                  <a:pt x="7410" y="3094"/>
                  <a:pt x="7368" y="3092"/>
                </a:cubicBezTo>
                <a:cubicBezTo>
                  <a:pt x="7345" y="3090"/>
                  <a:pt x="7320" y="3088"/>
                  <a:pt x="7295" y="3087"/>
                </a:cubicBezTo>
                <a:cubicBezTo>
                  <a:pt x="7294" y="3086"/>
                  <a:pt x="7293" y="3086"/>
                  <a:pt x="7292" y="3086"/>
                </a:cubicBezTo>
                <a:close/>
                <a:moveTo>
                  <a:pt x="7882" y="3092"/>
                </a:moveTo>
                <a:cubicBezTo>
                  <a:pt x="7818" y="3095"/>
                  <a:pt x="7752" y="3098"/>
                  <a:pt x="7687" y="3099"/>
                </a:cubicBezTo>
                <a:cubicBezTo>
                  <a:pt x="7677" y="3099"/>
                  <a:pt x="7669" y="3107"/>
                  <a:pt x="7669" y="3118"/>
                </a:cubicBezTo>
                <a:cubicBezTo>
                  <a:pt x="7669" y="3127"/>
                  <a:pt x="7677" y="3135"/>
                  <a:pt x="7687" y="3135"/>
                </a:cubicBezTo>
                <a:cubicBezTo>
                  <a:pt x="7752" y="3134"/>
                  <a:pt x="7819" y="3131"/>
                  <a:pt x="7884" y="3127"/>
                </a:cubicBezTo>
                <a:cubicBezTo>
                  <a:pt x="7895" y="3126"/>
                  <a:pt x="7902" y="3117"/>
                  <a:pt x="7901" y="3108"/>
                </a:cubicBezTo>
                <a:cubicBezTo>
                  <a:pt x="7902" y="3099"/>
                  <a:pt x="7894" y="3092"/>
                  <a:pt x="7882" y="3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txBox="1">
            <a:spLocks noGrp="1"/>
          </p:cNvSpPr>
          <p:nvPr>
            <p:ph type="subTitle" idx="1"/>
          </p:nvPr>
        </p:nvSpPr>
        <p:spPr>
          <a:xfrm>
            <a:off x="1601550" y="1551324"/>
            <a:ext cx="5940900" cy="147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that can inspire anyone who reads them.”</a:t>
            </a:r>
            <a:endParaRPr/>
          </a:p>
        </p:txBody>
      </p:sp>
      <p:sp>
        <p:nvSpPr>
          <p:cNvPr id="3091" name="Google Shape;3091;p54"/>
          <p:cNvSpPr txBox="1">
            <a:spLocks noGrp="1"/>
          </p:cNvSpPr>
          <p:nvPr>
            <p:ph type="title"/>
          </p:nvPr>
        </p:nvSpPr>
        <p:spPr>
          <a:xfrm>
            <a:off x="1601550" y="3008076"/>
            <a:ext cx="5940900" cy="58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p:txBody>
      </p:sp>
      <p:grpSp>
        <p:nvGrpSpPr>
          <p:cNvPr id="3092" name="Google Shape;3092;p54"/>
          <p:cNvGrpSpPr/>
          <p:nvPr/>
        </p:nvGrpSpPr>
        <p:grpSpPr>
          <a:xfrm rot="-653430">
            <a:off x="501443" y="3095928"/>
            <a:ext cx="1254684" cy="1872538"/>
            <a:chOff x="5467450" y="3052100"/>
            <a:chExt cx="157425" cy="234950"/>
          </a:xfrm>
        </p:grpSpPr>
        <p:sp>
          <p:nvSpPr>
            <p:cNvPr id="3093" name="Google Shape;3093;p54"/>
            <p:cNvSpPr/>
            <p:nvPr/>
          </p:nvSpPr>
          <p:spPr>
            <a:xfrm>
              <a:off x="5467450" y="3052100"/>
              <a:ext cx="157425" cy="234950"/>
            </a:xfrm>
            <a:custGeom>
              <a:avLst/>
              <a:gdLst/>
              <a:ahLst/>
              <a:cxnLst/>
              <a:rect l="l" t="t" r="r" b="b"/>
              <a:pathLst>
                <a:path w="6297" h="9398" extrusionOk="0">
                  <a:moveTo>
                    <a:pt x="3084" y="1"/>
                  </a:moveTo>
                  <a:cubicBezTo>
                    <a:pt x="2785" y="1"/>
                    <a:pt x="2528" y="215"/>
                    <a:pt x="2637" y="620"/>
                  </a:cubicBezTo>
                  <a:cubicBezTo>
                    <a:pt x="2693" y="827"/>
                    <a:pt x="3390" y="3469"/>
                    <a:pt x="3390" y="3469"/>
                  </a:cubicBezTo>
                  <a:cubicBezTo>
                    <a:pt x="3390" y="3469"/>
                    <a:pt x="3168" y="2914"/>
                    <a:pt x="2697" y="2914"/>
                  </a:cubicBezTo>
                  <a:cubicBezTo>
                    <a:pt x="2594" y="2914"/>
                    <a:pt x="2479" y="2941"/>
                    <a:pt x="2352" y="3005"/>
                  </a:cubicBezTo>
                  <a:cubicBezTo>
                    <a:pt x="1837" y="3269"/>
                    <a:pt x="2088" y="3997"/>
                    <a:pt x="2088" y="3997"/>
                  </a:cubicBezTo>
                  <a:cubicBezTo>
                    <a:pt x="2088" y="3997"/>
                    <a:pt x="1869" y="3729"/>
                    <a:pt x="1543" y="3729"/>
                  </a:cubicBezTo>
                  <a:cubicBezTo>
                    <a:pt x="1442" y="3729"/>
                    <a:pt x="1330" y="3755"/>
                    <a:pt x="1212" y="3822"/>
                  </a:cubicBezTo>
                  <a:cubicBezTo>
                    <a:pt x="711" y="4107"/>
                    <a:pt x="1050" y="4781"/>
                    <a:pt x="1050" y="4781"/>
                  </a:cubicBezTo>
                  <a:cubicBezTo>
                    <a:pt x="988" y="4716"/>
                    <a:pt x="902" y="4683"/>
                    <a:pt x="813" y="4683"/>
                  </a:cubicBezTo>
                  <a:cubicBezTo>
                    <a:pt x="440" y="4683"/>
                    <a:pt x="0" y="5251"/>
                    <a:pt x="884" y="6442"/>
                  </a:cubicBezTo>
                  <a:cubicBezTo>
                    <a:pt x="1641" y="7462"/>
                    <a:pt x="2278" y="8134"/>
                    <a:pt x="2278" y="8134"/>
                  </a:cubicBezTo>
                  <a:lnTo>
                    <a:pt x="2642" y="9398"/>
                  </a:lnTo>
                  <a:lnTo>
                    <a:pt x="5831" y="8460"/>
                  </a:lnTo>
                  <a:lnTo>
                    <a:pt x="5476" y="7043"/>
                  </a:lnTo>
                  <a:cubicBezTo>
                    <a:pt x="5476" y="7043"/>
                    <a:pt x="6296" y="5752"/>
                    <a:pt x="6147" y="5195"/>
                  </a:cubicBezTo>
                  <a:cubicBezTo>
                    <a:pt x="5846" y="4065"/>
                    <a:pt x="4882" y="3863"/>
                    <a:pt x="4882" y="3863"/>
                  </a:cubicBezTo>
                  <a:cubicBezTo>
                    <a:pt x="4882" y="3863"/>
                    <a:pt x="3890" y="958"/>
                    <a:pt x="3745" y="504"/>
                  </a:cubicBezTo>
                  <a:cubicBezTo>
                    <a:pt x="3637" y="164"/>
                    <a:pt x="3344" y="1"/>
                    <a:pt x="30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5476750" y="3129100"/>
              <a:ext cx="139325" cy="147975"/>
            </a:xfrm>
            <a:custGeom>
              <a:avLst/>
              <a:gdLst/>
              <a:ahLst/>
              <a:cxnLst/>
              <a:rect l="l" t="t" r="r" b="b"/>
              <a:pathLst>
                <a:path w="5573" h="5919" extrusionOk="0">
                  <a:moveTo>
                    <a:pt x="2351" y="95"/>
                  </a:moveTo>
                  <a:cubicBezTo>
                    <a:pt x="2636" y="95"/>
                    <a:pt x="2845" y="458"/>
                    <a:pt x="3081" y="868"/>
                  </a:cubicBezTo>
                  <a:cubicBezTo>
                    <a:pt x="3107" y="914"/>
                    <a:pt x="3136" y="961"/>
                    <a:pt x="3163" y="1008"/>
                  </a:cubicBezTo>
                  <a:cubicBezTo>
                    <a:pt x="3121" y="1050"/>
                    <a:pt x="3090" y="1099"/>
                    <a:pt x="3068" y="1157"/>
                  </a:cubicBezTo>
                  <a:cubicBezTo>
                    <a:pt x="3005" y="1328"/>
                    <a:pt x="2951" y="1525"/>
                    <a:pt x="3048" y="1737"/>
                  </a:cubicBezTo>
                  <a:cubicBezTo>
                    <a:pt x="3351" y="2404"/>
                    <a:pt x="4223" y="2450"/>
                    <a:pt x="4303" y="2450"/>
                  </a:cubicBezTo>
                  <a:cubicBezTo>
                    <a:pt x="4307" y="2450"/>
                    <a:pt x="4309" y="2449"/>
                    <a:pt x="4309" y="2449"/>
                  </a:cubicBezTo>
                  <a:lnTo>
                    <a:pt x="4386" y="2396"/>
                  </a:lnTo>
                  <a:lnTo>
                    <a:pt x="4297" y="2370"/>
                  </a:lnTo>
                  <a:cubicBezTo>
                    <a:pt x="3634" y="2167"/>
                    <a:pt x="3286" y="2068"/>
                    <a:pt x="3130" y="1697"/>
                  </a:cubicBezTo>
                  <a:cubicBezTo>
                    <a:pt x="3053" y="1515"/>
                    <a:pt x="3094" y="1350"/>
                    <a:pt x="3153" y="1189"/>
                  </a:cubicBezTo>
                  <a:cubicBezTo>
                    <a:pt x="3211" y="1037"/>
                    <a:pt x="3360" y="962"/>
                    <a:pt x="3599" y="962"/>
                  </a:cubicBezTo>
                  <a:cubicBezTo>
                    <a:pt x="3747" y="962"/>
                    <a:pt x="3929" y="991"/>
                    <a:pt x="4145" y="1048"/>
                  </a:cubicBezTo>
                  <a:cubicBezTo>
                    <a:pt x="4423" y="1121"/>
                    <a:pt x="4732" y="1281"/>
                    <a:pt x="4971" y="1473"/>
                  </a:cubicBezTo>
                  <a:cubicBezTo>
                    <a:pt x="5322" y="1755"/>
                    <a:pt x="5415" y="2012"/>
                    <a:pt x="5431" y="2178"/>
                  </a:cubicBezTo>
                  <a:cubicBezTo>
                    <a:pt x="5481" y="2703"/>
                    <a:pt x="4721" y="3866"/>
                    <a:pt x="4712" y="3878"/>
                  </a:cubicBezTo>
                  <a:lnTo>
                    <a:pt x="4702" y="3893"/>
                  </a:lnTo>
                  <a:lnTo>
                    <a:pt x="4950" y="5096"/>
                  </a:lnTo>
                  <a:lnTo>
                    <a:pt x="2540" y="5805"/>
                  </a:lnTo>
                  <a:lnTo>
                    <a:pt x="2266" y="4879"/>
                  </a:lnTo>
                  <a:lnTo>
                    <a:pt x="2259" y="4872"/>
                  </a:lnTo>
                  <a:cubicBezTo>
                    <a:pt x="2249" y="4859"/>
                    <a:pt x="1173" y="3717"/>
                    <a:pt x="828" y="3335"/>
                  </a:cubicBezTo>
                  <a:cubicBezTo>
                    <a:pt x="488" y="2959"/>
                    <a:pt x="0" y="2244"/>
                    <a:pt x="320" y="1946"/>
                  </a:cubicBezTo>
                  <a:cubicBezTo>
                    <a:pt x="365" y="1905"/>
                    <a:pt x="419" y="1884"/>
                    <a:pt x="485" y="1884"/>
                  </a:cubicBezTo>
                  <a:cubicBezTo>
                    <a:pt x="620" y="1884"/>
                    <a:pt x="801" y="1971"/>
                    <a:pt x="1034" y="2144"/>
                  </a:cubicBezTo>
                  <a:lnTo>
                    <a:pt x="1192" y="2262"/>
                  </a:lnTo>
                  <a:lnTo>
                    <a:pt x="1102" y="2085"/>
                  </a:lnTo>
                  <a:cubicBezTo>
                    <a:pt x="974" y="1837"/>
                    <a:pt x="693" y="1153"/>
                    <a:pt x="933" y="979"/>
                  </a:cubicBezTo>
                  <a:cubicBezTo>
                    <a:pt x="1007" y="926"/>
                    <a:pt x="1084" y="899"/>
                    <a:pt x="1167" y="899"/>
                  </a:cubicBezTo>
                  <a:cubicBezTo>
                    <a:pt x="1195" y="899"/>
                    <a:pt x="1223" y="902"/>
                    <a:pt x="1252" y="908"/>
                  </a:cubicBezTo>
                  <a:cubicBezTo>
                    <a:pt x="1435" y="943"/>
                    <a:pt x="1746" y="1143"/>
                    <a:pt x="2027" y="1591"/>
                  </a:cubicBezTo>
                  <a:lnTo>
                    <a:pt x="2108" y="1550"/>
                  </a:lnTo>
                  <a:cubicBezTo>
                    <a:pt x="2103" y="1537"/>
                    <a:pt x="1662" y="405"/>
                    <a:pt x="2157" y="147"/>
                  </a:cubicBezTo>
                  <a:cubicBezTo>
                    <a:pt x="2226" y="111"/>
                    <a:pt x="2290" y="95"/>
                    <a:pt x="2351" y="95"/>
                  </a:cubicBezTo>
                  <a:close/>
                  <a:moveTo>
                    <a:pt x="2351" y="0"/>
                  </a:moveTo>
                  <a:cubicBezTo>
                    <a:pt x="2274" y="0"/>
                    <a:pt x="2196" y="22"/>
                    <a:pt x="2115" y="64"/>
                  </a:cubicBezTo>
                  <a:cubicBezTo>
                    <a:pt x="1876" y="189"/>
                    <a:pt x="1786" y="494"/>
                    <a:pt x="1854" y="946"/>
                  </a:cubicBezTo>
                  <a:cubicBezTo>
                    <a:pt x="1872" y="1075"/>
                    <a:pt x="1901" y="1196"/>
                    <a:pt x="1929" y="1299"/>
                  </a:cubicBezTo>
                  <a:cubicBezTo>
                    <a:pt x="1773" y="1106"/>
                    <a:pt x="1533" y="868"/>
                    <a:pt x="1269" y="816"/>
                  </a:cubicBezTo>
                  <a:cubicBezTo>
                    <a:pt x="1235" y="809"/>
                    <a:pt x="1201" y="806"/>
                    <a:pt x="1168" y="806"/>
                  </a:cubicBezTo>
                  <a:cubicBezTo>
                    <a:pt x="1066" y="806"/>
                    <a:pt x="970" y="838"/>
                    <a:pt x="880" y="903"/>
                  </a:cubicBezTo>
                  <a:cubicBezTo>
                    <a:pt x="729" y="1013"/>
                    <a:pt x="708" y="1255"/>
                    <a:pt x="819" y="1623"/>
                  </a:cubicBezTo>
                  <a:cubicBezTo>
                    <a:pt x="860" y="1755"/>
                    <a:pt x="908" y="1877"/>
                    <a:pt x="949" y="1969"/>
                  </a:cubicBezTo>
                  <a:cubicBezTo>
                    <a:pt x="764" y="1850"/>
                    <a:pt x="609" y="1790"/>
                    <a:pt x="483" y="1790"/>
                  </a:cubicBezTo>
                  <a:cubicBezTo>
                    <a:pt x="395" y="1790"/>
                    <a:pt x="321" y="1819"/>
                    <a:pt x="259" y="1876"/>
                  </a:cubicBezTo>
                  <a:cubicBezTo>
                    <a:pt x="89" y="2034"/>
                    <a:pt x="83" y="2295"/>
                    <a:pt x="239" y="2632"/>
                  </a:cubicBezTo>
                  <a:cubicBezTo>
                    <a:pt x="393" y="2968"/>
                    <a:pt x="656" y="3277"/>
                    <a:pt x="761" y="3393"/>
                  </a:cubicBezTo>
                  <a:cubicBezTo>
                    <a:pt x="1090" y="3760"/>
                    <a:pt x="2088" y="4821"/>
                    <a:pt x="2185" y="4924"/>
                  </a:cubicBezTo>
                  <a:lnTo>
                    <a:pt x="2478" y="5919"/>
                  </a:lnTo>
                  <a:lnTo>
                    <a:pt x="5057" y="5159"/>
                  </a:lnTo>
                  <a:lnTo>
                    <a:pt x="4801" y="3910"/>
                  </a:lnTo>
                  <a:cubicBezTo>
                    <a:pt x="4897" y="3761"/>
                    <a:pt x="5573" y="2696"/>
                    <a:pt x="5523" y="2167"/>
                  </a:cubicBezTo>
                  <a:cubicBezTo>
                    <a:pt x="5464" y="1572"/>
                    <a:pt x="4681" y="1092"/>
                    <a:pt x="4170" y="957"/>
                  </a:cubicBezTo>
                  <a:cubicBezTo>
                    <a:pt x="3949" y="898"/>
                    <a:pt x="3759" y="869"/>
                    <a:pt x="3601" y="869"/>
                  </a:cubicBezTo>
                  <a:cubicBezTo>
                    <a:pt x="3450" y="869"/>
                    <a:pt x="3328" y="896"/>
                    <a:pt x="3237" y="951"/>
                  </a:cubicBezTo>
                  <a:cubicBezTo>
                    <a:pt x="3211" y="908"/>
                    <a:pt x="3186" y="863"/>
                    <a:pt x="3161" y="821"/>
                  </a:cubicBezTo>
                  <a:cubicBezTo>
                    <a:pt x="3015" y="564"/>
                    <a:pt x="2875" y="323"/>
                    <a:pt x="2714" y="169"/>
                  </a:cubicBezTo>
                  <a:cubicBezTo>
                    <a:pt x="2596" y="57"/>
                    <a:pt x="2476" y="0"/>
                    <a:pt x="23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5498875" y="3179275"/>
              <a:ext cx="26375" cy="42700"/>
            </a:xfrm>
            <a:custGeom>
              <a:avLst/>
              <a:gdLst/>
              <a:ahLst/>
              <a:cxnLst/>
              <a:rect l="l" t="t" r="r" b="b"/>
              <a:pathLst>
                <a:path w="1055" h="1708" extrusionOk="0">
                  <a:moveTo>
                    <a:pt x="160" y="1"/>
                  </a:moveTo>
                  <a:lnTo>
                    <a:pt x="98" y="67"/>
                  </a:lnTo>
                  <a:cubicBezTo>
                    <a:pt x="99" y="69"/>
                    <a:pt x="318" y="275"/>
                    <a:pt x="520" y="518"/>
                  </a:cubicBezTo>
                  <a:cubicBezTo>
                    <a:pt x="866" y="933"/>
                    <a:pt x="882" y="1108"/>
                    <a:pt x="861" y="1175"/>
                  </a:cubicBezTo>
                  <a:cubicBezTo>
                    <a:pt x="785" y="1415"/>
                    <a:pt x="595" y="1574"/>
                    <a:pt x="446" y="1607"/>
                  </a:cubicBezTo>
                  <a:cubicBezTo>
                    <a:pt x="421" y="1613"/>
                    <a:pt x="396" y="1616"/>
                    <a:pt x="371" y="1616"/>
                  </a:cubicBezTo>
                  <a:cubicBezTo>
                    <a:pt x="265" y="1616"/>
                    <a:pt x="164" y="1564"/>
                    <a:pt x="68" y="1461"/>
                  </a:cubicBezTo>
                  <a:lnTo>
                    <a:pt x="0" y="1523"/>
                  </a:lnTo>
                  <a:cubicBezTo>
                    <a:pt x="134" y="1667"/>
                    <a:pt x="265" y="1707"/>
                    <a:pt x="371" y="1707"/>
                  </a:cubicBezTo>
                  <a:cubicBezTo>
                    <a:pt x="406" y="1707"/>
                    <a:pt x="437" y="1703"/>
                    <a:pt x="466" y="1697"/>
                  </a:cubicBezTo>
                  <a:cubicBezTo>
                    <a:pt x="476" y="1695"/>
                    <a:pt x="484" y="1691"/>
                    <a:pt x="494" y="1689"/>
                  </a:cubicBezTo>
                  <a:cubicBezTo>
                    <a:pt x="712" y="1626"/>
                    <a:pt x="886" y="1400"/>
                    <a:pt x="948" y="1202"/>
                  </a:cubicBezTo>
                  <a:cubicBezTo>
                    <a:pt x="1055" y="856"/>
                    <a:pt x="251" y="88"/>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5517150" y="3163925"/>
              <a:ext cx="28875" cy="41600"/>
            </a:xfrm>
            <a:custGeom>
              <a:avLst/>
              <a:gdLst/>
              <a:ahLst/>
              <a:cxnLst/>
              <a:rect l="l" t="t" r="r" b="b"/>
              <a:pathLst>
                <a:path w="1155" h="1664" extrusionOk="0">
                  <a:moveTo>
                    <a:pt x="386" y="0"/>
                  </a:moveTo>
                  <a:lnTo>
                    <a:pt x="315" y="57"/>
                  </a:lnTo>
                  <a:cubicBezTo>
                    <a:pt x="517" y="313"/>
                    <a:pt x="999" y="1036"/>
                    <a:pt x="795" y="1324"/>
                  </a:cubicBezTo>
                  <a:cubicBezTo>
                    <a:pt x="681" y="1484"/>
                    <a:pt x="545" y="1574"/>
                    <a:pt x="412" y="1574"/>
                  </a:cubicBezTo>
                  <a:cubicBezTo>
                    <a:pt x="411" y="1574"/>
                    <a:pt x="410" y="1574"/>
                    <a:pt x="409" y="1574"/>
                  </a:cubicBezTo>
                  <a:cubicBezTo>
                    <a:pt x="290" y="1574"/>
                    <a:pt x="175" y="1500"/>
                    <a:pt x="74" y="1361"/>
                  </a:cubicBezTo>
                  <a:lnTo>
                    <a:pt x="0" y="1414"/>
                  </a:lnTo>
                  <a:cubicBezTo>
                    <a:pt x="149" y="1621"/>
                    <a:pt x="307" y="1664"/>
                    <a:pt x="412" y="1664"/>
                  </a:cubicBezTo>
                  <a:cubicBezTo>
                    <a:pt x="451" y="1664"/>
                    <a:pt x="489" y="1659"/>
                    <a:pt x="528" y="1647"/>
                  </a:cubicBezTo>
                  <a:cubicBezTo>
                    <a:pt x="652" y="1611"/>
                    <a:pt x="769" y="1518"/>
                    <a:pt x="870" y="1376"/>
                  </a:cubicBezTo>
                  <a:cubicBezTo>
                    <a:pt x="1155" y="973"/>
                    <a:pt x="417" y="39"/>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5537875" y="3178675"/>
              <a:ext cx="24525" cy="16700"/>
            </a:xfrm>
            <a:custGeom>
              <a:avLst/>
              <a:gdLst/>
              <a:ahLst/>
              <a:cxnLst/>
              <a:rect l="l" t="t" r="r" b="b"/>
              <a:pathLst>
                <a:path w="981" h="668" extrusionOk="0">
                  <a:moveTo>
                    <a:pt x="825" y="1"/>
                  </a:moveTo>
                  <a:lnTo>
                    <a:pt x="825" y="1"/>
                  </a:lnTo>
                  <a:cubicBezTo>
                    <a:pt x="865" y="149"/>
                    <a:pt x="860" y="258"/>
                    <a:pt x="811" y="326"/>
                  </a:cubicBezTo>
                  <a:cubicBezTo>
                    <a:pt x="699" y="485"/>
                    <a:pt x="556" y="576"/>
                    <a:pt x="419" y="576"/>
                  </a:cubicBezTo>
                  <a:cubicBezTo>
                    <a:pt x="295" y="576"/>
                    <a:pt x="176" y="504"/>
                    <a:pt x="74" y="364"/>
                  </a:cubicBezTo>
                  <a:lnTo>
                    <a:pt x="0" y="418"/>
                  </a:lnTo>
                  <a:cubicBezTo>
                    <a:pt x="150" y="625"/>
                    <a:pt x="310" y="667"/>
                    <a:pt x="419" y="667"/>
                  </a:cubicBezTo>
                  <a:cubicBezTo>
                    <a:pt x="459" y="667"/>
                    <a:pt x="499" y="661"/>
                    <a:pt x="538" y="649"/>
                  </a:cubicBezTo>
                  <a:cubicBezTo>
                    <a:pt x="665" y="614"/>
                    <a:pt x="788" y="518"/>
                    <a:pt x="887" y="380"/>
                  </a:cubicBezTo>
                  <a:cubicBezTo>
                    <a:pt x="951" y="288"/>
                    <a:pt x="980" y="218"/>
                    <a:pt x="932" y="43"/>
                  </a:cubicBezTo>
                  <a:lnTo>
                    <a:pt x="8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5534925" y="3057000"/>
              <a:ext cx="51425" cy="98975"/>
            </a:xfrm>
            <a:custGeom>
              <a:avLst/>
              <a:gdLst/>
              <a:ahLst/>
              <a:cxnLst/>
              <a:rect l="l" t="t" r="r" b="b"/>
              <a:pathLst>
                <a:path w="2057" h="3959" extrusionOk="0">
                  <a:moveTo>
                    <a:pt x="420" y="0"/>
                  </a:moveTo>
                  <a:cubicBezTo>
                    <a:pt x="376" y="0"/>
                    <a:pt x="333" y="6"/>
                    <a:pt x="294" y="18"/>
                  </a:cubicBezTo>
                  <a:lnTo>
                    <a:pt x="292" y="18"/>
                  </a:lnTo>
                  <a:cubicBezTo>
                    <a:pt x="82" y="79"/>
                    <a:pt x="0" y="285"/>
                    <a:pt x="72" y="568"/>
                  </a:cubicBezTo>
                  <a:cubicBezTo>
                    <a:pt x="117" y="745"/>
                    <a:pt x="959" y="3820"/>
                    <a:pt x="968" y="3851"/>
                  </a:cubicBezTo>
                  <a:lnTo>
                    <a:pt x="1057" y="3827"/>
                  </a:lnTo>
                  <a:cubicBezTo>
                    <a:pt x="1048" y="3796"/>
                    <a:pt x="207" y="723"/>
                    <a:pt x="161" y="544"/>
                  </a:cubicBezTo>
                  <a:cubicBezTo>
                    <a:pt x="102" y="311"/>
                    <a:pt x="160" y="150"/>
                    <a:pt x="320" y="103"/>
                  </a:cubicBezTo>
                  <a:lnTo>
                    <a:pt x="321" y="103"/>
                  </a:lnTo>
                  <a:cubicBezTo>
                    <a:pt x="352" y="94"/>
                    <a:pt x="385" y="89"/>
                    <a:pt x="420" y="89"/>
                  </a:cubicBezTo>
                  <a:cubicBezTo>
                    <a:pt x="602" y="89"/>
                    <a:pt x="818" y="211"/>
                    <a:pt x="890" y="419"/>
                  </a:cubicBezTo>
                  <a:cubicBezTo>
                    <a:pt x="983" y="695"/>
                    <a:pt x="1960" y="3927"/>
                    <a:pt x="1971" y="3959"/>
                  </a:cubicBezTo>
                  <a:lnTo>
                    <a:pt x="2057" y="3934"/>
                  </a:lnTo>
                  <a:cubicBezTo>
                    <a:pt x="2047" y="3902"/>
                    <a:pt x="1068" y="669"/>
                    <a:pt x="974" y="392"/>
                  </a:cubicBezTo>
                  <a:cubicBezTo>
                    <a:pt x="888" y="143"/>
                    <a:pt x="638" y="0"/>
                    <a:pt x="4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5552925" y="3157775"/>
              <a:ext cx="39325" cy="12575"/>
            </a:xfrm>
            <a:custGeom>
              <a:avLst/>
              <a:gdLst/>
              <a:ahLst/>
              <a:cxnLst/>
              <a:rect l="l" t="t" r="r" b="b"/>
              <a:pathLst>
                <a:path w="1573" h="503" extrusionOk="0">
                  <a:moveTo>
                    <a:pt x="1488" y="0"/>
                  </a:moveTo>
                  <a:cubicBezTo>
                    <a:pt x="1487" y="5"/>
                    <a:pt x="1369" y="277"/>
                    <a:pt x="1119" y="393"/>
                  </a:cubicBezTo>
                  <a:cubicBezTo>
                    <a:pt x="1089" y="407"/>
                    <a:pt x="1048" y="413"/>
                    <a:pt x="1001" y="413"/>
                  </a:cubicBezTo>
                  <a:cubicBezTo>
                    <a:pt x="731" y="413"/>
                    <a:pt x="236" y="213"/>
                    <a:pt x="40" y="122"/>
                  </a:cubicBezTo>
                  <a:lnTo>
                    <a:pt x="1" y="205"/>
                  </a:lnTo>
                  <a:cubicBezTo>
                    <a:pt x="4" y="205"/>
                    <a:pt x="218" y="305"/>
                    <a:pt x="463" y="388"/>
                  </a:cubicBezTo>
                  <a:cubicBezTo>
                    <a:pt x="689" y="465"/>
                    <a:pt x="869" y="503"/>
                    <a:pt x="1000" y="503"/>
                  </a:cubicBezTo>
                  <a:cubicBezTo>
                    <a:pt x="1048" y="503"/>
                    <a:pt x="1089" y="498"/>
                    <a:pt x="1123" y="488"/>
                  </a:cubicBezTo>
                  <a:cubicBezTo>
                    <a:pt x="1135" y="486"/>
                    <a:pt x="1146" y="481"/>
                    <a:pt x="1157" y="474"/>
                  </a:cubicBezTo>
                  <a:cubicBezTo>
                    <a:pt x="1439" y="345"/>
                    <a:pt x="1567" y="48"/>
                    <a:pt x="1572" y="36"/>
                  </a:cubicBezTo>
                  <a:lnTo>
                    <a:pt x="14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5555000" y="3199425"/>
              <a:ext cx="42125" cy="53100"/>
            </a:xfrm>
            <a:custGeom>
              <a:avLst/>
              <a:gdLst/>
              <a:ahLst/>
              <a:cxnLst/>
              <a:rect l="l" t="t" r="r" b="b"/>
              <a:pathLst>
                <a:path w="1685" h="2124" extrusionOk="0">
                  <a:moveTo>
                    <a:pt x="693" y="0"/>
                  </a:moveTo>
                  <a:lnTo>
                    <a:pt x="433" y="77"/>
                  </a:lnTo>
                  <a:lnTo>
                    <a:pt x="1" y="305"/>
                  </a:lnTo>
                  <a:lnTo>
                    <a:pt x="70" y="541"/>
                  </a:lnTo>
                  <a:lnTo>
                    <a:pt x="505" y="313"/>
                  </a:lnTo>
                  <a:lnTo>
                    <a:pt x="937" y="1779"/>
                  </a:lnTo>
                  <a:lnTo>
                    <a:pt x="512" y="1904"/>
                  </a:lnTo>
                  <a:lnTo>
                    <a:pt x="576" y="2123"/>
                  </a:lnTo>
                  <a:lnTo>
                    <a:pt x="1684" y="1797"/>
                  </a:lnTo>
                  <a:lnTo>
                    <a:pt x="1619" y="1578"/>
                  </a:lnTo>
                  <a:lnTo>
                    <a:pt x="1195" y="1703"/>
                  </a:lnTo>
                  <a:lnTo>
                    <a:pt x="6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5544925" y="3217425"/>
              <a:ext cx="21925" cy="28350"/>
            </a:xfrm>
            <a:custGeom>
              <a:avLst/>
              <a:gdLst/>
              <a:ahLst/>
              <a:cxnLst/>
              <a:rect l="l" t="t" r="r" b="b"/>
              <a:pathLst>
                <a:path w="877" h="1134" extrusionOk="0">
                  <a:moveTo>
                    <a:pt x="529" y="425"/>
                  </a:moveTo>
                  <a:lnTo>
                    <a:pt x="539" y="656"/>
                  </a:lnTo>
                  <a:lnTo>
                    <a:pt x="351" y="711"/>
                  </a:lnTo>
                  <a:lnTo>
                    <a:pt x="341" y="479"/>
                  </a:lnTo>
                  <a:lnTo>
                    <a:pt x="529" y="425"/>
                  </a:lnTo>
                  <a:close/>
                  <a:moveTo>
                    <a:pt x="616" y="1"/>
                  </a:moveTo>
                  <a:lnTo>
                    <a:pt x="512" y="32"/>
                  </a:lnTo>
                  <a:lnTo>
                    <a:pt x="524" y="319"/>
                  </a:lnTo>
                  <a:lnTo>
                    <a:pt x="336" y="374"/>
                  </a:lnTo>
                  <a:lnTo>
                    <a:pt x="324" y="87"/>
                  </a:lnTo>
                  <a:lnTo>
                    <a:pt x="220" y="118"/>
                  </a:lnTo>
                  <a:lnTo>
                    <a:pt x="233" y="404"/>
                  </a:lnTo>
                  <a:lnTo>
                    <a:pt x="0" y="472"/>
                  </a:lnTo>
                  <a:lnTo>
                    <a:pt x="29" y="572"/>
                  </a:lnTo>
                  <a:lnTo>
                    <a:pt x="237" y="511"/>
                  </a:lnTo>
                  <a:lnTo>
                    <a:pt x="246" y="742"/>
                  </a:lnTo>
                  <a:lnTo>
                    <a:pt x="20" y="808"/>
                  </a:lnTo>
                  <a:lnTo>
                    <a:pt x="49" y="907"/>
                  </a:lnTo>
                  <a:lnTo>
                    <a:pt x="251" y="846"/>
                  </a:lnTo>
                  <a:lnTo>
                    <a:pt x="263" y="1134"/>
                  </a:lnTo>
                  <a:lnTo>
                    <a:pt x="366" y="1102"/>
                  </a:lnTo>
                  <a:lnTo>
                    <a:pt x="354" y="816"/>
                  </a:lnTo>
                  <a:lnTo>
                    <a:pt x="543" y="761"/>
                  </a:lnTo>
                  <a:lnTo>
                    <a:pt x="555" y="1048"/>
                  </a:lnTo>
                  <a:lnTo>
                    <a:pt x="658" y="1016"/>
                  </a:lnTo>
                  <a:lnTo>
                    <a:pt x="646" y="730"/>
                  </a:lnTo>
                  <a:lnTo>
                    <a:pt x="876" y="663"/>
                  </a:lnTo>
                  <a:lnTo>
                    <a:pt x="847" y="564"/>
                  </a:lnTo>
                  <a:lnTo>
                    <a:pt x="643" y="625"/>
                  </a:lnTo>
                  <a:lnTo>
                    <a:pt x="633" y="394"/>
                  </a:lnTo>
                  <a:lnTo>
                    <a:pt x="858" y="328"/>
                  </a:lnTo>
                  <a:lnTo>
                    <a:pt x="829" y="229"/>
                  </a:lnTo>
                  <a:lnTo>
                    <a:pt x="629" y="288"/>
                  </a:lnTo>
                  <a:lnTo>
                    <a:pt x="6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54"/>
          <p:cNvGrpSpPr/>
          <p:nvPr/>
        </p:nvGrpSpPr>
        <p:grpSpPr>
          <a:xfrm>
            <a:off x="7747380" y="2882813"/>
            <a:ext cx="834499" cy="834616"/>
            <a:chOff x="6833612" y="4598383"/>
            <a:chExt cx="498268" cy="498338"/>
          </a:xfrm>
        </p:grpSpPr>
        <p:sp>
          <p:nvSpPr>
            <p:cNvPr id="3103" name="Google Shape;3103;p54"/>
            <p:cNvSpPr/>
            <p:nvPr/>
          </p:nvSpPr>
          <p:spPr>
            <a:xfrm>
              <a:off x="6833612" y="4598383"/>
              <a:ext cx="498268" cy="498338"/>
            </a:xfrm>
            <a:custGeom>
              <a:avLst/>
              <a:gdLst/>
              <a:ahLst/>
              <a:cxnLst/>
              <a:rect l="l" t="t" r="r" b="b"/>
              <a:pathLst>
                <a:path w="7126" h="7127" extrusionOk="0">
                  <a:moveTo>
                    <a:pt x="3564" y="1"/>
                  </a:moveTo>
                  <a:cubicBezTo>
                    <a:pt x="1596" y="1"/>
                    <a:pt x="0" y="1596"/>
                    <a:pt x="0" y="3563"/>
                  </a:cubicBezTo>
                  <a:cubicBezTo>
                    <a:pt x="0" y="5531"/>
                    <a:pt x="1596" y="7126"/>
                    <a:pt x="3564" y="7126"/>
                  </a:cubicBezTo>
                  <a:cubicBezTo>
                    <a:pt x="5215" y="7126"/>
                    <a:pt x="6604" y="6003"/>
                    <a:pt x="7008" y="4477"/>
                  </a:cubicBezTo>
                  <a:lnTo>
                    <a:pt x="7008" y="4475"/>
                  </a:lnTo>
                  <a:cubicBezTo>
                    <a:pt x="7085" y="4184"/>
                    <a:pt x="7126" y="3879"/>
                    <a:pt x="7126" y="3565"/>
                  </a:cubicBezTo>
                  <a:cubicBezTo>
                    <a:pt x="7126" y="2912"/>
                    <a:pt x="6949" y="2298"/>
                    <a:pt x="6644" y="1771"/>
                  </a:cubicBezTo>
                  <a:cubicBezTo>
                    <a:pt x="6597" y="1690"/>
                    <a:pt x="6546" y="1612"/>
                    <a:pt x="6493" y="1536"/>
                  </a:cubicBezTo>
                  <a:cubicBezTo>
                    <a:pt x="5851" y="608"/>
                    <a:pt x="4778" y="1"/>
                    <a:pt x="3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7079244" y="4705922"/>
              <a:ext cx="252630" cy="352409"/>
            </a:xfrm>
            <a:custGeom>
              <a:avLst/>
              <a:gdLst/>
              <a:ahLst/>
              <a:cxnLst/>
              <a:rect l="l" t="t" r="r" b="b"/>
              <a:pathLst>
                <a:path w="3613" h="5040" extrusionOk="0">
                  <a:moveTo>
                    <a:pt x="2976" y="0"/>
                  </a:moveTo>
                  <a:lnTo>
                    <a:pt x="2928" y="53"/>
                  </a:lnTo>
                  <a:lnTo>
                    <a:pt x="2909" y="268"/>
                  </a:lnTo>
                  <a:lnTo>
                    <a:pt x="2675" y="184"/>
                  </a:lnTo>
                  <a:lnTo>
                    <a:pt x="2479" y="303"/>
                  </a:lnTo>
                  <a:lnTo>
                    <a:pt x="2146" y="508"/>
                  </a:lnTo>
                  <a:lnTo>
                    <a:pt x="1922" y="732"/>
                  </a:lnTo>
                  <a:lnTo>
                    <a:pt x="1805" y="601"/>
                  </a:lnTo>
                  <a:lnTo>
                    <a:pt x="1902" y="480"/>
                  </a:lnTo>
                  <a:lnTo>
                    <a:pt x="1938" y="438"/>
                  </a:lnTo>
                  <a:lnTo>
                    <a:pt x="1810" y="194"/>
                  </a:lnTo>
                  <a:lnTo>
                    <a:pt x="1664" y="162"/>
                  </a:lnTo>
                  <a:lnTo>
                    <a:pt x="1648" y="158"/>
                  </a:lnTo>
                  <a:lnTo>
                    <a:pt x="1564" y="138"/>
                  </a:lnTo>
                  <a:lnTo>
                    <a:pt x="1497" y="124"/>
                  </a:lnTo>
                  <a:cubicBezTo>
                    <a:pt x="1497" y="124"/>
                    <a:pt x="1094" y="400"/>
                    <a:pt x="1090" y="415"/>
                  </a:cubicBezTo>
                  <a:cubicBezTo>
                    <a:pt x="1084" y="428"/>
                    <a:pt x="809" y="991"/>
                    <a:pt x="809" y="991"/>
                  </a:cubicBezTo>
                  <a:lnTo>
                    <a:pt x="823" y="991"/>
                  </a:lnTo>
                  <a:lnTo>
                    <a:pt x="1015" y="995"/>
                  </a:lnTo>
                  <a:lnTo>
                    <a:pt x="981" y="1172"/>
                  </a:lnTo>
                  <a:lnTo>
                    <a:pt x="981" y="1172"/>
                  </a:lnTo>
                  <a:lnTo>
                    <a:pt x="1191" y="1059"/>
                  </a:lnTo>
                  <a:lnTo>
                    <a:pt x="1290" y="695"/>
                  </a:lnTo>
                  <a:lnTo>
                    <a:pt x="1575" y="526"/>
                  </a:lnTo>
                  <a:lnTo>
                    <a:pt x="1391" y="863"/>
                  </a:lnTo>
                  <a:lnTo>
                    <a:pt x="1391" y="863"/>
                  </a:lnTo>
                  <a:lnTo>
                    <a:pt x="1659" y="825"/>
                  </a:lnTo>
                  <a:lnTo>
                    <a:pt x="1598" y="956"/>
                  </a:lnTo>
                  <a:lnTo>
                    <a:pt x="1428" y="1123"/>
                  </a:lnTo>
                  <a:lnTo>
                    <a:pt x="1148" y="1396"/>
                  </a:lnTo>
                  <a:lnTo>
                    <a:pt x="854" y="1368"/>
                  </a:lnTo>
                  <a:lnTo>
                    <a:pt x="743" y="1490"/>
                  </a:lnTo>
                  <a:lnTo>
                    <a:pt x="611" y="1635"/>
                  </a:lnTo>
                  <a:lnTo>
                    <a:pt x="572" y="1841"/>
                  </a:lnTo>
                  <a:lnTo>
                    <a:pt x="282" y="1884"/>
                  </a:lnTo>
                  <a:lnTo>
                    <a:pt x="222" y="2085"/>
                  </a:lnTo>
                  <a:lnTo>
                    <a:pt x="419" y="2169"/>
                  </a:lnTo>
                  <a:lnTo>
                    <a:pt x="661" y="2090"/>
                  </a:lnTo>
                  <a:lnTo>
                    <a:pt x="747" y="2061"/>
                  </a:lnTo>
                  <a:lnTo>
                    <a:pt x="825" y="1907"/>
                  </a:lnTo>
                  <a:lnTo>
                    <a:pt x="1109" y="2018"/>
                  </a:lnTo>
                  <a:lnTo>
                    <a:pt x="1243" y="2070"/>
                  </a:lnTo>
                  <a:lnTo>
                    <a:pt x="1846" y="1765"/>
                  </a:lnTo>
                  <a:lnTo>
                    <a:pt x="1865" y="1780"/>
                  </a:lnTo>
                  <a:lnTo>
                    <a:pt x="2090" y="1966"/>
                  </a:lnTo>
                  <a:lnTo>
                    <a:pt x="1720" y="2004"/>
                  </a:lnTo>
                  <a:lnTo>
                    <a:pt x="1673" y="2008"/>
                  </a:lnTo>
                  <a:lnTo>
                    <a:pt x="1578" y="2125"/>
                  </a:lnTo>
                  <a:lnTo>
                    <a:pt x="1630" y="2142"/>
                  </a:lnTo>
                  <a:lnTo>
                    <a:pt x="1873" y="2223"/>
                  </a:lnTo>
                  <a:lnTo>
                    <a:pt x="1832" y="2398"/>
                  </a:lnTo>
                  <a:lnTo>
                    <a:pt x="1827" y="2418"/>
                  </a:lnTo>
                  <a:lnTo>
                    <a:pt x="1476" y="2480"/>
                  </a:lnTo>
                  <a:lnTo>
                    <a:pt x="1426" y="2464"/>
                  </a:lnTo>
                  <a:lnTo>
                    <a:pt x="1420" y="2464"/>
                  </a:lnTo>
                  <a:lnTo>
                    <a:pt x="679" y="2248"/>
                  </a:lnTo>
                  <a:lnTo>
                    <a:pt x="572" y="2218"/>
                  </a:lnTo>
                  <a:lnTo>
                    <a:pt x="354" y="2424"/>
                  </a:lnTo>
                  <a:lnTo>
                    <a:pt x="0" y="2755"/>
                  </a:lnTo>
                  <a:lnTo>
                    <a:pt x="199" y="3530"/>
                  </a:lnTo>
                  <a:lnTo>
                    <a:pt x="431" y="3516"/>
                  </a:lnTo>
                  <a:lnTo>
                    <a:pt x="675" y="3504"/>
                  </a:lnTo>
                  <a:lnTo>
                    <a:pt x="885" y="3491"/>
                  </a:lnTo>
                  <a:lnTo>
                    <a:pt x="1036" y="3978"/>
                  </a:lnTo>
                  <a:lnTo>
                    <a:pt x="1130" y="4277"/>
                  </a:lnTo>
                  <a:lnTo>
                    <a:pt x="1374" y="5040"/>
                  </a:lnTo>
                  <a:lnTo>
                    <a:pt x="1756" y="4490"/>
                  </a:lnTo>
                  <a:lnTo>
                    <a:pt x="1825" y="4391"/>
                  </a:lnTo>
                  <a:lnTo>
                    <a:pt x="2024" y="4105"/>
                  </a:lnTo>
                  <a:lnTo>
                    <a:pt x="2411" y="3318"/>
                  </a:lnTo>
                  <a:lnTo>
                    <a:pt x="1949" y="3168"/>
                  </a:lnTo>
                  <a:lnTo>
                    <a:pt x="1913" y="2619"/>
                  </a:lnTo>
                  <a:lnTo>
                    <a:pt x="2298" y="2967"/>
                  </a:lnTo>
                  <a:lnTo>
                    <a:pt x="2361" y="2605"/>
                  </a:lnTo>
                  <a:lnTo>
                    <a:pt x="2711" y="2728"/>
                  </a:lnTo>
                  <a:lnTo>
                    <a:pt x="3034" y="2842"/>
                  </a:lnTo>
                  <a:lnTo>
                    <a:pt x="3147" y="3111"/>
                  </a:lnTo>
                  <a:lnTo>
                    <a:pt x="3335" y="3023"/>
                  </a:lnTo>
                  <a:lnTo>
                    <a:pt x="3490" y="2951"/>
                  </a:lnTo>
                  <a:cubicBezTo>
                    <a:pt x="3492" y="2947"/>
                    <a:pt x="3493" y="2942"/>
                    <a:pt x="3495" y="2939"/>
                  </a:cubicBezTo>
                  <a:lnTo>
                    <a:pt x="3495" y="2937"/>
                  </a:lnTo>
                  <a:cubicBezTo>
                    <a:pt x="3572" y="2646"/>
                    <a:pt x="3613" y="2341"/>
                    <a:pt x="3613" y="2027"/>
                  </a:cubicBezTo>
                  <a:cubicBezTo>
                    <a:pt x="3613" y="1374"/>
                    <a:pt x="3436" y="760"/>
                    <a:pt x="3126" y="235"/>
                  </a:cubicBezTo>
                  <a:cubicBezTo>
                    <a:pt x="3079" y="156"/>
                    <a:pt x="3029" y="76"/>
                    <a:pt x="29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6946604" y="4598453"/>
              <a:ext cx="144879" cy="175366"/>
            </a:xfrm>
            <a:custGeom>
              <a:avLst/>
              <a:gdLst/>
              <a:ahLst/>
              <a:cxnLst/>
              <a:rect l="l" t="t" r="r" b="b"/>
              <a:pathLst>
                <a:path w="2072" h="2508" extrusionOk="0">
                  <a:moveTo>
                    <a:pt x="1947" y="1"/>
                  </a:moveTo>
                  <a:cubicBezTo>
                    <a:pt x="1869" y="1"/>
                    <a:pt x="1791" y="5"/>
                    <a:pt x="1714" y="9"/>
                  </a:cubicBezTo>
                  <a:lnTo>
                    <a:pt x="1672" y="30"/>
                  </a:lnTo>
                  <a:lnTo>
                    <a:pt x="1675" y="11"/>
                  </a:lnTo>
                  <a:lnTo>
                    <a:pt x="1675" y="11"/>
                  </a:lnTo>
                  <a:cubicBezTo>
                    <a:pt x="1152" y="51"/>
                    <a:pt x="659" y="203"/>
                    <a:pt x="223" y="445"/>
                  </a:cubicBezTo>
                  <a:lnTo>
                    <a:pt x="198" y="462"/>
                  </a:lnTo>
                  <a:lnTo>
                    <a:pt x="0" y="610"/>
                  </a:lnTo>
                  <a:lnTo>
                    <a:pt x="151" y="741"/>
                  </a:lnTo>
                  <a:lnTo>
                    <a:pt x="301" y="729"/>
                  </a:lnTo>
                  <a:lnTo>
                    <a:pt x="119" y="884"/>
                  </a:lnTo>
                  <a:lnTo>
                    <a:pt x="226" y="952"/>
                  </a:lnTo>
                  <a:lnTo>
                    <a:pt x="494" y="965"/>
                  </a:lnTo>
                  <a:lnTo>
                    <a:pt x="587" y="1309"/>
                  </a:lnTo>
                  <a:lnTo>
                    <a:pt x="699" y="1494"/>
                  </a:lnTo>
                  <a:lnTo>
                    <a:pt x="711" y="1514"/>
                  </a:lnTo>
                  <a:lnTo>
                    <a:pt x="649" y="2009"/>
                  </a:lnTo>
                  <a:lnTo>
                    <a:pt x="725" y="2185"/>
                  </a:lnTo>
                  <a:lnTo>
                    <a:pt x="774" y="2301"/>
                  </a:lnTo>
                  <a:lnTo>
                    <a:pt x="949" y="2507"/>
                  </a:lnTo>
                  <a:lnTo>
                    <a:pt x="1110" y="2170"/>
                  </a:lnTo>
                  <a:lnTo>
                    <a:pt x="1187" y="2124"/>
                  </a:lnTo>
                  <a:lnTo>
                    <a:pt x="1358" y="2019"/>
                  </a:lnTo>
                  <a:lnTo>
                    <a:pt x="1436" y="1970"/>
                  </a:lnTo>
                  <a:lnTo>
                    <a:pt x="1686" y="1795"/>
                  </a:lnTo>
                  <a:lnTo>
                    <a:pt x="1467" y="1574"/>
                  </a:lnTo>
                  <a:lnTo>
                    <a:pt x="1607" y="1377"/>
                  </a:lnTo>
                  <a:lnTo>
                    <a:pt x="1700" y="1255"/>
                  </a:lnTo>
                  <a:lnTo>
                    <a:pt x="1840" y="1125"/>
                  </a:lnTo>
                  <a:lnTo>
                    <a:pt x="1804" y="763"/>
                  </a:lnTo>
                  <a:lnTo>
                    <a:pt x="1787" y="595"/>
                  </a:lnTo>
                  <a:lnTo>
                    <a:pt x="1784" y="564"/>
                  </a:lnTo>
                  <a:lnTo>
                    <a:pt x="1804" y="497"/>
                  </a:lnTo>
                  <a:lnTo>
                    <a:pt x="1860" y="301"/>
                  </a:lnTo>
                  <a:lnTo>
                    <a:pt x="2071" y="4"/>
                  </a:lnTo>
                  <a:cubicBezTo>
                    <a:pt x="2030" y="2"/>
                    <a:pt x="1988" y="1"/>
                    <a:pt x="1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6833822" y="4696622"/>
              <a:ext cx="208998" cy="371918"/>
            </a:xfrm>
            <a:custGeom>
              <a:avLst/>
              <a:gdLst/>
              <a:ahLst/>
              <a:cxnLst/>
              <a:rect l="l" t="t" r="r" b="b"/>
              <a:pathLst>
                <a:path w="2989" h="5319" extrusionOk="0">
                  <a:moveTo>
                    <a:pt x="917" y="0"/>
                  </a:moveTo>
                  <a:lnTo>
                    <a:pt x="549" y="393"/>
                  </a:lnTo>
                  <a:cubicBezTo>
                    <a:pt x="549" y="393"/>
                    <a:pt x="510" y="389"/>
                    <a:pt x="471" y="387"/>
                  </a:cubicBezTo>
                  <a:cubicBezTo>
                    <a:pt x="172" y="907"/>
                    <a:pt x="0" y="1510"/>
                    <a:pt x="0" y="2154"/>
                  </a:cubicBezTo>
                  <a:cubicBezTo>
                    <a:pt x="0" y="2244"/>
                    <a:pt x="5" y="2332"/>
                    <a:pt x="11" y="2420"/>
                  </a:cubicBezTo>
                  <a:lnTo>
                    <a:pt x="79" y="2560"/>
                  </a:lnTo>
                  <a:lnTo>
                    <a:pt x="204" y="2890"/>
                  </a:lnTo>
                  <a:lnTo>
                    <a:pt x="359" y="2746"/>
                  </a:lnTo>
                  <a:lnTo>
                    <a:pt x="539" y="3111"/>
                  </a:lnTo>
                  <a:lnTo>
                    <a:pt x="572" y="3177"/>
                  </a:lnTo>
                  <a:lnTo>
                    <a:pt x="860" y="3289"/>
                  </a:lnTo>
                  <a:lnTo>
                    <a:pt x="1426" y="3510"/>
                  </a:lnTo>
                  <a:lnTo>
                    <a:pt x="1276" y="3720"/>
                  </a:lnTo>
                  <a:lnTo>
                    <a:pt x="1366" y="3922"/>
                  </a:lnTo>
                  <a:lnTo>
                    <a:pt x="1508" y="4238"/>
                  </a:lnTo>
                  <a:lnTo>
                    <a:pt x="1723" y="4331"/>
                  </a:lnTo>
                  <a:lnTo>
                    <a:pt x="1726" y="4332"/>
                  </a:lnTo>
                  <a:lnTo>
                    <a:pt x="1651" y="4664"/>
                  </a:lnTo>
                  <a:lnTo>
                    <a:pt x="1638" y="4720"/>
                  </a:lnTo>
                  <a:lnTo>
                    <a:pt x="1638" y="5019"/>
                  </a:lnTo>
                  <a:lnTo>
                    <a:pt x="1623" y="5143"/>
                  </a:lnTo>
                  <a:cubicBezTo>
                    <a:pt x="1719" y="5207"/>
                    <a:pt x="1820" y="5265"/>
                    <a:pt x="1923" y="5318"/>
                  </a:cubicBezTo>
                  <a:cubicBezTo>
                    <a:pt x="1956" y="5272"/>
                    <a:pt x="1991" y="5226"/>
                    <a:pt x="1993" y="5221"/>
                  </a:cubicBezTo>
                  <a:cubicBezTo>
                    <a:pt x="2000" y="5218"/>
                    <a:pt x="2190" y="5114"/>
                    <a:pt x="2190" y="5114"/>
                  </a:cubicBezTo>
                  <a:lnTo>
                    <a:pt x="2164" y="4995"/>
                  </a:lnTo>
                  <a:lnTo>
                    <a:pt x="2146" y="4914"/>
                  </a:lnTo>
                  <a:cubicBezTo>
                    <a:pt x="2146" y="4914"/>
                    <a:pt x="2349" y="4889"/>
                    <a:pt x="2349" y="4880"/>
                  </a:cubicBezTo>
                  <a:cubicBezTo>
                    <a:pt x="2349" y="4871"/>
                    <a:pt x="2520" y="4558"/>
                    <a:pt x="2531" y="4552"/>
                  </a:cubicBezTo>
                  <a:cubicBezTo>
                    <a:pt x="2540" y="4546"/>
                    <a:pt x="2759" y="4465"/>
                    <a:pt x="2759" y="4465"/>
                  </a:cubicBezTo>
                  <a:lnTo>
                    <a:pt x="2778" y="4235"/>
                  </a:lnTo>
                  <a:lnTo>
                    <a:pt x="2784" y="4175"/>
                  </a:lnTo>
                  <a:cubicBezTo>
                    <a:pt x="2784" y="4175"/>
                    <a:pt x="2989" y="3945"/>
                    <a:pt x="2959" y="3929"/>
                  </a:cubicBezTo>
                  <a:cubicBezTo>
                    <a:pt x="2928" y="3914"/>
                    <a:pt x="2790" y="3807"/>
                    <a:pt x="2790" y="3807"/>
                  </a:cubicBezTo>
                  <a:lnTo>
                    <a:pt x="2628" y="3777"/>
                  </a:lnTo>
                  <a:lnTo>
                    <a:pt x="2393" y="3746"/>
                  </a:lnTo>
                  <a:cubicBezTo>
                    <a:pt x="2393" y="3746"/>
                    <a:pt x="2408" y="3679"/>
                    <a:pt x="2396" y="3654"/>
                  </a:cubicBezTo>
                  <a:cubicBezTo>
                    <a:pt x="2382" y="3629"/>
                    <a:pt x="2318" y="3504"/>
                    <a:pt x="2318" y="3504"/>
                  </a:cubicBezTo>
                  <a:lnTo>
                    <a:pt x="2174" y="3498"/>
                  </a:lnTo>
                  <a:lnTo>
                    <a:pt x="1884" y="3320"/>
                  </a:lnTo>
                  <a:lnTo>
                    <a:pt x="1568" y="3349"/>
                  </a:lnTo>
                  <a:lnTo>
                    <a:pt x="1544" y="3352"/>
                  </a:lnTo>
                  <a:lnTo>
                    <a:pt x="1495" y="3417"/>
                  </a:lnTo>
                  <a:cubicBezTo>
                    <a:pt x="1348" y="3343"/>
                    <a:pt x="1137" y="3236"/>
                    <a:pt x="1063" y="3192"/>
                  </a:cubicBezTo>
                  <a:cubicBezTo>
                    <a:pt x="1051" y="3184"/>
                    <a:pt x="1042" y="3179"/>
                    <a:pt x="1037" y="3177"/>
                  </a:cubicBezTo>
                  <a:cubicBezTo>
                    <a:pt x="990" y="3139"/>
                    <a:pt x="803" y="3017"/>
                    <a:pt x="784" y="2980"/>
                  </a:cubicBezTo>
                  <a:cubicBezTo>
                    <a:pt x="766" y="2942"/>
                    <a:pt x="784" y="2660"/>
                    <a:pt x="784" y="2660"/>
                  </a:cubicBezTo>
                  <a:lnTo>
                    <a:pt x="1141" y="2632"/>
                  </a:lnTo>
                  <a:lnTo>
                    <a:pt x="1384" y="2783"/>
                  </a:lnTo>
                  <a:lnTo>
                    <a:pt x="1384" y="2617"/>
                  </a:lnTo>
                  <a:lnTo>
                    <a:pt x="1384" y="2463"/>
                  </a:lnTo>
                  <a:cubicBezTo>
                    <a:pt x="1384" y="2463"/>
                    <a:pt x="1590" y="2182"/>
                    <a:pt x="1618" y="2165"/>
                  </a:cubicBezTo>
                  <a:cubicBezTo>
                    <a:pt x="1630" y="2157"/>
                    <a:pt x="1680" y="2118"/>
                    <a:pt x="1734" y="2074"/>
                  </a:cubicBezTo>
                  <a:cubicBezTo>
                    <a:pt x="1815" y="2007"/>
                    <a:pt x="1909" y="1932"/>
                    <a:pt x="1909" y="1932"/>
                  </a:cubicBezTo>
                  <a:lnTo>
                    <a:pt x="1834" y="1772"/>
                  </a:lnTo>
                  <a:lnTo>
                    <a:pt x="2086" y="1632"/>
                  </a:lnTo>
                  <a:lnTo>
                    <a:pt x="2179" y="1829"/>
                  </a:lnTo>
                  <a:lnTo>
                    <a:pt x="2198" y="1694"/>
                  </a:lnTo>
                  <a:lnTo>
                    <a:pt x="2218" y="1548"/>
                  </a:lnTo>
                  <a:lnTo>
                    <a:pt x="2039" y="1313"/>
                  </a:lnTo>
                  <a:lnTo>
                    <a:pt x="1919" y="1095"/>
                  </a:lnTo>
                  <a:lnTo>
                    <a:pt x="1902" y="1066"/>
                  </a:lnTo>
                  <a:lnTo>
                    <a:pt x="1870" y="1131"/>
                  </a:lnTo>
                  <a:lnTo>
                    <a:pt x="1800" y="1274"/>
                  </a:lnTo>
                  <a:lnTo>
                    <a:pt x="1734" y="1234"/>
                  </a:lnTo>
                  <a:lnTo>
                    <a:pt x="1723" y="1228"/>
                  </a:lnTo>
                  <a:lnTo>
                    <a:pt x="1707" y="1217"/>
                  </a:lnTo>
                  <a:cubicBezTo>
                    <a:pt x="1707" y="1217"/>
                    <a:pt x="1704" y="1185"/>
                    <a:pt x="1701" y="1146"/>
                  </a:cubicBezTo>
                  <a:cubicBezTo>
                    <a:pt x="1696" y="1089"/>
                    <a:pt x="1689" y="1015"/>
                    <a:pt x="1680" y="1005"/>
                  </a:cubicBezTo>
                  <a:cubicBezTo>
                    <a:pt x="1677" y="1002"/>
                    <a:pt x="1670" y="997"/>
                    <a:pt x="1660" y="990"/>
                  </a:cubicBezTo>
                  <a:cubicBezTo>
                    <a:pt x="1606" y="959"/>
                    <a:pt x="1460" y="891"/>
                    <a:pt x="1444" y="891"/>
                  </a:cubicBezTo>
                  <a:cubicBezTo>
                    <a:pt x="1443" y="891"/>
                    <a:pt x="1442" y="892"/>
                    <a:pt x="1442" y="892"/>
                  </a:cubicBezTo>
                  <a:cubicBezTo>
                    <a:pt x="1441" y="896"/>
                    <a:pt x="1428" y="973"/>
                    <a:pt x="1415" y="1050"/>
                  </a:cubicBezTo>
                  <a:cubicBezTo>
                    <a:pt x="1401" y="1135"/>
                    <a:pt x="1386" y="1224"/>
                    <a:pt x="1386" y="1224"/>
                  </a:cubicBezTo>
                  <a:lnTo>
                    <a:pt x="1442" y="1322"/>
                  </a:lnTo>
                  <a:lnTo>
                    <a:pt x="1462" y="1357"/>
                  </a:lnTo>
                  <a:lnTo>
                    <a:pt x="1390" y="1424"/>
                  </a:lnTo>
                  <a:lnTo>
                    <a:pt x="1412" y="1523"/>
                  </a:lnTo>
                  <a:lnTo>
                    <a:pt x="1303" y="1467"/>
                  </a:lnTo>
                  <a:cubicBezTo>
                    <a:pt x="1303" y="1467"/>
                    <a:pt x="1282" y="1424"/>
                    <a:pt x="1260" y="1408"/>
                  </a:cubicBezTo>
                  <a:cubicBezTo>
                    <a:pt x="1256" y="1405"/>
                    <a:pt x="1243" y="1398"/>
                    <a:pt x="1224" y="1385"/>
                  </a:cubicBezTo>
                  <a:cubicBezTo>
                    <a:pt x="1145" y="1341"/>
                    <a:pt x="965" y="1242"/>
                    <a:pt x="965" y="1242"/>
                  </a:cubicBezTo>
                  <a:lnTo>
                    <a:pt x="897" y="1276"/>
                  </a:lnTo>
                  <a:lnTo>
                    <a:pt x="857" y="978"/>
                  </a:lnTo>
                  <a:lnTo>
                    <a:pt x="1016" y="809"/>
                  </a:lnTo>
                  <a:lnTo>
                    <a:pt x="1105" y="715"/>
                  </a:lnTo>
                  <a:lnTo>
                    <a:pt x="1343" y="511"/>
                  </a:lnTo>
                  <a:lnTo>
                    <a:pt x="1243" y="346"/>
                  </a:lnTo>
                  <a:lnTo>
                    <a:pt x="1134" y="517"/>
                  </a:lnTo>
                  <a:cubicBezTo>
                    <a:pt x="1134" y="517"/>
                    <a:pt x="1021" y="361"/>
                    <a:pt x="1003" y="335"/>
                  </a:cubicBezTo>
                  <a:cubicBezTo>
                    <a:pt x="985" y="310"/>
                    <a:pt x="917" y="0"/>
                    <a:pt x="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7" name="Google Shape;3107;p54"/>
          <p:cNvSpPr/>
          <p:nvPr/>
        </p:nvSpPr>
        <p:spPr>
          <a:xfrm>
            <a:off x="7913380" y="4596550"/>
            <a:ext cx="5025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flipH="1">
            <a:off x="256462" y="2606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flipH="1">
            <a:off x="6717831" y="4126656"/>
            <a:ext cx="378013" cy="328988"/>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113"/>
        <p:cNvGrpSpPr/>
        <p:nvPr/>
      </p:nvGrpSpPr>
      <p:grpSpPr>
        <a:xfrm>
          <a:off x="0" y="0"/>
          <a:ext cx="0" cy="0"/>
          <a:chOff x="0" y="0"/>
          <a:chExt cx="0" cy="0"/>
        </a:xfrm>
      </p:grpSpPr>
      <p:pic>
        <p:nvPicPr>
          <p:cNvPr id="3114" name="Google Shape;3114;p55"/>
          <p:cNvPicPr preferRelativeResize="0">
            <a:picLocks noGrp="1"/>
          </p:cNvPicPr>
          <p:nvPr>
            <p:ph type="pic" idx="2"/>
          </p:nvPr>
        </p:nvPicPr>
        <p:blipFill rotWithShape="1">
          <a:blip r:embed="rId3">
            <a:alphaModFix/>
          </a:blip>
          <a:srcRect t="7382" b="7373"/>
          <a:stretch/>
        </p:blipFill>
        <p:spPr>
          <a:xfrm>
            <a:off x="-7225" y="-13550"/>
            <a:ext cx="9151202" cy="5200500"/>
          </a:xfrm>
          <a:prstGeom prst="rect">
            <a:avLst/>
          </a:prstGeom>
        </p:spPr>
      </p:pic>
      <p:sp>
        <p:nvSpPr>
          <p:cNvPr id="3115" name="Google Shape;3115;p55"/>
          <p:cNvSpPr txBox="1">
            <a:spLocks noGrp="1"/>
          </p:cNvSpPr>
          <p:nvPr>
            <p:ph type="title"/>
          </p:nvPr>
        </p:nvSpPr>
        <p:spPr>
          <a:xfrm>
            <a:off x="720000" y="3900600"/>
            <a:ext cx="7704000" cy="68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3116" name="Google Shape;3116;p55"/>
          <p:cNvGrpSpPr/>
          <p:nvPr/>
        </p:nvGrpSpPr>
        <p:grpSpPr>
          <a:xfrm rot="-7008047" flipH="1">
            <a:off x="8097718" y="2587492"/>
            <a:ext cx="1395064" cy="1352093"/>
            <a:chOff x="7294197" y="214925"/>
            <a:chExt cx="1395033" cy="1352062"/>
          </a:xfrm>
        </p:grpSpPr>
        <p:sp>
          <p:nvSpPr>
            <p:cNvPr id="3117" name="Google Shape;3117;p55"/>
            <p:cNvSpPr/>
            <p:nvPr/>
          </p:nvSpPr>
          <p:spPr>
            <a:xfrm>
              <a:off x="7908179" y="801866"/>
              <a:ext cx="199384" cy="192716"/>
            </a:xfrm>
            <a:custGeom>
              <a:avLst/>
              <a:gdLst/>
              <a:ahLst/>
              <a:cxnLst/>
              <a:rect l="l" t="t" r="r" b="b"/>
              <a:pathLst>
                <a:path w="2153" h="2081" extrusionOk="0">
                  <a:moveTo>
                    <a:pt x="159" y="1"/>
                  </a:moveTo>
                  <a:cubicBezTo>
                    <a:pt x="68" y="1"/>
                    <a:pt x="90" y="86"/>
                    <a:pt x="124" y="290"/>
                  </a:cubicBezTo>
                  <a:cubicBezTo>
                    <a:pt x="159" y="495"/>
                    <a:pt x="153" y="707"/>
                    <a:pt x="104" y="907"/>
                  </a:cubicBezTo>
                  <a:cubicBezTo>
                    <a:pt x="65" y="1065"/>
                    <a:pt x="1" y="1226"/>
                    <a:pt x="35" y="1383"/>
                  </a:cubicBezTo>
                  <a:cubicBezTo>
                    <a:pt x="82" y="1605"/>
                    <a:pt x="298" y="1742"/>
                    <a:pt x="498" y="1848"/>
                  </a:cubicBezTo>
                  <a:cubicBezTo>
                    <a:pt x="699" y="1952"/>
                    <a:pt x="907" y="2052"/>
                    <a:pt x="1131" y="2076"/>
                  </a:cubicBezTo>
                  <a:cubicBezTo>
                    <a:pt x="1162" y="2079"/>
                    <a:pt x="1193" y="2080"/>
                    <a:pt x="1225" y="2080"/>
                  </a:cubicBezTo>
                  <a:cubicBezTo>
                    <a:pt x="1475" y="2080"/>
                    <a:pt x="1726" y="1982"/>
                    <a:pt x="1906" y="1808"/>
                  </a:cubicBezTo>
                  <a:cubicBezTo>
                    <a:pt x="2051" y="1668"/>
                    <a:pt x="2153" y="1469"/>
                    <a:pt x="2124" y="1269"/>
                  </a:cubicBezTo>
                  <a:cubicBezTo>
                    <a:pt x="2090" y="1042"/>
                    <a:pt x="1902" y="874"/>
                    <a:pt x="1719" y="740"/>
                  </a:cubicBezTo>
                  <a:cubicBezTo>
                    <a:pt x="1310" y="444"/>
                    <a:pt x="854" y="212"/>
                    <a:pt x="374" y="54"/>
                  </a:cubicBezTo>
                  <a:cubicBezTo>
                    <a:pt x="270" y="20"/>
                    <a:pt x="202" y="1"/>
                    <a:pt x="159"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5"/>
            <p:cNvSpPr/>
            <p:nvPr/>
          </p:nvSpPr>
          <p:spPr>
            <a:xfrm>
              <a:off x="7901234" y="604429"/>
              <a:ext cx="363021" cy="472947"/>
            </a:xfrm>
            <a:custGeom>
              <a:avLst/>
              <a:gdLst/>
              <a:ahLst/>
              <a:cxnLst/>
              <a:rect l="l" t="t" r="r" b="b"/>
              <a:pathLst>
                <a:path w="3920" h="5107" extrusionOk="0">
                  <a:moveTo>
                    <a:pt x="1137" y="0"/>
                  </a:moveTo>
                  <a:cubicBezTo>
                    <a:pt x="1022" y="106"/>
                    <a:pt x="981" y="268"/>
                    <a:pt x="895" y="400"/>
                  </a:cubicBezTo>
                  <a:cubicBezTo>
                    <a:pt x="833" y="496"/>
                    <a:pt x="718" y="577"/>
                    <a:pt x="612" y="577"/>
                  </a:cubicBezTo>
                  <a:cubicBezTo>
                    <a:pt x="572" y="577"/>
                    <a:pt x="534" y="566"/>
                    <a:pt x="500" y="540"/>
                  </a:cubicBezTo>
                  <a:cubicBezTo>
                    <a:pt x="399" y="755"/>
                    <a:pt x="344" y="987"/>
                    <a:pt x="292" y="1218"/>
                  </a:cubicBezTo>
                  <a:cubicBezTo>
                    <a:pt x="208" y="1581"/>
                    <a:pt x="123" y="1942"/>
                    <a:pt x="39" y="2304"/>
                  </a:cubicBezTo>
                  <a:cubicBezTo>
                    <a:pt x="19" y="2389"/>
                    <a:pt x="0" y="2481"/>
                    <a:pt x="38" y="2558"/>
                  </a:cubicBezTo>
                  <a:cubicBezTo>
                    <a:pt x="55" y="2597"/>
                    <a:pt x="86" y="2628"/>
                    <a:pt x="116" y="2658"/>
                  </a:cubicBezTo>
                  <a:cubicBezTo>
                    <a:pt x="423" y="2966"/>
                    <a:pt x="739" y="3265"/>
                    <a:pt x="1074" y="3543"/>
                  </a:cubicBezTo>
                  <a:cubicBezTo>
                    <a:pt x="1411" y="3826"/>
                    <a:pt x="1768" y="4086"/>
                    <a:pt x="2086" y="4390"/>
                  </a:cubicBezTo>
                  <a:cubicBezTo>
                    <a:pt x="2322" y="4614"/>
                    <a:pt x="2537" y="4861"/>
                    <a:pt x="2750" y="5106"/>
                  </a:cubicBezTo>
                  <a:cubicBezTo>
                    <a:pt x="3019" y="4779"/>
                    <a:pt x="3346" y="4501"/>
                    <a:pt x="3713" y="4291"/>
                  </a:cubicBezTo>
                  <a:cubicBezTo>
                    <a:pt x="3740" y="4275"/>
                    <a:pt x="3768" y="4258"/>
                    <a:pt x="3786" y="4235"/>
                  </a:cubicBezTo>
                  <a:cubicBezTo>
                    <a:pt x="3801" y="4213"/>
                    <a:pt x="3810" y="4185"/>
                    <a:pt x="3816" y="4158"/>
                  </a:cubicBezTo>
                  <a:cubicBezTo>
                    <a:pt x="3920" y="3724"/>
                    <a:pt x="3904" y="3261"/>
                    <a:pt x="3771" y="2835"/>
                  </a:cubicBezTo>
                  <a:cubicBezTo>
                    <a:pt x="3697" y="2593"/>
                    <a:pt x="3566" y="2344"/>
                    <a:pt x="3334" y="2243"/>
                  </a:cubicBezTo>
                  <a:cubicBezTo>
                    <a:pt x="3362" y="2029"/>
                    <a:pt x="3392" y="1816"/>
                    <a:pt x="3421" y="1604"/>
                  </a:cubicBezTo>
                  <a:cubicBezTo>
                    <a:pt x="3426" y="1560"/>
                    <a:pt x="3424" y="1503"/>
                    <a:pt x="3385" y="1488"/>
                  </a:cubicBezTo>
                  <a:cubicBezTo>
                    <a:pt x="3377" y="1484"/>
                    <a:pt x="3370" y="1483"/>
                    <a:pt x="3362" y="1483"/>
                  </a:cubicBezTo>
                  <a:cubicBezTo>
                    <a:pt x="3349" y="1483"/>
                    <a:pt x="3337" y="1486"/>
                    <a:pt x="3325" y="1490"/>
                  </a:cubicBezTo>
                  <a:cubicBezTo>
                    <a:pt x="3115" y="1547"/>
                    <a:pt x="2919" y="1658"/>
                    <a:pt x="2764" y="1809"/>
                  </a:cubicBezTo>
                  <a:cubicBezTo>
                    <a:pt x="2754" y="1816"/>
                    <a:pt x="2744" y="1827"/>
                    <a:pt x="2733" y="1830"/>
                  </a:cubicBezTo>
                  <a:cubicBezTo>
                    <a:pt x="2729" y="1831"/>
                    <a:pt x="2726" y="1831"/>
                    <a:pt x="2723" y="1831"/>
                  </a:cubicBezTo>
                  <a:cubicBezTo>
                    <a:pt x="2687" y="1831"/>
                    <a:pt x="2672" y="1771"/>
                    <a:pt x="2678" y="1730"/>
                  </a:cubicBezTo>
                  <a:cubicBezTo>
                    <a:pt x="2714" y="1451"/>
                    <a:pt x="2779" y="1177"/>
                    <a:pt x="2869" y="909"/>
                  </a:cubicBezTo>
                  <a:cubicBezTo>
                    <a:pt x="2863" y="909"/>
                    <a:pt x="2857" y="909"/>
                    <a:pt x="2851" y="909"/>
                  </a:cubicBezTo>
                  <a:cubicBezTo>
                    <a:pt x="2626" y="909"/>
                    <a:pt x="2490" y="1214"/>
                    <a:pt x="2261" y="1249"/>
                  </a:cubicBezTo>
                  <a:cubicBezTo>
                    <a:pt x="2246" y="1251"/>
                    <a:pt x="2232" y="1252"/>
                    <a:pt x="2217" y="1252"/>
                  </a:cubicBezTo>
                  <a:cubicBezTo>
                    <a:pt x="2128" y="1252"/>
                    <a:pt x="2040" y="1214"/>
                    <a:pt x="1956" y="1177"/>
                  </a:cubicBezTo>
                  <a:cubicBezTo>
                    <a:pt x="1835" y="1121"/>
                    <a:pt x="1706" y="1062"/>
                    <a:pt x="1631" y="950"/>
                  </a:cubicBezTo>
                  <a:cubicBezTo>
                    <a:pt x="1594" y="896"/>
                    <a:pt x="1574" y="832"/>
                    <a:pt x="1553" y="772"/>
                  </a:cubicBezTo>
                  <a:cubicBezTo>
                    <a:pt x="1475" y="544"/>
                    <a:pt x="1400" y="315"/>
                    <a:pt x="1322" y="87"/>
                  </a:cubicBezTo>
                  <a:lnTo>
                    <a:pt x="1137" y="0"/>
                  </a:ln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5"/>
            <p:cNvSpPr/>
            <p:nvPr/>
          </p:nvSpPr>
          <p:spPr>
            <a:xfrm>
              <a:off x="7833260" y="793717"/>
              <a:ext cx="386266" cy="326997"/>
            </a:xfrm>
            <a:custGeom>
              <a:avLst/>
              <a:gdLst/>
              <a:ahLst/>
              <a:cxnLst/>
              <a:rect l="l" t="t" r="r" b="b"/>
              <a:pathLst>
                <a:path w="4171" h="3531" extrusionOk="0">
                  <a:moveTo>
                    <a:pt x="147" y="1"/>
                  </a:moveTo>
                  <a:cubicBezTo>
                    <a:pt x="113" y="1"/>
                    <a:pt x="82" y="10"/>
                    <a:pt x="56" y="33"/>
                  </a:cubicBezTo>
                  <a:cubicBezTo>
                    <a:pt x="0" y="83"/>
                    <a:pt x="7" y="171"/>
                    <a:pt x="19" y="246"/>
                  </a:cubicBezTo>
                  <a:cubicBezTo>
                    <a:pt x="79" y="645"/>
                    <a:pt x="150" y="1043"/>
                    <a:pt x="227" y="1440"/>
                  </a:cubicBezTo>
                  <a:cubicBezTo>
                    <a:pt x="239" y="1498"/>
                    <a:pt x="252" y="1559"/>
                    <a:pt x="280" y="1612"/>
                  </a:cubicBezTo>
                  <a:cubicBezTo>
                    <a:pt x="306" y="1661"/>
                    <a:pt x="346" y="1700"/>
                    <a:pt x="384" y="1740"/>
                  </a:cubicBezTo>
                  <a:cubicBezTo>
                    <a:pt x="646" y="1999"/>
                    <a:pt x="833" y="2326"/>
                    <a:pt x="1116" y="2566"/>
                  </a:cubicBezTo>
                  <a:cubicBezTo>
                    <a:pt x="1373" y="2782"/>
                    <a:pt x="1748" y="2943"/>
                    <a:pt x="2077" y="3016"/>
                  </a:cubicBezTo>
                  <a:cubicBezTo>
                    <a:pt x="2217" y="3047"/>
                    <a:pt x="3010" y="3512"/>
                    <a:pt x="3152" y="3529"/>
                  </a:cubicBezTo>
                  <a:cubicBezTo>
                    <a:pt x="3162" y="3530"/>
                    <a:pt x="3172" y="3531"/>
                    <a:pt x="3181" y="3531"/>
                  </a:cubicBezTo>
                  <a:cubicBezTo>
                    <a:pt x="3322" y="3531"/>
                    <a:pt x="3259" y="3379"/>
                    <a:pt x="3309" y="3379"/>
                  </a:cubicBezTo>
                  <a:cubicBezTo>
                    <a:pt x="3323" y="3379"/>
                    <a:pt x="3345" y="3390"/>
                    <a:pt x="3381" y="3418"/>
                  </a:cubicBezTo>
                  <a:lnTo>
                    <a:pt x="3555" y="3191"/>
                  </a:lnTo>
                  <a:cubicBezTo>
                    <a:pt x="3695" y="3053"/>
                    <a:pt x="3986" y="3055"/>
                    <a:pt x="3886" y="2885"/>
                  </a:cubicBezTo>
                  <a:cubicBezTo>
                    <a:pt x="3788" y="2715"/>
                    <a:pt x="4170" y="2373"/>
                    <a:pt x="4003" y="2269"/>
                  </a:cubicBezTo>
                  <a:cubicBezTo>
                    <a:pt x="3681" y="2068"/>
                    <a:pt x="2455" y="1409"/>
                    <a:pt x="1481" y="1409"/>
                  </a:cubicBezTo>
                  <a:cubicBezTo>
                    <a:pt x="1402" y="1409"/>
                    <a:pt x="1324" y="1413"/>
                    <a:pt x="1248" y="1422"/>
                  </a:cubicBezTo>
                  <a:cubicBezTo>
                    <a:pt x="1247" y="1423"/>
                    <a:pt x="1245" y="1423"/>
                    <a:pt x="1243" y="1423"/>
                  </a:cubicBezTo>
                  <a:cubicBezTo>
                    <a:pt x="1214" y="1423"/>
                    <a:pt x="1189" y="1397"/>
                    <a:pt x="1170" y="1376"/>
                  </a:cubicBezTo>
                  <a:cubicBezTo>
                    <a:pt x="1144" y="1346"/>
                    <a:pt x="1138" y="1304"/>
                    <a:pt x="1133" y="1265"/>
                  </a:cubicBezTo>
                  <a:cubicBezTo>
                    <a:pt x="1061" y="764"/>
                    <a:pt x="747" y="304"/>
                    <a:pt x="307" y="52"/>
                  </a:cubicBezTo>
                  <a:cubicBezTo>
                    <a:pt x="259" y="25"/>
                    <a:pt x="200" y="1"/>
                    <a:pt x="147"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5"/>
            <p:cNvSpPr/>
            <p:nvPr/>
          </p:nvSpPr>
          <p:spPr>
            <a:xfrm>
              <a:off x="8109229" y="977078"/>
              <a:ext cx="165027" cy="173083"/>
            </a:xfrm>
            <a:custGeom>
              <a:avLst/>
              <a:gdLst/>
              <a:ahLst/>
              <a:cxnLst/>
              <a:rect l="l" t="t" r="r" b="b"/>
              <a:pathLst>
                <a:path w="1782" h="1869" extrusionOk="0">
                  <a:moveTo>
                    <a:pt x="1525" y="0"/>
                  </a:moveTo>
                  <a:cubicBezTo>
                    <a:pt x="1047" y="350"/>
                    <a:pt x="440" y="883"/>
                    <a:pt x="116" y="1394"/>
                  </a:cubicBezTo>
                  <a:cubicBezTo>
                    <a:pt x="82" y="1448"/>
                    <a:pt x="0" y="1524"/>
                    <a:pt x="19" y="1586"/>
                  </a:cubicBezTo>
                  <a:cubicBezTo>
                    <a:pt x="64" y="1752"/>
                    <a:pt x="399" y="1778"/>
                    <a:pt x="515" y="1868"/>
                  </a:cubicBezTo>
                  <a:cubicBezTo>
                    <a:pt x="1009" y="1415"/>
                    <a:pt x="1388" y="864"/>
                    <a:pt x="1781" y="251"/>
                  </a:cubicBezTo>
                  <a:cubicBezTo>
                    <a:pt x="1695" y="168"/>
                    <a:pt x="1607" y="86"/>
                    <a:pt x="1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5"/>
            <p:cNvSpPr/>
            <p:nvPr/>
          </p:nvSpPr>
          <p:spPr>
            <a:xfrm>
              <a:off x="8134325" y="985227"/>
              <a:ext cx="554904" cy="541291"/>
            </a:xfrm>
            <a:custGeom>
              <a:avLst/>
              <a:gdLst/>
              <a:ahLst/>
              <a:cxnLst/>
              <a:rect l="l" t="t" r="r" b="b"/>
              <a:pathLst>
                <a:path w="5992" h="5845" extrusionOk="0">
                  <a:moveTo>
                    <a:pt x="1526" y="0"/>
                  </a:moveTo>
                  <a:cubicBezTo>
                    <a:pt x="1138" y="401"/>
                    <a:pt x="720" y="786"/>
                    <a:pt x="356" y="1206"/>
                  </a:cubicBezTo>
                  <a:cubicBezTo>
                    <a:pt x="235" y="1343"/>
                    <a:pt x="39" y="1516"/>
                    <a:pt x="0" y="1703"/>
                  </a:cubicBezTo>
                  <a:cubicBezTo>
                    <a:pt x="879" y="2796"/>
                    <a:pt x="1954" y="3855"/>
                    <a:pt x="3009" y="4805"/>
                  </a:cubicBezTo>
                  <a:cubicBezTo>
                    <a:pt x="3384" y="5145"/>
                    <a:pt x="3752" y="5493"/>
                    <a:pt x="4118" y="5844"/>
                  </a:cubicBezTo>
                  <a:lnTo>
                    <a:pt x="5991" y="3641"/>
                  </a:lnTo>
                  <a:cubicBezTo>
                    <a:pt x="4709" y="2638"/>
                    <a:pt x="3216" y="1465"/>
                    <a:pt x="2880" y="1169"/>
                  </a:cubicBezTo>
                  <a:cubicBezTo>
                    <a:pt x="2471" y="806"/>
                    <a:pt x="1526" y="0"/>
                    <a:pt x="15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5"/>
            <p:cNvSpPr/>
            <p:nvPr/>
          </p:nvSpPr>
          <p:spPr>
            <a:xfrm>
              <a:off x="8134510" y="985227"/>
              <a:ext cx="457944" cy="581760"/>
            </a:xfrm>
            <a:custGeom>
              <a:avLst/>
              <a:gdLst/>
              <a:ahLst/>
              <a:cxnLst/>
              <a:rect l="l" t="t" r="r" b="b"/>
              <a:pathLst>
                <a:path w="4945" h="6282" extrusionOk="0">
                  <a:moveTo>
                    <a:pt x="1525" y="0"/>
                  </a:moveTo>
                  <a:cubicBezTo>
                    <a:pt x="1137" y="400"/>
                    <a:pt x="721" y="786"/>
                    <a:pt x="355" y="1206"/>
                  </a:cubicBezTo>
                  <a:cubicBezTo>
                    <a:pt x="234" y="1343"/>
                    <a:pt x="38" y="1515"/>
                    <a:pt x="0" y="1703"/>
                  </a:cubicBezTo>
                  <a:cubicBezTo>
                    <a:pt x="877" y="2797"/>
                    <a:pt x="2358" y="5264"/>
                    <a:pt x="3413" y="6214"/>
                  </a:cubicBezTo>
                  <a:cubicBezTo>
                    <a:pt x="3466" y="6261"/>
                    <a:pt x="3510" y="6281"/>
                    <a:pt x="3549" y="6281"/>
                  </a:cubicBezTo>
                  <a:cubicBezTo>
                    <a:pt x="3746" y="6281"/>
                    <a:pt x="3790" y="5772"/>
                    <a:pt x="3980" y="5772"/>
                  </a:cubicBezTo>
                  <a:cubicBezTo>
                    <a:pt x="4018" y="5772"/>
                    <a:pt x="4063" y="5793"/>
                    <a:pt x="4116" y="5844"/>
                  </a:cubicBezTo>
                  <a:lnTo>
                    <a:pt x="4945" y="4870"/>
                  </a:lnTo>
                  <a:cubicBezTo>
                    <a:pt x="3842" y="3424"/>
                    <a:pt x="2685" y="1928"/>
                    <a:pt x="1888" y="310"/>
                  </a:cubicBezTo>
                  <a:cubicBezTo>
                    <a:pt x="1677" y="132"/>
                    <a:pt x="1525" y="0"/>
                    <a:pt x="1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5"/>
            <p:cNvSpPr/>
            <p:nvPr/>
          </p:nvSpPr>
          <p:spPr>
            <a:xfrm>
              <a:off x="7741765" y="591371"/>
              <a:ext cx="646771" cy="563980"/>
            </a:xfrm>
            <a:custGeom>
              <a:avLst/>
              <a:gdLst/>
              <a:ahLst/>
              <a:cxnLst/>
              <a:rect l="l" t="t" r="r" b="b"/>
              <a:pathLst>
                <a:path w="6984" h="6090" extrusionOk="0">
                  <a:moveTo>
                    <a:pt x="1102" y="0"/>
                  </a:moveTo>
                  <a:lnTo>
                    <a:pt x="0" y="1344"/>
                  </a:lnTo>
                  <a:lnTo>
                    <a:pt x="5522" y="5922"/>
                  </a:lnTo>
                  <a:cubicBezTo>
                    <a:pt x="5660" y="6035"/>
                    <a:pt x="5825" y="6090"/>
                    <a:pt x="5990" y="6090"/>
                  </a:cubicBezTo>
                  <a:cubicBezTo>
                    <a:pt x="6203" y="6090"/>
                    <a:pt x="6414" y="5998"/>
                    <a:pt x="6560" y="5821"/>
                  </a:cubicBezTo>
                  <a:lnTo>
                    <a:pt x="6726" y="5618"/>
                  </a:lnTo>
                  <a:cubicBezTo>
                    <a:pt x="6984" y="5303"/>
                    <a:pt x="6938" y="4838"/>
                    <a:pt x="6623" y="4579"/>
                  </a:cubicBezTo>
                  <a:lnTo>
                    <a:pt x="1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5"/>
            <p:cNvSpPr/>
            <p:nvPr/>
          </p:nvSpPr>
          <p:spPr>
            <a:xfrm>
              <a:off x="7294197" y="214925"/>
              <a:ext cx="532401" cy="473965"/>
            </a:xfrm>
            <a:custGeom>
              <a:avLst/>
              <a:gdLst/>
              <a:ahLst/>
              <a:cxnLst/>
              <a:rect l="l" t="t" r="r" b="b"/>
              <a:pathLst>
                <a:path w="5749" h="5118" extrusionOk="0">
                  <a:moveTo>
                    <a:pt x="2877" y="1"/>
                  </a:moveTo>
                  <a:cubicBezTo>
                    <a:pt x="2137" y="1"/>
                    <a:pt x="1403" y="320"/>
                    <a:pt x="897" y="937"/>
                  </a:cubicBezTo>
                  <a:cubicBezTo>
                    <a:pt x="1" y="2029"/>
                    <a:pt x="161" y="3641"/>
                    <a:pt x="1253" y="4538"/>
                  </a:cubicBezTo>
                  <a:cubicBezTo>
                    <a:pt x="1728" y="4928"/>
                    <a:pt x="2302" y="5118"/>
                    <a:pt x="2873" y="5118"/>
                  </a:cubicBezTo>
                  <a:cubicBezTo>
                    <a:pt x="3613" y="5118"/>
                    <a:pt x="4347" y="4798"/>
                    <a:pt x="4853" y="4181"/>
                  </a:cubicBezTo>
                  <a:cubicBezTo>
                    <a:pt x="5749" y="3089"/>
                    <a:pt x="5589" y="1477"/>
                    <a:pt x="4498" y="580"/>
                  </a:cubicBezTo>
                  <a:cubicBezTo>
                    <a:pt x="4022" y="191"/>
                    <a:pt x="3448" y="1"/>
                    <a:pt x="2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5"/>
            <p:cNvSpPr/>
            <p:nvPr/>
          </p:nvSpPr>
          <p:spPr>
            <a:xfrm>
              <a:off x="7345223" y="359947"/>
              <a:ext cx="187067" cy="166601"/>
            </a:xfrm>
            <a:custGeom>
              <a:avLst/>
              <a:gdLst/>
              <a:ahLst/>
              <a:cxnLst/>
              <a:rect l="l" t="t" r="r" b="b"/>
              <a:pathLst>
                <a:path w="2020" h="1799" extrusionOk="0">
                  <a:moveTo>
                    <a:pt x="1010" y="0"/>
                  </a:moveTo>
                  <a:cubicBezTo>
                    <a:pt x="750" y="0"/>
                    <a:pt x="492" y="112"/>
                    <a:pt x="314" y="330"/>
                  </a:cubicBezTo>
                  <a:cubicBezTo>
                    <a:pt x="0" y="714"/>
                    <a:pt x="56" y="1281"/>
                    <a:pt x="440" y="1594"/>
                  </a:cubicBezTo>
                  <a:cubicBezTo>
                    <a:pt x="607" y="1731"/>
                    <a:pt x="808" y="1798"/>
                    <a:pt x="1009" y="1798"/>
                  </a:cubicBezTo>
                  <a:cubicBezTo>
                    <a:pt x="1269" y="1798"/>
                    <a:pt x="1527" y="1686"/>
                    <a:pt x="1704" y="1469"/>
                  </a:cubicBezTo>
                  <a:cubicBezTo>
                    <a:pt x="2020" y="1085"/>
                    <a:pt x="1964" y="519"/>
                    <a:pt x="1579" y="204"/>
                  </a:cubicBezTo>
                  <a:cubicBezTo>
                    <a:pt x="1412" y="67"/>
                    <a:pt x="1210" y="0"/>
                    <a:pt x="1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5"/>
            <p:cNvSpPr/>
            <p:nvPr/>
          </p:nvSpPr>
          <p:spPr>
            <a:xfrm>
              <a:off x="7573035" y="410695"/>
              <a:ext cx="512583" cy="523140"/>
            </a:xfrm>
            <a:custGeom>
              <a:avLst/>
              <a:gdLst/>
              <a:ahLst/>
              <a:cxnLst/>
              <a:rect l="l" t="t" r="r" b="b"/>
              <a:pathLst>
                <a:path w="5535" h="5649" extrusionOk="0">
                  <a:moveTo>
                    <a:pt x="3169" y="1"/>
                  </a:moveTo>
                  <a:cubicBezTo>
                    <a:pt x="3014" y="1"/>
                    <a:pt x="2861" y="68"/>
                    <a:pt x="2754" y="196"/>
                  </a:cubicBezTo>
                  <a:lnTo>
                    <a:pt x="188" y="3327"/>
                  </a:lnTo>
                  <a:cubicBezTo>
                    <a:pt x="0" y="3555"/>
                    <a:pt x="33" y="3892"/>
                    <a:pt x="261" y="4079"/>
                  </a:cubicBezTo>
                  <a:lnTo>
                    <a:pt x="2027" y="5527"/>
                  </a:lnTo>
                  <a:cubicBezTo>
                    <a:pt x="2126" y="5609"/>
                    <a:pt x="2246" y="5649"/>
                    <a:pt x="2365" y="5649"/>
                  </a:cubicBezTo>
                  <a:cubicBezTo>
                    <a:pt x="2519" y="5649"/>
                    <a:pt x="2673" y="5582"/>
                    <a:pt x="2779" y="5453"/>
                  </a:cubicBezTo>
                  <a:lnTo>
                    <a:pt x="5346" y="2322"/>
                  </a:lnTo>
                  <a:cubicBezTo>
                    <a:pt x="5534" y="2094"/>
                    <a:pt x="5500" y="1756"/>
                    <a:pt x="5272" y="1570"/>
                  </a:cubicBezTo>
                  <a:lnTo>
                    <a:pt x="3507" y="123"/>
                  </a:lnTo>
                  <a:cubicBezTo>
                    <a:pt x="3408" y="41"/>
                    <a:pt x="3288" y="1"/>
                    <a:pt x="3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5"/>
            <p:cNvSpPr/>
            <p:nvPr/>
          </p:nvSpPr>
          <p:spPr>
            <a:xfrm>
              <a:off x="8027549" y="619338"/>
              <a:ext cx="160304" cy="211145"/>
            </a:xfrm>
            <a:custGeom>
              <a:avLst/>
              <a:gdLst/>
              <a:ahLst/>
              <a:cxnLst/>
              <a:rect l="l" t="t" r="r" b="b"/>
              <a:pathLst>
                <a:path w="1731" h="2280" extrusionOk="0">
                  <a:moveTo>
                    <a:pt x="1194" y="1"/>
                  </a:moveTo>
                  <a:cubicBezTo>
                    <a:pt x="1010" y="1"/>
                    <a:pt x="834" y="135"/>
                    <a:pt x="728" y="315"/>
                  </a:cubicBezTo>
                  <a:cubicBezTo>
                    <a:pt x="555" y="608"/>
                    <a:pt x="395" y="926"/>
                    <a:pt x="235" y="1229"/>
                  </a:cubicBezTo>
                  <a:cubicBezTo>
                    <a:pt x="145" y="1399"/>
                    <a:pt x="54" y="1572"/>
                    <a:pt x="27" y="1758"/>
                  </a:cubicBezTo>
                  <a:cubicBezTo>
                    <a:pt x="0" y="1943"/>
                    <a:pt x="49" y="2144"/>
                    <a:pt x="197" y="2243"/>
                  </a:cubicBezTo>
                  <a:cubicBezTo>
                    <a:pt x="228" y="2263"/>
                    <a:pt x="263" y="2279"/>
                    <a:pt x="301" y="2279"/>
                  </a:cubicBezTo>
                  <a:cubicBezTo>
                    <a:pt x="308" y="2279"/>
                    <a:pt x="316" y="2279"/>
                    <a:pt x="324" y="2277"/>
                  </a:cubicBezTo>
                  <a:cubicBezTo>
                    <a:pt x="371" y="2270"/>
                    <a:pt x="474" y="2258"/>
                    <a:pt x="513" y="2225"/>
                  </a:cubicBezTo>
                  <a:cubicBezTo>
                    <a:pt x="1048" y="1773"/>
                    <a:pt x="1528" y="1230"/>
                    <a:pt x="1710" y="571"/>
                  </a:cubicBezTo>
                  <a:cubicBezTo>
                    <a:pt x="1719" y="531"/>
                    <a:pt x="1730" y="488"/>
                    <a:pt x="1725" y="447"/>
                  </a:cubicBezTo>
                  <a:cubicBezTo>
                    <a:pt x="1717" y="387"/>
                    <a:pt x="1677" y="338"/>
                    <a:pt x="1639" y="292"/>
                  </a:cubicBezTo>
                  <a:cubicBezTo>
                    <a:pt x="1567" y="207"/>
                    <a:pt x="1493" y="119"/>
                    <a:pt x="1396" y="59"/>
                  </a:cubicBezTo>
                  <a:cubicBezTo>
                    <a:pt x="1329" y="19"/>
                    <a:pt x="1261" y="1"/>
                    <a:pt x="1194"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5"/>
            <p:cNvSpPr/>
            <p:nvPr/>
          </p:nvSpPr>
          <p:spPr>
            <a:xfrm>
              <a:off x="8103580" y="675458"/>
              <a:ext cx="145301" cy="191327"/>
            </a:xfrm>
            <a:custGeom>
              <a:avLst/>
              <a:gdLst/>
              <a:ahLst/>
              <a:cxnLst/>
              <a:rect l="l" t="t" r="r" b="b"/>
              <a:pathLst>
                <a:path w="1569" h="2066" extrusionOk="0">
                  <a:moveTo>
                    <a:pt x="1084" y="1"/>
                  </a:moveTo>
                  <a:cubicBezTo>
                    <a:pt x="917" y="1"/>
                    <a:pt x="757" y="122"/>
                    <a:pt x="662" y="284"/>
                  </a:cubicBezTo>
                  <a:cubicBezTo>
                    <a:pt x="503" y="551"/>
                    <a:pt x="358" y="839"/>
                    <a:pt x="213" y="1113"/>
                  </a:cubicBezTo>
                  <a:cubicBezTo>
                    <a:pt x="133" y="1267"/>
                    <a:pt x="50" y="1425"/>
                    <a:pt x="25" y="1592"/>
                  </a:cubicBezTo>
                  <a:cubicBezTo>
                    <a:pt x="0" y="1759"/>
                    <a:pt x="45" y="1943"/>
                    <a:pt x="179" y="2032"/>
                  </a:cubicBezTo>
                  <a:cubicBezTo>
                    <a:pt x="207" y="2051"/>
                    <a:pt x="240" y="2065"/>
                    <a:pt x="275" y="2065"/>
                  </a:cubicBezTo>
                  <a:cubicBezTo>
                    <a:pt x="281" y="2065"/>
                    <a:pt x="287" y="2065"/>
                    <a:pt x="294" y="2064"/>
                  </a:cubicBezTo>
                  <a:cubicBezTo>
                    <a:pt x="337" y="2057"/>
                    <a:pt x="422" y="2050"/>
                    <a:pt x="456" y="2020"/>
                  </a:cubicBezTo>
                  <a:cubicBezTo>
                    <a:pt x="943" y="1611"/>
                    <a:pt x="1384" y="1115"/>
                    <a:pt x="1549" y="517"/>
                  </a:cubicBezTo>
                  <a:cubicBezTo>
                    <a:pt x="1559" y="479"/>
                    <a:pt x="1569" y="442"/>
                    <a:pt x="1563" y="404"/>
                  </a:cubicBezTo>
                  <a:cubicBezTo>
                    <a:pt x="1557" y="350"/>
                    <a:pt x="1522" y="306"/>
                    <a:pt x="1487" y="265"/>
                  </a:cubicBezTo>
                  <a:cubicBezTo>
                    <a:pt x="1423" y="187"/>
                    <a:pt x="1355" y="106"/>
                    <a:pt x="1267" y="53"/>
                  </a:cubicBezTo>
                  <a:cubicBezTo>
                    <a:pt x="1207" y="17"/>
                    <a:pt x="1145" y="1"/>
                    <a:pt x="1084"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5"/>
            <p:cNvSpPr/>
            <p:nvPr/>
          </p:nvSpPr>
          <p:spPr>
            <a:xfrm>
              <a:off x="8175257" y="741209"/>
              <a:ext cx="127891" cy="168546"/>
            </a:xfrm>
            <a:custGeom>
              <a:avLst/>
              <a:gdLst/>
              <a:ahLst/>
              <a:cxnLst/>
              <a:rect l="l" t="t" r="r" b="b"/>
              <a:pathLst>
                <a:path w="1381" h="1820" extrusionOk="0">
                  <a:moveTo>
                    <a:pt x="953" y="0"/>
                  </a:moveTo>
                  <a:cubicBezTo>
                    <a:pt x="807" y="0"/>
                    <a:pt x="666" y="107"/>
                    <a:pt x="582" y="249"/>
                  </a:cubicBezTo>
                  <a:cubicBezTo>
                    <a:pt x="443" y="484"/>
                    <a:pt x="316" y="737"/>
                    <a:pt x="188" y="980"/>
                  </a:cubicBezTo>
                  <a:cubicBezTo>
                    <a:pt x="117" y="1116"/>
                    <a:pt x="44" y="1255"/>
                    <a:pt x="22" y="1402"/>
                  </a:cubicBezTo>
                  <a:cubicBezTo>
                    <a:pt x="1" y="1550"/>
                    <a:pt x="39" y="1711"/>
                    <a:pt x="157" y="1789"/>
                  </a:cubicBezTo>
                  <a:cubicBezTo>
                    <a:pt x="181" y="1807"/>
                    <a:pt x="210" y="1820"/>
                    <a:pt x="240" y="1820"/>
                  </a:cubicBezTo>
                  <a:cubicBezTo>
                    <a:pt x="246" y="1820"/>
                    <a:pt x="252" y="1819"/>
                    <a:pt x="258" y="1818"/>
                  </a:cubicBezTo>
                  <a:cubicBezTo>
                    <a:pt x="297" y="1811"/>
                    <a:pt x="329" y="1784"/>
                    <a:pt x="360" y="1758"/>
                  </a:cubicBezTo>
                  <a:cubicBezTo>
                    <a:pt x="786" y="1399"/>
                    <a:pt x="1219" y="982"/>
                    <a:pt x="1364" y="456"/>
                  </a:cubicBezTo>
                  <a:cubicBezTo>
                    <a:pt x="1372" y="422"/>
                    <a:pt x="1380" y="389"/>
                    <a:pt x="1376" y="357"/>
                  </a:cubicBezTo>
                  <a:cubicBezTo>
                    <a:pt x="1371" y="308"/>
                    <a:pt x="1339" y="270"/>
                    <a:pt x="1309" y="233"/>
                  </a:cubicBezTo>
                  <a:cubicBezTo>
                    <a:pt x="1251" y="165"/>
                    <a:pt x="1193" y="94"/>
                    <a:pt x="1115" y="47"/>
                  </a:cubicBezTo>
                  <a:cubicBezTo>
                    <a:pt x="1062" y="15"/>
                    <a:pt x="1007" y="0"/>
                    <a:pt x="953"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5"/>
            <p:cNvSpPr/>
            <p:nvPr/>
          </p:nvSpPr>
          <p:spPr>
            <a:xfrm>
              <a:off x="7959298" y="582203"/>
              <a:ext cx="131317" cy="206052"/>
            </a:xfrm>
            <a:custGeom>
              <a:avLst/>
              <a:gdLst/>
              <a:ahLst/>
              <a:cxnLst/>
              <a:rect l="l" t="t" r="r" b="b"/>
              <a:pathLst>
                <a:path w="1418" h="2225" extrusionOk="0">
                  <a:moveTo>
                    <a:pt x="857" y="0"/>
                  </a:moveTo>
                  <a:cubicBezTo>
                    <a:pt x="668" y="0"/>
                    <a:pt x="508" y="148"/>
                    <a:pt x="434" y="333"/>
                  </a:cubicBezTo>
                  <a:cubicBezTo>
                    <a:pt x="318" y="626"/>
                    <a:pt x="218" y="938"/>
                    <a:pt x="115" y="1237"/>
                  </a:cubicBezTo>
                  <a:cubicBezTo>
                    <a:pt x="58" y="1405"/>
                    <a:pt x="0" y="1577"/>
                    <a:pt x="6" y="1754"/>
                  </a:cubicBezTo>
                  <a:cubicBezTo>
                    <a:pt x="11" y="1931"/>
                    <a:pt x="91" y="2116"/>
                    <a:pt x="247" y="2198"/>
                  </a:cubicBezTo>
                  <a:cubicBezTo>
                    <a:pt x="277" y="2214"/>
                    <a:pt x="310" y="2225"/>
                    <a:pt x="343" y="2225"/>
                  </a:cubicBezTo>
                  <a:cubicBezTo>
                    <a:pt x="353" y="2225"/>
                    <a:pt x="364" y="2224"/>
                    <a:pt x="375" y="2221"/>
                  </a:cubicBezTo>
                  <a:cubicBezTo>
                    <a:pt x="420" y="2210"/>
                    <a:pt x="453" y="2174"/>
                    <a:pt x="484" y="2141"/>
                  </a:cubicBezTo>
                  <a:cubicBezTo>
                    <a:pt x="920" y="1672"/>
                    <a:pt x="1348" y="1137"/>
                    <a:pt x="1411" y="499"/>
                  </a:cubicBezTo>
                  <a:cubicBezTo>
                    <a:pt x="1415" y="459"/>
                    <a:pt x="1417" y="417"/>
                    <a:pt x="1406" y="380"/>
                  </a:cubicBezTo>
                  <a:cubicBezTo>
                    <a:pt x="1387" y="324"/>
                    <a:pt x="1343" y="282"/>
                    <a:pt x="1298" y="241"/>
                  </a:cubicBezTo>
                  <a:cubicBezTo>
                    <a:pt x="1215" y="164"/>
                    <a:pt x="1130" y="89"/>
                    <a:pt x="1028" y="40"/>
                  </a:cubicBezTo>
                  <a:cubicBezTo>
                    <a:pt x="969" y="13"/>
                    <a:pt x="912" y="0"/>
                    <a:pt x="857"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5"/>
            <p:cNvSpPr/>
            <p:nvPr/>
          </p:nvSpPr>
          <p:spPr>
            <a:xfrm>
              <a:off x="7961243" y="713890"/>
              <a:ext cx="63066" cy="63621"/>
            </a:xfrm>
            <a:custGeom>
              <a:avLst/>
              <a:gdLst/>
              <a:ahLst/>
              <a:cxnLst/>
              <a:rect l="l" t="t" r="r" b="b"/>
              <a:pathLst>
                <a:path w="681" h="687" extrusionOk="0">
                  <a:moveTo>
                    <a:pt x="228" y="1"/>
                  </a:moveTo>
                  <a:cubicBezTo>
                    <a:pt x="228" y="1"/>
                    <a:pt x="0" y="508"/>
                    <a:pt x="246" y="659"/>
                  </a:cubicBezTo>
                  <a:cubicBezTo>
                    <a:pt x="277" y="678"/>
                    <a:pt x="308" y="687"/>
                    <a:pt x="337" y="687"/>
                  </a:cubicBezTo>
                  <a:cubicBezTo>
                    <a:pt x="537" y="687"/>
                    <a:pt x="680" y="291"/>
                    <a:pt x="680" y="291"/>
                  </a:cubicBezTo>
                  <a:lnTo>
                    <a:pt x="228" y="1"/>
                  </a:ln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5"/>
            <p:cNvSpPr/>
            <p:nvPr/>
          </p:nvSpPr>
          <p:spPr>
            <a:xfrm>
              <a:off x="8032087" y="762508"/>
              <a:ext cx="57880" cy="56491"/>
            </a:xfrm>
            <a:custGeom>
              <a:avLst/>
              <a:gdLst/>
              <a:ahLst/>
              <a:cxnLst/>
              <a:rect l="l" t="t" r="r" b="b"/>
              <a:pathLst>
                <a:path w="625" h="610" extrusionOk="0">
                  <a:moveTo>
                    <a:pt x="189" y="0"/>
                  </a:moveTo>
                  <a:cubicBezTo>
                    <a:pt x="189" y="0"/>
                    <a:pt x="0" y="386"/>
                    <a:pt x="194" y="565"/>
                  </a:cubicBezTo>
                  <a:cubicBezTo>
                    <a:pt x="228" y="597"/>
                    <a:pt x="263" y="610"/>
                    <a:pt x="297" y="610"/>
                  </a:cubicBezTo>
                  <a:cubicBezTo>
                    <a:pt x="463" y="610"/>
                    <a:pt x="624" y="317"/>
                    <a:pt x="624" y="317"/>
                  </a:cubicBezTo>
                  <a:cubicBezTo>
                    <a:pt x="624" y="317"/>
                    <a:pt x="331" y="34"/>
                    <a:pt x="189"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5"/>
            <p:cNvSpPr/>
            <p:nvPr/>
          </p:nvSpPr>
          <p:spPr>
            <a:xfrm>
              <a:off x="8102931" y="788716"/>
              <a:ext cx="68900" cy="64455"/>
            </a:xfrm>
            <a:custGeom>
              <a:avLst/>
              <a:gdLst/>
              <a:ahLst/>
              <a:cxnLst/>
              <a:rect l="l" t="t" r="r" b="b"/>
              <a:pathLst>
                <a:path w="744" h="696" extrusionOk="0">
                  <a:moveTo>
                    <a:pt x="259" y="0"/>
                  </a:moveTo>
                  <a:cubicBezTo>
                    <a:pt x="259" y="0"/>
                    <a:pt x="0" y="534"/>
                    <a:pt x="173" y="668"/>
                  </a:cubicBezTo>
                  <a:cubicBezTo>
                    <a:pt x="198" y="687"/>
                    <a:pt x="227" y="695"/>
                    <a:pt x="259" y="695"/>
                  </a:cubicBezTo>
                  <a:cubicBezTo>
                    <a:pt x="451" y="695"/>
                    <a:pt x="743" y="393"/>
                    <a:pt x="743" y="393"/>
                  </a:cubicBezTo>
                  <a:cubicBezTo>
                    <a:pt x="580" y="179"/>
                    <a:pt x="259" y="0"/>
                    <a:pt x="259"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5"/>
            <p:cNvSpPr/>
            <p:nvPr/>
          </p:nvSpPr>
          <p:spPr>
            <a:xfrm>
              <a:off x="8177480" y="845947"/>
              <a:ext cx="52231" cy="52323"/>
            </a:xfrm>
            <a:custGeom>
              <a:avLst/>
              <a:gdLst/>
              <a:ahLst/>
              <a:cxnLst/>
              <a:rect l="l" t="t" r="r" b="b"/>
              <a:pathLst>
                <a:path w="564" h="565" extrusionOk="0">
                  <a:moveTo>
                    <a:pt x="207" y="0"/>
                  </a:moveTo>
                  <a:cubicBezTo>
                    <a:pt x="207" y="0"/>
                    <a:pt x="207" y="0"/>
                    <a:pt x="207" y="0"/>
                  </a:cubicBezTo>
                  <a:cubicBezTo>
                    <a:pt x="207" y="0"/>
                    <a:pt x="1" y="371"/>
                    <a:pt x="161" y="527"/>
                  </a:cubicBezTo>
                  <a:cubicBezTo>
                    <a:pt x="188" y="553"/>
                    <a:pt x="218" y="564"/>
                    <a:pt x="248" y="564"/>
                  </a:cubicBezTo>
                  <a:cubicBezTo>
                    <a:pt x="396" y="564"/>
                    <a:pt x="563" y="304"/>
                    <a:pt x="563" y="304"/>
                  </a:cubicBezTo>
                  <a:cubicBezTo>
                    <a:pt x="563" y="304"/>
                    <a:pt x="327" y="0"/>
                    <a:pt x="207"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7843355" y="705555"/>
              <a:ext cx="317366" cy="373023"/>
            </a:xfrm>
            <a:custGeom>
              <a:avLst/>
              <a:gdLst/>
              <a:ahLst/>
              <a:cxnLst/>
              <a:rect l="l" t="t" r="r" b="b"/>
              <a:pathLst>
                <a:path w="3427" h="4028" extrusionOk="0">
                  <a:moveTo>
                    <a:pt x="843" y="1"/>
                  </a:moveTo>
                  <a:cubicBezTo>
                    <a:pt x="832" y="1"/>
                    <a:pt x="820" y="2"/>
                    <a:pt x="809" y="6"/>
                  </a:cubicBezTo>
                  <a:cubicBezTo>
                    <a:pt x="736" y="26"/>
                    <a:pt x="704" y="107"/>
                    <a:pt x="682" y="179"/>
                  </a:cubicBezTo>
                  <a:cubicBezTo>
                    <a:pt x="561" y="566"/>
                    <a:pt x="136" y="1371"/>
                    <a:pt x="31" y="1761"/>
                  </a:cubicBezTo>
                  <a:cubicBezTo>
                    <a:pt x="16" y="1820"/>
                    <a:pt x="0" y="1879"/>
                    <a:pt x="3" y="1940"/>
                  </a:cubicBezTo>
                  <a:cubicBezTo>
                    <a:pt x="5" y="1994"/>
                    <a:pt x="22" y="2048"/>
                    <a:pt x="41" y="2100"/>
                  </a:cubicBezTo>
                  <a:cubicBezTo>
                    <a:pt x="161" y="2448"/>
                    <a:pt x="497" y="2408"/>
                    <a:pt x="646" y="2748"/>
                  </a:cubicBezTo>
                  <a:cubicBezTo>
                    <a:pt x="781" y="3055"/>
                    <a:pt x="1048" y="3364"/>
                    <a:pt x="1310" y="3574"/>
                  </a:cubicBezTo>
                  <a:cubicBezTo>
                    <a:pt x="1380" y="3630"/>
                    <a:pt x="1631" y="3769"/>
                    <a:pt x="1839" y="3884"/>
                  </a:cubicBezTo>
                  <a:cubicBezTo>
                    <a:pt x="1908" y="3881"/>
                    <a:pt x="1976" y="3879"/>
                    <a:pt x="2044" y="3879"/>
                  </a:cubicBezTo>
                  <a:cubicBezTo>
                    <a:pt x="2426" y="3879"/>
                    <a:pt x="2799" y="3928"/>
                    <a:pt x="3163" y="4028"/>
                  </a:cubicBezTo>
                  <a:cubicBezTo>
                    <a:pt x="3287" y="3934"/>
                    <a:pt x="3426" y="3847"/>
                    <a:pt x="3367" y="3751"/>
                  </a:cubicBezTo>
                  <a:cubicBezTo>
                    <a:pt x="3150" y="3403"/>
                    <a:pt x="2219" y="2107"/>
                    <a:pt x="1268" y="1778"/>
                  </a:cubicBezTo>
                  <a:cubicBezTo>
                    <a:pt x="1238" y="1768"/>
                    <a:pt x="1224" y="1732"/>
                    <a:pt x="1217" y="1702"/>
                  </a:cubicBezTo>
                  <a:cubicBezTo>
                    <a:pt x="1207" y="1664"/>
                    <a:pt x="1221" y="1624"/>
                    <a:pt x="1234" y="1587"/>
                  </a:cubicBezTo>
                  <a:cubicBezTo>
                    <a:pt x="1389" y="1104"/>
                    <a:pt x="1310" y="552"/>
                    <a:pt x="1026" y="133"/>
                  </a:cubicBezTo>
                  <a:cubicBezTo>
                    <a:pt x="982" y="69"/>
                    <a:pt x="916" y="1"/>
                    <a:pt x="84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55"/>
          <p:cNvGrpSpPr/>
          <p:nvPr/>
        </p:nvGrpSpPr>
        <p:grpSpPr>
          <a:xfrm rot="-9755108" flipH="1">
            <a:off x="7621102" y="1242722"/>
            <a:ext cx="2186523" cy="1970761"/>
            <a:chOff x="7685568" y="102326"/>
            <a:chExt cx="2186437" cy="1970684"/>
          </a:xfrm>
        </p:grpSpPr>
        <p:sp>
          <p:nvSpPr>
            <p:cNvPr id="3137" name="Google Shape;3137;p55"/>
            <p:cNvSpPr/>
            <p:nvPr/>
          </p:nvSpPr>
          <p:spPr>
            <a:xfrm rot="-5632355">
              <a:off x="7813860" y="730764"/>
              <a:ext cx="488616" cy="713816"/>
            </a:xfrm>
            <a:prstGeom prst="round2SameRect">
              <a:avLst>
                <a:gd name="adj1" fmla="val 50000"/>
                <a:gd name="adj2"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8" name="Google Shape;3138;p55"/>
            <p:cNvGrpSpPr/>
            <p:nvPr/>
          </p:nvGrpSpPr>
          <p:grpSpPr>
            <a:xfrm rot="-2555482">
              <a:off x="8203580" y="378532"/>
              <a:ext cx="1369090" cy="1418274"/>
              <a:chOff x="7573035" y="410695"/>
              <a:chExt cx="1116194" cy="1156292"/>
            </a:xfrm>
          </p:grpSpPr>
          <p:sp>
            <p:nvSpPr>
              <p:cNvPr id="3139" name="Google Shape;3139;p55"/>
              <p:cNvSpPr/>
              <p:nvPr/>
            </p:nvSpPr>
            <p:spPr>
              <a:xfrm>
                <a:off x="7908179" y="801866"/>
                <a:ext cx="199384" cy="192716"/>
              </a:xfrm>
              <a:custGeom>
                <a:avLst/>
                <a:gdLst/>
                <a:ahLst/>
                <a:cxnLst/>
                <a:rect l="l" t="t" r="r" b="b"/>
                <a:pathLst>
                  <a:path w="2153" h="2081" extrusionOk="0">
                    <a:moveTo>
                      <a:pt x="159" y="1"/>
                    </a:moveTo>
                    <a:cubicBezTo>
                      <a:pt x="68" y="1"/>
                      <a:pt x="90" y="86"/>
                      <a:pt x="124" y="290"/>
                    </a:cubicBezTo>
                    <a:cubicBezTo>
                      <a:pt x="159" y="495"/>
                      <a:pt x="153" y="707"/>
                      <a:pt x="104" y="907"/>
                    </a:cubicBezTo>
                    <a:cubicBezTo>
                      <a:pt x="65" y="1065"/>
                      <a:pt x="1" y="1226"/>
                      <a:pt x="35" y="1383"/>
                    </a:cubicBezTo>
                    <a:cubicBezTo>
                      <a:pt x="82" y="1605"/>
                      <a:pt x="298" y="1742"/>
                      <a:pt x="498" y="1848"/>
                    </a:cubicBezTo>
                    <a:cubicBezTo>
                      <a:pt x="699" y="1952"/>
                      <a:pt x="907" y="2052"/>
                      <a:pt x="1131" y="2076"/>
                    </a:cubicBezTo>
                    <a:cubicBezTo>
                      <a:pt x="1162" y="2079"/>
                      <a:pt x="1193" y="2080"/>
                      <a:pt x="1225" y="2080"/>
                    </a:cubicBezTo>
                    <a:cubicBezTo>
                      <a:pt x="1475" y="2080"/>
                      <a:pt x="1726" y="1982"/>
                      <a:pt x="1906" y="1808"/>
                    </a:cubicBezTo>
                    <a:cubicBezTo>
                      <a:pt x="2051" y="1668"/>
                      <a:pt x="2153" y="1469"/>
                      <a:pt x="2124" y="1269"/>
                    </a:cubicBezTo>
                    <a:cubicBezTo>
                      <a:pt x="2090" y="1042"/>
                      <a:pt x="1902" y="874"/>
                      <a:pt x="1719" y="740"/>
                    </a:cubicBezTo>
                    <a:cubicBezTo>
                      <a:pt x="1310" y="444"/>
                      <a:pt x="854" y="212"/>
                      <a:pt x="374" y="54"/>
                    </a:cubicBezTo>
                    <a:cubicBezTo>
                      <a:pt x="270" y="20"/>
                      <a:pt x="202" y="1"/>
                      <a:pt x="159"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5"/>
              <p:cNvSpPr/>
              <p:nvPr/>
            </p:nvSpPr>
            <p:spPr>
              <a:xfrm>
                <a:off x="7901234" y="604429"/>
                <a:ext cx="363021" cy="472947"/>
              </a:xfrm>
              <a:custGeom>
                <a:avLst/>
                <a:gdLst/>
                <a:ahLst/>
                <a:cxnLst/>
                <a:rect l="l" t="t" r="r" b="b"/>
                <a:pathLst>
                  <a:path w="3920" h="5107" extrusionOk="0">
                    <a:moveTo>
                      <a:pt x="1137" y="0"/>
                    </a:moveTo>
                    <a:cubicBezTo>
                      <a:pt x="1022" y="106"/>
                      <a:pt x="981" y="268"/>
                      <a:pt x="895" y="400"/>
                    </a:cubicBezTo>
                    <a:cubicBezTo>
                      <a:pt x="833" y="496"/>
                      <a:pt x="718" y="577"/>
                      <a:pt x="612" y="577"/>
                    </a:cubicBezTo>
                    <a:cubicBezTo>
                      <a:pt x="572" y="577"/>
                      <a:pt x="534" y="566"/>
                      <a:pt x="500" y="540"/>
                    </a:cubicBezTo>
                    <a:cubicBezTo>
                      <a:pt x="399" y="755"/>
                      <a:pt x="344" y="987"/>
                      <a:pt x="292" y="1218"/>
                    </a:cubicBezTo>
                    <a:cubicBezTo>
                      <a:pt x="208" y="1581"/>
                      <a:pt x="123" y="1942"/>
                      <a:pt x="39" y="2304"/>
                    </a:cubicBezTo>
                    <a:cubicBezTo>
                      <a:pt x="19" y="2389"/>
                      <a:pt x="0" y="2481"/>
                      <a:pt x="38" y="2558"/>
                    </a:cubicBezTo>
                    <a:cubicBezTo>
                      <a:pt x="55" y="2597"/>
                      <a:pt x="86" y="2628"/>
                      <a:pt x="116" y="2658"/>
                    </a:cubicBezTo>
                    <a:cubicBezTo>
                      <a:pt x="423" y="2966"/>
                      <a:pt x="739" y="3265"/>
                      <a:pt x="1074" y="3543"/>
                    </a:cubicBezTo>
                    <a:cubicBezTo>
                      <a:pt x="1411" y="3826"/>
                      <a:pt x="1768" y="4086"/>
                      <a:pt x="2086" y="4390"/>
                    </a:cubicBezTo>
                    <a:cubicBezTo>
                      <a:pt x="2322" y="4614"/>
                      <a:pt x="2537" y="4861"/>
                      <a:pt x="2750" y="5106"/>
                    </a:cubicBezTo>
                    <a:cubicBezTo>
                      <a:pt x="3019" y="4779"/>
                      <a:pt x="3346" y="4501"/>
                      <a:pt x="3713" y="4291"/>
                    </a:cubicBezTo>
                    <a:cubicBezTo>
                      <a:pt x="3740" y="4275"/>
                      <a:pt x="3768" y="4258"/>
                      <a:pt x="3786" y="4235"/>
                    </a:cubicBezTo>
                    <a:cubicBezTo>
                      <a:pt x="3801" y="4213"/>
                      <a:pt x="3810" y="4185"/>
                      <a:pt x="3816" y="4158"/>
                    </a:cubicBezTo>
                    <a:cubicBezTo>
                      <a:pt x="3920" y="3724"/>
                      <a:pt x="3904" y="3261"/>
                      <a:pt x="3771" y="2835"/>
                    </a:cubicBezTo>
                    <a:cubicBezTo>
                      <a:pt x="3697" y="2593"/>
                      <a:pt x="3566" y="2344"/>
                      <a:pt x="3334" y="2243"/>
                    </a:cubicBezTo>
                    <a:cubicBezTo>
                      <a:pt x="3362" y="2029"/>
                      <a:pt x="3392" y="1816"/>
                      <a:pt x="3421" y="1604"/>
                    </a:cubicBezTo>
                    <a:cubicBezTo>
                      <a:pt x="3426" y="1560"/>
                      <a:pt x="3424" y="1503"/>
                      <a:pt x="3385" y="1488"/>
                    </a:cubicBezTo>
                    <a:cubicBezTo>
                      <a:pt x="3377" y="1484"/>
                      <a:pt x="3370" y="1483"/>
                      <a:pt x="3362" y="1483"/>
                    </a:cubicBezTo>
                    <a:cubicBezTo>
                      <a:pt x="3349" y="1483"/>
                      <a:pt x="3337" y="1486"/>
                      <a:pt x="3325" y="1490"/>
                    </a:cubicBezTo>
                    <a:cubicBezTo>
                      <a:pt x="3115" y="1547"/>
                      <a:pt x="2919" y="1658"/>
                      <a:pt x="2764" y="1809"/>
                    </a:cubicBezTo>
                    <a:cubicBezTo>
                      <a:pt x="2754" y="1816"/>
                      <a:pt x="2744" y="1827"/>
                      <a:pt x="2733" y="1830"/>
                    </a:cubicBezTo>
                    <a:cubicBezTo>
                      <a:pt x="2729" y="1831"/>
                      <a:pt x="2726" y="1831"/>
                      <a:pt x="2723" y="1831"/>
                    </a:cubicBezTo>
                    <a:cubicBezTo>
                      <a:pt x="2687" y="1831"/>
                      <a:pt x="2672" y="1771"/>
                      <a:pt x="2678" y="1730"/>
                    </a:cubicBezTo>
                    <a:cubicBezTo>
                      <a:pt x="2714" y="1451"/>
                      <a:pt x="2779" y="1177"/>
                      <a:pt x="2869" y="909"/>
                    </a:cubicBezTo>
                    <a:cubicBezTo>
                      <a:pt x="2863" y="909"/>
                      <a:pt x="2857" y="909"/>
                      <a:pt x="2851" y="909"/>
                    </a:cubicBezTo>
                    <a:cubicBezTo>
                      <a:pt x="2626" y="909"/>
                      <a:pt x="2490" y="1214"/>
                      <a:pt x="2261" y="1249"/>
                    </a:cubicBezTo>
                    <a:cubicBezTo>
                      <a:pt x="2246" y="1251"/>
                      <a:pt x="2232" y="1252"/>
                      <a:pt x="2217" y="1252"/>
                    </a:cubicBezTo>
                    <a:cubicBezTo>
                      <a:pt x="2128" y="1252"/>
                      <a:pt x="2040" y="1214"/>
                      <a:pt x="1956" y="1177"/>
                    </a:cubicBezTo>
                    <a:cubicBezTo>
                      <a:pt x="1835" y="1121"/>
                      <a:pt x="1706" y="1062"/>
                      <a:pt x="1631" y="950"/>
                    </a:cubicBezTo>
                    <a:cubicBezTo>
                      <a:pt x="1594" y="896"/>
                      <a:pt x="1574" y="832"/>
                      <a:pt x="1553" y="772"/>
                    </a:cubicBezTo>
                    <a:cubicBezTo>
                      <a:pt x="1475" y="544"/>
                      <a:pt x="1400" y="315"/>
                      <a:pt x="1322" y="87"/>
                    </a:cubicBezTo>
                    <a:lnTo>
                      <a:pt x="1137" y="0"/>
                    </a:ln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7833260" y="793717"/>
                <a:ext cx="386266" cy="326997"/>
              </a:xfrm>
              <a:custGeom>
                <a:avLst/>
                <a:gdLst/>
                <a:ahLst/>
                <a:cxnLst/>
                <a:rect l="l" t="t" r="r" b="b"/>
                <a:pathLst>
                  <a:path w="4171" h="3531" extrusionOk="0">
                    <a:moveTo>
                      <a:pt x="147" y="1"/>
                    </a:moveTo>
                    <a:cubicBezTo>
                      <a:pt x="113" y="1"/>
                      <a:pt x="82" y="10"/>
                      <a:pt x="56" y="33"/>
                    </a:cubicBezTo>
                    <a:cubicBezTo>
                      <a:pt x="0" y="83"/>
                      <a:pt x="7" y="171"/>
                      <a:pt x="19" y="246"/>
                    </a:cubicBezTo>
                    <a:cubicBezTo>
                      <a:pt x="79" y="645"/>
                      <a:pt x="150" y="1043"/>
                      <a:pt x="227" y="1440"/>
                    </a:cubicBezTo>
                    <a:cubicBezTo>
                      <a:pt x="239" y="1498"/>
                      <a:pt x="252" y="1559"/>
                      <a:pt x="280" y="1612"/>
                    </a:cubicBezTo>
                    <a:cubicBezTo>
                      <a:pt x="306" y="1661"/>
                      <a:pt x="346" y="1700"/>
                      <a:pt x="384" y="1740"/>
                    </a:cubicBezTo>
                    <a:cubicBezTo>
                      <a:pt x="646" y="1999"/>
                      <a:pt x="833" y="2326"/>
                      <a:pt x="1116" y="2566"/>
                    </a:cubicBezTo>
                    <a:cubicBezTo>
                      <a:pt x="1373" y="2782"/>
                      <a:pt x="1748" y="2943"/>
                      <a:pt x="2077" y="3016"/>
                    </a:cubicBezTo>
                    <a:cubicBezTo>
                      <a:pt x="2217" y="3047"/>
                      <a:pt x="3010" y="3512"/>
                      <a:pt x="3152" y="3529"/>
                    </a:cubicBezTo>
                    <a:cubicBezTo>
                      <a:pt x="3162" y="3530"/>
                      <a:pt x="3172" y="3531"/>
                      <a:pt x="3181" y="3531"/>
                    </a:cubicBezTo>
                    <a:cubicBezTo>
                      <a:pt x="3322" y="3531"/>
                      <a:pt x="3259" y="3379"/>
                      <a:pt x="3309" y="3379"/>
                    </a:cubicBezTo>
                    <a:cubicBezTo>
                      <a:pt x="3323" y="3379"/>
                      <a:pt x="3345" y="3390"/>
                      <a:pt x="3381" y="3418"/>
                    </a:cubicBezTo>
                    <a:lnTo>
                      <a:pt x="3555" y="3191"/>
                    </a:lnTo>
                    <a:cubicBezTo>
                      <a:pt x="3695" y="3053"/>
                      <a:pt x="3986" y="3055"/>
                      <a:pt x="3886" y="2885"/>
                    </a:cubicBezTo>
                    <a:cubicBezTo>
                      <a:pt x="3788" y="2715"/>
                      <a:pt x="4170" y="2373"/>
                      <a:pt x="4003" y="2269"/>
                    </a:cubicBezTo>
                    <a:cubicBezTo>
                      <a:pt x="3681" y="2068"/>
                      <a:pt x="2455" y="1409"/>
                      <a:pt x="1481" y="1409"/>
                    </a:cubicBezTo>
                    <a:cubicBezTo>
                      <a:pt x="1402" y="1409"/>
                      <a:pt x="1324" y="1413"/>
                      <a:pt x="1248" y="1422"/>
                    </a:cubicBezTo>
                    <a:cubicBezTo>
                      <a:pt x="1247" y="1423"/>
                      <a:pt x="1245" y="1423"/>
                      <a:pt x="1243" y="1423"/>
                    </a:cubicBezTo>
                    <a:cubicBezTo>
                      <a:pt x="1214" y="1423"/>
                      <a:pt x="1189" y="1397"/>
                      <a:pt x="1170" y="1376"/>
                    </a:cubicBezTo>
                    <a:cubicBezTo>
                      <a:pt x="1144" y="1346"/>
                      <a:pt x="1138" y="1304"/>
                      <a:pt x="1133" y="1265"/>
                    </a:cubicBezTo>
                    <a:cubicBezTo>
                      <a:pt x="1061" y="764"/>
                      <a:pt x="747" y="304"/>
                      <a:pt x="307" y="52"/>
                    </a:cubicBezTo>
                    <a:cubicBezTo>
                      <a:pt x="259" y="25"/>
                      <a:pt x="200" y="1"/>
                      <a:pt x="147"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5"/>
              <p:cNvSpPr/>
              <p:nvPr/>
            </p:nvSpPr>
            <p:spPr>
              <a:xfrm>
                <a:off x="8109229" y="977078"/>
                <a:ext cx="165027" cy="173083"/>
              </a:xfrm>
              <a:custGeom>
                <a:avLst/>
                <a:gdLst/>
                <a:ahLst/>
                <a:cxnLst/>
                <a:rect l="l" t="t" r="r" b="b"/>
                <a:pathLst>
                  <a:path w="1782" h="1869" extrusionOk="0">
                    <a:moveTo>
                      <a:pt x="1525" y="0"/>
                    </a:moveTo>
                    <a:cubicBezTo>
                      <a:pt x="1047" y="350"/>
                      <a:pt x="440" y="883"/>
                      <a:pt x="116" y="1394"/>
                    </a:cubicBezTo>
                    <a:cubicBezTo>
                      <a:pt x="82" y="1448"/>
                      <a:pt x="0" y="1524"/>
                      <a:pt x="19" y="1586"/>
                    </a:cubicBezTo>
                    <a:cubicBezTo>
                      <a:pt x="64" y="1752"/>
                      <a:pt x="399" y="1778"/>
                      <a:pt x="515" y="1868"/>
                    </a:cubicBezTo>
                    <a:cubicBezTo>
                      <a:pt x="1009" y="1415"/>
                      <a:pt x="1388" y="864"/>
                      <a:pt x="1781" y="251"/>
                    </a:cubicBezTo>
                    <a:cubicBezTo>
                      <a:pt x="1695" y="168"/>
                      <a:pt x="1607" y="86"/>
                      <a:pt x="15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5"/>
              <p:cNvSpPr/>
              <p:nvPr/>
            </p:nvSpPr>
            <p:spPr>
              <a:xfrm>
                <a:off x="8134325" y="985227"/>
                <a:ext cx="554904" cy="541291"/>
              </a:xfrm>
              <a:custGeom>
                <a:avLst/>
                <a:gdLst/>
                <a:ahLst/>
                <a:cxnLst/>
                <a:rect l="l" t="t" r="r" b="b"/>
                <a:pathLst>
                  <a:path w="5992" h="5845" extrusionOk="0">
                    <a:moveTo>
                      <a:pt x="1526" y="0"/>
                    </a:moveTo>
                    <a:cubicBezTo>
                      <a:pt x="1138" y="401"/>
                      <a:pt x="720" y="786"/>
                      <a:pt x="356" y="1206"/>
                    </a:cubicBezTo>
                    <a:cubicBezTo>
                      <a:pt x="235" y="1343"/>
                      <a:pt x="39" y="1516"/>
                      <a:pt x="0" y="1703"/>
                    </a:cubicBezTo>
                    <a:cubicBezTo>
                      <a:pt x="879" y="2796"/>
                      <a:pt x="1954" y="3855"/>
                      <a:pt x="3009" y="4805"/>
                    </a:cubicBezTo>
                    <a:cubicBezTo>
                      <a:pt x="3384" y="5145"/>
                      <a:pt x="3752" y="5493"/>
                      <a:pt x="4118" y="5844"/>
                    </a:cubicBezTo>
                    <a:lnTo>
                      <a:pt x="5991" y="3641"/>
                    </a:lnTo>
                    <a:cubicBezTo>
                      <a:pt x="4709" y="2638"/>
                      <a:pt x="3216" y="1465"/>
                      <a:pt x="2880" y="1169"/>
                    </a:cubicBezTo>
                    <a:cubicBezTo>
                      <a:pt x="2471" y="806"/>
                      <a:pt x="1526" y="0"/>
                      <a:pt x="15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8134510" y="985227"/>
                <a:ext cx="457944" cy="581760"/>
              </a:xfrm>
              <a:custGeom>
                <a:avLst/>
                <a:gdLst/>
                <a:ahLst/>
                <a:cxnLst/>
                <a:rect l="l" t="t" r="r" b="b"/>
                <a:pathLst>
                  <a:path w="4945" h="6282" extrusionOk="0">
                    <a:moveTo>
                      <a:pt x="1525" y="0"/>
                    </a:moveTo>
                    <a:cubicBezTo>
                      <a:pt x="1137" y="400"/>
                      <a:pt x="721" y="786"/>
                      <a:pt x="355" y="1206"/>
                    </a:cubicBezTo>
                    <a:cubicBezTo>
                      <a:pt x="234" y="1343"/>
                      <a:pt x="38" y="1515"/>
                      <a:pt x="0" y="1703"/>
                    </a:cubicBezTo>
                    <a:cubicBezTo>
                      <a:pt x="877" y="2797"/>
                      <a:pt x="2358" y="5264"/>
                      <a:pt x="3413" y="6214"/>
                    </a:cubicBezTo>
                    <a:cubicBezTo>
                      <a:pt x="3466" y="6261"/>
                      <a:pt x="3510" y="6281"/>
                      <a:pt x="3549" y="6281"/>
                    </a:cubicBezTo>
                    <a:cubicBezTo>
                      <a:pt x="3746" y="6281"/>
                      <a:pt x="3790" y="5772"/>
                      <a:pt x="3980" y="5772"/>
                    </a:cubicBezTo>
                    <a:cubicBezTo>
                      <a:pt x="4018" y="5772"/>
                      <a:pt x="4063" y="5793"/>
                      <a:pt x="4116" y="5844"/>
                    </a:cubicBezTo>
                    <a:lnTo>
                      <a:pt x="4945" y="4870"/>
                    </a:lnTo>
                    <a:cubicBezTo>
                      <a:pt x="3842" y="3424"/>
                      <a:pt x="2685" y="1928"/>
                      <a:pt x="1888" y="310"/>
                    </a:cubicBezTo>
                    <a:cubicBezTo>
                      <a:pt x="1677" y="13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7741765" y="591371"/>
                <a:ext cx="646771" cy="563980"/>
              </a:xfrm>
              <a:custGeom>
                <a:avLst/>
                <a:gdLst/>
                <a:ahLst/>
                <a:cxnLst/>
                <a:rect l="l" t="t" r="r" b="b"/>
                <a:pathLst>
                  <a:path w="6984" h="6090" extrusionOk="0">
                    <a:moveTo>
                      <a:pt x="1102" y="0"/>
                    </a:moveTo>
                    <a:lnTo>
                      <a:pt x="0" y="1344"/>
                    </a:lnTo>
                    <a:lnTo>
                      <a:pt x="5522" y="5922"/>
                    </a:lnTo>
                    <a:cubicBezTo>
                      <a:pt x="5660" y="6035"/>
                      <a:pt x="5825" y="6090"/>
                      <a:pt x="5990" y="6090"/>
                    </a:cubicBezTo>
                    <a:cubicBezTo>
                      <a:pt x="6203" y="6090"/>
                      <a:pt x="6414" y="5998"/>
                      <a:pt x="6560" y="5821"/>
                    </a:cubicBezTo>
                    <a:lnTo>
                      <a:pt x="6726" y="5618"/>
                    </a:lnTo>
                    <a:cubicBezTo>
                      <a:pt x="6984" y="5303"/>
                      <a:pt x="6938" y="4838"/>
                      <a:pt x="6623" y="4579"/>
                    </a:cubicBezTo>
                    <a:lnTo>
                      <a:pt x="110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7573035" y="410695"/>
                <a:ext cx="512583" cy="523140"/>
              </a:xfrm>
              <a:custGeom>
                <a:avLst/>
                <a:gdLst/>
                <a:ahLst/>
                <a:cxnLst/>
                <a:rect l="l" t="t" r="r" b="b"/>
                <a:pathLst>
                  <a:path w="5535" h="5649" extrusionOk="0">
                    <a:moveTo>
                      <a:pt x="3169" y="1"/>
                    </a:moveTo>
                    <a:cubicBezTo>
                      <a:pt x="3014" y="1"/>
                      <a:pt x="2861" y="68"/>
                      <a:pt x="2754" y="196"/>
                    </a:cubicBezTo>
                    <a:lnTo>
                      <a:pt x="188" y="3327"/>
                    </a:lnTo>
                    <a:cubicBezTo>
                      <a:pt x="0" y="3555"/>
                      <a:pt x="33" y="3892"/>
                      <a:pt x="261" y="4079"/>
                    </a:cubicBezTo>
                    <a:lnTo>
                      <a:pt x="2027" y="5527"/>
                    </a:lnTo>
                    <a:cubicBezTo>
                      <a:pt x="2126" y="5609"/>
                      <a:pt x="2246" y="5649"/>
                      <a:pt x="2365" y="5649"/>
                    </a:cubicBezTo>
                    <a:cubicBezTo>
                      <a:pt x="2519" y="5649"/>
                      <a:pt x="2673" y="5582"/>
                      <a:pt x="2779" y="5453"/>
                    </a:cubicBezTo>
                    <a:lnTo>
                      <a:pt x="5346" y="2322"/>
                    </a:lnTo>
                    <a:cubicBezTo>
                      <a:pt x="5534" y="2094"/>
                      <a:pt x="5500" y="1756"/>
                      <a:pt x="5272" y="1570"/>
                    </a:cubicBezTo>
                    <a:lnTo>
                      <a:pt x="3507" y="123"/>
                    </a:lnTo>
                    <a:cubicBezTo>
                      <a:pt x="3408" y="41"/>
                      <a:pt x="3288" y="1"/>
                      <a:pt x="31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8027549" y="619338"/>
                <a:ext cx="160304" cy="211145"/>
              </a:xfrm>
              <a:custGeom>
                <a:avLst/>
                <a:gdLst/>
                <a:ahLst/>
                <a:cxnLst/>
                <a:rect l="l" t="t" r="r" b="b"/>
                <a:pathLst>
                  <a:path w="1731" h="2280" extrusionOk="0">
                    <a:moveTo>
                      <a:pt x="1194" y="1"/>
                    </a:moveTo>
                    <a:cubicBezTo>
                      <a:pt x="1010" y="1"/>
                      <a:pt x="834" y="135"/>
                      <a:pt x="728" y="315"/>
                    </a:cubicBezTo>
                    <a:cubicBezTo>
                      <a:pt x="555" y="608"/>
                      <a:pt x="395" y="926"/>
                      <a:pt x="235" y="1229"/>
                    </a:cubicBezTo>
                    <a:cubicBezTo>
                      <a:pt x="145" y="1399"/>
                      <a:pt x="54" y="1572"/>
                      <a:pt x="27" y="1758"/>
                    </a:cubicBezTo>
                    <a:cubicBezTo>
                      <a:pt x="0" y="1943"/>
                      <a:pt x="49" y="2144"/>
                      <a:pt x="197" y="2243"/>
                    </a:cubicBezTo>
                    <a:cubicBezTo>
                      <a:pt x="228" y="2263"/>
                      <a:pt x="263" y="2279"/>
                      <a:pt x="301" y="2279"/>
                    </a:cubicBezTo>
                    <a:cubicBezTo>
                      <a:pt x="308" y="2279"/>
                      <a:pt x="316" y="2279"/>
                      <a:pt x="324" y="2277"/>
                    </a:cubicBezTo>
                    <a:cubicBezTo>
                      <a:pt x="371" y="2270"/>
                      <a:pt x="474" y="2258"/>
                      <a:pt x="513" y="2225"/>
                    </a:cubicBezTo>
                    <a:cubicBezTo>
                      <a:pt x="1048" y="1773"/>
                      <a:pt x="1528" y="1230"/>
                      <a:pt x="1710" y="571"/>
                    </a:cubicBezTo>
                    <a:cubicBezTo>
                      <a:pt x="1719" y="531"/>
                      <a:pt x="1730" y="488"/>
                      <a:pt x="1725" y="447"/>
                    </a:cubicBezTo>
                    <a:cubicBezTo>
                      <a:pt x="1717" y="387"/>
                      <a:pt x="1677" y="338"/>
                      <a:pt x="1639" y="292"/>
                    </a:cubicBezTo>
                    <a:cubicBezTo>
                      <a:pt x="1567" y="207"/>
                      <a:pt x="1493" y="119"/>
                      <a:pt x="1396" y="59"/>
                    </a:cubicBezTo>
                    <a:cubicBezTo>
                      <a:pt x="1329" y="19"/>
                      <a:pt x="1261" y="1"/>
                      <a:pt x="1194"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8103580" y="675458"/>
                <a:ext cx="145301" cy="191327"/>
              </a:xfrm>
              <a:custGeom>
                <a:avLst/>
                <a:gdLst/>
                <a:ahLst/>
                <a:cxnLst/>
                <a:rect l="l" t="t" r="r" b="b"/>
                <a:pathLst>
                  <a:path w="1569" h="2066" extrusionOk="0">
                    <a:moveTo>
                      <a:pt x="1084" y="1"/>
                    </a:moveTo>
                    <a:cubicBezTo>
                      <a:pt x="917" y="1"/>
                      <a:pt x="757" y="122"/>
                      <a:pt x="662" y="284"/>
                    </a:cubicBezTo>
                    <a:cubicBezTo>
                      <a:pt x="503" y="551"/>
                      <a:pt x="358" y="839"/>
                      <a:pt x="213" y="1113"/>
                    </a:cubicBezTo>
                    <a:cubicBezTo>
                      <a:pt x="133" y="1267"/>
                      <a:pt x="50" y="1425"/>
                      <a:pt x="25" y="1592"/>
                    </a:cubicBezTo>
                    <a:cubicBezTo>
                      <a:pt x="0" y="1759"/>
                      <a:pt x="45" y="1943"/>
                      <a:pt x="179" y="2032"/>
                    </a:cubicBezTo>
                    <a:cubicBezTo>
                      <a:pt x="207" y="2051"/>
                      <a:pt x="240" y="2065"/>
                      <a:pt x="275" y="2065"/>
                    </a:cubicBezTo>
                    <a:cubicBezTo>
                      <a:pt x="281" y="2065"/>
                      <a:pt x="287" y="2065"/>
                      <a:pt x="294" y="2064"/>
                    </a:cubicBezTo>
                    <a:cubicBezTo>
                      <a:pt x="337" y="2057"/>
                      <a:pt x="422" y="2050"/>
                      <a:pt x="456" y="2020"/>
                    </a:cubicBezTo>
                    <a:cubicBezTo>
                      <a:pt x="943" y="1611"/>
                      <a:pt x="1384" y="1115"/>
                      <a:pt x="1549" y="517"/>
                    </a:cubicBezTo>
                    <a:cubicBezTo>
                      <a:pt x="1559" y="479"/>
                      <a:pt x="1569" y="442"/>
                      <a:pt x="1563" y="404"/>
                    </a:cubicBezTo>
                    <a:cubicBezTo>
                      <a:pt x="1557" y="350"/>
                      <a:pt x="1522" y="306"/>
                      <a:pt x="1487" y="265"/>
                    </a:cubicBezTo>
                    <a:cubicBezTo>
                      <a:pt x="1423" y="187"/>
                      <a:pt x="1355" y="106"/>
                      <a:pt x="1267" y="53"/>
                    </a:cubicBezTo>
                    <a:cubicBezTo>
                      <a:pt x="1207" y="17"/>
                      <a:pt x="1145" y="1"/>
                      <a:pt x="1084"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5"/>
              <p:cNvSpPr/>
              <p:nvPr/>
            </p:nvSpPr>
            <p:spPr>
              <a:xfrm>
                <a:off x="8175257" y="741209"/>
                <a:ext cx="127891" cy="168546"/>
              </a:xfrm>
              <a:custGeom>
                <a:avLst/>
                <a:gdLst/>
                <a:ahLst/>
                <a:cxnLst/>
                <a:rect l="l" t="t" r="r" b="b"/>
                <a:pathLst>
                  <a:path w="1381" h="1820" extrusionOk="0">
                    <a:moveTo>
                      <a:pt x="953" y="0"/>
                    </a:moveTo>
                    <a:cubicBezTo>
                      <a:pt x="807" y="0"/>
                      <a:pt x="666" y="107"/>
                      <a:pt x="582" y="249"/>
                    </a:cubicBezTo>
                    <a:cubicBezTo>
                      <a:pt x="443" y="484"/>
                      <a:pt x="316" y="737"/>
                      <a:pt x="188" y="980"/>
                    </a:cubicBezTo>
                    <a:cubicBezTo>
                      <a:pt x="117" y="1116"/>
                      <a:pt x="44" y="1255"/>
                      <a:pt x="22" y="1402"/>
                    </a:cubicBezTo>
                    <a:cubicBezTo>
                      <a:pt x="1" y="1550"/>
                      <a:pt x="39" y="1711"/>
                      <a:pt x="157" y="1789"/>
                    </a:cubicBezTo>
                    <a:cubicBezTo>
                      <a:pt x="181" y="1807"/>
                      <a:pt x="210" y="1820"/>
                      <a:pt x="240" y="1820"/>
                    </a:cubicBezTo>
                    <a:cubicBezTo>
                      <a:pt x="246" y="1820"/>
                      <a:pt x="252" y="1819"/>
                      <a:pt x="258" y="1818"/>
                    </a:cubicBezTo>
                    <a:cubicBezTo>
                      <a:pt x="297" y="1811"/>
                      <a:pt x="329" y="1784"/>
                      <a:pt x="360" y="1758"/>
                    </a:cubicBezTo>
                    <a:cubicBezTo>
                      <a:pt x="786" y="1399"/>
                      <a:pt x="1219" y="982"/>
                      <a:pt x="1364" y="456"/>
                    </a:cubicBezTo>
                    <a:cubicBezTo>
                      <a:pt x="1372" y="422"/>
                      <a:pt x="1380" y="389"/>
                      <a:pt x="1376" y="357"/>
                    </a:cubicBezTo>
                    <a:cubicBezTo>
                      <a:pt x="1371" y="308"/>
                      <a:pt x="1339" y="270"/>
                      <a:pt x="1309" y="233"/>
                    </a:cubicBezTo>
                    <a:cubicBezTo>
                      <a:pt x="1251" y="165"/>
                      <a:pt x="1193" y="94"/>
                      <a:pt x="1115" y="47"/>
                    </a:cubicBezTo>
                    <a:cubicBezTo>
                      <a:pt x="1062" y="15"/>
                      <a:pt x="1007" y="0"/>
                      <a:pt x="953"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5"/>
              <p:cNvSpPr/>
              <p:nvPr/>
            </p:nvSpPr>
            <p:spPr>
              <a:xfrm>
                <a:off x="7959298" y="582203"/>
                <a:ext cx="131317" cy="206052"/>
              </a:xfrm>
              <a:custGeom>
                <a:avLst/>
                <a:gdLst/>
                <a:ahLst/>
                <a:cxnLst/>
                <a:rect l="l" t="t" r="r" b="b"/>
                <a:pathLst>
                  <a:path w="1418" h="2225" extrusionOk="0">
                    <a:moveTo>
                      <a:pt x="857" y="0"/>
                    </a:moveTo>
                    <a:cubicBezTo>
                      <a:pt x="668" y="0"/>
                      <a:pt x="508" y="148"/>
                      <a:pt x="434" y="333"/>
                    </a:cubicBezTo>
                    <a:cubicBezTo>
                      <a:pt x="318" y="626"/>
                      <a:pt x="218" y="938"/>
                      <a:pt x="115" y="1237"/>
                    </a:cubicBezTo>
                    <a:cubicBezTo>
                      <a:pt x="58" y="1405"/>
                      <a:pt x="0" y="1577"/>
                      <a:pt x="6" y="1754"/>
                    </a:cubicBezTo>
                    <a:cubicBezTo>
                      <a:pt x="11" y="1931"/>
                      <a:pt x="91" y="2116"/>
                      <a:pt x="247" y="2198"/>
                    </a:cubicBezTo>
                    <a:cubicBezTo>
                      <a:pt x="277" y="2214"/>
                      <a:pt x="310" y="2225"/>
                      <a:pt x="343" y="2225"/>
                    </a:cubicBezTo>
                    <a:cubicBezTo>
                      <a:pt x="353" y="2225"/>
                      <a:pt x="364" y="2224"/>
                      <a:pt x="375" y="2221"/>
                    </a:cubicBezTo>
                    <a:cubicBezTo>
                      <a:pt x="420" y="2210"/>
                      <a:pt x="453" y="2174"/>
                      <a:pt x="484" y="2141"/>
                    </a:cubicBezTo>
                    <a:cubicBezTo>
                      <a:pt x="920" y="1672"/>
                      <a:pt x="1348" y="1137"/>
                      <a:pt x="1411" y="499"/>
                    </a:cubicBezTo>
                    <a:cubicBezTo>
                      <a:pt x="1415" y="459"/>
                      <a:pt x="1417" y="417"/>
                      <a:pt x="1406" y="380"/>
                    </a:cubicBezTo>
                    <a:cubicBezTo>
                      <a:pt x="1387" y="324"/>
                      <a:pt x="1343" y="282"/>
                      <a:pt x="1298" y="241"/>
                    </a:cubicBezTo>
                    <a:cubicBezTo>
                      <a:pt x="1215" y="164"/>
                      <a:pt x="1130" y="89"/>
                      <a:pt x="1028" y="40"/>
                    </a:cubicBezTo>
                    <a:cubicBezTo>
                      <a:pt x="969" y="13"/>
                      <a:pt x="912" y="0"/>
                      <a:pt x="857"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7961243" y="713890"/>
                <a:ext cx="63066" cy="63621"/>
              </a:xfrm>
              <a:custGeom>
                <a:avLst/>
                <a:gdLst/>
                <a:ahLst/>
                <a:cxnLst/>
                <a:rect l="l" t="t" r="r" b="b"/>
                <a:pathLst>
                  <a:path w="681" h="687" extrusionOk="0">
                    <a:moveTo>
                      <a:pt x="228" y="1"/>
                    </a:moveTo>
                    <a:cubicBezTo>
                      <a:pt x="228" y="1"/>
                      <a:pt x="0" y="508"/>
                      <a:pt x="246" y="659"/>
                    </a:cubicBezTo>
                    <a:cubicBezTo>
                      <a:pt x="277" y="678"/>
                      <a:pt x="308" y="687"/>
                      <a:pt x="337" y="687"/>
                    </a:cubicBezTo>
                    <a:cubicBezTo>
                      <a:pt x="537" y="687"/>
                      <a:pt x="680" y="291"/>
                      <a:pt x="680" y="291"/>
                    </a:cubicBezTo>
                    <a:lnTo>
                      <a:pt x="2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8032087" y="762508"/>
                <a:ext cx="57880" cy="56491"/>
              </a:xfrm>
              <a:custGeom>
                <a:avLst/>
                <a:gdLst/>
                <a:ahLst/>
                <a:cxnLst/>
                <a:rect l="l" t="t" r="r" b="b"/>
                <a:pathLst>
                  <a:path w="625" h="610" extrusionOk="0">
                    <a:moveTo>
                      <a:pt x="189" y="0"/>
                    </a:moveTo>
                    <a:cubicBezTo>
                      <a:pt x="189" y="0"/>
                      <a:pt x="0" y="386"/>
                      <a:pt x="194" y="565"/>
                    </a:cubicBezTo>
                    <a:cubicBezTo>
                      <a:pt x="228" y="597"/>
                      <a:pt x="263" y="610"/>
                      <a:pt x="297" y="610"/>
                    </a:cubicBezTo>
                    <a:cubicBezTo>
                      <a:pt x="463" y="610"/>
                      <a:pt x="624" y="317"/>
                      <a:pt x="624" y="317"/>
                    </a:cubicBezTo>
                    <a:cubicBezTo>
                      <a:pt x="624" y="317"/>
                      <a:pt x="331" y="34"/>
                      <a:pt x="1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8102931" y="788716"/>
                <a:ext cx="68900" cy="64455"/>
              </a:xfrm>
              <a:custGeom>
                <a:avLst/>
                <a:gdLst/>
                <a:ahLst/>
                <a:cxnLst/>
                <a:rect l="l" t="t" r="r" b="b"/>
                <a:pathLst>
                  <a:path w="744" h="696" extrusionOk="0">
                    <a:moveTo>
                      <a:pt x="259" y="0"/>
                    </a:moveTo>
                    <a:cubicBezTo>
                      <a:pt x="259" y="0"/>
                      <a:pt x="0" y="534"/>
                      <a:pt x="173" y="668"/>
                    </a:cubicBezTo>
                    <a:cubicBezTo>
                      <a:pt x="198" y="687"/>
                      <a:pt x="227" y="695"/>
                      <a:pt x="259" y="695"/>
                    </a:cubicBezTo>
                    <a:cubicBezTo>
                      <a:pt x="451" y="695"/>
                      <a:pt x="743" y="393"/>
                      <a:pt x="743" y="393"/>
                    </a:cubicBezTo>
                    <a:cubicBezTo>
                      <a:pt x="580" y="179"/>
                      <a:pt x="259" y="0"/>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5"/>
              <p:cNvSpPr/>
              <p:nvPr/>
            </p:nvSpPr>
            <p:spPr>
              <a:xfrm>
                <a:off x="8177480" y="845947"/>
                <a:ext cx="52231" cy="52323"/>
              </a:xfrm>
              <a:custGeom>
                <a:avLst/>
                <a:gdLst/>
                <a:ahLst/>
                <a:cxnLst/>
                <a:rect l="l" t="t" r="r" b="b"/>
                <a:pathLst>
                  <a:path w="564" h="565" extrusionOk="0">
                    <a:moveTo>
                      <a:pt x="207" y="0"/>
                    </a:moveTo>
                    <a:cubicBezTo>
                      <a:pt x="207" y="0"/>
                      <a:pt x="207" y="0"/>
                      <a:pt x="207" y="0"/>
                    </a:cubicBezTo>
                    <a:cubicBezTo>
                      <a:pt x="207" y="0"/>
                      <a:pt x="1" y="371"/>
                      <a:pt x="161" y="527"/>
                    </a:cubicBezTo>
                    <a:cubicBezTo>
                      <a:pt x="188" y="553"/>
                      <a:pt x="218" y="564"/>
                      <a:pt x="248" y="564"/>
                    </a:cubicBezTo>
                    <a:cubicBezTo>
                      <a:pt x="396" y="564"/>
                      <a:pt x="563" y="304"/>
                      <a:pt x="563" y="304"/>
                    </a:cubicBezTo>
                    <a:cubicBezTo>
                      <a:pt x="563" y="304"/>
                      <a:pt x="327" y="0"/>
                      <a:pt x="2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5"/>
              <p:cNvSpPr/>
              <p:nvPr/>
            </p:nvSpPr>
            <p:spPr>
              <a:xfrm>
                <a:off x="7843355" y="705555"/>
                <a:ext cx="317366" cy="373023"/>
              </a:xfrm>
              <a:custGeom>
                <a:avLst/>
                <a:gdLst/>
                <a:ahLst/>
                <a:cxnLst/>
                <a:rect l="l" t="t" r="r" b="b"/>
                <a:pathLst>
                  <a:path w="3427" h="4028" extrusionOk="0">
                    <a:moveTo>
                      <a:pt x="843" y="1"/>
                    </a:moveTo>
                    <a:cubicBezTo>
                      <a:pt x="832" y="1"/>
                      <a:pt x="820" y="2"/>
                      <a:pt x="809" y="6"/>
                    </a:cubicBezTo>
                    <a:cubicBezTo>
                      <a:pt x="736" y="26"/>
                      <a:pt x="704" y="107"/>
                      <a:pt x="682" y="179"/>
                    </a:cubicBezTo>
                    <a:cubicBezTo>
                      <a:pt x="561" y="566"/>
                      <a:pt x="136" y="1371"/>
                      <a:pt x="31" y="1761"/>
                    </a:cubicBezTo>
                    <a:cubicBezTo>
                      <a:pt x="16" y="1820"/>
                      <a:pt x="0" y="1879"/>
                      <a:pt x="3" y="1940"/>
                    </a:cubicBezTo>
                    <a:cubicBezTo>
                      <a:pt x="5" y="1994"/>
                      <a:pt x="22" y="2048"/>
                      <a:pt x="41" y="2100"/>
                    </a:cubicBezTo>
                    <a:cubicBezTo>
                      <a:pt x="161" y="2448"/>
                      <a:pt x="497" y="2408"/>
                      <a:pt x="646" y="2748"/>
                    </a:cubicBezTo>
                    <a:cubicBezTo>
                      <a:pt x="781" y="3055"/>
                      <a:pt x="1048" y="3364"/>
                      <a:pt x="1310" y="3574"/>
                    </a:cubicBezTo>
                    <a:cubicBezTo>
                      <a:pt x="1380" y="3630"/>
                      <a:pt x="1631" y="3769"/>
                      <a:pt x="1839" y="3884"/>
                    </a:cubicBezTo>
                    <a:cubicBezTo>
                      <a:pt x="1908" y="3881"/>
                      <a:pt x="1976" y="3879"/>
                      <a:pt x="2044" y="3879"/>
                    </a:cubicBezTo>
                    <a:cubicBezTo>
                      <a:pt x="2426" y="3879"/>
                      <a:pt x="2799" y="3928"/>
                      <a:pt x="3163" y="4028"/>
                    </a:cubicBezTo>
                    <a:cubicBezTo>
                      <a:pt x="3287" y="3934"/>
                      <a:pt x="3426" y="3847"/>
                      <a:pt x="3367" y="3751"/>
                    </a:cubicBezTo>
                    <a:cubicBezTo>
                      <a:pt x="3150" y="3403"/>
                      <a:pt x="2219" y="2107"/>
                      <a:pt x="1268" y="1778"/>
                    </a:cubicBezTo>
                    <a:cubicBezTo>
                      <a:pt x="1238" y="1768"/>
                      <a:pt x="1224" y="1732"/>
                      <a:pt x="1217" y="1702"/>
                    </a:cubicBezTo>
                    <a:cubicBezTo>
                      <a:pt x="1207" y="1664"/>
                      <a:pt x="1221" y="1624"/>
                      <a:pt x="1234" y="1587"/>
                    </a:cubicBezTo>
                    <a:cubicBezTo>
                      <a:pt x="1389" y="1104"/>
                      <a:pt x="1310" y="552"/>
                      <a:pt x="1026" y="133"/>
                    </a:cubicBezTo>
                    <a:cubicBezTo>
                      <a:pt x="982" y="69"/>
                      <a:pt x="916" y="1"/>
                      <a:pt x="84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159"/>
        <p:cNvGrpSpPr/>
        <p:nvPr/>
      </p:nvGrpSpPr>
      <p:grpSpPr>
        <a:xfrm>
          <a:off x="0" y="0"/>
          <a:ext cx="0" cy="0"/>
          <a:chOff x="0" y="0"/>
          <a:chExt cx="0" cy="0"/>
        </a:xfrm>
      </p:grpSpPr>
      <p:sp>
        <p:nvSpPr>
          <p:cNvPr id="3160" name="Google Shape;3160;p56"/>
          <p:cNvSpPr/>
          <p:nvPr/>
        </p:nvSpPr>
        <p:spPr>
          <a:xfrm>
            <a:off x="-39300" y="4025500"/>
            <a:ext cx="9222600" cy="324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6"/>
          <p:cNvSpPr/>
          <p:nvPr/>
        </p:nvSpPr>
        <p:spPr>
          <a:xfrm>
            <a:off x="-39250" y="4099425"/>
            <a:ext cx="9222504" cy="1124075"/>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6"/>
          <p:cNvSpPr/>
          <p:nvPr/>
        </p:nvSpPr>
        <p:spPr>
          <a:xfrm>
            <a:off x="-1220325" y="4505728"/>
            <a:ext cx="11005430" cy="912133"/>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FAF1E7">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6"/>
          <p:cNvSpPr/>
          <p:nvPr/>
        </p:nvSpPr>
        <p:spPr>
          <a:xfrm>
            <a:off x="2319425" y="1619600"/>
            <a:ext cx="1318200" cy="1318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6"/>
          <p:cNvSpPr txBox="1">
            <a:spLocks noGrp="1"/>
          </p:cNvSpPr>
          <p:nvPr>
            <p:ph type="title"/>
          </p:nvPr>
        </p:nvSpPr>
        <p:spPr>
          <a:xfrm>
            <a:off x="3943200" y="1700575"/>
            <a:ext cx="44748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name</a:t>
            </a:r>
            <a:endParaRPr/>
          </a:p>
        </p:txBody>
      </p:sp>
      <p:sp>
        <p:nvSpPr>
          <p:cNvPr id="3165" name="Google Shape;3165;p56"/>
          <p:cNvSpPr txBox="1">
            <a:spLocks noGrp="1"/>
          </p:cNvSpPr>
          <p:nvPr>
            <p:ph type="title" idx="2"/>
          </p:nvPr>
        </p:nvSpPr>
        <p:spPr>
          <a:xfrm>
            <a:off x="2432975" y="1896500"/>
            <a:ext cx="1091100" cy="76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166" name="Google Shape;3166;p56"/>
          <p:cNvSpPr txBox="1">
            <a:spLocks noGrp="1"/>
          </p:cNvSpPr>
          <p:nvPr>
            <p:ph type="subTitle" idx="1"/>
          </p:nvPr>
        </p:nvSpPr>
        <p:spPr>
          <a:xfrm>
            <a:off x="3943200" y="2563100"/>
            <a:ext cx="4474800" cy="37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3167" name="Google Shape;3167;p56"/>
          <p:cNvSpPr/>
          <p:nvPr/>
        </p:nvSpPr>
        <p:spPr>
          <a:xfrm>
            <a:off x="1930303" y="780864"/>
            <a:ext cx="674659" cy="359674"/>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8" name="Google Shape;3168;p56"/>
          <p:cNvGrpSpPr/>
          <p:nvPr/>
        </p:nvGrpSpPr>
        <p:grpSpPr>
          <a:xfrm flipH="1">
            <a:off x="7795422" y="4350093"/>
            <a:ext cx="746350" cy="696203"/>
            <a:chOff x="897097" y="4099418"/>
            <a:chExt cx="746350" cy="696203"/>
          </a:xfrm>
        </p:grpSpPr>
        <p:sp>
          <p:nvSpPr>
            <p:cNvPr id="3169" name="Google Shape;3169;p56"/>
            <p:cNvSpPr/>
            <p:nvPr/>
          </p:nvSpPr>
          <p:spPr>
            <a:xfrm>
              <a:off x="971830" y="4624113"/>
              <a:ext cx="5025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0" name="Google Shape;3170;p56"/>
            <p:cNvGrpSpPr/>
            <p:nvPr/>
          </p:nvGrpSpPr>
          <p:grpSpPr>
            <a:xfrm rot="-6077130">
              <a:off x="979663" y="4124981"/>
              <a:ext cx="581218" cy="645077"/>
              <a:chOff x="4401100" y="3175100"/>
              <a:chExt cx="110850" cy="123025"/>
            </a:xfrm>
          </p:grpSpPr>
          <p:sp>
            <p:nvSpPr>
              <p:cNvPr id="3171" name="Google Shape;3171;p56"/>
              <p:cNvSpPr/>
              <p:nvPr/>
            </p:nvSpPr>
            <p:spPr>
              <a:xfrm>
                <a:off x="4401100" y="3175100"/>
                <a:ext cx="110850" cy="123000"/>
              </a:xfrm>
              <a:custGeom>
                <a:avLst/>
                <a:gdLst/>
                <a:ahLst/>
                <a:cxnLst/>
                <a:rect l="l" t="t" r="r" b="b"/>
                <a:pathLst>
                  <a:path w="4434" h="4920" extrusionOk="0">
                    <a:moveTo>
                      <a:pt x="3687" y="1"/>
                    </a:moveTo>
                    <a:cubicBezTo>
                      <a:pt x="3687" y="1"/>
                      <a:pt x="1686" y="273"/>
                      <a:pt x="796" y="1711"/>
                    </a:cubicBezTo>
                    <a:cubicBezTo>
                      <a:pt x="1" y="2997"/>
                      <a:pt x="740" y="4558"/>
                      <a:pt x="906" y="4874"/>
                    </a:cubicBezTo>
                    <a:lnTo>
                      <a:pt x="944" y="4919"/>
                    </a:lnTo>
                    <a:cubicBezTo>
                      <a:pt x="1300" y="4897"/>
                      <a:pt x="3018" y="4718"/>
                      <a:pt x="3704" y="3372"/>
                    </a:cubicBezTo>
                    <a:cubicBezTo>
                      <a:pt x="4433" y="1939"/>
                      <a:pt x="3754" y="170"/>
                      <a:pt x="3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6"/>
              <p:cNvSpPr/>
              <p:nvPr/>
            </p:nvSpPr>
            <p:spPr>
              <a:xfrm>
                <a:off x="4409225" y="3241825"/>
                <a:ext cx="89525" cy="56275"/>
              </a:xfrm>
              <a:custGeom>
                <a:avLst/>
                <a:gdLst/>
                <a:ahLst/>
                <a:cxnLst/>
                <a:rect l="l" t="t" r="r" b="b"/>
                <a:pathLst>
                  <a:path w="3581" h="2251" extrusionOk="0">
                    <a:moveTo>
                      <a:pt x="134" y="0"/>
                    </a:moveTo>
                    <a:lnTo>
                      <a:pt x="134" y="0"/>
                    </a:lnTo>
                    <a:cubicBezTo>
                      <a:pt x="0" y="1009"/>
                      <a:pt x="455" y="1965"/>
                      <a:pt x="581" y="2205"/>
                    </a:cubicBezTo>
                    <a:lnTo>
                      <a:pt x="619" y="2250"/>
                    </a:lnTo>
                    <a:cubicBezTo>
                      <a:pt x="975" y="2228"/>
                      <a:pt x="2693" y="2049"/>
                      <a:pt x="3379" y="703"/>
                    </a:cubicBezTo>
                    <a:cubicBezTo>
                      <a:pt x="3465" y="535"/>
                      <a:pt x="3530" y="361"/>
                      <a:pt x="3581" y="185"/>
                    </a:cubicBezTo>
                    <a:lnTo>
                      <a:pt x="3581" y="185"/>
                    </a:lnTo>
                    <a:cubicBezTo>
                      <a:pt x="3167" y="552"/>
                      <a:pt x="2529" y="983"/>
                      <a:pt x="1820" y="983"/>
                    </a:cubicBezTo>
                    <a:cubicBezTo>
                      <a:pt x="1277" y="983"/>
                      <a:pt x="692" y="73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6"/>
              <p:cNvSpPr/>
              <p:nvPr/>
            </p:nvSpPr>
            <p:spPr>
              <a:xfrm>
                <a:off x="4440075" y="3210600"/>
                <a:ext cx="44675" cy="60275"/>
              </a:xfrm>
              <a:custGeom>
                <a:avLst/>
                <a:gdLst/>
                <a:ahLst/>
                <a:cxnLst/>
                <a:rect l="l" t="t" r="r" b="b"/>
                <a:pathLst>
                  <a:path w="1787" h="2411" extrusionOk="0">
                    <a:moveTo>
                      <a:pt x="1480" y="0"/>
                    </a:moveTo>
                    <a:cubicBezTo>
                      <a:pt x="1236" y="0"/>
                      <a:pt x="824" y="401"/>
                      <a:pt x="495" y="977"/>
                    </a:cubicBezTo>
                    <a:cubicBezTo>
                      <a:pt x="123" y="1632"/>
                      <a:pt x="1" y="2263"/>
                      <a:pt x="221" y="2388"/>
                    </a:cubicBezTo>
                    <a:cubicBezTo>
                      <a:pt x="246" y="2403"/>
                      <a:pt x="276" y="2410"/>
                      <a:pt x="308" y="2410"/>
                    </a:cubicBezTo>
                    <a:cubicBezTo>
                      <a:pt x="551" y="2410"/>
                      <a:pt x="964" y="2009"/>
                      <a:pt x="1291" y="1432"/>
                    </a:cubicBezTo>
                    <a:cubicBezTo>
                      <a:pt x="1664" y="778"/>
                      <a:pt x="1787" y="147"/>
                      <a:pt x="1567" y="22"/>
                    </a:cubicBezTo>
                    <a:cubicBezTo>
                      <a:pt x="1541" y="7"/>
                      <a:pt x="1512" y="0"/>
                      <a:pt x="1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4424400" y="3175125"/>
                <a:ext cx="68800" cy="123000"/>
              </a:xfrm>
              <a:custGeom>
                <a:avLst/>
                <a:gdLst/>
                <a:ahLst/>
                <a:cxnLst/>
                <a:rect l="l" t="t" r="r" b="b"/>
                <a:pathLst>
                  <a:path w="2752" h="4920" extrusionOk="0">
                    <a:moveTo>
                      <a:pt x="2752" y="1"/>
                    </a:moveTo>
                    <a:cubicBezTo>
                      <a:pt x="2747" y="2"/>
                      <a:pt x="2733" y="4"/>
                      <a:pt x="2712" y="7"/>
                    </a:cubicBezTo>
                    <a:cubicBezTo>
                      <a:pt x="2041" y="2089"/>
                      <a:pt x="547" y="4184"/>
                      <a:pt x="1" y="4907"/>
                    </a:cubicBezTo>
                    <a:lnTo>
                      <a:pt x="11" y="4919"/>
                    </a:lnTo>
                    <a:cubicBezTo>
                      <a:pt x="19" y="4919"/>
                      <a:pt x="29" y="4918"/>
                      <a:pt x="37" y="4918"/>
                    </a:cubicBezTo>
                    <a:cubicBezTo>
                      <a:pt x="592" y="4179"/>
                      <a:pt x="2085" y="2082"/>
                      <a:pt x="2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4449900" y="3182425"/>
                <a:ext cx="52150" cy="36900"/>
              </a:xfrm>
              <a:custGeom>
                <a:avLst/>
                <a:gdLst/>
                <a:ahLst/>
                <a:cxnLst/>
                <a:rect l="l" t="t" r="r" b="b"/>
                <a:pathLst>
                  <a:path w="2086" h="1476" extrusionOk="0">
                    <a:moveTo>
                      <a:pt x="682" y="0"/>
                    </a:moveTo>
                    <a:cubicBezTo>
                      <a:pt x="465" y="86"/>
                      <a:pt x="232" y="194"/>
                      <a:pt x="1" y="329"/>
                    </a:cubicBezTo>
                    <a:lnTo>
                      <a:pt x="2085" y="1475"/>
                    </a:lnTo>
                    <a:cubicBezTo>
                      <a:pt x="2081" y="1201"/>
                      <a:pt x="2050" y="938"/>
                      <a:pt x="2008" y="704"/>
                    </a:cubicBezTo>
                    <a:lnTo>
                      <a:pt x="6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4412450" y="3260425"/>
                <a:ext cx="51525" cy="34625"/>
              </a:xfrm>
              <a:custGeom>
                <a:avLst/>
                <a:gdLst/>
                <a:ahLst/>
                <a:cxnLst/>
                <a:rect l="l" t="t" r="r" b="b"/>
                <a:pathLst>
                  <a:path w="2061" h="1385" extrusionOk="0">
                    <a:moveTo>
                      <a:pt x="1" y="0"/>
                    </a:moveTo>
                    <a:lnTo>
                      <a:pt x="1" y="0"/>
                    </a:lnTo>
                    <a:cubicBezTo>
                      <a:pt x="34" y="294"/>
                      <a:pt x="101" y="564"/>
                      <a:pt x="175" y="793"/>
                    </a:cubicBezTo>
                    <a:lnTo>
                      <a:pt x="1249" y="1384"/>
                    </a:lnTo>
                    <a:cubicBezTo>
                      <a:pt x="1501" y="1324"/>
                      <a:pt x="1782" y="1231"/>
                      <a:pt x="2061" y="1092"/>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4465950" y="3218450"/>
                <a:ext cx="14075" cy="9650"/>
              </a:xfrm>
              <a:custGeom>
                <a:avLst/>
                <a:gdLst/>
                <a:ahLst/>
                <a:cxnLst/>
                <a:rect l="l" t="t" r="r" b="b"/>
                <a:pathLst>
                  <a:path w="563" h="386" extrusionOk="0">
                    <a:moveTo>
                      <a:pt x="110" y="0"/>
                    </a:moveTo>
                    <a:cubicBezTo>
                      <a:pt x="96" y="0"/>
                      <a:pt x="83" y="1"/>
                      <a:pt x="70" y="2"/>
                    </a:cubicBezTo>
                    <a:cubicBezTo>
                      <a:pt x="35" y="5"/>
                      <a:pt x="0" y="35"/>
                      <a:pt x="5" y="75"/>
                    </a:cubicBezTo>
                    <a:cubicBezTo>
                      <a:pt x="7" y="107"/>
                      <a:pt x="34" y="140"/>
                      <a:pt x="71" y="140"/>
                    </a:cubicBezTo>
                    <a:cubicBezTo>
                      <a:pt x="73" y="140"/>
                      <a:pt x="75" y="140"/>
                      <a:pt x="77" y="140"/>
                    </a:cubicBezTo>
                    <a:cubicBezTo>
                      <a:pt x="89" y="139"/>
                      <a:pt x="101" y="138"/>
                      <a:pt x="114" y="138"/>
                    </a:cubicBezTo>
                    <a:cubicBezTo>
                      <a:pt x="123" y="138"/>
                      <a:pt x="131" y="138"/>
                      <a:pt x="140" y="139"/>
                    </a:cubicBezTo>
                    <a:lnTo>
                      <a:pt x="143" y="139"/>
                    </a:lnTo>
                    <a:cubicBezTo>
                      <a:pt x="148" y="140"/>
                      <a:pt x="153" y="140"/>
                      <a:pt x="159" y="142"/>
                    </a:cubicBezTo>
                    <a:cubicBezTo>
                      <a:pt x="169" y="143"/>
                      <a:pt x="181" y="145"/>
                      <a:pt x="191" y="148"/>
                    </a:cubicBezTo>
                    <a:cubicBezTo>
                      <a:pt x="202" y="150"/>
                      <a:pt x="211" y="153"/>
                      <a:pt x="219" y="158"/>
                    </a:cubicBezTo>
                    <a:cubicBezTo>
                      <a:pt x="221" y="158"/>
                      <a:pt x="221" y="158"/>
                      <a:pt x="222" y="159"/>
                    </a:cubicBezTo>
                    <a:lnTo>
                      <a:pt x="223" y="159"/>
                    </a:lnTo>
                    <a:cubicBezTo>
                      <a:pt x="228" y="161"/>
                      <a:pt x="233" y="163"/>
                      <a:pt x="238" y="164"/>
                    </a:cubicBezTo>
                    <a:cubicBezTo>
                      <a:pt x="257" y="171"/>
                      <a:pt x="276" y="181"/>
                      <a:pt x="294" y="194"/>
                    </a:cubicBezTo>
                    <a:cubicBezTo>
                      <a:pt x="297" y="196"/>
                      <a:pt x="300" y="197"/>
                      <a:pt x="304" y="200"/>
                    </a:cubicBezTo>
                    <a:cubicBezTo>
                      <a:pt x="305" y="201"/>
                      <a:pt x="307" y="202"/>
                      <a:pt x="310" y="205"/>
                    </a:cubicBezTo>
                    <a:cubicBezTo>
                      <a:pt x="320" y="211"/>
                      <a:pt x="327" y="218"/>
                      <a:pt x="335" y="225"/>
                    </a:cubicBezTo>
                    <a:cubicBezTo>
                      <a:pt x="352" y="238"/>
                      <a:pt x="367" y="254"/>
                      <a:pt x="383" y="272"/>
                    </a:cubicBezTo>
                    <a:lnTo>
                      <a:pt x="385" y="274"/>
                    </a:lnTo>
                    <a:lnTo>
                      <a:pt x="387" y="275"/>
                    </a:lnTo>
                    <a:cubicBezTo>
                      <a:pt x="390" y="279"/>
                      <a:pt x="393" y="283"/>
                      <a:pt x="397" y="287"/>
                    </a:cubicBezTo>
                    <a:cubicBezTo>
                      <a:pt x="404" y="294"/>
                      <a:pt x="410" y="304"/>
                      <a:pt x="416" y="311"/>
                    </a:cubicBezTo>
                    <a:cubicBezTo>
                      <a:pt x="432" y="332"/>
                      <a:pt x="447" y="356"/>
                      <a:pt x="468" y="371"/>
                    </a:cubicBezTo>
                    <a:cubicBezTo>
                      <a:pt x="480" y="380"/>
                      <a:pt x="492" y="385"/>
                      <a:pt x="505" y="385"/>
                    </a:cubicBezTo>
                    <a:cubicBezTo>
                      <a:pt x="513" y="385"/>
                      <a:pt x="522" y="383"/>
                      <a:pt x="530" y="378"/>
                    </a:cubicBezTo>
                    <a:cubicBezTo>
                      <a:pt x="549" y="370"/>
                      <a:pt x="562" y="347"/>
                      <a:pt x="561" y="326"/>
                    </a:cubicBezTo>
                    <a:cubicBezTo>
                      <a:pt x="556" y="267"/>
                      <a:pt x="515" y="217"/>
                      <a:pt x="477" y="174"/>
                    </a:cubicBezTo>
                    <a:cubicBezTo>
                      <a:pt x="442" y="135"/>
                      <a:pt x="403" y="102"/>
                      <a:pt x="358" y="73"/>
                    </a:cubicBezTo>
                    <a:cubicBezTo>
                      <a:pt x="285" y="27"/>
                      <a:pt x="197" y="0"/>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4462050" y="3226300"/>
                <a:ext cx="14075" cy="9625"/>
              </a:xfrm>
              <a:custGeom>
                <a:avLst/>
                <a:gdLst/>
                <a:ahLst/>
                <a:cxnLst/>
                <a:rect l="l" t="t" r="r" b="b"/>
                <a:pathLst>
                  <a:path w="563" h="385" extrusionOk="0">
                    <a:moveTo>
                      <a:pt x="109" y="0"/>
                    </a:moveTo>
                    <a:cubicBezTo>
                      <a:pt x="96" y="0"/>
                      <a:pt x="83" y="1"/>
                      <a:pt x="70" y="2"/>
                    </a:cubicBezTo>
                    <a:cubicBezTo>
                      <a:pt x="35" y="6"/>
                      <a:pt x="1" y="36"/>
                      <a:pt x="5" y="75"/>
                    </a:cubicBezTo>
                    <a:cubicBezTo>
                      <a:pt x="7" y="108"/>
                      <a:pt x="35" y="141"/>
                      <a:pt x="71" y="141"/>
                    </a:cubicBezTo>
                    <a:cubicBezTo>
                      <a:pt x="73" y="141"/>
                      <a:pt x="76" y="141"/>
                      <a:pt x="78" y="141"/>
                    </a:cubicBezTo>
                    <a:cubicBezTo>
                      <a:pt x="90" y="140"/>
                      <a:pt x="102" y="139"/>
                      <a:pt x="114" y="139"/>
                    </a:cubicBezTo>
                    <a:cubicBezTo>
                      <a:pt x="123" y="139"/>
                      <a:pt x="132" y="140"/>
                      <a:pt x="141" y="140"/>
                    </a:cubicBezTo>
                    <a:lnTo>
                      <a:pt x="144" y="140"/>
                    </a:lnTo>
                    <a:cubicBezTo>
                      <a:pt x="148" y="141"/>
                      <a:pt x="153" y="141"/>
                      <a:pt x="157" y="142"/>
                    </a:cubicBezTo>
                    <a:cubicBezTo>
                      <a:pt x="168" y="144"/>
                      <a:pt x="180" y="146"/>
                      <a:pt x="191" y="149"/>
                    </a:cubicBezTo>
                    <a:cubicBezTo>
                      <a:pt x="200" y="151"/>
                      <a:pt x="209" y="155"/>
                      <a:pt x="219" y="158"/>
                    </a:cubicBezTo>
                    <a:lnTo>
                      <a:pt x="223" y="158"/>
                    </a:lnTo>
                    <a:cubicBezTo>
                      <a:pt x="228" y="161"/>
                      <a:pt x="232" y="162"/>
                      <a:pt x="237" y="163"/>
                    </a:cubicBezTo>
                    <a:cubicBezTo>
                      <a:pt x="256" y="171"/>
                      <a:pt x="275" y="182"/>
                      <a:pt x="292" y="193"/>
                    </a:cubicBezTo>
                    <a:cubicBezTo>
                      <a:pt x="296" y="196"/>
                      <a:pt x="299" y="197"/>
                      <a:pt x="303" y="199"/>
                    </a:cubicBezTo>
                    <a:cubicBezTo>
                      <a:pt x="305" y="201"/>
                      <a:pt x="307" y="202"/>
                      <a:pt x="310" y="204"/>
                    </a:cubicBezTo>
                    <a:cubicBezTo>
                      <a:pt x="318" y="212"/>
                      <a:pt x="326" y="218"/>
                      <a:pt x="334" y="224"/>
                    </a:cubicBezTo>
                    <a:cubicBezTo>
                      <a:pt x="351" y="239"/>
                      <a:pt x="367" y="254"/>
                      <a:pt x="382" y="271"/>
                    </a:cubicBezTo>
                    <a:lnTo>
                      <a:pt x="384" y="274"/>
                    </a:lnTo>
                    <a:lnTo>
                      <a:pt x="386" y="275"/>
                    </a:lnTo>
                    <a:cubicBezTo>
                      <a:pt x="390" y="279"/>
                      <a:pt x="393" y="282"/>
                      <a:pt x="396" y="286"/>
                    </a:cubicBezTo>
                    <a:cubicBezTo>
                      <a:pt x="403" y="294"/>
                      <a:pt x="409" y="303"/>
                      <a:pt x="416" y="311"/>
                    </a:cubicBezTo>
                    <a:cubicBezTo>
                      <a:pt x="431" y="332"/>
                      <a:pt x="447" y="355"/>
                      <a:pt x="467" y="370"/>
                    </a:cubicBezTo>
                    <a:cubicBezTo>
                      <a:pt x="480" y="379"/>
                      <a:pt x="492" y="385"/>
                      <a:pt x="506" y="385"/>
                    </a:cubicBezTo>
                    <a:cubicBezTo>
                      <a:pt x="513" y="385"/>
                      <a:pt x="521" y="383"/>
                      <a:pt x="530" y="378"/>
                    </a:cubicBezTo>
                    <a:cubicBezTo>
                      <a:pt x="549" y="370"/>
                      <a:pt x="563" y="348"/>
                      <a:pt x="562" y="327"/>
                    </a:cubicBezTo>
                    <a:cubicBezTo>
                      <a:pt x="557" y="269"/>
                      <a:pt x="515" y="218"/>
                      <a:pt x="478" y="174"/>
                    </a:cubicBezTo>
                    <a:cubicBezTo>
                      <a:pt x="443" y="136"/>
                      <a:pt x="403" y="102"/>
                      <a:pt x="359" y="74"/>
                    </a:cubicBezTo>
                    <a:cubicBezTo>
                      <a:pt x="285" y="28"/>
                      <a:pt x="197"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4451900" y="3243725"/>
                <a:ext cx="14075" cy="9650"/>
              </a:xfrm>
              <a:custGeom>
                <a:avLst/>
                <a:gdLst/>
                <a:ahLst/>
                <a:cxnLst/>
                <a:rect l="l" t="t" r="r" b="b"/>
                <a:pathLst>
                  <a:path w="563" h="386" extrusionOk="0">
                    <a:moveTo>
                      <a:pt x="58" y="1"/>
                    </a:moveTo>
                    <a:cubicBezTo>
                      <a:pt x="49" y="1"/>
                      <a:pt x="41" y="3"/>
                      <a:pt x="33" y="8"/>
                    </a:cubicBezTo>
                    <a:cubicBezTo>
                      <a:pt x="14" y="15"/>
                      <a:pt x="1" y="38"/>
                      <a:pt x="2" y="60"/>
                    </a:cubicBezTo>
                    <a:cubicBezTo>
                      <a:pt x="7" y="118"/>
                      <a:pt x="48" y="169"/>
                      <a:pt x="86" y="211"/>
                    </a:cubicBezTo>
                    <a:cubicBezTo>
                      <a:pt x="121" y="251"/>
                      <a:pt x="161" y="284"/>
                      <a:pt x="205" y="313"/>
                    </a:cubicBezTo>
                    <a:cubicBezTo>
                      <a:pt x="278" y="359"/>
                      <a:pt x="366" y="385"/>
                      <a:pt x="453" y="385"/>
                    </a:cubicBezTo>
                    <a:cubicBezTo>
                      <a:pt x="467" y="385"/>
                      <a:pt x="480" y="384"/>
                      <a:pt x="493" y="383"/>
                    </a:cubicBezTo>
                    <a:cubicBezTo>
                      <a:pt x="529" y="380"/>
                      <a:pt x="562" y="350"/>
                      <a:pt x="558" y="311"/>
                    </a:cubicBezTo>
                    <a:cubicBezTo>
                      <a:pt x="556" y="277"/>
                      <a:pt x="528" y="245"/>
                      <a:pt x="492" y="245"/>
                    </a:cubicBezTo>
                    <a:cubicBezTo>
                      <a:pt x="490" y="245"/>
                      <a:pt x="488" y="245"/>
                      <a:pt x="486" y="245"/>
                    </a:cubicBezTo>
                    <a:cubicBezTo>
                      <a:pt x="474" y="247"/>
                      <a:pt x="461" y="247"/>
                      <a:pt x="449" y="247"/>
                    </a:cubicBezTo>
                    <a:cubicBezTo>
                      <a:pt x="440" y="247"/>
                      <a:pt x="432" y="247"/>
                      <a:pt x="422" y="246"/>
                    </a:cubicBezTo>
                    <a:lnTo>
                      <a:pt x="420" y="246"/>
                    </a:lnTo>
                    <a:cubicBezTo>
                      <a:pt x="415" y="245"/>
                      <a:pt x="410" y="245"/>
                      <a:pt x="405" y="243"/>
                    </a:cubicBezTo>
                    <a:cubicBezTo>
                      <a:pt x="394" y="242"/>
                      <a:pt x="382" y="240"/>
                      <a:pt x="372" y="237"/>
                    </a:cubicBezTo>
                    <a:cubicBezTo>
                      <a:pt x="361" y="234"/>
                      <a:pt x="353" y="232"/>
                      <a:pt x="344" y="228"/>
                    </a:cubicBezTo>
                    <a:lnTo>
                      <a:pt x="340" y="228"/>
                    </a:lnTo>
                    <a:cubicBezTo>
                      <a:pt x="334" y="226"/>
                      <a:pt x="330" y="224"/>
                      <a:pt x="325" y="223"/>
                    </a:cubicBezTo>
                    <a:cubicBezTo>
                      <a:pt x="305" y="215"/>
                      <a:pt x="287" y="205"/>
                      <a:pt x="269" y="194"/>
                    </a:cubicBezTo>
                    <a:cubicBezTo>
                      <a:pt x="266" y="190"/>
                      <a:pt x="263" y="189"/>
                      <a:pt x="260" y="186"/>
                    </a:cubicBezTo>
                    <a:cubicBezTo>
                      <a:pt x="258" y="185"/>
                      <a:pt x="256" y="184"/>
                      <a:pt x="252" y="181"/>
                    </a:cubicBezTo>
                    <a:cubicBezTo>
                      <a:pt x="243" y="175"/>
                      <a:pt x="236" y="169"/>
                      <a:pt x="229" y="162"/>
                    </a:cubicBezTo>
                    <a:cubicBezTo>
                      <a:pt x="211" y="148"/>
                      <a:pt x="195" y="132"/>
                      <a:pt x="180" y="116"/>
                    </a:cubicBezTo>
                    <a:lnTo>
                      <a:pt x="178" y="113"/>
                    </a:lnTo>
                    <a:lnTo>
                      <a:pt x="176" y="112"/>
                    </a:lnTo>
                    <a:cubicBezTo>
                      <a:pt x="173" y="107"/>
                      <a:pt x="170" y="103"/>
                      <a:pt x="165" y="99"/>
                    </a:cubicBezTo>
                    <a:cubicBezTo>
                      <a:pt x="159" y="92"/>
                      <a:pt x="153" y="83"/>
                      <a:pt x="147" y="75"/>
                    </a:cubicBezTo>
                    <a:cubicBezTo>
                      <a:pt x="131" y="55"/>
                      <a:pt x="116" y="31"/>
                      <a:pt x="95" y="15"/>
                    </a:cubicBezTo>
                    <a:cubicBezTo>
                      <a:pt x="83" y="6"/>
                      <a:pt x="70" y="1"/>
                      <a:pt x="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6"/>
              <p:cNvSpPr/>
              <p:nvPr/>
            </p:nvSpPr>
            <p:spPr>
              <a:xfrm>
                <a:off x="4447275" y="3251075"/>
                <a:ext cx="14050" cy="9625"/>
              </a:xfrm>
              <a:custGeom>
                <a:avLst/>
                <a:gdLst/>
                <a:ahLst/>
                <a:cxnLst/>
                <a:rect l="l" t="t" r="r" b="b"/>
                <a:pathLst>
                  <a:path w="562" h="385" extrusionOk="0">
                    <a:moveTo>
                      <a:pt x="56" y="0"/>
                    </a:moveTo>
                    <a:cubicBezTo>
                      <a:pt x="48" y="0"/>
                      <a:pt x="40" y="2"/>
                      <a:pt x="32" y="6"/>
                    </a:cubicBezTo>
                    <a:cubicBezTo>
                      <a:pt x="14" y="15"/>
                      <a:pt x="0" y="36"/>
                      <a:pt x="1" y="58"/>
                    </a:cubicBezTo>
                    <a:cubicBezTo>
                      <a:pt x="6" y="117"/>
                      <a:pt x="48" y="167"/>
                      <a:pt x="85" y="211"/>
                    </a:cubicBezTo>
                    <a:cubicBezTo>
                      <a:pt x="120" y="249"/>
                      <a:pt x="161" y="283"/>
                      <a:pt x="204" y="311"/>
                    </a:cubicBezTo>
                    <a:cubicBezTo>
                      <a:pt x="278" y="357"/>
                      <a:pt x="367" y="384"/>
                      <a:pt x="454" y="384"/>
                    </a:cubicBezTo>
                    <a:cubicBezTo>
                      <a:pt x="467" y="384"/>
                      <a:pt x="480" y="384"/>
                      <a:pt x="492" y="383"/>
                    </a:cubicBezTo>
                    <a:cubicBezTo>
                      <a:pt x="529" y="378"/>
                      <a:pt x="562" y="348"/>
                      <a:pt x="559" y="310"/>
                    </a:cubicBezTo>
                    <a:cubicBezTo>
                      <a:pt x="556" y="277"/>
                      <a:pt x="528" y="243"/>
                      <a:pt x="492" y="243"/>
                    </a:cubicBezTo>
                    <a:cubicBezTo>
                      <a:pt x="490" y="243"/>
                      <a:pt x="488" y="243"/>
                      <a:pt x="486" y="244"/>
                    </a:cubicBezTo>
                    <a:cubicBezTo>
                      <a:pt x="475" y="245"/>
                      <a:pt x="463" y="246"/>
                      <a:pt x="452" y="246"/>
                    </a:cubicBezTo>
                    <a:cubicBezTo>
                      <a:pt x="442" y="246"/>
                      <a:pt x="432" y="246"/>
                      <a:pt x="422" y="245"/>
                    </a:cubicBezTo>
                    <a:lnTo>
                      <a:pt x="420" y="245"/>
                    </a:lnTo>
                    <a:cubicBezTo>
                      <a:pt x="415" y="244"/>
                      <a:pt x="410" y="244"/>
                      <a:pt x="404" y="243"/>
                    </a:cubicBezTo>
                    <a:cubicBezTo>
                      <a:pt x="394" y="241"/>
                      <a:pt x="382" y="238"/>
                      <a:pt x="372" y="236"/>
                    </a:cubicBezTo>
                    <a:cubicBezTo>
                      <a:pt x="362" y="233"/>
                      <a:pt x="352" y="231"/>
                      <a:pt x="343" y="227"/>
                    </a:cubicBezTo>
                    <a:lnTo>
                      <a:pt x="339" y="227"/>
                    </a:lnTo>
                    <a:cubicBezTo>
                      <a:pt x="334" y="224"/>
                      <a:pt x="330" y="223"/>
                      <a:pt x="325" y="222"/>
                    </a:cubicBezTo>
                    <a:cubicBezTo>
                      <a:pt x="306" y="214"/>
                      <a:pt x="286" y="203"/>
                      <a:pt x="270" y="192"/>
                    </a:cubicBezTo>
                    <a:cubicBezTo>
                      <a:pt x="265" y="189"/>
                      <a:pt x="262" y="188"/>
                      <a:pt x="259" y="186"/>
                    </a:cubicBezTo>
                    <a:cubicBezTo>
                      <a:pt x="257" y="185"/>
                      <a:pt x="255" y="183"/>
                      <a:pt x="252" y="180"/>
                    </a:cubicBezTo>
                    <a:cubicBezTo>
                      <a:pt x="244" y="174"/>
                      <a:pt x="235" y="167"/>
                      <a:pt x="228" y="161"/>
                    </a:cubicBezTo>
                    <a:cubicBezTo>
                      <a:pt x="212" y="146"/>
                      <a:pt x="195" y="131"/>
                      <a:pt x="179" y="114"/>
                    </a:cubicBezTo>
                    <a:lnTo>
                      <a:pt x="177" y="111"/>
                    </a:lnTo>
                    <a:lnTo>
                      <a:pt x="176" y="110"/>
                    </a:lnTo>
                    <a:cubicBezTo>
                      <a:pt x="172" y="107"/>
                      <a:pt x="169" y="103"/>
                      <a:pt x="166" y="99"/>
                    </a:cubicBezTo>
                    <a:cubicBezTo>
                      <a:pt x="159" y="90"/>
                      <a:pt x="152" y="82"/>
                      <a:pt x="146" y="74"/>
                    </a:cubicBezTo>
                    <a:cubicBezTo>
                      <a:pt x="131" y="53"/>
                      <a:pt x="115" y="30"/>
                      <a:pt x="94" y="15"/>
                    </a:cubicBezTo>
                    <a:cubicBezTo>
                      <a:pt x="82" y="6"/>
                      <a:pt x="69" y="0"/>
                      <a:pt x="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6"/>
              <p:cNvSpPr/>
              <p:nvPr/>
            </p:nvSpPr>
            <p:spPr>
              <a:xfrm>
                <a:off x="4444200" y="3258450"/>
                <a:ext cx="11800" cy="8050"/>
              </a:xfrm>
              <a:custGeom>
                <a:avLst/>
                <a:gdLst/>
                <a:ahLst/>
                <a:cxnLst/>
                <a:rect l="l" t="t" r="r" b="b"/>
                <a:pathLst>
                  <a:path w="472" h="322" extrusionOk="0">
                    <a:moveTo>
                      <a:pt x="48" y="1"/>
                    </a:moveTo>
                    <a:cubicBezTo>
                      <a:pt x="42" y="1"/>
                      <a:pt x="35" y="2"/>
                      <a:pt x="28" y="6"/>
                    </a:cubicBezTo>
                    <a:cubicBezTo>
                      <a:pt x="14" y="11"/>
                      <a:pt x="1" y="30"/>
                      <a:pt x="4" y="48"/>
                    </a:cubicBezTo>
                    <a:cubicBezTo>
                      <a:pt x="7" y="98"/>
                      <a:pt x="42" y="139"/>
                      <a:pt x="73" y="176"/>
                    </a:cubicBezTo>
                    <a:cubicBezTo>
                      <a:pt x="102" y="208"/>
                      <a:pt x="135" y="237"/>
                      <a:pt x="174" y="260"/>
                    </a:cubicBezTo>
                    <a:cubicBezTo>
                      <a:pt x="235" y="299"/>
                      <a:pt x="309" y="321"/>
                      <a:pt x="382" y="321"/>
                    </a:cubicBezTo>
                    <a:cubicBezTo>
                      <a:pt x="392" y="321"/>
                      <a:pt x="403" y="321"/>
                      <a:pt x="413" y="320"/>
                    </a:cubicBezTo>
                    <a:cubicBezTo>
                      <a:pt x="443" y="317"/>
                      <a:pt x="471" y="291"/>
                      <a:pt x="469" y="259"/>
                    </a:cubicBezTo>
                    <a:cubicBezTo>
                      <a:pt x="466" y="230"/>
                      <a:pt x="442" y="203"/>
                      <a:pt x="411" y="203"/>
                    </a:cubicBezTo>
                    <a:cubicBezTo>
                      <a:pt x="410" y="203"/>
                      <a:pt x="409" y="203"/>
                      <a:pt x="408" y="203"/>
                    </a:cubicBezTo>
                    <a:cubicBezTo>
                      <a:pt x="389" y="204"/>
                      <a:pt x="373" y="204"/>
                      <a:pt x="354" y="204"/>
                    </a:cubicBezTo>
                    <a:lnTo>
                      <a:pt x="352" y="204"/>
                    </a:lnTo>
                    <a:cubicBezTo>
                      <a:pt x="348" y="203"/>
                      <a:pt x="344" y="203"/>
                      <a:pt x="339" y="203"/>
                    </a:cubicBezTo>
                    <a:cubicBezTo>
                      <a:pt x="330" y="202"/>
                      <a:pt x="321" y="198"/>
                      <a:pt x="312" y="197"/>
                    </a:cubicBezTo>
                    <a:cubicBezTo>
                      <a:pt x="304" y="195"/>
                      <a:pt x="296" y="193"/>
                      <a:pt x="287" y="191"/>
                    </a:cubicBezTo>
                    <a:lnTo>
                      <a:pt x="285" y="191"/>
                    </a:lnTo>
                    <a:cubicBezTo>
                      <a:pt x="281" y="190"/>
                      <a:pt x="276" y="188"/>
                      <a:pt x="273" y="186"/>
                    </a:cubicBezTo>
                    <a:cubicBezTo>
                      <a:pt x="256" y="180"/>
                      <a:pt x="240" y="171"/>
                      <a:pt x="227" y="161"/>
                    </a:cubicBezTo>
                    <a:cubicBezTo>
                      <a:pt x="224" y="160"/>
                      <a:pt x="222" y="157"/>
                      <a:pt x="217" y="156"/>
                    </a:cubicBezTo>
                    <a:cubicBezTo>
                      <a:pt x="216" y="156"/>
                      <a:pt x="213" y="154"/>
                      <a:pt x="212" y="152"/>
                    </a:cubicBezTo>
                    <a:cubicBezTo>
                      <a:pt x="206" y="147"/>
                      <a:pt x="198" y="141"/>
                      <a:pt x="191" y="135"/>
                    </a:cubicBezTo>
                    <a:cubicBezTo>
                      <a:pt x="177" y="124"/>
                      <a:pt x="165" y="110"/>
                      <a:pt x="151" y="97"/>
                    </a:cubicBezTo>
                    <a:lnTo>
                      <a:pt x="149" y="94"/>
                    </a:lnTo>
                    <a:lnTo>
                      <a:pt x="149" y="93"/>
                    </a:lnTo>
                    <a:cubicBezTo>
                      <a:pt x="146" y="89"/>
                      <a:pt x="144" y="87"/>
                      <a:pt x="140" y="82"/>
                    </a:cubicBezTo>
                    <a:cubicBezTo>
                      <a:pt x="134" y="76"/>
                      <a:pt x="128" y="68"/>
                      <a:pt x="123" y="62"/>
                    </a:cubicBezTo>
                    <a:cubicBezTo>
                      <a:pt x="110" y="45"/>
                      <a:pt x="97" y="25"/>
                      <a:pt x="80" y="12"/>
                    </a:cubicBezTo>
                    <a:cubicBezTo>
                      <a:pt x="70" y="5"/>
                      <a:pt x="59" y="1"/>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6"/>
              <p:cNvSpPr/>
              <p:nvPr/>
            </p:nvSpPr>
            <p:spPr>
              <a:xfrm>
                <a:off x="4469150" y="3213850"/>
                <a:ext cx="12400" cy="7175"/>
              </a:xfrm>
              <a:custGeom>
                <a:avLst/>
                <a:gdLst/>
                <a:ahLst/>
                <a:cxnLst/>
                <a:rect l="l" t="t" r="r" b="b"/>
                <a:pathLst>
                  <a:path w="496" h="287" extrusionOk="0">
                    <a:moveTo>
                      <a:pt x="126" y="1"/>
                    </a:moveTo>
                    <a:cubicBezTo>
                      <a:pt x="102" y="1"/>
                      <a:pt x="78" y="3"/>
                      <a:pt x="55" y="8"/>
                    </a:cubicBezTo>
                    <a:cubicBezTo>
                      <a:pt x="26" y="15"/>
                      <a:pt x="1" y="43"/>
                      <a:pt x="7" y="74"/>
                    </a:cubicBezTo>
                    <a:cubicBezTo>
                      <a:pt x="13" y="100"/>
                      <a:pt x="35" y="123"/>
                      <a:pt x="62" y="123"/>
                    </a:cubicBezTo>
                    <a:cubicBezTo>
                      <a:pt x="66" y="123"/>
                      <a:pt x="70" y="123"/>
                      <a:pt x="74" y="122"/>
                    </a:cubicBezTo>
                    <a:cubicBezTo>
                      <a:pt x="90" y="119"/>
                      <a:pt x="109" y="117"/>
                      <a:pt x="125" y="116"/>
                    </a:cubicBezTo>
                    <a:lnTo>
                      <a:pt x="141" y="116"/>
                    </a:lnTo>
                    <a:cubicBezTo>
                      <a:pt x="150" y="116"/>
                      <a:pt x="159" y="117"/>
                      <a:pt x="168" y="119"/>
                    </a:cubicBezTo>
                    <a:cubicBezTo>
                      <a:pt x="176" y="120"/>
                      <a:pt x="184" y="121"/>
                      <a:pt x="193" y="122"/>
                    </a:cubicBezTo>
                    <a:lnTo>
                      <a:pt x="195" y="122"/>
                    </a:lnTo>
                    <a:lnTo>
                      <a:pt x="207" y="126"/>
                    </a:lnTo>
                    <a:cubicBezTo>
                      <a:pt x="224" y="131"/>
                      <a:pt x="240" y="137"/>
                      <a:pt x="256" y="146"/>
                    </a:cubicBezTo>
                    <a:cubicBezTo>
                      <a:pt x="259" y="147"/>
                      <a:pt x="262" y="148"/>
                      <a:pt x="265" y="151"/>
                    </a:cubicBezTo>
                    <a:cubicBezTo>
                      <a:pt x="266" y="151"/>
                      <a:pt x="269" y="153"/>
                      <a:pt x="270" y="154"/>
                    </a:cubicBezTo>
                    <a:cubicBezTo>
                      <a:pt x="278" y="158"/>
                      <a:pt x="286" y="163"/>
                      <a:pt x="292" y="168"/>
                    </a:cubicBezTo>
                    <a:cubicBezTo>
                      <a:pt x="308" y="179"/>
                      <a:pt x="322" y="191"/>
                      <a:pt x="337" y="203"/>
                    </a:cubicBezTo>
                    <a:cubicBezTo>
                      <a:pt x="338" y="204"/>
                      <a:pt x="338" y="204"/>
                      <a:pt x="339" y="204"/>
                    </a:cubicBezTo>
                    <a:lnTo>
                      <a:pt x="339" y="205"/>
                    </a:lnTo>
                    <a:lnTo>
                      <a:pt x="348" y="214"/>
                    </a:lnTo>
                    <a:cubicBezTo>
                      <a:pt x="354" y="220"/>
                      <a:pt x="361" y="228"/>
                      <a:pt x="366" y="234"/>
                    </a:cubicBezTo>
                    <a:cubicBezTo>
                      <a:pt x="380" y="249"/>
                      <a:pt x="396" y="267"/>
                      <a:pt x="415" y="277"/>
                    </a:cubicBezTo>
                    <a:cubicBezTo>
                      <a:pt x="424" y="283"/>
                      <a:pt x="433" y="286"/>
                      <a:pt x="443" y="286"/>
                    </a:cubicBezTo>
                    <a:cubicBezTo>
                      <a:pt x="451" y="286"/>
                      <a:pt x="459" y="284"/>
                      <a:pt x="467" y="279"/>
                    </a:cubicBezTo>
                    <a:cubicBezTo>
                      <a:pt x="485" y="269"/>
                      <a:pt x="495" y="249"/>
                      <a:pt x="492" y="231"/>
                    </a:cubicBezTo>
                    <a:cubicBezTo>
                      <a:pt x="482" y="183"/>
                      <a:pt x="443" y="145"/>
                      <a:pt x="407" y="114"/>
                    </a:cubicBezTo>
                    <a:cubicBezTo>
                      <a:pt x="375" y="83"/>
                      <a:pt x="339" y="60"/>
                      <a:pt x="301" y="41"/>
                    </a:cubicBezTo>
                    <a:cubicBezTo>
                      <a:pt x="246" y="15"/>
                      <a:pt x="186"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6"/>
              <p:cNvSpPr/>
              <p:nvPr/>
            </p:nvSpPr>
            <p:spPr>
              <a:xfrm>
                <a:off x="4445225" y="3211925"/>
                <a:ext cx="33900" cy="55600"/>
              </a:xfrm>
              <a:custGeom>
                <a:avLst/>
                <a:gdLst/>
                <a:ahLst/>
                <a:cxnLst/>
                <a:rect l="l" t="t" r="r" b="b"/>
                <a:pathLst>
                  <a:path w="1356" h="2224" extrusionOk="0">
                    <a:moveTo>
                      <a:pt x="1305" y="1"/>
                    </a:moveTo>
                    <a:cubicBezTo>
                      <a:pt x="1288" y="1"/>
                      <a:pt x="1272" y="9"/>
                      <a:pt x="1264" y="26"/>
                    </a:cubicBezTo>
                    <a:cubicBezTo>
                      <a:pt x="1258" y="40"/>
                      <a:pt x="553" y="1457"/>
                      <a:pt x="12" y="2152"/>
                    </a:cubicBezTo>
                    <a:cubicBezTo>
                      <a:pt x="1" y="2163"/>
                      <a:pt x="0" y="2179"/>
                      <a:pt x="4" y="2193"/>
                    </a:cubicBezTo>
                    <a:cubicBezTo>
                      <a:pt x="6" y="2203"/>
                      <a:pt x="12" y="2209"/>
                      <a:pt x="20" y="2214"/>
                    </a:cubicBezTo>
                    <a:cubicBezTo>
                      <a:pt x="28" y="2220"/>
                      <a:pt x="38" y="2223"/>
                      <a:pt x="47" y="2223"/>
                    </a:cubicBezTo>
                    <a:cubicBezTo>
                      <a:pt x="61" y="2223"/>
                      <a:pt x="74" y="2218"/>
                      <a:pt x="83" y="2207"/>
                    </a:cubicBezTo>
                    <a:cubicBezTo>
                      <a:pt x="628" y="1505"/>
                      <a:pt x="1338" y="80"/>
                      <a:pt x="1346" y="66"/>
                    </a:cubicBezTo>
                    <a:cubicBezTo>
                      <a:pt x="1356" y="43"/>
                      <a:pt x="1347" y="16"/>
                      <a:pt x="1325" y="5"/>
                    </a:cubicBezTo>
                    <a:cubicBezTo>
                      <a:pt x="1318" y="2"/>
                      <a:pt x="1311" y="1"/>
                      <a:pt x="1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6"/>
              <p:cNvSpPr/>
              <p:nvPr/>
            </p:nvSpPr>
            <p:spPr>
              <a:xfrm>
                <a:off x="4459050" y="3232750"/>
                <a:ext cx="13050" cy="8325"/>
              </a:xfrm>
              <a:custGeom>
                <a:avLst/>
                <a:gdLst/>
                <a:ahLst/>
                <a:cxnLst/>
                <a:rect l="l" t="t" r="r" b="b"/>
                <a:pathLst>
                  <a:path w="522" h="333" extrusionOk="0">
                    <a:moveTo>
                      <a:pt x="79" y="0"/>
                    </a:moveTo>
                    <a:cubicBezTo>
                      <a:pt x="54" y="0"/>
                      <a:pt x="27" y="15"/>
                      <a:pt x="16" y="38"/>
                    </a:cubicBezTo>
                    <a:cubicBezTo>
                      <a:pt x="1" y="73"/>
                      <a:pt x="13" y="110"/>
                      <a:pt x="45" y="130"/>
                    </a:cubicBezTo>
                    <a:cubicBezTo>
                      <a:pt x="169" y="200"/>
                      <a:pt x="293" y="271"/>
                      <a:pt x="424" y="328"/>
                    </a:cubicBezTo>
                    <a:cubicBezTo>
                      <a:pt x="433" y="331"/>
                      <a:pt x="443" y="333"/>
                      <a:pt x="452" y="333"/>
                    </a:cubicBezTo>
                    <a:cubicBezTo>
                      <a:pt x="475" y="333"/>
                      <a:pt x="497" y="322"/>
                      <a:pt x="508" y="299"/>
                    </a:cubicBezTo>
                    <a:cubicBezTo>
                      <a:pt x="521" y="268"/>
                      <a:pt x="510" y="234"/>
                      <a:pt x="480" y="218"/>
                    </a:cubicBezTo>
                    <a:cubicBezTo>
                      <a:pt x="357" y="146"/>
                      <a:pt x="231" y="80"/>
                      <a:pt x="108" y="7"/>
                    </a:cubicBezTo>
                    <a:cubicBezTo>
                      <a:pt x="100" y="2"/>
                      <a:pt x="90"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6"/>
              <p:cNvSpPr/>
              <p:nvPr/>
            </p:nvSpPr>
            <p:spPr>
              <a:xfrm>
                <a:off x="4455325" y="3238250"/>
                <a:ext cx="13050" cy="8300"/>
              </a:xfrm>
              <a:custGeom>
                <a:avLst/>
                <a:gdLst/>
                <a:ahLst/>
                <a:cxnLst/>
                <a:rect l="l" t="t" r="r" b="b"/>
                <a:pathLst>
                  <a:path w="522" h="332" extrusionOk="0">
                    <a:moveTo>
                      <a:pt x="78" y="0"/>
                    </a:moveTo>
                    <a:cubicBezTo>
                      <a:pt x="53" y="0"/>
                      <a:pt x="27" y="15"/>
                      <a:pt x="16" y="37"/>
                    </a:cubicBezTo>
                    <a:cubicBezTo>
                      <a:pt x="0" y="73"/>
                      <a:pt x="13" y="110"/>
                      <a:pt x="46" y="130"/>
                    </a:cubicBezTo>
                    <a:cubicBezTo>
                      <a:pt x="168" y="201"/>
                      <a:pt x="293" y="271"/>
                      <a:pt x="424" y="328"/>
                    </a:cubicBezTo>
                    <a:cubicBezTo>
                      <a:pt x="433" y="330"/>
                      <a:pt x="442" y="332"/>
                      <a:pt x="451" y="332"/>
                    </a:cubicBezTo>
                    <a:cubicBezTo>
                      <a:pt x="474" y="332"/>
                      <a:pt x="497" y="322"/>
                      <a:pt x="507" y="300"/>
                    </a:cubicBezTo>
                    <a:cubicBezTo>
                      <a:pt x="522" y="268"/>
                      <a:pt x="509" y="234"/>
                      <a:pt x="480" y="218"/>
                    </a:cubicBezTo>
                    <a:cubicBezTo>
                      <a:pt x="357" y="146"/>
                      <a:pt x="230" y="81"/>
                      <a:pt x="108" y="8"/>
                    </a:cubicBezTo>
                    <a:cubicBezTo>
                      <a:pt x="99" y="3"/>
                      <a:pt x="89"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86" name="Google Shape;3186;p56"/>
          <p:cNvGrpSpPr/>
          <p:nvPr/>
        </p:nvGrpSpPr>
        <p:grpSpPr>
          <a:xfrm>
            <a:off x="453611" y="2359855"/>
            <a:ext cx="1380054" cy="2093139"/>
            <a:chOff x="2362642" y="2023102"/>
            <a:chExt cx="783766" cy="1188811"/>
          </a:xfrm>
        </p:grpSpPr>
        <p:sp>
          <p:nvSpPr>
            <p:cNvPr id="3187" name="Google Shape;3187;p56"/>
            <p:cNvSpPr/>
            <p:nvPr/>
          </p:nvSpPr>
          <p:spPr>
            <a:xfrm>
              <a:off x="3088704" y="2023102"/>
              <a:ext cx="66" cy="1188811"/>
            </a:xfrm>
            <a:custGeom>
              <a:avLst/>
              <a:gdLst/>
              <a:ahLst/>
              <a:cxnLst/>
              <a:rect l="l" t="t" r="r" b="b"/>
              <a:pathLst>
                <a:path w="1" h="18109" fill="none" extrusionOk="0">
                  <a:moveTo>
                    <a:pt x="1" y="0"/>
                  </a:moveTo>
                  <a:lnTo>
                    <a:pt x="1" y="18108"/>
                  </a:lnTo>
                </a:path>
              </a:pathLst>
            </a:custGeom>
            <a:noFill/>
            <a:ln w="190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6"/>
            <p:cNvSpPr/>
            <p:nvPr/>
          </p:nvSpPr>
          <p:spPr>
            <a:xfrm>
              <a:off x="2416539" y="2023102"/>
              <a:ext cx="66" cy="1188811"/>
            </a:xfrm>
            <a:custGeom>
              <a:avLst/>
              <a:gdLst/>
              <a:ahLst/>
              <a:cxnLst/>
              <a:rect l="l" t="t" r="r" b="b"/>
              <a:pathLst>
                <a:path w="1" h="18109" fill="none" extrusionOk="0">
                  <a:moveTo>
                    <a:pt x="0" y="18108"/>
                  </a:moveTo>
                  <a:lnTo>
                    <a:pt x="0" y="0"/>
                  </a:lnTo>
                </a:path>
              </a:pathLst>
            </a:custGeom>
            <a:noFill/>
            <a:ln w="190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6"/>
            <p:cNvSpPr/>
            <p:nvPr/>
          </p:nvSpPr>
          <p:spPr>
            <a:xfrm>
              <a:off x="2416539" y="2758617"/>
              <a:ext cx="672230" cy="66"/>
            </a:xfrm>
            <a:custGeom>
              <a:avLst/>
              <a:gdLst/>
              <a:ahLst/>
              <a:cxnLst/>
              <a:rect l="l" t="t" r="r" b="b"/>
              <a:pathLst>
                <a:path w="10240" h="1" fill="none" extrusionOk="0">
                  <a:moveTo>
                    <a:pt x="10240" y="1"/>
                  </a:moveTo>
                  <a:lnTo>
                    <a:pt x="0" y="1"/>
                  </a:lnTo>
                </a:path>
              </a:pathLst>
            </a:custGeom>
            <a:noFill/>
            <a:ln w="190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6"/>
            <p:cNvSpPr/>
            <p:nvPr/>
          </p:nvSpPr>
          <p:spPr>
            <a:xfrm>
              <a:off x="3052269" y="2884726"/>
              <a:ext cx="73525" cy="327121"/>
            </a:xfrm>
            <a:custGeom>
              <a:avLst/>
              <a:gdLst/>
              <a:ahLst/>
              <a:cxnLst/>
              <a:rect l="l" t="t" r="r" b="b"/>
              <a:pathLst>
                <a:path w="1120" h="4983" extrusionOk="0">
                  <a:moveTo>
                    <a:pt x="0" y="0"/>
                  </a:moveTo>
                  <a:lnTo>
                    <a:pt x="0" y="4982"/>
                  </a:lnTo>
                  <a:lnTo>
                    <a:pt x="1120" y="4982"/>
                  </a:lnTo>
                  <a:lnTo>
                    <a:pt x="11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6"/>
            <p:cNvSpPr/>
            <p:nvPr/>
          </p:nvSpPr>
          <p:spPr>
            <a:xfrm>
              <a:off x="2379711" y="2884726"/>
              <a:ext cx="73591" cy="327121"/>
            </a:xfrm>
            <a:custGeom>
              <a:avLst/>
              <a:gdLst/>
              <a:ahLst/>
              <a:cxnLst/>
              <a:rect l="l" t="t" r="r" b="b"/>
              <a:pathLst>
                <a:path w="1121" h="4983" extrusionOk="0">
                  <a:moveTo>
                    <a:pt x="1" y="0"/>
                  </a:moveTo>
                  <a:lnTo>
                    <a:pt x="1" y="4982"/>
                  </a:lnTo>
                  <a:lnTo>
                    <a:pt x="1120" y="4982"/>
                  </a:lnTo>
                  <a:lnTo>
                    <a:pt x="11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6"/>
            <p:cNvSpPr/>
            <p:nvPr/>
          </p:nvSpPr>
          <p:spPr>
            <a:xfrm>
              <a:off x="3038615" y="3211847"/>
              <a:ext cx="107793" cy="66"/>
            </a:xfrm>
            <a:custGeom>
              <a:avLst/>
              <a:gdLst/>
              <a:ahLst/>
              <a:cxnLst/>
              <a:rect l="l" t="t" r="r" b="b"/>
              <a:pathLst>
                <a:path w="1642" h="1" fill="none" extrusionOk="0">
                  <a:moveTo>
                    <a:pt x="1642" y="0"/>
                  </a:moveTo>
                  <a:lnTo>
                    <a:pt x="1" y="0"/>
                  </a:lnTo>
                </a:path>
              </a:pathLst>
            </a:custGeom>
            <a:noFill/>
            <a:ln w="190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6"/>
            <p:cNvSpPr/>
            <p:nvPr/>
          </p:nvSpPr>
          <p:spPr>
            <a:xfrm>
              <a:off x="2362642" y="3211847"/>
              <a:ext cx="107859" cy="66"/>
            </a:xfrm>
            <a:custGeom>
              <a:avLst/>
              <a:gdLst/>
              <a:ahLst/>
              <a:cxnLst/>
              <a:rect l="l" t="t" r="r" b="b"/>
              <a:pathLst>
                <a:path w="1643" h="1" fill="none" extrusionOk="0">
                  <a:moveTo>
                    <a:pt x="1642" y="0"/>
                  </a:moveTo>
                  <a:lnTo>
                    <a:pt x="0" y="0"/>
                  </a:lnTo>
                </a:path>
              </a:pathLst>
            </a:custGeom>
            <a:noFill/>
            <a:ln w="190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197"/>
        <p:cNvGrpSpPr/>
        <p:nvPr/>
      </p:nvGrpSpPr>
      <p:grpSpPr>
        <a:xfrm>
          <a:off x="0" y="0"/>
          <a:ext cx="0" cy="0"/>
          <a:chOff x="0" y="0"/>
          <a:chExt cx="0" cy="0"/>
        </a:xfrm>
      </p:grpSpPr>
      <p:pic>
        <p:nvPicPr>
          <p:cNvPr id="3198" name="Google Shape;3198;p57"/>
          <p:cNvPicPr preferRelativeResize="0">
            <a:picLocks noGrp="1"/>
          </p:cNvPicPr>
          <p:nvPr>
            <p:ph type="pic" idx="2"/>
          </p:nvPr>
        </p:nvPicPr>
        <p:blipFill rotWithShape="1">
          <a:blip r:embed="rId3">
            <a:alphaModFix/>
          </a:blip>
          <a:srcRect l="13179" r="25293" b="7986"/>
          <a:stretch/>
        </p:blipFill>
        <p:spPr>
          <a:xfrm>
            <a:off x="783175" y="1176750"/>
            <a:ext cx="3104400" cy="3094800"/>
          </a:xfrm>
          <a:prstGeom prst="ellipse">
            <a:avLst/>
          </a:prstGeom>
        </p:spPr>
      </p:pic>
      <p:sp>
        <p:nvSpPr>
          <p:cNvPr id="3199" name="Google Shape;3199;p57"/>
          <p:cNvSpPr txBox="1">
            <a:spLocks noGrp="1"/>
          </p:cNvSpPr>
          <p:nvPr>
            <p:ph type="title"/>
          </p:nvPr>
        </p:nvSpPr>
        <p:spPr>
          <a:xfrm>
            <a:off x="4296425" y="1109950"/>
            <a:ext cx="4064400" cy="175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To reinforce the concept, try using an image</a:t>
            </a:r>
            <a:endParaRPr/>
          </a:p>
        </p:txBody>
      </p:sp>
      <p:sp>
        <p:nvSpPr>
          <p:cNvPr id="3200" name="Google Shape;3200;p57"/>
          <p:cNvSpPr txBox="1">
            <a:spLocks noGrp="1"/>
          </p:cNvSpPr>
          <p:nvPr>
            <p:ph type="subTitle" idx="1"/>
          </p:nvPr>
        </p:nvSpPr>
        <p:spPr>
          <a:xfrm>
            <a:off x="4296425" y="2940050"/>
            <a:ext cx="4064400" cy="1006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Images reveal large amounts of data, so remember: you can use an image instead of a long text. Your audience will appreciate it</a:t>
            </a:r>
            <a:endParaRPr/>
          </a:p>
        </p:txBody>
      </p:sp>
      <p:grpSp>
        <p:nvGrpSpPr>
          <p:cNvPr id="3201" name="Google Shape;3201;p57"/>
          <p:cNvGrpSpPr/>
          <p:nvPr/>
        </p:nvGrpSpPr>
        <p:grpSpPr>
          <a:xfrm>
            <a:off x="8597646" y="2488626"/>
            <a:ext cx="372050" cy="374227"/>
            <a:chOff x="1750217" y="417365"/>
            <a:chExt cx="147838" cy="148692"/>
          </a:xfrm>
        </p:grpSpPr>
        <p:sp>
          <p:nvSpPr>
            <p:cNvPr id="3202" name="Google Shape;3202;p57"/>
            <p:cNvSpPr/>
            <p:nvPr/>
          </p:nvSpPr>
          <p:spPr>
            <a:xfrm>
              <a:off x="1750217" y="417430"/>
              <a:ext cx="147838" cy="147838"/>
            </a:xfrm>
            <a:custGeom>
              <a:avLst/>
              <a:gdLst/>
              <a:ahLst/>
              <a:cxnLst/>
              <a:rect l="l" t="t" r="r" b="b"/>
              <a:pathLst>
                <a:path w="2252" h="2252" extrusionOk="0">
                  <a:moveTo>
                    <a:pt x="1126" y="0"/>
                  </a:moveTo>
                  <a:cubicBezTo>
                    <a:pt x="504" y="0"/>
                    <a:pt x="0" y="504"/>
                    <a:pt x="0" y="1126"/>
                  </a:cubicBezTo>
                  <a:cubicBezTo>
                    <a:pt x="0" y="1748"/>
                    <a:pt x="504" y="2252"/>
                    <a:pt x="1126" y="2252"/>
                  </a:cubicBezTo>
                  <a:cubicBezTo>
                    <a:pt x="1748" y="2252"/>
                    <a:pt x="2252" y="1748"/>
                    <a:pt x="2252" y="1126"/>
                  </a:cubicBezTo>
                  <a:cubicBezTo>
                    <a:pt x="2252" y="504"/>
                    <a:pt x="1748" y="0"/>
                    <a:pt x="1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1836084" y="417365"/>
              <a:ext cx="51796" cy="123942"/>
            </a:xfrm>
            <a:custGeom>
              <a:avLst/>
              <a:gdLst/>
              <a:ahLst/>
              <a:cxnLst/>
              <a:rect l="l" t="t" r="r" b="b"/>
              <a:pathLst>
                <a:path w="789" h="1888" extrusionOk="0">
                  <a:moveTo>
                    <a:pt x="20" y="1"/>
                  </a:moveTo>
                  <a:cubicBezTo>
                    <a:pt x="10" y="1"/>
                    <a:pt x="0" y="14"/>
                    <a:pt x="11" y="23"/>
                  </a:cubicBezTo>
                  <a:cubicBezTo>
                    <a:pt x="60" y="63"/>
                    <a:pt x="111" y="100"/>
                    <a:pt x="159" y="141"/>
                  </a:cubicBezTo>
                  <a:cubicBezTo>
                    <a:pt x="207" y="182"/>
                    <a:pt x="252" y="226"/>
                    <a:pt x="295" y="273"/>
                  </a:cubicBezTo>
                  <a:cubicBezTo>
                    <a:pt x="381" y="366"/>
                    <a:pt x="455" y="469"/>
                    <a:pt x="518" y="581"/>
                  </a:cubicBezTo>
                  <a:cubicBezTo>
                    <a:pt x="653" y="822"/>
                    <a:pt x="723" y="1100"/>
                    <a:pt x="719" y="1379"/>
                  </a:cubicBezTo>
                  <a:cubicBezTo>
                    <a:pt x="716" y="1541"/>
                    <a:pt x="689" y="1705"/>
                    <a:pt x="636" y="1861"/>
                  </a:cubicBezTo>
                  <a:cubicBezTo>
                    <a:pt x="630" y="1877"/>
                    <a:pt x="644" y="1887"/>
                    <a:pt x="658" y="1887"/>
                  </a:cubicBezTo>
                  <a:cubicBezTo>
                    <a:pt x="667" y="1887"/>
                    <a:pt x="676" y="1883"/>
                    <a:pt x="679" y="1872"/>
                  </a:cubicBezTo>
                  <a:cubicBezTo>
                    <a:pt x="775" y="1587"/>
                    <a:pt x="788" y="1280"/>
                    <a:pt x="723" y="990"/>
                  </a:cubicBezTo>
                  <a:cubicBezTo>
                    <a:pt x="663" y="729"/>
                    <a:pt x="537" y="485"/>
                    <a:pt x="361" y="285"/>
                  </a:cubicBezTo>
                  <a:cubicBezTo>
                    <a:pt x="313" y="230"/>
                    <a:pt x="262" y="178"/>
                    <a:pt x="206" y="131"/>
                  </a:cubicBezTo>
                  <a:cubicBezTo>
                    <a:pt x="150" y="83"/>
                    <a:pt x="92" y="36"/>
                    <a:pt x="26" y="2"/>
                  </a:cubicBezTo>
                  <a:cubicBezTo>
                    <a:pt x="24" y="1"/>
                    <a:pt x="22" y="1"/>
                    <a:pt x="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1750808" y="468045"/>
              <a:ext cx="86917" cy="98012"/>
            </a:xfrm>
            <a:custGeom>
              <a:avLst/>
              <a:gdLst/>
              <a:ahLst/>
              <a:cxnLst/>
              <a:rect l="l" t="t" r="r" b="b"/>
              <a:pathLst>
                <a:path w="1324" h="1493" extrusionOk="0">
                  <a:moveTo>
                    <a:pt x="21" y="1"/>
                  </a:moveTo>
                  <a:cubicBezTo>
                    <a:pt x="9" y="1"/>
                    <a:pt x="0" y="17"/>
                    <a:pt x="10" y="29"/>
                  </a:cubicBezTo>
                  <a:cubicBezTo>
                    <a:pt x="107" y="134"/>
                    <a:pt x="262" y="174"/>
                    <a:pt x="395" y="209"/>
                  </a:cubicBezTo>
                  <a:cubicBezTo>
                    <a:pt x="536" y="245"/>
                    <a:pt x="676" y="279"/>
                    <a:pt x="805" y="350"/>
                  </a:cubicBezTo>
                  <a:cubicBezTo>
                    <a:pt x="929" y="417"/>
                    <a:pt x="1043" y="510"/>
                    <a:pt x="1123" y="626"/>
                  </a:cubicBezTo>
                  <a:cubicBezTo>
                    <a:pt x="1208" y="748"/>
                    <a:pt x="1255" y="894"/>
                    <a:pt x="1253" y="1041"/>
                  </a:cubicBezTo>
                  <a:cubicBezTo>
                    <a:pt x="1251" y="1194"/>
                    <a:pt x="1190" y="1372"/>
                    <a:pt x="1045" y="1444"/>
                  </a:cubicBezTo>
                  <a:cubicBezTo>
                    <a:pt x="1021" y="1458"/>
                    <a:pt x="1036" y="1492"/>
                    <a:pt x="1059" y="1492"/>
                  </a:cubicBezTo>
                  <a:cubicBezTo>
                    <a:pt x="1063" y="1492"/>
                    <a:pt x="1067" y="1491"/>
                    <a:pt x="1071" y="1489"/>
                  </a:cubicBezTo>
                  <a:cubicBezTo>
                    <a:pt x="1206" y="1422"/>
                    <a:pt x="1279" y="1269"/>
                    <a:pt x="1298" y="1127"/>
                  </a:cubicBezTo>
                  <a:cubicBezTo>
                    <a:pt x="1323" y="975"/>
                    <a:pt x="1292" y="816"/>
                    <a:pt x="1221" y="678"/>
                  </a:cubicBezTo>
                  <a:cubicBezTo>
                    <a:pt x="1152" y="547"/>
                    <a:pt x="1044" y="437"/>
                    <a:pt x="920" y="354"/>
                  </a:cubicBezTo>
                  <a:cubicBezTo>
                    <a:pt x="793" y="269"/>
                    <a:pt x="651" y="217"/>
                    <a:pt x="504" y="182"/>
                  </a:cubicBezTo>
                  <a:cubicBezTo>
                    <a:pt x="421" y="160"/>
                    <a:pt x="338" y="141"/>
                    <a:pt x="256" y="115"/>
                  </a:cubicBezTo>
                  <a:cubicBezTo>
                    <a:pt x="176" y="87"/>
                    <a:pt x="102" y="49"/>
                    <a:pt x="29" y="3"/>
                  </a:cubicBezTo>
                  <a:cubicBezTo>
                    <a:pt x="27" y="2"/>
                    <a:pt x="24" y="1"/>
                    <a:pt x="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1759539" y="467191"/>
              <a:ext cx="5646" cy="16346"/>
            </a:xfrm>
            <a:custGeom>
              <a:avLst/>
              <a:gdLst/>
              <a:ahLst/>
              <a:cxnLst/>
              <a:rect l="l" t="t" r="r" b="b"/>
              <a:pathLst>
                <a:path w="86" h="249" extrusionOk="0">
                  <a:moveTo>
                    <a:pt x="73" y="1"/>
                  </a:moveTo>
                  <a:cubicBezTo>
                    <a:pt x="68" y="1"/>
                    <a:pt x="64" y="3"/>
                    <a:pt x="62" y="9"/>
                  </a:cubicBezTo>
                  <a:cubicBezTo>
                    <a:pt x="50" y="51"/>
                    <a:pt x="35" y="91"/>
                    <a:pt x="25" y="134"/>
                  </a:cubicBezTo>
                  <a:cubicBezTo>
                    <a:pt x="20" y="153"/>
                    <a:pt x="15" y="174"/>
                    <a:pt x="9" y="193"/>
                  </a:cubicBezTo>
                  <a:cubicBezTo>
                    <a:pt x="5" y="210"/>
                    <a:pt x="0" y="236"/>
                    <a:pt x="18" y="248"/>
                  </a:cubicBezTo>
                  <a:cubicBezTo>
                    <a:pt x="19" y="248"/>
                    <a:pt x="21" y="248"/>
                    <a:pt x="22" y="248"/>
                  </a:cubicBezTo>
                  <a:cubicBezTo>
                    <a:pt x="24" y="248"/>
                    <a:pt x="26" y="248"/>
                    <a:pt x="27" y="248"/>
                  </a:cubicBezTo>
                  <a:cubicBezTo>
                    <a:pt x="44" y="237"/>
                    <a:pt x="42" y="212"/>
                    <a:pt x="46" y="197"/>
                  </a:cubicBezTo>
                  <a:cubicBezTo>
                    <a:pt x="50" y="177"/>
                    <a:pt x="55" y="158"/>
                    <a:pt x="60" y="139"/>
                  </a:cubicBezTo>
                  <a:cubicBezTo>
                    <a:pt x="71" y="98"/>
                    <a:pt x="77" y="57"/>
                    <a:pt x="84" y="15"/>
                  </a:cubicBezTo>
                  <a:cubicBezTo>
                    <a:pt x="86" y="6"/>
                    <a:pt x="79" y="1"/>
                    <a:pt x="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1761837" y="468964"/>
              <a:ext cx="7418" cy="17003"/>
            </a:xfrm>
            <a:custGeom>
              <a:avLst/>
              <a:gdLst/>
              <a:ahLst/>
              <a:cxnLst/>
              <a:rect l="l" t="t" r="r" b="b"/>
              <a:pathLst>
                <a:path w="113" h="259" extrusionOk="0">
                  <a:moveTo>
                    <a:pt x="92" y="0"/>
                  </a:moveTo>
                  <a:cubicBezTo>
                    <a:pt x="85" y="0"/>
                    <a:pt x="79" y="5"/>
                    <a:pt x="76" y="14"/>
                  </a:cubicBezTo>
                  <a:cubicBezTo>
                    <a:pt x="64" y="56"/>
                    <a:pt x="51" y="97"/>
                    <a:pt x="38" y="140"/>
                  </a:cubicBezTo>
                  <a:lnTo>
                    <a:pt x="19" y="202"/>
                  </a:lnTo>
                  <a:cubicBezTo>
                    <a:pt x="14" y="216"/>
                    <a:pt x="0" y="252"/>
                    <a:pt x="24" y="258"/>
                  </a:cubicBezTo>
                  <a:cubicBezTo>
                    <a:pt x="26" y="258"/>
                    <a:pt x="28" y="259"/>
                    <a:pt x="29" y="259"/>
                  </a:cubicBezTo>
                  <a:cubicBezTo>
                    <a:pt x="48" y="259"/>
                    <a:pt x="57" y="228"/>
                    <a:pt x="61" y="214"/>
                  </a:cubicBezTo>
                  <a:cubicBezTo>
                    <a:pt x="67" y="194"/>
                    <a:pt x="73" y="172"/>
                    <a:pt x="78" y="152"/>
                  </a:cubicBezTo>
                  <a:cubicBezTo>
                    <a:pt x="90" y="111"/>
                    <a:pt x="100" y="67"/>
                    <a:pt x="109" y="25"/>
                  </a:cubicBezTo>
                  <a:cubicBezTo>
                    <a:pt x="113" y="10"/>
                    <a:pt x="103" y="0"/>
                    <a:pt x="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1767351" y="469423"/>
              <a:ext cx="6827" cy="17987"/>
            </a:xfrm>
            <a:custGeom>
              <a:avLst/>
              <a:gdLst/>
              <a:ahLst/>
              <a:cxnLst/>
              <a:rect l="l" t="t" r="r" b="b"/>
              <a:pathLst>
                <a:path w="104" h="274" extrusionOk="0">
                  <a:moveTo>
                    <a:pt x="85" y="0"/>
                  </a:moveTo>
                  <a:cubicBezTo>
                    <a:pt x="73" y="0"/>
                    <a:pt x="68" y="8"/>
                    <a:pt x="67" y="18"/>
                  </a:cubicBezTo>
                  <a:cubicBezTo>
                    <a:pt x="62" y="60"/>
                    <a:pt x="52" y="102"/>
                    <a:pt x="40" y="143"/>
                  </a:cubicBezTo>
                  <a:cubicBezTo>
                    <a:pt x="34" y="163"/>
                    <a:pt x="26" y="183"/>
                    <a:pt x="20" y="203"/>
                  </a:cubicBezTo>
                  <a:cubicBezTo>
                    <a:pt x="14" y="223"/>
                    <a:pt x="0" y="245"/>
                    <a:pt x="6" y="265"/>
                  </a:cubicBezTo>
                  <a:cubicBezTo>
                    <a:pt x="7" y="270"/>
                    <a:pt x="11" y="273"/>
                    <a:pt x="16" y="273"/>
                  </a:cubicBezTo>
                  <a:cubicBezTo>
                    <a:pt x="19" y="273"/>
                    <a:pt x="21" y="273"/>
                    <a:pt x="23" y="272"/>
                  </a:cubicBezTo>
                  <a:cubicBezTo>
                    <a:pt x="42" y="261"/>
                    <a:pt x="50" y="236"/>
                    <a:pt x="56" y="217"/>
                  </a:cubicBezTo>
                  <a:cubicBezTo>
                    <a:pt x="65" y="195"/>
                    <a:pt x="72" y="174"/>
                    <a:pt x="78" y="151"/>
                  </a:cubicBezTo>
                  <a:cubicBezTo>
                    <a:pt x="91" y="107"/>
                    <a:pt x="99" y="61"/>
                    <a:pt x="104" y="17"/>
                  </a:cubicBezTo>
                  <a:cubicBezTo>
                    <a:pt x="104" y="7"/>
                    <a:pt x="94" y="0"/>
                    <a:pt x="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1771749" y="471458"/>
              <a:ext cx="7287" cy="16806"/>
            </a:xfrm>
            <a:custGeom>
              <a:avLst/>
              <a:gdLst/>
              <a:ahLst/>
              <a:cxnLst/>
              <a:rect l="l" t="t" r="r" b="b"/>
              <a:pathLst>
                <a:path w="111" h="256" extrusionOk="0">
                  <a:moveTo>
                    <a:pt x="90" y="1"/>
                  </a:moveTo>
                  <a:cubicBezTo>
                    <a:pt x="83" y="1"/>
                    <a:pt x="76" y="4"/>
                    <a:pt x="73" y="13"/>
                  </a:cubicBezTo>
                  <a:cubicBezTo>
                    <a:pt x="62" y="52"/>
                    <a:pt x="49" y="90"/>
                    <a:pt x="36" y="130"/>
                  </a:cubicBezTo>
                  <a:lnTo>
                    <a:pt x="16" y="188"/>
                  </a:lnTo>
                  <a:cubicBezTo>
                    <a:pt x="10" y="207"/>
                    <a:pt x="1" y="225"/>
                    <a:pt x="6" y="246"/>
                  </a:cubicBezTo>
                  <a:cubicBezTo>
                    <a:pt x="7" y="252"/>
                    <a:pt x="14" y="255"/>
                    <a:pt x="19" y="255"/>
                  </a:cubicBezTo>
                  <a:cubicBezTo>
                    <a:pt x="21" y="255"/>
                    <a:pt x="23" y="255"/>
                    <a:pt x="25" y="254"/>
                  </a:cubicBezTo>
                  <a:cubicBezTo>
                    <a:pt x="41" y="241"/>
                    <a:pt x="46" y="223"/>
                    <a:pt x="53" y="203"/>
                  </a:cubicBezTo>
                  <a:cubicBezTo>
                    <a:pt x="60" y="184"/>
                    <a:pt x="66" y="163"/>
                    <a:pt x="72" y="142"/>
                  </a:cubicBezTo>
                  <a:cubicBezTo>
                    <a:pt x="86" y="102"/>
                    <a:pt x="96" y="61"/>
                    <a:pt x="106" y="22"/>
                  </a:cubicBezTo>
                  <a:cubicBezTo>
                    <a:pt x="110" y="9"/>
                    <a:pt x="100"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1776542" y="473165"/>
              <a:ext cx="6696" cy="15755"/>
            </a:xfrm>
            <a:custGeom>
              <a:avLst/>
              <a:gdLst/>
              <a:ahLst/>
              <a:cxnLst/>
              <a:rect l="l" t="t" r="r" b="b"/>
              <a:pathLst>
                <a:path w="102" h="240" extrusionOk="0">
                  <a:moveTo>
                    <a:pt x="83" y="0"/>
                  </a:moveTo>
                  <a:cubicBezTo>
                    <a:pt x="77" y="0"/>
                    <a:pt x="71" y="3"/>
                    <a:pt x="68" y="11"/>
                  </a:cubicBezTo>
                  <a:cubicBezTo>
                    <a:pt x="55" y="49"/>
                    <a:pt x="44" y="87"/>
                    <a:pt x="31" y="125"/>
                  </a:cubicBezTo>
                  <a:cubicBezTo>
                    <a:pt x="26" y="143"/>
                    <a:pt x="20" y="163"/>
                    <a:pt x="15" y="182"/>
                  </a:cubicBezTo>
                  <a:cubicBezTo>
                    <a:pt x="10" y="199"/>
                    <a:pt x="0" y="222"/>
                    <a:pt x="14" y="236"/>
                  </a:cubicBezTo>
                  <a:cubicBezTo>
                    <a:pt x="15" y="239"/>
                    <a:pt x="18" y="240"/>
                    <a:pt x="21" y="240"/>
                  </a:cubicBezTo>
                  <a:cubicBezTo>
                    <a:pt x="22" y="240"/>
                    <a:pt x="23" y="240"/>
                    <a:pt x="24" y="239"/>
                  </a:cubicBezTo>
                  <a:cubicBezTo>
                    <a:pt x="42" y="233"/>
                    <a:pt x="45" y="209"/>
                    <a:pt x="50" y="193"/>
                  </a:cubicBezTo>
                  <a:lnTo>
                    <a:pt x="66" y="134"/>
                  </a:lnTo>
                  <a:cubicBezTo>
                    <a:pt x="76" y="95"/>
                    <a:pt x="86" y="58"/>
                    <a:pt x="98" y="19"/>
                  </a:cubicBezTo>
                  <a:cubicBezTo>
                    <a:pt x="101" y="8"/>
                    <a:pt x="93" y="0"/>
                    <a:pt x="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1780743" y="474150"/>
              <a:ext cx="5383" cy="17528"/>
            </a:xfrm>
            <a:custGeom>
              <a:avLst/>
              <a:gdLst/>
              <a:ahLst/>
              <a:cxnLst/>
              <a:rect l="l" t="t" r="r" b="b"/>
              <a:pathLst>
                <a:path w="82" h="267" extrusionOk="0">
                  <a:moveTo>
                    <a:pt x="76" y="1"/>
                  </a:moveTo>
                  <a:cubicBezTo>
                    <a:pt x="75" y="1"/>
                    <a:pt x="75" y="1"/>
                    <a:pt x="75" y="2"/>
                  </a:cubicBezTo>
                  <a:cubicBezTo>
                    <a:pt x="70" y="11"/>
                    <a:pt x="63" y="19"/>
                    <a:pt x="59" y="29"/>
                  </a:cubicBezTo>
                  <a:cubicBezTo>
                    <a:pt x="53" y="39"/>
                    <a:pt x="50" y="49"/>
                    <a:pt x="48" y="60"/>
                  </a:cubicBezTo>
                  <a:cubicBezTo>
                    <a:pt x="42" y="80"/>
                    <a:pt x="37" y="102"/>
                    <a:pt x="30" y="123"/>
                  </a:cubicBezTo>
                  <a:cubicBezTo>
                    <a:pt x="24" y="144"/>
                    <a:pt x="18" y="165"/>
                    <a:pt x="13" y="186"/>
                  </a:cubicBezTo>
                  <a:cubicBezTo>
                    <a:pt x="7" y="209"/>
                    <a:pt x="1" y="231"/>
                    <a:pt x="1" y="252"/>
                  </a:cubicBezTo>
                  <a:cubicBezTo>
                    <a:pt x="1" y="261"/>
                    <a:pt x="7" y="266"/>
                    <a:pt x="13" y="266"/>
                  </a:cubicBezTo>
                  <a:cubicBezTo>
                    <a:pt x="17" y="266"/>
                    <a:pt x="22" y="264"/>
                    <a:pt x="24" y="259"/>
                  </a:cubicBezTo>
                  <a:cubicBezTo>
                    <a:pt x="37" y="240"/>
                    <a:pt x="42" y="217"/>
                    <a:pt x="48" y="195"/>
                  </a:cubicBezTo>
                  <a:cubicBezTo>
                    <a:pt x="53" y="175"/>
                    <a:pt x="60" y="153"/>
                    <a:pt x="64" y="131"/>
                  </a:cubicBezTo>
                  <a:cubicBezTo>
                    <a:pt x="69" y="108"/>
                    <a:pt x="73" y="89"/>
                    <a:pt x="76" y="66"/>
                  </a:cubicBezTo>
                  <a:cubicBezTo>
                    <a:pt x="78" y="56"/>
                    <a:pt x="80" y="44"/>
                    <a:pt x="80" y="34"/>
                  </a:cubicBezTo>
                  <a:cubicBezTo>
                    <a:pt x="81" y="24"/>
                    <a:pt x="78" y="14"/>
                    <a:pt x="78" y="3"/>
                  </a:cubicBezTo>
                  <a:cubicBezTo>
                    <a:pt x="78" y="2"/>
                    <a:pt x="77" y="1"/>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1785995" y="474675"/>
              <a:ext cx="5055" cy="17987"/>
            </a:xfrm>
            <a:custGeom>
              <a:avLst/>
              <a:gdLst/>
              <a:ahLst/>
              <a:cxnLst/>
              <a:rect l="l" t="t" r="r" b="b"/>
              <a:pathLst>
                <a:path w="77" h="274" extrusionOk="0">
                  <a:moveTo>
                    <a:pt x="59" y="1"/>
                  </a:moveTo>
                  <a:cubicBezTo>
                    <a:pt x="53" y="1"/>
                    <a:pt x="47" y="4"/>
                    <a:pt x="46" y="11"/>
                  </a:cubicBezTo>
                  <a:cubicBezTo>
                    <a:pt x="38" y="55"/>
                    <a:pt x="29" y="97"/>
                    <a:pt x="21" y="140"/>
                  </a:cubicBezTo>
                  <a:cubicBezTo>
                    <a:pt x="17" y="161"/>
                    <a:pt x="15" y="182"/>
                    <a:pt x="11" y="203"/>
                  </a:cubicBezTo>
                  <a:cubicBezTo>
                    <a:pt x="7" y="224"/>
                    <a:pt x="0" y="248"/>
                    <a:pt x="10" y="266"/>
                  </a:cubicBezTo>
                  <a:cubicBezTo>
                    <a:pt x="12" y="271"/>
                    <a:pt x="17" y="273"/>
                    <a:pt x="22" y="273"/>
                  </a:cubicBezTo>
                  <a:cubicBezTo>
                    <a:pt x="25" y="273"/>
                    <a:pt x="29" y="272"/>
                    <a:pt x="31" y="269"/>
                  </a:cubicBezTo>
                  <a:cubicBezTo>
                    <a:pt x="46" y="255"/>
                    <a:pt x="46" y="231"/>
                    <a:pt x="50" y="211"/>
                  </a:cubicBezTo>
                  <a:cubicBezTo>
                    <a:pt x="53" y="188"/>
                    <a:pt x="56" y="167"/>
                    <a:pt x="60" y="145"/>
                  </a:cubicBezTo>
                  <a:cubicBezTo>
                    <a:pt x="67" y="102"/>
                    <a:pt x="71" y="58"/>
                    <a:pt x="76" y="15"/>
                  </a:cubicBezTo>
                  <a:cubicBezTo>
                    <a:pt x="77" y="6"/>
                    <a:pt x="68" y="1"/>
                    <a:pt x="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1791706" y="476513"/>
              <a:ext cx="5514" cy="17134"/>
            </a:xfrm>
            <a:custGeom>
              <a:avLst/>
              <a:gdLst/>
              <a:ahLst/>
              <a:cxnLst/>
              <a:rect l="l" t="t" r="r" b="b"/>
              <a:pathLst>
                <a:path w="84" h="261" extrusionOk="0">
                  <a:moveTo>
                    <a:pt x="62" y="0"/>
                  </a:moveTo>
                  <a:cubicBezTo>
                    <a:pt x="57" y="0"/>
                    <a:pt x="52" y="3"/>
                    <a:pt x="48" y="9"/>
                  </a:cubicBezTo>
                  <a:cubicBezTo>
                    <a:pt x="39" y="26"/>
                    <a:pt x="38" y="50"/>
                    <a:pt x="34" y="67"/>
                  </a:cubicBezTo>
                  <a:cubicBezTo>
                    <a:pt x="31" y="88"/>
                    <a:pt x="26" y="108"/>
                    <a:pt x="21" y="128"/>
                  </a:cubicBezTo>
                  <a:lnTo>
                    <a:pt x="10" y="186"/>
                  </a:lnTo>
                  <a:cubicBezTo>
                    <a:pt x="6" y="208"/>
                    <a:pt x="0" y="229"/>
                    <a:pt x="5" y="249"/>
                  </a:cubicBezTo>
                  <a:cubicBezTo>
                    <a:pt x="6" y="256"/>
                    <a:pt x="12" y="260"/>
                    <a:pt x="19" y="260"/>
                  </a:cubicBezTo>
                  <a:cubicBezTo>
                    <a:pt x="24" y="260"/>
                    <a:pt x="30" y="257"/>
                    <a:pt x="33" y="253"/>
                  </a:cubicBezTo>
                  <a:cubicBezTo>
                    <a:pt x="44" y="236"/>
                    <a:pt x="47" y="215"/>
                    <a:pt x="49" y="196"/>
                  </a:cubicBezTo>
                  <a:cubicBezTo>
                    <a:pt x="53" y="176"/>
                    <a:pt x="57" y="157"/>
                    <a:pt x="62" y="137"/>
                  </a:cubicBezTo>
                  <a:cubicBezTo>
                    <a:pt x="65" y="116"/>
                    <a:pt x="69" y="97"/>
                    <a:pt x="73" y="77"/>
                  </a:cubicBezTo>
                  <a:lnTo>
                    <a:pt x="78" y="50"/>
                  </a:lnTo>
                  <a:cubicBezTo>
                    <a:pt x="79" y="40"/>
                    <a:pt x="83" y="29"/>
                    <a:pt x="82" y="18"/>
                  </a:cubicBezTo>
                  <a:cubicBezTo>
                    <a:pt x="80" y="8"/>
                    <a:pt x="71"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1796761" y="477366"/>
              <a:ext cx="5186" cy="18184"/>
            </a:xfrm>
            <a:custGeom>
              <a:avLst/>
              <a:gdLst/>
              <a:ahLst/>
              <a:cxnLst/>
              <a:rect l="l" t="t" r="r" b="b"/>
              <a:pathLst>
                <a:path w="79" h="277" extrusionOk="0">
                  <a:moveTo>
                    <a:pt x="66" y="0"/>
                  </a:moveTo>
                  <a:cubicBezTo>
                    <a:pt x="61" y="0"/>
                    <a:pt x="56" y="3"/>
                    <a:pt x="54" y="9"/>
                  </a:cubicBezTo>
                  <a:cubicBezTo>
                    <a:pt x="39" y="51"/>
                    <a:pt x="29" y="94"/>
                    <a:pt x="22" y="139"/>
                  </a:cubicBezTo>
                  <a:cubicBezTo>
                    <a:pt x="18" y="161"/>
                    <a:pt x="14" y="182"/>
                    <a:pt x="11" y="203"/>
                  </a:cubicBezTo>
                  <a:cubicBezTo>
                    <a:pt x="6" y="226"/>
                    <a:pt x="0" y="250"/>
                    <a:pt x="12" y="270"/>
                  </a:cubicBezTo>
                  <a:cubicBezTo>
                    <a:pt x="14" y="274"/>
                    <a:pt x="17" y="276"/>
                    <a:pt x="21" y="276"/>
                  </a:cubicBezTo>
                  <a:cubicBezTo>
                    <a:pt x="25" y="276"/>
                    <a:pt x="28" y="275"/>
                    <a:pt x="31" y="273"/>
                  </a:cubicBezTo>
                  <a:cubicBezTo>
                    <a:pt x="49" y="258"/>
                    <a:pt x="50" y="231"/>
                    <a:pt x="54" y="211"/>
                  </a:cubicBezTo>
                  <a:cubicBezTo>
                    <a:pt x="58" y="188"/>
                    <a:pt x="62" y="167"/>
                    <a:pt x="64" y="145"/>
                  </a:cubicBezTo>
                  <a:cubicBezTo>
                    <a:pt x="73" y="100"/>
                    <a:pt x="79" y="56"/>
                    <a:pt x="78" y="11"/>
                  </a:cubicBezTo>
                  <a:cubicBezTo>
                    <a:pt x="78" y="4"/>
                    <a:pt x="72"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1801816" y="481174"/>
              <a:ext cx="5777" cy="16674"/>
            </a:xfrm>
            <a:custGeom>
              <a:avLst/>
              <a:gdLst/>
              <a:ahLst/>
              <a:cxnLst/>
              <a:rect l="l" t="t" r="r" b="b"/>
              <a:pathLst>
                <a:path w="88" h="254" extrusionOk="0">
                  <a:moveTo>
                    <a:pt x="66" y="0"/>
                  </a:moveTo>
                  <a:cubicBezTo>
                    <a:pt x="59" y="0"/>
                    <a:pt x="52" y="4"/>
                    <a:pt x="50" y="14"/>
                  </a:cubicBezTo>
                  <a:cubicBezTo>
                    <a:pt x="40" y="51"/>
                    <a:pt x="32" y="88"/>
                    <a:pt x="23" y="125"/>
                  </a:cubicBezTo>
                  <a:cubicBezTo>
                    <a:pt x="17" y="143"/>
                    <a:pt x="13" y="163"/>
                    <a:pt x="9" y="181"/>
                  </a:cubicBezTo>
                  <a:cubicBezTo>
                    <a:pt x="6" y="198"/>
                    <a:pt x="1" y="219"/>
                    <a:pt x="2" y="238"/>
                  </a:cubicBezTo>
                  <a:cubicBezTo>
                    <a:pt x="3" y="247"/>
                    <a:pt x="11" y="254"/>
                    <a:pt x="19" y="254"/>
                  </a:cubicBezTo>
                  <a:cubicBezTo>
                    <a:pt x="24" y="254"/>
                    <a:pt x="29" y="251"/>
                    <a:pt x="33" y="245"/>
                  </a:cubicBezTo>
                  <a:cubicBezTo>
                    <a:pt x="42" y="228"/>
                    <a:pt x="45" y="210"/>
                    <a:pt x="51" y="191"/>
                  </a:cubicBezTo>
                  <a:cubicBezTo>
                    <a:pt x="55" y="171"/>
                    <a:pt x="59" y="154"/>
                    <a:pt x="62" y="134"/>
                  </a:cubicBezTo>
                  <a:cubicBezTo>
                    <a:pt x="70" y="97"/>
                    <a:pt x="79" y="59"/>
                    <a:pt x="85" y="21"/>
                  </a:cubicBezTo>
                  <a:cubicBezTo>
                    <a:pt x="87" y="9"/>
                    <a:pt x="76"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1805295" y="485310"/>
              <a:ext cx="9256" cy="16871"/>
            </a:xfrm>
            <a:custGeom>
              <a:avLst/>
              <a:gdLst/>
              <a:ahLst/>
              <a:cxnLst/>
              <a:rect l="l" t="t" r="r" b="b"/>
              <a:pathLst>
                <a:path w="141" h="257" extrusionOk="0">
                  <a:moveTo>
                    <a:pt x="120" y="1"/>
                  </a:moveTo>
                  <a:cubicBezTo>
                    <a:pt x="114" y="1"/>
                    <a:pt x="108" y="4"/>
                    <a:pt x="105" y="10"/>
                  </a:cubicBezTo>
                  <a:cubicBezTo>
                    <a:pt x="88" y="46"/>
                    <a:pt x="68" y="82"/>
                    <a:pt x="49" y="121"/>
                  </a:cubicBezTo>
                  <a:cubicBezTo>
                    <a:pt x="32" y="156"/>
                    <a:pt x="10" y="194"/>
                    <a:pt x="2" y="234"/>
                  </a:cubicBezTo>
                  <a:cubicBezTo>
                    <a:pt x="0" y="246"/>
                    <a:pt x="10" y="257"/>
                    <a:pt x="20" y="257"/>
                  </a:cubicBezTo>
                  <a:cubicBezTo>
                    <a:pt x="23" y="257"/>
                    <a:pt x="27" y="255"/>
                    <a:pt x="31" y="251"/>
                  </a:cubicBezTo>
                  <a:cubicBezTo>
                    <a:pt x="37" y="243"/>
                    <a:pt x="43" y="236"/>
                    <a:pt x="48" y="227"/>
                  </a:cubicBezTo>
                  <a:cubicBezTo>
                    <a:pt x="54" y="217"/>
                    <a:pt x="58" y="208"/>
                    <a:pt x="62" y="200"/>
                  </a:cubicBezTo>
                  <a:cubicBezTo>
                    <a:pt x="70" y="180"/>
                    <a:pt x="80" y="161"/>
                    <a:pt x="88" y="143"/>
                  </a:cubicBezTo>
                  <a:cubicBezTo>
                    <a:pt x="104" y="104"/>
                    <a:pt x="120" y="67"/>
                    <a:pt x="137" y="29"/>
                  </a:cubicBezTo>
                  <a:cubicBezTo>
                    <a:pt x="141" y="19"/>
                    <a:pt x="140" y="9"/>
                    <a:pt x="130" y="4"/>
                  </a:cubicBezTo>
                  <a:cubicBezTo>
                    <a:pt x="127" y="2"/>
                    <a:pt x="124" y="1"/>
                    <a:pt x="1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1809037" y="491415"/>
              <a:ext cx="11029" cy="12079"/>
            </a:xfrm>
            <a:custGeom>
              <a:avLst/>
              <a:gdLst/>
              <a:ahLst/>
              <a:cxnLst/>
              <a:rect l="l" t="t" r="r" b="b"/>
              <a:pathLst>
                <a:path w="168" h="184" extrusionOk="0">
                  <a:moveTo>
                    <a:pt x="147" y="0"/>
                  </a:moveTo>
                  <a:cubicBezTo>
                    <a:pt x="143" y="0"/>
                    <a:pt x="139" y="2"/>
                    <a:pt x="136" y="5"/>
                  </a:cubicBezTo>
                  <a:cubicBezTo>
                    <a:pt x="114" y="31"/>
                    <a:pt x="90" y="57"/>
                    <a:pt x="67" y="83"/>
                  </a:cubicBezTo>
                  <a:cubicBezTo>
                    <a:pt x="55" y="96"/>
                    <a:pt x="43" y="108"/>
                    <a:pt x="32" y="121"/>
                  </a:cubicBezTo>
                  <a:cubicBezTo>
                    <a:pt x="20" y="134"/>
                    <a:pt x="2" y="148"/>
                    <a:pt x="1" y="168"/>
                  </a:cubicBezTo>
                  <a:cubicBezTo>
                    <a:pt x="1" y="175"/>
                    <a:pt x="8" y="183"/>
                    <a:pt x="16" y="183"/>
                  </a:cubicBezTo>
                  <a:cubicBezTo>
                    <a:pt x="36" y="181"/>
                    <a:pt x="48" y="164"/>
                    <a:pt x="60" y="150"/>
                  </a:cubicBezTo>
                  <a:cubicBezTo>
                    <a:pt x="72" y="138"/>
                    <a:pt x="84" y="124"/>
                    <a:pt x="95" y="111"/>
                  </a:cubicBezTo>
                  <a:cubicBezTo>
                    <a:pt x="117" y="83"/>
                    <a:pt x="140" y="55"/>
                    <a:pt x="161" y="28"/>
                  </a:cubicBezTo>
                  <a:cubicBezTo>
                    <a:pt x="168" y="20"/>
                    <a:pt x="166" y="8"/>
                    <a:pt x="158" y="4"/>
                  </a:cubicBezTo>
                  <a:cubicBezTo>
                    <a:pt x="155" y="2"/>
                    <a:pt x="151" y="0"/>
                    <a:pt x="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1813829" y="496273"/>
              <a:ext cx="11882" cy="11882"/>
            </a:xfrm>
            <a:custGeom>
              <a:avLst/>
              <a:gdLst/>
              <a:ahLst/>
              <a:cxnLst/>
              <a:rect l="l" t="t" r="r" b="b"/>
              <a:pathLst>
                <a:path w="181" h="181" extrusionOk="0">
                  <a:moveTo>
                    <a:pt x="165" y="0"/>
                  </a:moveTo>
                  <a:cubicBezTo>
                    <a:pt x="161" y="0"/>
                    <a:pt x="157" y="2"/>
                    <a:pt x="155" y="6"/>
                  </a:cubicBezTo>
                  <a:cubicBezTo>
                    <a:pt x="144" y="18"/>
                    <a:pt x="131" y="28"/>
                    <a:pt x="120" y="40"/>
                  </a:cubicBezTo>
                  <a:cubicBezTo>
                    <a:pt x="105" y="53"/>
                    <a:pt x="91" y="65"/>
                    <a:pt x="78" y="78"/>
                  </a:cubicBezTo>
                  <a:cubicBezTo>
                    <a:pt x="65" y="91"/>
                    <a:pt x="51" y="104"/>
                    <a:pt x="38" y="117"/>
                  </a:cubicBezTo>
                  <a:cubicBezTo>
                    <a:pt x="23" y="131"/>
                    <a:pt x="8" y="144"/>
                    <a:pt x="2" y="163"/>
                  </a:cubicBezTo>
                  <a:cubicBezTo>
                    <a:pt x="1" y="172"/>
                    <a:pt x="7" y="180"/>
                    <a:pt x="15" y="180"/>
                  </a:cubicBezTo>
                  <a:cubicBezTo>
                    <a:pt x="16" y="180"/>
                    <a:pt x="18" y="180"/>
                    <a:pt x="19" y="180"/>
                  </a:cubicBezTo>
                  <a:cubicBezTo>
                    <a:pt x="40" y="174"/>
                    <a:pt x="53" y="159"/>
                    <a:pt x="68" y="145"/>
                  </a:cubicBezTo>
                  <a:cubicBezTo>
                    <a:pt x="81" y="131"/>
                    <a:pt x="95" y="117"/>
                    <a:pt x="109" y="102"/>
                  </a:cubicBezTo>
                  <a:cubicBezTo>
                    <a:pt x="133" y="76"/>
                    <a:pt x="161" y="49"/>
                    <a:pt x="177" y="17"/>
                  </a:cubicBezTo>
                  <a:cubicBezTo>
                    <a:pt x="180" y="8"/>
                    <a:pt x="172" y="0"/>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1818228" y="502378"/>
              <a:ext cx="12801" cy="9650"/>
            </a:xfrm>
            <a:custGeom>
              <a:avLst/>
              <a:gdLst/>
              <a:ahLst/>
              <a:cxnLst/>
              <a:rect l="l" t="t" r="r" b="b"/>
              <a:pathLst>
                <a:path w="195" h="147" extrusionOk="0">
                  <a:moveTo>
                    <a:pt x="169" y="0"/>
                  </a:moveTo>
                  <a:cubicBezTo>
                    <a:pt x="166" y="0"/>
                    <a:pt x="163" y="1"/>
                    <a:pt x="160" y="3"/>
                  </a:cubicBezTo>
                  <a:cubicBezTo>
                    <a:pt x="134" y="23"/>
                    <a:pt x="109" y="40"/>
                    <a:pt x="83" y="60"/>
                  </a:cubicBezTo>
                  <a:lnTo>
                    <a:pt x="43" y="87"/>
                  </a:lnTo>
                  <a:cubicBezTo>
                    <a:pt x="29" y="97"/>
                    <a:pt x="11" y="108"/>
                    <a:pt x="5" y="125"/>
                  </a:cubicBezTo>
                  <a:cubicBezTo>
                    <a:pt x="1" y="134"/>
                    <a:pt x="11" y="147"/>
                    <a:pt x="21" y="147"/>
                  </a:cubicBezTo>
                  <a:cubicBezTo>
                    <a:pt x="38" y="146"/>
                    <a:pt x="53" y="132"/>
                    <a:pt x="65" y="123"/>
                  </a:cubicBezTo>
                  <a:cubicBezTo>
                    <a:pt x="78" y="113"/>
                    <a:pt x="92" y="102"/>
                    <a:pt x="105" y="92"/>
                  </a:cubicBezTo>
                  <a:cubicBezTo>
                    <a:pt x="131" y="73"/>
                    <a:pt x="156" y="53"/>
                    <a:pt x="180" y="33"/>
                  </a:cubicBezTo>
                  <a:cubicBezTo>
                    <a:pt x="195" y="21"/>
                    <a:pt x="183" y="0"/>
                    <a:pt x="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1822101" y="509140"/>
              <a:ext cx="14574" cy="8862"/>
            </a:xfrm>
            <a:custGeom>
              <a:avLst/>
              <a:gdLst/>
              <a:ahLst/>
              <a:cxnLst/>
              <a:rect l="l" t="t" r="r" b="b"/>
              <a:pathLst>
                <a:path w="222" h="135" extrusionOk="0">
                  <a:moveTo>
                    <a:pt x="206" y="1"/>
                  </a:moveTo>
                  <a:cubicBezTo>
                    <a:pt x="203" y="1"/>
                    <a:pt x="201" y="1"/>
                    <a:pt x="198" y="2"/>
                  </a:cubicBezTo>
                  <a:cubicBezTo>
                    <a:pt x="166" y="17"/>
                    <a:pt x="133" y="30"/>
                    <a:pt x="101" y="48"/>
                  </a:cubicBezTo>
                  <a:cubicBezTo>
                    <a:pt x="85" y="55"/>
                    <a:pt x="70" y="64"/>
                    <a:pt x="56" y="72"/>
                  </a:cubicBezTo>
                  <a:cubicBezTo>
                    <a:pt x="39" y="81"/>
                    <a:pt x="24" y="91"/>
                    <a:pt x="10" y="106"/>
                  </a:cubicBezTo>
                  <a:cubicBezTo>
                    <a:pt x="1" y="116"/>
                    <a:pt x="7" y="135"/>
                    <a:pt x="22" y="135"/>
                  </a:cubicBezTo>
                  <a:cubicBezTo>
                    <a:pt x="23" y="135"/>
                    <a:pt x="25" y="135"/>
                    <a:pt x="27" y="134"/>
                  </a:cubicBezTo>
                  <a:cubicBezTo>
                    <a:pt x="45" y="129"/>
                    <a:pt x="61" y="119"/>
                    <a:pt x="76" y="108"/>
                  </a:cubicBezTo>
                  <a:cubicBezTo>
                    <a:pt x="90" y="100"/>
                    <a:pt x="104" y="91"/>
                    <a:pt x="120" y="81"/>
                  </a:cubicBezTo>
                  <a:cubicBezTo>
                    <a:pt x="150" y="64"/>
                    <a:pt x="181" y="45"/>
                    <a:pt x="213" y="29"/>
                  </a:cubicBezTo>
                  <a:cubicBezTo>
                    <a:pt x="218" y="24"/>
                    <a:pt x="222" y="14"/>
                    <a:pt x="217" y="8"/>
                  </a:cubicBezTo>
                  <a:cubicBezTo>
                    <a:pt x="215" y="2"/>
                    <a:pt x="211"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1824530" y="517346"/>
              <a:ext cx="14508" cy="4924"/>
            </a:xfrm>
            <a:custGeom>
              <a:avLst/>
              <a:gdLst/>
              <a:ahLst/>
              <a:cxnLst/>
              <a:rect l="l" t="t" r="r" b="b"/>
              <a:pathLst>
                <a:path w="221" h="75" extrusionOk="0">
                  <a:moveTo>
                    <a:pt x="201" y="0"/>
                  </a:moveTo>
                  <a:cubicBezTo>
                    <a:pt x="200" y="0"/>
                    <a:pt x="198" y="0"/>
                    <a:pt x="197" y="1"/>
                  </a:cubicBezTo>
                  <a:cubicBezTo>
                    <a:pt x="165" y="7"/>
                    <a:pt x="133" y="13"/>
                    <a:pt x="99" y="19"/>
                  </a:cubicBezTo>
                  <a:cubicBezTo>
                    <a:pt x="82" y="23"/>
                    <a:pt x="66" y="27"/>
                    <a:pt x="50" y="30"/>
                  </a:cubicBezTo>
                  <a:cubicBezTo>
                    <a:pt x="34" y="33"/>
                    <a:pt x="10" y="34"/>
                    <a:pt x="3" y="50"/>
                  </a:cubicBezTo>
                  <a:cubicBezTo>
                    <a:pt x="0" y="56"/>
                    <a:pt x="0" y="62"/>
                    <a:pt x="5" y="67"/>
                  </a:cubicBezTo>
                  <a:cubicBezTo>
                    <a:pt x="11" y="73"/>
                    <a:pt x="18" y="75"/>
                    <a:pt x="26" y="75"/>
                  </a:cubicBezTo>
                  <a:cubicBezTo>
                    <a:pt x="36" y="75"/>
                    <a:pt x="47" y="71"/>
                    <a:pt x="57" y="69"/>
                  </a:cubicBezTo>
                  <a:lnTo>
                    <a:pt x="108" y="57"/>
                  </a:lnTo>
                  <a:cubicBezTo>
                    <a:pt x="140" y="48"/>
                    <a:pt x="173" y="38"/>
                    <a:pt x="205" y="27"/>
                  </a:cubicBezTo>
                  <a:cubicBezTo>
                    <a:pt x="221" y="22"/>
                    <a:pt x="217"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1824858" y="524239"/>
              <a:ext cx="16609" cy="4727"/>
            </a:xfrm>
            <a:custGeom>
              <a:avLst/>
              <a:gdLst/>
              <a:ahLst/>
              <a:cxnLst/>
              <a:rect l="l" t="t" r="r" b="b"/>
              <a:pathLst>
                <a:path w="253" h="72" extrusionOk="0">
                  <a:moveTo>
                    <a:pt x="233" y="0"/>
                  </a:moveTo>
                  <a:cubicBezTo>
                    <a:pt x="232" y="0"/>
                    <a:pt x="231" y="0"/>
                    <a:pt x="230" y="0"/>
                  </a:cubicBezTo>
                  <a:cubicBezTo>
                    <a:pt x="191" y="7"/>
                    <a:pt x="153" y="11"/>
                    <a:pt x="114" y="16"/>
                  </a:cubicBezTo>
                  <a:cubicBezTo>
                    <a:pt x="97" y="18"/>
                    <a:pt x="77" y="21"/>
                    <a:pt x="59" y="23"/>
                  </a:cubicBezTo>
                  <a:cubicBezTo>
                    <a:pt x="49" y="25"/>
                    <a:pt x="40" y="27"/>
                    <a:pt x="29" y="28"/>
                  </a:cubicBezTo>
                  <a:cubicBezTo>
                    <a:pt x="19" y="31"/>
                    <a:pt x="9" y="33"/>
                    <a:pt x="3" y="43"/>
                  </a:cubicBezTo>
                  <a:cubicBezTo>
                    <a:pt x="0" y="51"/>
                    <a:pt x="0" y="58"/>
                    <a:pt x="5" y="64"/>
                  </a:cubicBezTo>
                  <a:cubicBezTo>
                    <a:pt x="11" y="70"/>
                    <a:pt x="19" y="72"/>
                    <a:pt x="27" y="72"/>
                  </a:cubicBezTo>
                  <a:cubicBezTo>
                    <a:pt x="40" y="72"/>
                    <a:pt x="55" y="67"/>
                    <a:pt x="66" y="65"/>
                  </a:cubicBezTo>
                  <a:cubicBezTo>
                    <a:pt x="85" y="62"/>
                    <a:pt x="103" y="58"/>
                    <a:pt x="123" y="53"/>
                  </a:cubicBezTo>
                  <a:cubicBezTo>
                    <a:pt x="161" y="46"/>
                    <a:pt x="199" y="34"/>
                    <a:pt x="237" y="25"/>
                  </a:cubicBezTo>
                  <a:cubicBezTo>
                    <a:pt x="252" y="21"/>
                    <a:pt x="248" y="0"/>
                    <a:pt x="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1825646" y="530278"/>
              <a:ext cx="15362" cy="4333"/>
            </a:xfrm>
            <a:custGeom>
              <a:avLst/>
              <a:gdLst/>
              <a:ahLst/>
              <a:cxnLst/>
              <a:rect l="l" t="t" r="r" b="b"/>
              <a:pathLst>
                <a:path w="234" h="66" extrusionOk="0">
                  <a:moveTo>
                    <a:pt x="216" y="1"/>
                  </a:moveTo>
                  <a:cubicBezTo>
                    <a:pt x="180" y="6"/>
                    <a:pt x="144" y="12"/>
                    <a:pt x="107" y="17"/>
                  </a:cubicBezTo>
                  <a:cubicBezTo>
                    <a:pt x="90" y="19"/>
                    <a:pt x="73" y="20"/>
                    <a:pt x="55" y="23"/>
                  </a:cubicBezTo>
                  <a:cubicBezTo>
                    <a:pt x="38" y="24"/>
                    <a:pt x="13" y="23"/>
                    <a:pt x="3" y="38"/>
                  </a:cubicBezTo>
                  <a:cubicBezTo>
                    <a:pt x="1" y="41"/>
                    <a:pt x="1" y="48"/>
                    <a:pt x="3" y="54"/>
                  </a:cubicBezTo>
                  <a:cubicBezTo>
                    <a:pt x="11" y="64"/>
                    <a:pt x="19" y="65"/>
                    <a:pt x="32" y="65"/>
                  </a:cubicBezTo>
                  <a:cubicBezTo>
                    <a:pt x="40" y="65"/>
                    <a:pt x="49" y="64"/>
                    <a:pt x="59" y="64"/>
                  </a:cubicBezTo>
                  <a:cubicBezTo>
                    <a:pt x="78" y="63"/>
                    <a:pt x="97" y="59"/>
                    <a:pt x="117" y="56"/>
                  </a:cubicBezTo>
                  <a:cubicBezTo>
                    <a:pt x="156" y="49"/>
                    <a:pt x="192" y="39"/>
                    <a:pt x="227" y="24"/>
                  </a:cubicBezTo>
                  <a:cubicBezTo>
                    <a:pt x="232" y="21"/>
                    <a:pt x="234" y="13"/>
                    <a:pt x="232" y="8"/>
                  </a:cubicBezTo>
                  <a:cubicBezTo>
                    <a:pt x="230" y="2"/>
                    <a:pt x="224" y="1"/>
                    <a:pt x="2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7"/>
            <p:cNvSpPr/>
            <p:nvPr/>
          </p:nvSpPr>
          <p:spPr>
            <a:xfrm>
              <a:off x="1827878" y="536055"/>
              <a:ext cx="14639" cy="3217"/>
            </a:xfrm>
            <a:custGeom>
              <a:avLst/>
              <a:gdLst/>
              <a:ahLst/>
              <a:cxnLst/>
              <a:rect l="l" t="t" r="r" b="b"/>
              <a:pathLst>
                <a:path w="223" h="49" extrusionOk="0">
                  <a:moveTo>
                    <a:pt x="203" y="1"/>
                  </a:moveTo>
                  <a:cubicBezTo>
                    <a:pt x="172" y="2"/>
                    <a:pt x="143" y="4"/>
                    <a:pt x="112" y="5"/>
                  </a:cubicBezTo>
                  <a:cubicBezTo>
                    <a:pt x="96" y="7"/>
                    <a:pt x="82" y="7"/>
                    <a:pt x="66" y="8"/>
                  </a:cubicBezTo>
                  <a:cubicBezTo>
                    <a:pt x="51" y="9"/>
                    <a:pt x="34" y="8"/>
                    <a:pt x="19" y="14"/>
                  </a:cubicBezTo>
                  <a:cubicBezTo>
                    <a:pt x="4" y="22"/>
                    <a:pt x="1" y="40"/>
                    <a:pt x="19" y="45"/>
                  </a:cubicBezTo>
                  <a:cubicBezTo>
                    <a:pt x="26" y="48"/>
                    <a:pt x="34" y="49"/>
                    <a:pt x="42" y="49"/>
                  </a:cubicBezTo>
                  <a:cubicBezTo>
                    <a:pt x="50" y="49"/>
                    <a:pt x="58" y="48"/>
                    <a:pt x="66" y="48"/>
                  </a:cubicBezTo>
                  <a:cubicBezTo>
                    <a:pt x="82" y="45"/>
                    <a:pt x="97" y="44"/>
                    <a:pt x="113" y="42"/>
                  </a:cubicBezTo>
                  <a:cubicBezTo>
                    <a:pt x="144" y="38"/>
                    <a:pt x="175" y="33"/>
                    <a:pt x="206" y="28"/>
                  </a:cubicBezTo>
                  <a:cubicBezTo>
                    <a:pt x="223" y="25"/>
                    <a:pt x="219" y="1"/>
                    <a:pt x="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7"/>
            <p:cNvSpPr/>
            <p:nvPr/>
          </p:nvSpPr>
          <p:spPr>
            <a:xfrm>
              <a:off x="1826105" y="541504"/>
              <a:ext cx="16281" cy="4201"/>
            </a:xfrm>
            <a:custGeom>
              <a:avLst/>
              <a:gdLst/>
              <a:ahLst/>
              <a:cxnLst/>
              <a:rect l="l" t="t" r="r" b="b"/>
              <a:pathLst>
                <a:path w="248" h="64" extrusionOk="0">
                  <a:moveTo>
                    <a:pt x="30" y="1"/>
                  </a:moveTo>
                  <a:cubicBezTo>
                    <a:pt x="22" y="1"/>
                    <a:pt x="14" y="2"/>
                    <a:pt x="9" y="6"/>
                  </a:cubicBezTo>
                  <a:cubicBezTo>
                    <a:pt x="1" y="11"/>
                    <a:pt x="1" y="19"/>
                    <a:pt x="6" y="27"/>
                  </a:cubicBezTo>
                  <a:cubicBezTo>
                    <a:pt x="17" y="40"/>
                    <a:pt x="43" y="40"/>
                    <a:pt x="61" y="42"/>
                  </a:cubicBezTo>
                  <a:lnTo>
                    <a:pt x="115" y="50"/>
                  </a:lnTo>
                  <a:cubicBezTo>
                    <a:pt x="152" y="55"/>
                    <a:pt x="189" y="59"/>
                    <a:pt x="227" y="63"/>
                  </a:cubicBezTo>
                  <a:cubicBezTo>
                    <a:pt x="227" y="63"/>
                    <a:pt x="228" y="63"/>
                    <a:pt x="228" y="63"/>
                  </a:cubicBezTo>
                  <a:cubicBezTo>
                    <a:pt x="243" y="63"/>
                    <a:pt x="247" y="34"/>
                    <a:pt x="229" y="32"/>
                  </a:cubicBezTo>
                  <a:cubicBezTo>
                    <a:pt x="192" y="27"/>
                    <a:pt x="155" y="19"/>
                    <a:pt x="119" y="14"/>
                  </a:cubicBezTo>
                  <a:cubicBezTo>
                    <a:pt x="100" y="12"/>
                    <a:pt x="84" y="9"/>
                    <a:pt x="66" y="6"/>
                  </a:cubicBezTo>
                  <a:cubicBezTo>
                    <a:pt x="56" y="4"/>
                    <a:pt x="42" y="1"/>
                    <a:pt x="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1822823" y="547084"/>
              <a:ext cx="17003" cy="4989"/>
            </a:xfrm>
            <a:custGeom>
              <a:avLst/>
              <a:gdLst/>
              <a:ahLst/>
              <a:cxnLst/>
              <a:rect l="l" t="t" r="r" b="b"/>
              <a:pathLst>
                <a:path w="259" h="76" extrusionOk="0">
                  <a:moveTo>
                    <a:pt x="25" y="1"/>
                  </a:moveTo>
                  <a:cubicBezTo>
                    <a:pt x="9" y="1"/>
                    <a:pt x="0" y="26"/>
                    <a:pt x="16" y="32"/>
                  </a:cubicBezTo>
                  <a:cubicBezTo>
                    <a:pt x="34" y="41"/>
                    <a:pt x="55" y="43"/>
                    <a:pt x="74" y="47"/>
                  </a:cubicBezTo>
                  <a:cubicBezTo>
                    <a:pt x="93" y="52"/>
                    <a:pt x="114" y="55"/>
                    <a:pt x="134" y="59"/>
                  </a:cubicBezTo>
                  <a:cubicBezTo>
                    <a:pt x="155" y="63"/>
                    <a:pt x="174" y="68"/>
                    <a:pt x="195" y="70"/>
                  </a:cubicBezTo>
                  <a:cubicBezTo>
                    <a:pt x="205" y="72"/>
                    <a:pt x="218" y="76"/>
                    <a:pt x="230" y="76"/>
                  </a:cubicBezTo>
                  <a:cubicBezTo>
                    <a:pt x="238" y="76"/>
                    <a:pt x="245" y="74"/>
                    <a:pt x="251" y="70"/>
                  </a:cubicBezTo>
                  <a:cubicBezTo>
                    <a:pt x="256" y="69"/>
                    <a:pt x="258" y="64"/>
                    <a:pt x="256" y="59"/>
                  </a:cubicBezTo>
                  <a:cubicBezTo>
                    <a:pt x="247" y="44"/>
                    <a:pt x="221" y="41"/>
                    <a:pt x="205" y="37"/>
                  </a:cubicBezTo>
                  <a:cubicBezTo>
                    <a:pt x="186" y="32"/>
                    <a:pt x="165" y="28"/>
                    <a:pt x="145" y="23"/>
                  </a:cubicBezTo>
                  <a:cubicBezTo>
                    <a:pt x="127" y="18"/>
                    <a:pt x="106" y="13"/>
                    <a:pt x="86" y="10"/>
                  </a:cubicBezTo>
                  <a:cubicBezTo>
                    <a:pt x="67" y="6"/>
                    <a:pt x="46" y="1"/>
                    <a:pt x="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1822101" y="551548"/>
              <a:ext cx="14180" cy="5121"/>
            </a:xfrm>
            <a:custGeom>
              <a:avLst/>
              <a:gdLst/>
              <a:ahLst/>
              <a:cxnLst/>
              <a:rect l="l" t="t" r="r" b="b"/>
              <a:pathLst>
                <a:path w="216" h="78" extrusionOk="0">
                  <a:moveTo>
                    <a:pt x="24" y="1"/>
                  </a:moveTo>
                  <a:cubicBezTo>
                    <a:pt x="18" y="1"/>
                    <a:pt x="12" y="2"/>
                    <a:pt x="6" y="6"/>
                  </a:cubicBezTo>
                  <a:cubicBezTo>
                    <a:pt x="1" y="11"/>
                    <a:pt x="3" y="17"/>
                    <a:pt x="4" y="22"/>
                  </a:cubicBezTo>
                  <a:cubicBezTo>
                    <a:pt x="10" y="37"/>
                    <a:pt x="35" y="41"/>
                    <a:pt x="50" y="45"/>
                  </a:cubicBezTo>
                  <a:lnTo>
                    <a:pt x="97" y="56"/>
                  </a:lnTo>
                  <a:cubicBezTo>
                    <a:pt x="128" y="63"/>
                    <a:pt x="161" y="72"/>
                    <a:pt x="193" y="77"/>
                  </a:cubicBezTo>
                  <a:cubicBezTo>
                    <a:pt x="193" y="77"/>
                    <a:pt x="194" y="77"/>
                    <a:pt x="195" y="77"/>
                  </a:cubicBezTo>
                  <a:cubicBezTo>
                    <a:pt x="203" y="77"/>
                    <a:pt x="210" y="73"/>
                    <a:pt x="212" y="67"/>
                  </a:cubicBezTo>
                  <a:cubicBezTo>
                    <a:pt x="215" y="58"/>
                    <a:pt x="210" y="48"/>
                    <a:pt x="202" y="47"/>
                  </a:cubicBezTo>
                  <a:cubicBezTo>
                    <a:pt x="170" y="41"/>
                    <a:pt x="138" y="29"/>
                    <a:pt x="104" y="20"/>
                  </a:cubicBezTo>
                  <a:cubicBezTo>
                    <a:pt x="88" y="16"/>
                    <a:pt x="72" y="11"/>
                    <a:pt x="56" y="6"/>
                  </a:cubicBezTo>
                  <a:cubicBezTo>
                    <a:pt x="46" y="4"/>
                    <a:pt x="35" y="1"/>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1818490" y="557128"/>
              <a:ext cx="14377" cy="4530"/>
            </a:xfrm>
            <a:custGeom>
              <a:avLst/>
              <a:gdLst/>
              <a:ahLst/>
              <a:cxnLst/>
              <a:rect l="l" t="t" r="r" b="b"/>
              <a:pathLst>
                <a:path w="219" h="69" extrusionOk="0">
                  <a:moveTo>
                    <a:pt x="30" y="1"/>
                  </a:moveTo>
                  <a:cubicBezTo>
                    <a:pt x="25" y="1"/>
                    <a:pt x="20" y="2"/>
                    <a:pt x="16" y="4"/>
                  </a:cubicBezTo>
                  <a:lnTo>
                    <a:pt x="14" y="4"/>
                  </a:lnTo>
                  <a:cubicBezTo>
                    <a:pt x="4" y="6"/>
                    <a:pt x="1" y="18"/>
                    <a:pt x="9" y="24"/>
                  </a:cubicBezTo>
                  <a:lnTo>
                    <a:pt x="11" y="25"/>
                  </a:lnTo>
                  <a:lnTo>
                    <a:pt x="11" y="25"/>
                  </a:lnTo>
                  <a:cubicBezTo>
                    <a:pt x="17" y="38"/>
                    <a:pt x="34" y="41"/>
                    <a:pt x="49" y="44"/>
                  </a:cubicBezTo>
                  <a:cubicBezTo>
                    <a:pt x="65" y="48"/>
                    <a:pt x="81" y="51"/>
                    <a:pt x="97" y="54"/>
                  </a:cubicBezTo>
                  <a:cubicBezTo>
                    <a:pt x="115" y="56"/>
                    <a:pt x="131" y="60"/>
                    <a:pt x="148" y="63"/>
                  </a:cubicBezTo>
                  <a:cubicBezTo>
                    <a:pt x="165" y="65"/>
                    <a:pt x="182" y="67"/>
                    <a:pt x="200" y="69"/>
                  </a:cubicBezTo>
                  <a:cubicBezTo>
                    <a:pt x="200" y="69"/>
                    <a:pt x="201" y="69"/>
                    <a:pt x="202" y="69"/>
                  </a:cubicBezTo>
                  <a:cubicBezTo>
                    <a:pt x="217" y="69"/>
                    <a:pt x="219" y="44"/>
                    <a:pt x="204" y="40"/>
                  </a:cubicBezTo>
                  <a:cubicBezTo>
                    <a:pt x="187" y="35"/>
                    <a:pt x="172" y="30"/>
                    <a:pt x="154" y="27"/>
                  </a:cubicBezTo>
                  <a:cubicBezTo>
                    <a:pt x="139" y="23"/>
                    <a:pt x="122" y="20"/>
                    <a:pt x="107" y="17"/>
                  </a:cubicBezTo>
                  <a:cubicBezTo>
                    <a:pt x="91" y="13"/>
                    <a:pt x="74" y="9"/>
                    <a:pt x="59" y="6"/>
                  </a:cubicBezTo>
                  <a:cubicBezTo>
                    <a:pt x="50" y="4"/>
                    <a:pt x="39" y="1"/>
                    <a:pt x="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1815274" y="561658"/>
              <a:ext cx="14705" cy="3939"/>
            </a:xfrm>
            <a:custGeom>
              <a:avLst/>
              <a:gdLst/>
              <a:ahLst/>
              <a:cxnLst/>
              <a:rect l="l" t="t" r="r" b="b"/>
              <a:pathLst>
                <a:path w="224" h="60" extrusionOk="0">
                  <a:moveTo>
                    <a:pt x="31" y="1"/>
                  </a:moveTo>
                  <a:cubicBezTo>
                    <a:pt x="27" y="1"/>
                    <a:pt x="22" y="1"/>
                    <a:pt x="20" y="2"/>
                  </a:cubicBezTo>
                  <a:cubicBezTo>
                    <a:pt x="15" y="3"/>
                    <a:pt x="12" y="7"/>
                    <a:pt x="8" y="10"/>
                  </a:cubicBezTo>
                  <a:cubicBezTo>
                    <a:pt x="0" y="13"/>
                    <a:pt x="3" y="22"/>
                    <a:pt x="8" y="27"/>
                  </a:cubicBezTo>
                  <a:cubicBezTo>
                    <a:pt x="12" y="29"/>
                    <a:pt x="14" y="33"/>
                    <a:pt x="17" y="34"/>
                  </a:cubicBezTo>
                  <a:cubicBezTo>
                    <a:pt x="21" y="36"/>
                    <a:pt x="26" y="37"/>
                    <a:pt x="30" y="38"/>
                  </a:cubicBezTo>
                  <a:lnTo>
                    <a:pt x="53" y="42"/>
                  </a:lnTo>
                  <a:cubicBezTo>
                    <a:pt x="71" y="43"/>
                    <a:pt x="87" y="45"/>
                    <a:pt x="104" y="47"/>
                  </a:cubicBezTo>
                  <a:cubicBezTo>
                    <a:pt x="119" y="49"/>
                    <a:pt x="136" y="52"/>
                    <a:pt x="151" y="53"/>
                  </a:cubicBezTo>
                  <a:cubicBezTo>
                    <a:pt x="169" y="56"/>
                    <a:pt x="186" y="60"/>
                    <a:pt x="202" y="60"/>
                  </a:cubicBezTo>
                  <a:cubicBezTo>
                    <a:pt x="203" y="60"/>
                    <a:pt x="204" y="60"/>
                    <a:pt x="204" y="60"/>
                  </a:cubicBezTo>
                  <a:cubicBezTo>
                    <a:pt x="223" y="60"/>
                    <a:pt x="223" y="33"/>
                    <a:pt x="207" y="28"/>
                  </a:cubicBezTo>
                  <a:cubicBezTo>
                    <a:pt x="192" y="22"/>
                    <a:pt x="172" y="20"/>
                    <a:pt x="156" y="16"/>
                  </a:cubicBezTo>
                  <a:cubicBezTo>
                    <a:pt x="140" y="13"/>
                    <a:pt x="123" y="11"/>
                    <a:pt x="108" y="8"/>
                  </a:cubicBezTo>
                  <a:cubicBezTo>
                    <a:pt x="91" y="6"/>
                    <a:pt x="74" y="3"/>
                    <a:pt x="57" y="2"/>
                  </a:cubicBezTo>
                  <a:cubicBezTo>
                    <a:pt x="48" y="1"/>
                    <a:pt x="39" y="1"/>
                    <a:pt x="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1843896" y="424455"/>
              <a:ext cx="10175" cy="9256"/>
            </a:xfrm>
            <a:custGeom>
              <a:avLst/>
              <a:gdLst/>
              <a:ahLst/>
              <a:cxnLst/>
              <a:rect l="l" t="t" r="r" b="b"/>
              <a:pathLst>
                <a:path w="155" h="141" extrusionOk="0">
                  <a:moveTo>
                    <a:pt x="139" y="1"/>
                  </a:moveTo>
                  <a:cubicBezTo>
                    <a:pt x="137" y="1"/>
                    <a:pt x="134" y="1"/>
                    <a:pt x="132" y="3"/>
                  </a:cubicBezTo>
                  <a:cubicBezTo>
                    <a:pt x="108" y="20"/>
                    <a:pt x="87" y="39"/>
                    <a:pt x="64" y="58"/>
                  </a:cubicBezTo>
                  <a:cubicBezTo>
                    <a:pt x="54" y="66"/>
                    <a:pt x="43" y="76"/>
                    <a:pt x="34" y="86"/>
                  </a:cubicBezTo>
                  <a:cubicBezTo>
                    <a:pt x="28" y="91"/>
                    <a:pt x="23" y="95"/>
                    <a:pt x="17" y="100"/>
                  </a:cubicBezTo>
                  <a:cubicBezTo>
                    <a:pt x="11" y="106"/>
                    <a:pt x="4" y="113"/>
                    <a:pt x="2" y="121"/>
                  </a:cubicBezTo>
                  <a:cubicBezTo>
                    <a:pt x="1" y="130"/>
                    <a:pt x="5" y="141"/>
                    <a:pt x="16" y="141"/>
                  </a:cubicBezTo>
                  <a:cubicBezTo>
                    <a:pt x="16" y="141"/>
                    <a:pt x="17" y="141"/>
                    <a:pt x="17" y="141"/>
                  </a:cubicBezTo>
                  <a:cubicBezTo>
                    <a:pt x="34" y="139"/>
                    <a:pt x="46" y="123"/>
                    <a:pt x="56" y="115"/>
                  </a:cubicBezTo>
                  <a:cubicBezTo>
                    <a:pt x="67" y="106"/>
                    <a:pt x="78" y="95"/>
                    <a:pt x="89" y="86"/>
                  </a:cubicBezTo>
                  <a:lnTo>
                    <a:pt x="151" y="28"/>
                  </a:lnTo>
                  <a:cubicBezTo>
                    <a:pt x="155" y="22"/>
                    <a:pt x="155" y="12"/>
                    <a:pt x="151" y="7"/>
                  </a:cubicBezTo>
                  <a:cubicBezTo>
                    <a:pt x="149" y="4"/>
                    <a:pt x="144" y="1"/>
                    <a:pt x="1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1840942" y="421303"/>
              <a:ext cx="10175" cy="9256"/>
            </a:xfrm>
            <a:custGeom>
              <a:avLst/>
              <a:gdLst/>
              <a:ahLst/>
              <a:cxnLst/>
              <a:rect l="l" t="t" r="r" b="b"/>
              <a:pathLst>
                <a:path w="155" h="141" extrusionOk="0">
                  <a:moveTo>
                    <a:pt x="138" y="1"/>
                  </a:moveTo>
                  <a:cubicBezTo>
                    <a:pt x="136" y="1"/>
                    <a:pt x="134" y="2"/>
                    <a:pt x="132" y="3"/>
                  </a:cubicBezTo>
                  <a:cubicBezTo>
                    <a:pt x="108" y="20"/>
                    <a:pt x="86" y="40"/>
                    <a:pt x="64" y="57"/>
                  </a:cubicBezTo>
                  <a:cubicBezTo>
                    <a:pt x="54" y="66"/>
                    <a:pt x="43" y="76"/>
                    <a:pt x="33" y="86"/>
                  </a:cubicBezTo>
                  <a:cubicBezTo>
                    <a:pt x="28" y="91"/>
                    <a:pt x="23" y="94"/>
                    <a:pt x="18" y="101"/>
                  </a:cubicBezTo>
                  <a:cubicBezTo>
                    <a:pt x="10" y="106"/>
                    <a:pt x="3" y="113"/>
                    <a:pt x="2" y="121"/>
                  </a:cubicBezTo>
                  <a:cubicBezTo>
                    <a:pt x="0" y="129"/>
                    <a:pt x="4" y="140"/>
                    <a:pt x="15" y="140"/>
                  </a:cubicBezTo>
                  <a:cubicBezTo>
                    <a:pt x="16" y="140"/>
                    <a:pt x="17" y="140"/>
                    <a:pt x="18" y="140"/>
                  </a:cubicBezTo>
                  <a:cubicBezTo>
                    <a:pt x="33" y="139"/>
                    <a:pt x="46" y="124"/>
                    <a:pt x="56" y="114"/>
                  </a:cubicBezTo>
                  <a:cubicBezTo>
                    <a:pt x="66" y="106"/>
                    <a:pt x="79" y="96"/>
                    <a:pt x="88" y="86"/>
                  </a:cubicBezTo>
                  <a:lnTo>
                    <a:pt x="150" y="28"/>
                  </a:lnTo>
                  <a:cubicBezTo>
                    <a:pt x="154" y="21"/>
                    <a:pt x="154" y="14"/>
                    <a:pt x="151" y="7"/>
                  </a:cubicBezTo>
                  <a:cubicBezTo>
                    <a:pt x="148" y="4"/>
                    <a:pt x="143" y="1"/>
                    <a:pt x="1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1847638" y="429444"/>
              <a:ext cx="8140" cy="6959"/>
            </a:xfrm>
            <a:custGeom>
              <a:avLst/>
              <a:gdLst/>
              <a:ahLst/>
              <a:cxnLst/>
              <a:rect l="l" t="t" r="r" b="b"/>
              <a:pathLst>
                <a:path w="124" h="106" extrusionOk="0">
                  <a:moveTo>
                    <a:pt x="101" y="1"/>
                  </a:moveTo>
                  <a:cubicBezTo>
                    <a:pt x="98" y="1"/>
                    <a:pt x="95" y="2"/>
                    <a:pt x="92" y="4"/>
                  </a:cubicBezTo>
                  <a:cubicBezTo>
                    <a:pt x="76" y="15"/>
                    <a:pt x="61" y="26"/>
                    <a:pt x="45" y="40"/>
                  </a:cubicBezTo>
                  <a:cubicBezTo>
                    <a:pt x="39" y="45"/>
                    <a:pt x="31" y="51"/>
                    <a:pt x="24" y="58"/>
                  </a:cubicBezTo>
                  <a:cubicBezTo>
                    <a:pt x="16" y="65"/>
                    <a:pt x="8" y="72"/>
                    <a:pt x="4" y="81"/>
                  </a:cubicBezTo>
                  <a:cubicBezTo>
                    <a:pt x="1" y="88"/>
                    <a:pt x="1" y="94"/>
                    <a:pt x="5" y="99"/>
                  </a:cubicBezTo>
                  <a:cubicBezTo>
                    <a:pt x="8" y="103"/>
                    <a:pt x="12" y="105"/>
                    <a:pt x="17" y="105"/>
                  </a:cubicBezTo>
                  <a:cubicBezTo>
                    <a:pt x="18" y="105"/>
                    <a:pt x="20" y="105"/>
                    <a:pt x="21" y="104"/>
                  </a:cubicBezTo>
                  <a:cubicBezTo>
                    <a:pt x="32" y="100"/>
                    <a:pt x="40" y="93"/>
                    <a:pt x="47" y="87"/>
                  </a:cubicBezTo>
                  <a:cubicBezTo>
                    <a:pt x="54" y="80"/>
                    <a:pt x="62" y="75"/>
                    <a:pt x="68" y="68"/>
                  </a:cubicBezTo>
                  <a:cubicBezTo>
                    <a:pt x="72" y="66"/>
                    <a:pt x="75" y="63"/>
                    <a:pt x="78" y="60"/>
                  </a:cubicBezTo>
                  <a:cubicBezTo>
                    <a:pt x="80" y="58"/>
                    <a:pt x="81" y="57"/>
                    <a:pt x="83" y="55"/>
                  </a:cubicBezTo>
                  <a:cubicBezTo>
                    <a:pt x="84" y="54"/>
                    <a:pt x="87" y="54"/>
                    <a:pt x="87" y="52"/>
                  </a:cubicBezTo>
                  <a:cubicBezTo>
                    <a:pt x="94" y="47"/>
                    <a:pt x="101" y="41"/>
                    <a:pt x="108" y="36"/>
                  </a:cubicBezTo>
                  <a:cubicBezTo>
                    <a:pt x="119" y="31"/>
                    <a:pt x="124" y="19"/>
                    <a:pt x="118" y="10"/>
                  </a:cubicBezTo>
                  <a:cubicBezTo>
                    <a:pt x="114" y="5"/>
                    <a:pt x="108" y="1"/>
                    <a:pt x="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1850592" y="430494"/>
              <a:ext cx="10044" cy="9453"/>
            </a:xfrm>
            <a:custGeom>
              <a:avLst/>
              <a:gdLst/>
              <a:ahLst/>
              <a:cxnLst/>
              <a:rect l="l" t="t" r="r" b="b"/>
              <a:pathLst>
                <a:path w="153" h="144" extrusionOk="0">
                  <a:moveTo>
                    <a:pt x="133" y="1"/>
                  </a:moveTo>
                  <a:cubicBezTo>
                    <a:pt x="130" y="1"/>
                    <a:pt x="127" y="2"/>
                    <a:pt x="124" y="4"/>
                  </a:cubicBezTo>
                  <a:cubicBezTo>
                    <a:pt x="104" y="25"/>
                    <a:pt x="82" y="44"/>
                    <a:pt x="59" y="64"/>
                  </a:cubicBezTo>
                  <a:cubicBezTo>
                    <a:pt x="49" y="75"/>
                    <a:pt x="38" y="83"/>
                    <a:pt x="28" y="93"/>
                  </a:cubicBezTo>
                  <a:cubicBezTo>
                    <a:pt x="23" y="99"/>
                    <a:pt x="18" y="103"/>
                    <a:pt x="13" y="108"/>
                  </a:cubicBezTo>
                  <a:cubicBezTo>
                    <a:pt x="10" y="111"/>
                    <a:pt x="6" y="114"/>
                    <a:pt x="4" y="118"/>
                  </a:cubicBezTo>
                  <a:cubicBezTo>
                    <a:pt x="1" y="122"/>
                    <a:pt x="1" y="128"/>
                    <a:pt x="1" y="132"/>
                  </a:cubicBezTo>
                  <a:cubicBezTo>
                    <a:pt x="0" y="138"/>
                    <a:pt x="7" y="143"/>
                    <a:pt x="13" y="143"/>
                  </a:cubicBezTo>
                  <a:cubicBezTo>
                    <a:pt x="18" y="143"/>
                    <a:pt x="22" y="143"/>
                    <a:pt x="27" y="140"/>
                  </a:cubicBezTo>
                  <a:cubicBezTo>
                    <a:pt x="30" y="139"/>
                    <a:pt x="32" y="137"/>
                    <a:pt x="36" y="134"/>
                  </a:cubicBezTo>
                  <a:cubicBezTo>
                    <a:pt x="43" y="130"/>
                    <a:pt x="48" y="123"/>
                    <a:pt x="53" y="118"/>
                  </a:cubicBezTo>
                  <a:cubicBezTo>
                    <a:pt x="63" y="108"/>
                    <a:pt x="74" y="98"/>
                    <a:pt x="85" y="87"/>
                  </a:cubicBezTo>
                  <a:cubicBezTo>
                    <a:pt x="106" y="66"/>
                    <a:pt x="124" y="45"/>
                    <a:pt x="143" y="23"/>
                  </a:cubicBezTo>
                  <a:cubicBezTo>
                    <a:pt x="153" y="13"/>
                    <a:pt x="144" y="1"/>
                    <a:pt x="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1854662" y="435221"/>
              <a:ext cx="10372" cy="9059"/>
            </a:xfrm>
            <a:custGeom>
              <a:avLst/>
              <a:gdLst/>
              <a:ahLst/>
              <a:cxnLst/>
              <a:rect l="l" t="t" r="r" b="b"/>
              <a:pathLst>
                <a:path w="158" h="138" extrusionOk="0">
                  <a:moveTo>
                    <a:pt x="140" y="0"/>
                  </a:moveTo>
                  <a:cubicBezTo>
                    <a:pt x="137" y="0"/>
                    <a:pt x="134" y="1"/>
                    <a:pt x="132" y="3"/>
                  </a:cubicBezTo>
                  <a:cubicBezTo>
                    <a:pt x="108" y="18"/>
                    <a:pt x="84" y="35"/>
                    <a:pt x="61" y="52"/>
                  </a:cubicBezTo>
                  <a:cubicBezTo>
                    <a:pt x="51" y="62"/>
                    <a:pt x="39" y="71"/>
                    <a:pt x="30" y="80"/>
                  </a:cubicBezTo>
                  <a:lnTo>
                    <a:pt x="15" y="96"/>
                  </a:lnTo>
                  <a:cubicBezTo>
                    <a:pt x="8" y="102"/>
                    <a:pt x="0" y="109"/>
                    <a:pt x="1" y="120"/>
                  </a:cubicBezTo>
                  <a:cubicBezTo>
                    <a:pt x="1" y="129"/>
                    <a:pt x="8" y="135"/>
                    <a:pt x="18" y="137"/>
                  </a:cubicBezTo>
                  <a:cubicBezTo>
                    <a:pt x="28" y="137"/>
                    <a:pt x="34" y="130"/>
                    <a:pt x="42" y="124"/>
                  </a:cubicBezTo>
                  <a:lnTo>
                    <a:pt x="55" y="109"/>
                  </a:lnTo>
                  <a:cubicBezTo>
                    <a:pt x="66" y="101"/>
                    <a:pt x="75" y="90"/>
                    <a:pt x="85" y="82"/>
                  </a:cubicBezTo>
                  <a:cubicBezTo>
                    <a:pt x="105" y="63"/>
                    <a:pt x="127" y="46"/>
                    <a:pt x="149" y="30"/>
                  </a:cubicBezTo>
                  <a:cubicBezTo>
                    <a:pt x="155" y="23"/>
                    <a:pt x="158" y="15"/>
                    <a:pt x="153" y="8"/>
                  </a:cubicBezTo>
                  <a:cubicBezTo>
                    <a:pt x="151" y="3"/>
                    <a:pt x="145" y="0"/>
                    <a:pt x="1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1856632" y="438634"/>
              <a:ext cx="12867" cy="11357"/>
            </a:xfrm>
            <a:custGeom>
              <a:avLst/>
              <a:gdLst/>
              <a:ahLst/>
              <a:cxnLst/>
              <a:rect l="l" t="t" r="r" b="b"/>
              <a:pathLst>
                <a:path w="196" h="173" extrusionOk="0">
                  <a:moveTo>
                    <a:pt x="178" y="0"/>
                  </a:moveTo>
                  <a:cubicBezTo>
                    <a:pt x="174" y="0"/>
                    <a:pt x="169" y="2"/>
                    <a:pt x="166" y="5"/>
                  </a:cubicBezTo>
                  <a:cubicBezTo>
                    <a:pt x="138" y="26"/>
                    <a:pt x="112" y="50"/>
                    <a:pt x="86" y="72"/>
                  </a:cubicBezTo>
                  <a:lnTo>
                    <a:pt x="48" y="107"/>
                  </a:lnTo>
                  <a:cubicBezTo>
                    <a:pt x="35" y="119"/>
                    <a:pt x="19" y="130"/>
                    <a:pt x="9" y="146"/>
                  </a:cubicBezTo>
                  <a:cubicBezTo>
                    <a:pt x="0" y="158"/>
                    <a:pt x="12" y="173"/>
                    <a:pt x="25" y="173"/>
                  </a:cubicBezTo>
                  <a:cubicBezTo>
                    <a:pt x="28" y="173"/>
                    <a:pt x="31" y="172"/>
                    <a:pt x="34" y="170"/>
                  </a:cubicBezTo>
                  <a:cubicBezTo>
                    <a:pt x="48" y="161"/>
                    <a:pt x="60" y="147"/>
                    <a:pt x="74" y="135"/>
                  </a:cubicBezTo>
                  <a:cubicBezTo>
                    <a:pt x="86" y="124"/>
                    <a:pt x="100" y="112"/>
                    <a:pt x="112" y="99"/>
                  </a:cubicBezTo>
                  <a:cubicBezTo>
                    <a:pt x="138" y="76"/>
                    <a:pt x="163" y="52"/>
                    <a:pt x="189" y="30"/>
                  </a:cubicBezTo>
                  <a:cubicBezTo>
                    <a:pt x="195" y="21"/>
                    <a:pt x="194" y="11"/>
                    <a:pt x="189" y="5"/>
                  </a:cubicBezTo>
                  <a:cubicBezTo>
                    <a:pt x="186" y="2"/>
                    <a:pt x="182"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1859454" y="442508"/>
              <a:ext cx="12210" cy="9847"/>
            </a:xfrm>
            <a:custGeom>
              <a:avLst/>
              <a:gdLst/>
              <a:ahLst/>
              <a:cxnLst/>
              <a:rect l="l" t="t" r="r" b="b"/>
              <a:pathLst>
                <a:path w="186" h="150" extrusionOk="0">
                  <a:moveTo>
                    <a:pt x="171" y="1"/>
                  </a:moveTo>
                  <a:cubicBezTo>
                    <a:pt x="169" y="1"/>
                    <a:pt x="167" y="1"/>
                    <a:pt x="166" y="3"/>
                  </a:cubicBezTo>
                  <a:cubicBezTo>
                    <a:pt x="135" y="22"/>
                    <a:pt x="105" y="43"/>
                    <a:pt x="73" y="63"/>
                  </a:cubicBezTo>
                  <a:cubicBezTo>
                    <a:pt x="59" y="71"/>
                    <a:pt x="44" y="85"/>
                    <a:pt x="32" y="96"/>
                  </a:cubicBezTo>
                  <a:cubicBezTo>
                    <a:pt x="21" y="106"/>
                    <a:pt x="1" y="125"/>
                    <a:pt x="6" y="142"/>
                  </a:cubicBezTo>
                  <a:cubicBezTo>
                    <a:pt x="7" y="147"/>
                    <a:pt x="11" y="149"/>
                    <a:pt x="16" y="149"/>
                  </a:cubicBezTo>
                  <a:cubicBezTo>
                    <a:pt x="18" y="149"/>
                    <a:pt x="19" y="149"/>
                    <a:pt x="20" y="149"/>
                  </a:cubicBezTo>
                  <a:cubicBezTo>
                    <a:pt x="28" y="149"/>
                    <a:pt x="33" y="143"/>
                    <a:pt x="39" y="137"/>
                  </a:cubicBezTo>
                  <a:cubicBezTo>
                    <a:pt x="46" y="132"/>
                    <a:pt x="52" y="126"/>
                    <a:pt x="58" y="121"/>
                  </a:cubicBezTo>
                  <a:cubicBezTo>
                    <a:pt x="69" y="109"/>
                    <a:pt x="84" y="99"/>
                    <a:pt x="95" y="89"/>
                  </a:cubicBezTo>
                  <a:cubicBezTo>
                    <a:pt x="121" y="65"/>
                    <a:pt x="150" y="44"/>
                    <a:pt x="177" y="23"/>
                  </a:cubicBezTo>
                  <a:cubicBezTo>
                    <a:pt x="182" y="18"/>
                    <a:pt x="185" y="13"/>
                    <a:pt x="181" y="7"/>
                  </a:cubicBezTo>
                  <a:cubicBezTo>
                    <a:pt x="179" y="3"/>
                    <a:pt x="175" y="1"/>
                    <a:pt x="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1862737" y="446578"/>
              <a:ext cx="12145" cy="8994"/>
            </a:xfrm>
            <a:custGeom>
              <a:avLst/>
              <a:gdLst/>
              <a:ahLst/>
              <a:cxnLst/>
              <a:rect l="l" t="t" r="r" b="b"/>
              <a:pathLst>
                <a:path w="185" h="137" extrusionOk="0">
                  <a:moveTo>
                    <a:pt x="167" y="1"/>
                  </a:moveTo>
                  <a:cubicBezTo>
                    <a:pt x="164" y="1"/>
                    <a:pt x="162" y="1"/>
                    <a:pt x="159" y="3"/>
                  </a:cubicBezTo>
                  <a:cubicBezTo>
                    <a:pt x="115" y="29"/>
                    <a:pt x="70" y="58"/>
                    <a:pt x="29" y="90"/>
                  </a:cubicBezTo>
                  <a:cubicBezTo>
                    <a:pt x="18" y="97"/>
                    <a:pt x="1" y="110"/>
                    <a:pt x="4" y="124"/>
                  </a:cubicBezTo>
                  <a:cubicBezTo>
                    <a:pt x="6" y="131"/>
                    <a:pt x="12" y="137"/>
                    <a:pt x="18" y="137"/>
                  </a:cubicBezTo>
                  <a:cubicBezTo>
                    <a:pt x="27" y="137"/>
                    <a:pt x="33" y="132"/>
                    <a:pt x="39" y="127"/>
                  </a:cubicBezTo>
                  <a:cubicBezTo>
                    <a:pt x="61" y="112"/>
                    <a:pt x="80" y="95"/>
                    <a:pt x="101" y="77"/>
                  </a:cubicBezTo>
                  <a:cubicBezTo>
                    <a:pt x="125" y="60"/>
                    <a:pt x="148" y="41"/>
                    <a:pt x="172" y="25"/>
                  </a:cubicBezTo>
                  <a:cubicBezTo>
                    <a:pt x="185" y="18"/>
                    <a:pt x="178" y="1"/>
                    <a:pt x="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1866019" y="452486"/>
              <a:ext cx="12145" cy="6237"/>
            </a:xfrm>
            <a:custGeom>
              <a:avLst/>
              <a:gdLst/>
              <a:ahLst/>
              <a:cxnLst/>
              <a:rect l="l" t="t" r="r" b="b"/>
              <a:pathLst>
                <a:path w="185" h="95" extrusionOk="0">
                  <a:moveTo>
                    <a:pt x="167" y="1"/>
                  </a:moveTo>
                  <a:cubicBezTo>
                    <a:pt x="166" y="1"/>
                    <a:pt x="165" y="1"/>
                    <a:pt x="164" y="1"/>
                  </a:cubicBezTo>
                  <a:cubicBezTo>
                    <a:pt x="150" y="4"/>
                    <a:pt x="134" y="6"/>
                    <a:pt x="120" y="11"/>
                  </a:cubicBezTo>
                  <a:cubicBezTo>
                    <a:pt x="106" y="15"/>
                    <a:pt x="92" y="22"/>
                    <a:pt x="77" y="28"/>
                  </a:cubicBezTo>
                  <a:cubicBezTo>
                    <a:pt x="63" y="35"/>
                    <a:pt x="50" y="40"/>
                    <a:pt x="37" y="48"/>
                  </a:cubicBezTo>
                  <a:cubicBezTo>
                    <a:pt x="23" y="56"/>
                    <a:pt x="9" y="63"/>
                    <a:pt x="3" y="79"/>
                  </a:cubicBezTo>
                  <a:cubicBezTo>
                    <a:pt x="0" y="87"/>
                    <a:pt x="9" y="94"/>
                    <a:pt x="15" y="94"/>
                  </a:cubicBezTo>
                  <a:cubicBezTo>
                    <a:pt x="16" y="94"/>
                    <a:pt x="16" y="94"/>
                    <a:pt x="17" y="94"/>
                  </a:cubicBezTo>
                  <a:cubicBezTo>
                    <a:pt x="31" y="94"/>
                    <a:pt x="42" y="85"/>
                    <a:pt x="55" y="79"/>
                  </a:cubicBezTo>
                  <a:cubicBezTo>
                    <a:pt x="68" y="72"/>
                    <a:pt x="81" y="64"/>
                    <a:pt x="94" y="59"/>
                  </a:cubicBezTo>
                  <a:cubicBezTo>
                    <a:pt x="119" y="48"/>
                    <a:pt x="144" y="36"/>
                    <a:pt x="170" y="26"/>
                  </a:cubicBezTo>
                  <a:cubicBezTo>
                    <a:pt x="184" y="18"/>
                    <a:pt x="180" y="1"/>
                    <a:pt x="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1867595" y="456228"/>
              <a:ext cx="12539" cy="6959"/>
            </a:xfrm>
            <a:custGeom>
              <a:avLst/>
              <a:gdLst/>
              <a:ahLst/>
              <a:cxnLst/>
              <a:rect l="l" t="t" r="r" b="b"/>
              <a:pathLst>
                <a:path w="191" h="106" extrusionOk="0">
                  <a:moveTo>
                    <a:pt x="177" y="1"/>
                  </a:moveTo>
                  <a:cubicBezTo>
                    <a:pt x="177" y="1"/>
                    <a:pt x="176" y="1"/>
                    <a:pt x="175" y="1"/>
                  </a:cubicBezTo>
                  <a:cubicBezTo>
                    <a:pt x="167" y="4"/>
                    <a:pt x="160" y="5"/>
                    <a:pt x="152" y="7"/>
                  </a:cubicBezTo>
                  <a:lnTo>
                    <a:pt x="132" y="15"/>
                  </a:lnTo>
                  <a:cubicBezTo>
                    <a:pt x="118" y="21"/>
                    <a:pt x="104" y="27"/>
                    <a:pt x="90" y="33"/>
                  </a:cubicBezTo>
                  <a:cubicBezTo>
                    <a:pt x="77" y="40"/>
                    <a:pt x="61" y="47"/>
                    <a:pt x="47" y="53"/>
                  </a:cubicBezTo>
                  <a:cubicBezTo>
                    <a:pt x="32" y="59"/>
                    <a:pt x="13" y="64"/>
                    <a:pt x="5" y="79"/>
                  </a:cubicBezTo>
                  <a:cubicBezTo>
                    <a:pt x="0" y="88"/>
                    <a:pt x="4" y="100"/>
                    <a:pt x="16" y="105"/>
                  </a:cubicBezTo>
                  <a:cubicBezTo>
                    <a:pt x="18" y="105"/>
                    <a:pt x="21" y="105"/>
                    <a:pt x="23" y="105"/>
                  </a:cubicBezTo>
                  <a:cubicBezTo>
                    <a:pt x="37" y="105"/>
                    <a:pt x="51" y="96"/>
                    <a:pt x="63" y="90"/>
                  </a:cubicBezTo>
                  <a:cubicBezTo>
                    <a:pt x="78" y="84"/>
                    <a:pt x="92" y="77"/>
                    <a:pt x="105" y="68"/>
                  </a:cubicBezTo>
                  <a:lnTo>
                    <a:pt x="144" y="46"/>
                  </a:lnTo>
                  <a:cubicBezTo>
                    <a:pt x="151" y="41"/>
                    <a:pt x="157" y="37"/>
                    <a:pt x="163" y="32"/>
                  </a:cubicBezTo>
                  <a:cubicBezTo>
                    <a:pt x="170" y="27"/>
                    <a:pt x="175" y="22"/>
                    <a:pt x="182" y="17"/>
                  </a:cubicBezTo>
                  <a:cubicBezTo>
                    <a:pt x="190" y="11"/>
                    <a:pt x="185"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1871402" y="461283"/>
              <a:ext cx="10701" cy="5843"/>
            </a:xfrm>
            <a:custGeom>
              <a:avLst/>
              <a:gdLst/>
              <a:ahLst/>
              <a:cxnLst/>
              <a:rect l="l" t="t" r="r" b="b"/>
              <a:pathLst>
                <a:path w="163" h="89" extrusionOk="0">
                  <a:moveTo>
                    <a:pt x="145" y="0"/>
                  </a:moveTo>
                  <a:cubicBezTo>
                    <a:pt x="144" y="0"/>
                    <a:pt x="143" y="0"/>
                    <a:pt x="141" y="1"/>
                  </a:cubicBezTo>
                  <a:cubicBezTo>
                    <a:pt x="119" y="8"/>
                    <a:pt x="97" y="15"/>
                    <a:pt x="74" y="22"/>
                  </a:cubicBezTo>
                  <a:cubicBezTo>
                    <a:pt x="62" y="27"/>
                    <a:pt x="52" y="32"/>
                    <a:pt x="41" y="37"/>
                  </a:cubicBezTo>
                  <a:cubicBezTo>
                    <a:pt x="30" y="42"/>
                    <a:pt x="15" y="47"/>
                    <a:pt x="6" y="57"/>
                  </a:cubicBezTo>
                  <a:cubicBezTo>
                    <a:pt x="1" y="62"/>
                    <a:pt x="0" y="69"/>
                    <a:pt x="3" y="77"/>
                  </a:cubicBezTo>
                  <a:cubicBezTo>
                    <a:pt x="5" y="83"/>
                    <a:pt x="12" y="89"/>
                    <a:pt x="18" y="89"/>
                  </a:cubicBezTo>
                  <a:cubicBezTo>
                    <a:pt x="19" y="89"/>
                    <a:pt x="19" y="89"/>
                    <a:pt x="20" y="89"/>
                  </a:cubicBezTo>
                  <a:cubicBezTo>
                    <a:pt x="33" y="88"/>
                    <a:pt x="46" y="78"/>
                    <a:pt x="58" y="72"/>
                  </a:cubicBezTo>
                  <a:lnTo>
                    <a:pt x="89" y="57"/>
                  </a:lnTo>
                  <a:cubicBezTo>
                    <a:pt x="110" y="44"/>
                    <a:pt x="131" y="33"/>
                    <a:pt x="152" y="22"/>
                  </a:cubicBezTo>
                  <a:cubicBezTo>
                    <a:pt x="163" y="18"/>
                    <a:pt x="157" y="0"/>
                    <a:pt x="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7"/>
            <p:cNvSpPr/>
            <p:nvPr/>
          </p:nvSpPr>
          <p:spPr>
            <a:xfrm>
              <a:off x="1870943" y="466009"/>
              <a:ext cx="12670" cy="7746"/>
            </a:xfrm>
            <a:custGeom>
              <a:avLst/>
              <a:gdLst/>
              <a:ahLst/>
              <a:cxnLst/>
              <a:rect l="l" t="t" r="r" b="b"/>
              <a:pathLst>
                <a:path w="193" h="118" extrusionOk="0">
                  <a:moveTo>
                    <a:pt x="175" y="1"/>
                  </a:moveTo>
                  <a:cubicBezTo>
                    <a:pt x="174" y="1"/>
                    <a:pt x="173" y="1"/>
                    <a:pt x="172" y="1"/>
                  </a:cubicBezTo>
                  <a:cubicBezTo>
                    <a:pt x="158" y="3"/>
                    <a:pt x="145" y="12"/>
                    <a:pt x="132" y="17"/>
                  </a:cubicBezTo>
                  <a:cubicBezTo>
                    <a:pt x="119" y="22"/>
                    <a:pt x="105" y="29"/>
                    <a:pt x="91" y="34"/>
                  </a:cubicBezTo>
                  <a:cubicBezTo>
                    <a:pt x="65" y="47"/>
                    <a:pt x="39" y="60"/>
                    <a:pt x="13" y="74"/>
                  </a:cubicBezTo>
                  <a:cubicBezTo>
                    <a:pt x="2" y="80"/>
                    <a:pt x="0" y="95"/>
                    <a:pt x="6" y="106"/>
                  </a:cubicBezTo>
                  <a:cubicBezTo>
                    <a:pt x="10" y="113"/>
                    <a:pt x="18" y="117"/>
                    <a:pt x="26" y="117"/>
                  </a:cubicBezTo>
                  <a:cubicBezTo>
                    <a:pt x="30" y="117"/>
                    <a:pt x="35" y="116"/>
                    <a:pt x="38" y="114"/>
                  </a:cubicBezTo>
                  <a:cubicBezTo>
                    <a:pt x="64" y="101"/>
                    <a:pt x="90" y="88"/>
                    <a:pt x="115" y="73"/>
                  </a:cubicBezTo>
                  <a:cubicBezTo>
                    <a:pt x="126" y="64"/>
                    <a:pt x="138" y="58"/>
                    <a:pt x="150" y="50"/>
                  </a:cubicBezTo>
                  <a:cubicBezTo>
                    <a:pt x="162" y="41"/>
                    <a:pt x="176" y="33"/>
                    <a:pt x="187" y="22"/>
                  </a:cubicBezTo>
                  <a:cubicBezTo>
                    <a:pt x="192" y="14"/>
                    <a:pt x="186" y="1"/>
                    <a:pt x="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1874882" y="470802"/>
              <a:ext cx="11094" cy="6302"/>
            </a:xfrm>
            <a:custGeom>
              <a:avLst/>
              <a:gdLst/>
              <a:ahLst/>
              <a:cxnLst/>
              <a:rect l="l" t="t" r="r" b="b"/>
              <a:pathLst>
                <a:path w="169" h="96" extrusionOk="0">
                  <a:moveTo>
                    <a:pt x="154" y="1"/>
                  </a:moveTo>
                  <a:cubicBezTo>
                    <a:pt x="147" y="1"/>
                    <a:pt x="144" y="5"/>
                    <a:pt x="139" y="7"/>
                  </a:cubicBezTo>
                  <a:cubicBezTo>
                    <a:pt x="133" y="11"/>
                    <a:pt x="125" y="12"/>
                    <a:pt x="118" y="15"/>
                  </a:cubicBezTo>
                  <a:cubicBezTo>
                    <a:pt x="104" y="20"/>
                    <a:pt x="91" y="26"/>
                    <a:pt x="77" y="31"/>
                  </a:cubicBezTo>
                  <a:cubicBezTo>
                    <a:pt x="62" y="36"/>
                    <a:pt x="48" y="42"/>
                    <a:pt x="34" y="48"/>
                  </a:cubicBezTo>
                  <a:cubicBezTo>
                    <a:pt x="20" y="55"/>
                    <a:pt x="3" y="62"/>
                    <a:pt x="0" y="80"/>
                  </a:cubicBezTo>
                  <a:cubicBezTo>
                    <a:pt x="0" y="85"/>
                    <a:pt x="3" y="89"/>
                    <a:pt x="6" y="91"/>
                  </a:cubicBezTo>
                  <a:cubicBezTo>
                    <a:pt x="11" y="94"/>
                    <a:pt x="15" y="95"/>
                    <a:pt x="20" y="95"/>
                  </a:cubicBezTo>
                  <a:cubicBezTo>
                    <a:pt x="32" y="95"/>
                    <a:pt x="45" y="88"/>
                    <a:pt x="55" y="84"/>
                  </a:cubicBezTo>
                  <a:cubicBezTo>
                    <a:pt x="68" y="79"/>
                    <a:pt x="81" y="72"/>
                    <a:pt x="93" y="65"/>
                  </a:cubicBezTo>
                  <a:cubicBezTo>
                    <a:pt x="107" y="59"/>
                    <a:pt x="119" y="53"/>
                    <a:pt x="132" y="46"/>
                  </a:cubicBezTo>
                  <a:cubicBezTo>
                    <a:pt x="143" y="39"/>
                    <a:pt x="158" y="36"/>
                    <a:pt x="165" y="24"/>
                  </a:cubicBezTo>
                  <a:cubicBezTo>
                    <a:pt x="168" y="17"/>
                    <a:pt x="166" y="10"/>
                    <a:pt x="163" y="5"/>
                  </a:cubicBezTo>
                  <a:cubicBezTo>
                    <a:pt x="160" y="2"/>
                    <a:pt x="158"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1874422" y="475528"/>
              <a:ext cx="14377" cy="5711"/>
            </a:xfrm>
            <a:custGeom>
              <a:avLst/>
              <a:gdLst/>
              <a:ahLst/>
              <a:cxnLst/>
              <a:rect l="l" t="t" r="r" b="b"/>
              <a:pathLst>
                <a:path w="219" h="87" extrusionOk="0">
                  <a:moveTo>
                    <a:pt x="196" y="1"/>
                  </a:moveTo>
                  <a:cubicBezTo>
                    <a:pt x="194" y="1"/>
                    <a:pt x="193" y="1"/>
                    <a:pt x="192" y="1"/>
                  </a:cubicBezTo>
                  <a:cubicBezTo>
                    <a:pt x="162" y="8"/>
                    <a:pt x="132" y="16"/>
                    <a:pt x="103" y="22"/>
                  </a:cubicBezTo>
                  <a:lnTo>
                    <a:pt x="59" y="33"/>
                  </a:lnTo>
                  <a:cubicBezTo>
                    <a:pt x="45" y="38"/>
                    <a:pt x="26" y="42"/>
                    <a:pt x="12" y="50"/>
                  </a:cubicBezTo>
                  <a:cubicBezTo>
                    <a:pt x="5" y="55"/>
                    <a:pt x="1" y="64"/>
                    <a:pt x="4" y="72"/>
                  </a:cubicBezTo>
                  <a:cubicBezTo>
                    <a:pt x="6" y="80"/>
                    <a:pt x="13" y="86"/>
                    <a:pt x="23" y="86"/>
                  </a:cubicBezTo>
                  <a:cubicBezTo>
                    <a:pt x="38" y="86"/>
                    <a:pt x="56" y="77"/>
                    <a:pt x="71" y="74"/>
                  </a:cubicBezTo>
                  <a:cubicBezTo>
                    <a:pt x="85" y="69"/>
                    <a:pt x="99" y="65"/>
                    <a:pt x="113" y="59"/>
                  </a:cubicBezTo>
                  <a:cubicBezTo>
                    <a:pt x="141" y="49"/>
                    <a:pt x="171" y="40"/>
                    <a:pt x="199" y="30"/>
                  </a:cubicBezTo>
                  <a:cubicBezTo>
                    <a:pt x="218" y="26"/>
                    <a:pt x="213" y="1"/>
                    <a:pt x="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1876391" y="482684"/>
              <a:ext cx="11685" cy="4858"/>
            </a:xfrm>
            <a:custGeom>
              <a:avLst/>
              <a:gdLst/>
              <a:ahLst/>
              <a:cxnLst/>
              <a:rect l="l" t="t" r="r" b="b"/>
              <a:pathLst>
                <a:path w="178" h="74" extrusionOk="0">
                  <a:moveTo>
                    <a:pt x="164" y="1"/>
                  </a:moveTo>
                  <a:cubicBezTo>
                    <a:pt x="159" y="1"/>
                    <a:pt x="153" y="4"/>
                    <a:pt x="147" y="5"/>
                  </a:cubicBezTo>
                  <a:cubicBezTo>
                    <a:pt x="141" y="6"/>
                    <a:pt x="133" y="7"/>
                    <a:pt x="126" y="8"/>
                  </a:cubicBezTo>
                  <a:cubicBezTo>
                    <a:pt x="120" y="11"/>
                    <a:pt x="112" y="11"/>
                    <a:pt x="105" y="12"/>
                  </a:cubicBezTo>
                  <a:cubicBezTo>
                    <a:pt x="98" y="13"/>
                    <a:pt x="90" y="14"/>
                    <a:pt x="84" y="15"/>
                  </a:cubicBezTo>
                  <a:cubicBezTo>
                    <a:pt x="70" y="18"/>
                    <a:pt x="57" y="20"/>
                    <a:pt x="43" y="24"/>
                  </a:cubicBezTo>
                  <a:cubicBezTo>
                    <a:pt x="28" y="29"/>
                    <a:pt x="12" y="36"/>
                    <a:pt x="5" y="52"/>
                  </a:cubicBezTo>
                  <a:cubicBezTo>
                    <a:pt x="0" y="60"/>
                    <a:pt x="6" y="74"/>
                    <a:pt x="16" y="74"/>
                  </a:cubicBezTo>
                  <a:cubicBezTo>
                    <a:pt x="17" y="74"/>
                    <a:pt x="17" y="74"/>
                    <a:pt x="18" y="74"/>
                  </a:cubicBezTo>
                  <a:cubicBezTo>
                    <a:pt x="33" y="71"/>
                    <a:pt x="43" y="65"/>
                    <a:pt x="58" y="60"/>
                  </a:cubicBezTo>
                  <a:cubicBezTo>
                    <a:pt x="70" y="57"/>
                    <a:pt x="85" y="53"/>
                    <a:pt x="99" y="49"/>
                  </a:cubicBezTo>
                  <a:cubicBezTo>
                    <a:pt x="106" y="48"/>
                    <a:pt x="112" y="47"/>
                    <a:pt x="119" y="44"/>
                  </a:cubicBezTo>
                  <a:lnTo>
                    <a:pt x="138" y="36"/>
                  </a:lnTo>
                  <a:cubicBezTo>
                    <a:pt x="145" y="33"/>
                    <a:pt x="151" y="31"/>
                    <a:pt x="158" y="27"/>
                  </a:cubicBezTo>
                  <a:cubicBezTo>
                    <a:pt x="163" y="23"/>
                    <a:pt x="171" y="19"/>
                    <a:pt x="173" y="13"/>
                  </a:cubicBezTo>
                  <a:cubicBezTo>
                    <a:pt x="177" y="7"/>
                    <a:pt x="173" y="2"/>
                    <a:pt x="167" y="1"/>
                  </a:cubicBezTo>
                  <a:cubicBezTo>
                    <a:pt x="166" y="1"/>
                    <a:pt x="165" y="1"/>
                    <a:pt x="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1876851" y="486885"/>
              <a:ext cx="13261" cy="6630"/>
            </a:xfrm>
            <a:custGeom>
              <a:avLst/>
              <a:gdLst/>
              <a:ahLst/>
              <a:cxnLst/>
              <a:rect l="l" t="t" r="r" b="b"/>
              <a:pathLst>
                <a:path w="202" h="101" extrusionOk="0">
                  <a:moveTo>
                    <a:pt x="186" y="0"/>
                  </a:moveTo>
                  <a:cubicBezTo>
                    <a:pt x="182" y="0"/>
                    <a:pt x="178" y="2"/>
                    <a:pt x="174" y="5"/>
                  </a:cubicBezTo>
                  <a:cubicBezTo>
                    <a:pt x="152" y="21"/>
                    <a:pt x="124" y="24"/>
                    <a:pt x="98" y="30"/>
                  </a:cubicBezTo>
                  <a:cubicBezTo>
                    <a:pt x="82" y="34"/>
                    <a:pt x="67" y="40"/>
                    <a:pt x="52" y="46"/>
                  </a:cubicBezTo>
                  <a:cubicBezTo>
                    <a:pt x="35" y="52"/>
                    <a:pt x="20" y="61"/>
                    <a:pt x="6" y="74"/>
                  </a:cubicBezTo>
                  <a:cubicBezTo>
                    <a:pt x="3" y="79"/>
                    <a:pt x="0" y="84"/>
                    <a:pt x="4" y="92"/>
                  </a:cubicBezTo>
                  <a:cubicBezTo>
                    <a:pt x="6" y="96"/>
                    <a:pt x="10" y="100"/>
                    <a:pt x="16" y="100"/>
                  </a:cubicBezTo>
                  <a:cubicBezTo>
                    <a:pt x="17" y="100"/>
                    <a:pt x="18" y="100"/>
                    <a:pt x="19" y="100"/>
                  </a:cubicBezTo>
                  <a:cubicBezTo>
                    <a:pt x="27" y="99"/>
                    <a:pt x="35" y="98"/>
                    <a:pt x="43" y="95"/>
                  </a:cubicBezTo>
                  <a:cubicBezTo>
                    <a:pt x="51" y="93"/>
                    <a:pt x="58" y="87"/>
                    <a:pt x="68" y="84"/>
                  </a:cubicBezTo>
                  <a:cubicBezTo>
                    <a:pt x="83" y="78"/>
                    <a:pt x="100" y="72"/>
                    <a:pt x="115" y="67"/>
                  </a:cubicBezTo>
                  <a:cubicBezTo>
                    <a:pt x="144" y="57"/>
                    <a:pt x="174" y="48"/>
                    <a:pt x="197" y="26"/>
                  </a:cubicBezTo>
                  <a:cubicBezTo>
                    <a:pt x="201" y="21"/>
                    <a:pt x="201" y="11"/>
                    <a:pt x="196" y="5"/>
                  </a:cubicBezTo>
                  <a:cubicBezTo>
                    <a:pt x="193" y="2"/>
                    <a:pt x="189"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1877507" y="492400"/>
              <a:ext cx="13261" cy="5711"/>
            </a:xfrm>
            <a:custGeom>
              <a:avLst/>
              <a:gdLst/>
              <a:ahLst/>
              <a:cxnLst/>
              <a:rect l="l" t="t" r="r" b="b"/>
              <a:pathLst>
                <a:path w="202" h="87" extrusionOk="0">
                  <a:moveTo>
                    <a:pt x="188" y="1"/>
                  </a:moveTo>
                  <a:cubicBezTo>
                    <a:pt x="186" y="1"/>
                    <a:pt x="185" y="1"/>
                    <a:pt x="183" y="2"/>
                  </a:cubicBezTo>
                  <a:cubicBezTo>
                    <a:pt x="173" y="9"/>
                    <a:pt x="159" y="10"/>
                    <a:pt x="147" y="11"/>
                  </a:cubicBezTo>
                  <a:cubicBezTo>
                    <a:pt x="130" y="14"/>
                    <a:pt x="115" y="19"/>
                    <a:pt x="99" y="23"/>
                  </a:cubicBezTo>
                  <a:cubicBezTo>
                    <a:pt x="83" y="26"/>
                    <a:pt x="68" y="30"/>
                    <a:pt x="52" y="36"/>
                  </a:cubicBezTo>
                  <a:cubicBezTo>
                    <a:pt x="38" y="40"/>
                    <a:pt x="12" y="44"/>
                    <a:pt x="5" y="57"/>
                  </a:cubicBezTo>
                  <a:cubicBezTo>
                    <a:pt x="1" y="67"/>
                    <a:pt x="2" y="77"/>
                    <a:pt x="11" y="82"/>
                  </a:cubicBezTo>
                  <a:cubicBezTo>
                    <a:pt x="15" y="85"/>
                    <a:pt x="21" y="86"/>
                    <a:pt x="26" y="86"/>
                  </a:cubicBezTo>
                  <a:cubicBezTo>
                    <a:pt x="39" y="86"/>
                    <a:pt x="54" y="80"/>
                    <a:pt x="66" y="76"/>
                  </a:cubicBezTo>
                  <a:lnTo>
                    <a:pt x="116" y="61"/>
                  </a:lnTo>
                  <a:cubicBezTo>
                    <a:pt x="131" y="55"/>
                    <a:pt x="148" y="50"/>
                    <a:pt x="164" y="44"/>
                  </a:cubicBezTo>
                  <a:cubicBezTo>
                    <a:pt x="178" y="37"/>
                    <a:pt x="190" y="29"/>
                    <a:pt x="199" y="16"/>
                  </a:cubicBezTo>
                  <a:cubicBezTo>
                    <a:pt x="202" y="9"/>
                    <a:pt x="195"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1878952" y="497389"/>
              <a:ext cx="12407" cy="4924"/>
            </a:xfrm>
            <a:custGeom>
              <a:avLst/>
              <a:gdLst/>
              <a:ahLst/>
              <a:cxnLst/>
              <a:rect l="l" t="t" r="r" b="b"/>
              <a:pathLst>
                <a:path w="189" h="75" extrusionOk="0">
                  <a:moveTo>
                    <a:pt x="166" y="0"/>
                  </a:moveTo>
                  <a:cubicBezTo>
                    <a:pt x="164" y="0"/>
                    <a:pt x="163" y="1"/>
                    <a:pt x="161" y="1"/>
                  </a:cubicBezTo>
                  <a:lnTo>
                    <a:pt x="83" y="21"/>
                  </a:lnTo>
                  <a:cubicBezTo>
                    <a:pt x="71" y="23"/>
                    <a:pt x="57" y="28"/>
                    <a:pt x="46" y="31"/>
                  </a:cubicBezTo>
                  <a:cubicBezTo>
                    <a:pt x="40" y="32"/>
                    <a:pt x="34" y="34"/>
                    <a:pt x="26" y="37"/>
                  </a:cubicBezTo>
                  <a:cubicBezTo>
                    <a:pt x="23" y="38"/>
                    <a:pt x="20" y="40"/>
                    <a:pt x="16" y="42"/>
                  </a:cubicBezTo>
                  <a:cubicBezTo>
                    <a:pt x="13" y="44"/>
                    <a:pt x="11" y="48"/>
                    <a:pt x="8" y="50"/>
                  </a:cubicBezTo>
                  <a:cubicBezTo>
                    <a:pt x="0" y="57"/>
                    <a:pt x="3" y="72"/>
                    <a:pt x="14" y="73"/>
                  </a:cubicBezTo>
                  <a:cubicBezTo>
                    <a:pt x="18" y="74"/>
                    <a:pt x="21" y="75"/>
                    <a:pt x="25" y="75"/>
                  </a:cubicBezTo>
                  <a:cubicBezTo>
                    <a:pt x="29" y="75"/>
                    <a:pt x="34" y="74"/>
                    <a:pt x="36" y="74"/>
                  </a:cubicBezTo>
                  <a:cubicBezTo>
                    <a:pt x="42" y="73"/>
                    <a:pt x="48" y="70"/>
                    <a:pt x="55" y="68"/>
                  </a:cubicBezTo>
                  <a:cubicBezTo>
                    <a:pt x="68" y="64"/>
                    <a:pt x="81" y="61"/>
                    <a:pt x="93" y="57"/>
                  </a:cubicBezTo>
                  <a:cubicBezTo>
                    <a:pt x="119" y="48"/>
                    <a:pt x="143" y="40"/>
                    <a:pt x="169" y="31"/>
                  </a:cubicBezTo>
                  <a:cubicBezTo>
                    <a:pt x="188" y="26"/>
                    <a:pt x="183"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1879411" y="501000"/>
              <a:ext cx="11488" cy="5121"/>
            </a:xfrm>
            <a:custGeom>
              <a:avLst/>
              <a:gdLst/>
              <a:ahLst/>
              <a:cxnLst/>
              <a:rect l="l" t="t" r="r" b="b"/>
              <a:pathLst>
                <a:path w="175" h="78" extrusionOk="0">
                  <a:moveTo>
                    <a:pt x="157" y="0"/>
                  </a:moveTo>
                  <a:cubicBezTo>
                    <a:pt x="156" y="0"/>
                    <a:pt x="154" y="0"/>
                    <a:pt x="152" y="1"/>
                  </a:cubicBezTo>
                  <a:cubicBezTo>
                    <a:pt x="127" y="8"/>
                    <a:pt x="104" y="15"/>
                    <a:pt x="79" y="23"/>
                  </a:cubicBezTo>
                  <a:cubicBezTo>
                    <a:pt x="68" y="27"/>
                    <a:pt x="56" y="29"/>
                    <a:pt x="44" y="33"/>
                  </a:cubicBezTo>
                  <a:cubicBezTo>
                    <a:pt x="32" y="37"/>
                    <a:pt x="14" y="40"/>
                    <a:pt x="7" y="54"/>
                  </a:cubicBezTo>
                  <a:cubicBezTo>
                    <a:pt x="1" y="63"/>
                    <a:pt x="7" y="74"/>
                    <a:pt x="16" y="76"/>
                  </a:cubicBezTo>
                  <a:cubicBezTo>
                    <a:pt x="19" y="77"/>
                    <a:pt x="22" y="77"/>
                    <a:pt x="25" y="77"/>
                  </a:cubicBezTo>
                  <a:cubicBezTo>
                    <a:pt x="35" y="77"/>
                    <a:pt x="46" y="73"/>
                    <a:pt x="54" y="69"/>
                  </a:cubicBezTo>
                  <a:cubicBezTo>
                    <a:pt x="66" y="65"/>
                    <a:pt x="78" y="60"/>
                    <a:pt x="91" y="56"/>
                  </a:cubicBezTo>
                  <a:cubicBezTo>
                    <a:pt x="115" y="49"/>
                    <a:pt x="137" y="39"/>
                    <a:pt x="161" y="32"/>
                  </a:cubicBezTo>
                  <a:cubicBezTo>
                    <a:pt x="169" y="29"/>
                    <a:pt x="175" y="21"/>
                    <a:pt x="173" y="12"/>
                  </a:cubicBezTo>
                  <a:cubicBezTo>
                    <a:pt x="170" y="5"/>
                    <a:pt x="16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1879411" y="506645"/>
              <a:ext cx="12801" cy="4792"/>
            </a:xfrm>
            <a:custGeom>
              <a:avLst/>
              <a:gdLst/>
              <a:ahLst/>
              <a:cxnLst/>
              <a:rect l="l" t="t" r="r" b="b"/>
              <a:pathLst>
                <a:path w="195" h="73" extrusionOk="0">
                  <a:moveTo>
                    <a:pt x="159" y="0"/>
                  </a:moveTo>
                  <a:cubicBezTo>
                    <a:pt x="152" y="0"/>
                    <a:pt x="143" y="3"/>
                    <a:pt x="135" y="4"/>
                  </a:cubicBezTo>
                  <a:cubicBezTo>
                    <a:pt x="118" y="6"/>
                    <a:pt x="102" y="9"/>
                    <a:pt x="87" y="14"/>
                  </a:cubicBezTo>
                  <a:cubicBezTo>
                    <a:pt x="71" y="17"/>
                    <a:pt x="58" y="21"/>
                    <a:pt x="42" y="25"/>
                  </a:cubicBezTo>
                  <a:cubicBezTo>
                    <a:pt x="34" y="27"/>
                    <a:pt x="27" y="30"/>
                    <a:pt x="18" y="34"/>
                  </a:cubicBezTo>
                  <a:cubicBezTo>
                    <a:pt x="14" y="36"/>
                    <a:pt x="9" y="39"/>
                    <a:pt x="7" y="45"/>
                  </a:cubicBezTo>
                  <a:cubicBezTo>
                    <a:pt x="6" y="47"/>
                    <a:pt x="4" y="51"/>
                    <a:pt x="3" y="55"/>
                  </a:cubicBezTo>
                  <a:cubicBezTo>
                    <a:pt x="1" y="61"/>
                    <a:pt x="6" y="71"/>
                    <a:pt x="12" y="71"/>
                  </a:cubicBezTo>
                  <a:cubicBezTo>
                    <a:pt x="14" y="71"/>
                    <a:pt x="18" y="73"/>
                    <a:pt x="22" y="73"/>
                  </a:cubicBezTo>
                  <a:cubicBezTo>
                    <a:pt x="28" y="73"/>
                    <a:pt x="32" y="72"/>
                    <a:pt x="35" y="71"/>
                  </a:cubicBezTo>
                  <a:cubicBezTo>
                    <a:pt x="42" y="67"/>
                    <a:pt x="49" y="66"/>
                    <a:pt x="56" y="63"/>
                  </a:cubicBezTo>
                  <a:cubicBezTo>
                    <a:pt x="71" y="60"/>
                    <a:pt x="89" y="55"/>
                    <a:pt x="104" y="51"/>
                  </a:cubicBezTo>
                  <a:cubicBezTo>
                    <a:pt x="117" y="46"/>
                    <a:pt x="194" y="24"/>
                    <a:pt x="179" y="5"/>
                  </a:cubicBezTo>
                  <a:cubicBezTo>
                    <a:pt x="175" y="0"/>
                    <a:pt x="164" y="0"/>
                    <a:pt x="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1879017" y="512816"/>
              <a:ext cx="12342" cy="4333"/>
            </a:xfrm>
            <a:custGeom>
              <a:avLst/>
              <a:gdLst/>
              <a:ahLst/>
              <a:cxnLst/>
              <a:rect l="l" t="t" r="r" b="b"/>
              <a:pathLst>
                <a:path w="188" h="66" extrusionOk="0">
                  <a:moveTo>
                    <a:pt x="175" y="1"/>
                  </a:moveTo>
                  <a:cubicBezTo>
                    <a:pt x="173" y="1"/>
                    <a:pt x="171" y="1"/>
                    <a:pt x="169" y="2"/>
                  </a:cubicBezTo>
                  <a:cubicBezTo>
                    <a:pt x="159" y="8"/>
                    <a:pt x="149" y="8"/>
                    <a:pt x="137" y="9"/>
                  </a:cubicBezTo>
                  <a:cubicBezTo>
                    <a:pt x="124" y="10"/>
                    <a:pt x="111" y="11"/>
                    <a:pt x="97" y="14"/>
                  </a:cubicBezTo>
                  <a:cubicBezTo>
                    <a:pt x="84" y="16"/>
                    <a:pt x="70" y="18"/>
                    <a:pt x="56" y="20"/>
                  </a:cubicBezTo>
                  <a:cubicBezTo>
                    <a:pt x="44" y="23"/>
                    <a:pt x="29" y="24"/>
                    <a:pt x="17" y="28"/>
                  </a:cubicBezTo>
                  <a:cubicBezTo>
                    <a:pt x="8" y="31"/>
                    <a:pt x="0" y="40"/>
                    <a:pt x="2" y="49"/>
                  </a:cubicBezTo>
                  <a:cubicBezTo>
                    <a:pt x="3" y="57"/>
                    <a:pt x="12" y="66"/>
                    <a:pt x="21" y="66"/>
                  </a:cubicBezTo>
                  <a:cubicBezTo>
                    <a:pt x="38" y="66"/>
                    <a:pt x="51" y="60"/>
                    <a:pt x="67" y="56"/>
                  </a:cubicBezTo>
                  <a:cubicBezTo>
                    <a:pt x="81" y="53"/>
                    <a:pt x="95" y="50"/>
                    <a:pt x="107" y="47"/>
                  </a:cubicBezTo>
                  <a:cubicBezTo>
                    <a:pt x="132" y="41"/>
                    <a:pt x="156" y="32"/>
                    <a:pt x="179" y="18"/>
                  </a:cubicBezTo>
                  <a:cubicBezTo>
                    <a:pt x="187" y="12"/>
                    <a:pt x="183" y="1"/>
                    <a:pt x="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1878689" y="517740"/>
              <a:ext cx="11423" cy="4727"/>
            </a:xfrm>
            <a:custGeom>
              <a:avLst/>
              <a:gdLst/>
              <a:ahLst/>
              <a:cxnLst/>
              <a:rect l="l" t="t" r="r" b="b"/>
              <a:pathLst>
                <a:path w="174" h="72" extrusionOk="0">
                  <a:moveTo>
                    <a:pt x="158" y="0"/>
                  </a:moveTo>
                  <a:cubicBezTo>
                    <a:pt x="154" y="0"/>
                    <a:pt x="150" y="2"/>
                    <a:pt x="146" y="5"/>
                  </a:cubicBezTo>
                  <a:cubicBezTo>
                    <a:pt x="130" y="17"/>
                    <a:pt x="107" y="21"/>
                    <a:pt x="87" y="23"/>
                  </a:cubicBezTo>
                  <a:cubicBezTo>
                    <a:pt x="75" y="24"/>
                    <a:pt x="63" y="28"/>
                    <a:pt x="50" y="29"/>
                  </a:cubicBezTo>
                  <a:cubicBezTo>
                    <a:pt x="38" y="32"/>
                    <a:pt x="20" y="34"/>
                    <a:pt x="10" y="44"/>
                  </a:cubicBezTo>
                  <a:cubicBezTo>
                    <a:pt x="0" y="53"/>
                    <a:pt x="6" y="65"/>
                    <a:pt x="17" y="69"/>
                  </a:cubicBezTo>
                  <a:cubicBezTo>
                    <a:pt x="20" y="71"/>
                    <a:pt x="23" y="71"/>
                    <a:pt x="27" y="71"/>
                  </a:cubicBezTo>
                  <a:cubicBezTo>
                    <a:pt x="31" y="71"/>
                    <a:pt x="35" y="70"/>
                    <a:pt x="40" y="70"/>
                  </a:cubicBezTo>
                  <a:cubicBezTo>
                    <a:pt x="48" y="70"/>
                    <a:pt x="55" y="68"/>
                    <a:pt x="62" y="67"/>
                  </a:cubicBezTo>
                  <a:lnTo>
                    <a:pt x="102" y="59"/>
                  </a:lnTo>
                  <a:cubicBezTo>
                    <a:pt x="127" y="53"/>
                    <a:pt x="148" y="44"/>
                    <a:pt x="166" y="26"/>
                  </a:cubicBezTo>
                  <a:cubicBezTo>
                    <a:pt x="173" y="21"/>
                    <a:pt x="173" y="10"/>
                    <a:pt x="168" y="5"/>
                  </a:cubicBezTo>
                  <a:cubicBezTo>
                    <a:pt x="165" y="2"/>
                    <a:pt x="162"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1878820" y="524107"/>
              <a:ext cx="10701" cy="5711"/>
            </a:xfrm>
            <a:custGeom>
              <a:avLst/>
              <a:gdLst/>
              <a:ahLst/>
              <a:cxnLst/>
              <a:rect l="l" t="t" r="r" b="b"/>
              <a:pathLst>
                <a:path w="163" h="87" extrusionOk="0">
                  <a:moveTo>
                    <a:pt x="143" y="1"/>
                  </a:moveTo>
                  <a:cubicBezTo>
                    <a:pt x="138" y="1"/>
                    <a:pt x="133" y="3"/>
                    <a:pt x="130" y="9"/>
                  </a:cubicBezTo>
                  <a:cubicBezTo>
                    <a:pt x="130" y="10"/>
                    <a:pt x="129" y="10"/>
                    <a:pt x="129" y="12"/>
                  </a:cubicBezTo>
                  <a:lnTo>
                    <a:pt x="127" y="13"/>
                  </a:lnTo>
                  <a:lnTo>
                    <a:pt x="126" y="13"/>
                  </a:lnTo>
                  <a:lnTo>
                    <a:pt x="125" y="14"/>
                  </a:lnTo>
                  <a:cubicBezTo>
                    <a:pt x="124" y="14"/>
                    <a:pt x="124" y="15"/>
                    <a:pt x="122" y="15"/>
                  </a:cubicBezTo>
                  <a:cubicBezTo>
                    <a:pt x="121" y="15"/>
                    <a:pt x="118" y="17"/>
                    <a:pt x="118" y="17"/>
                  </a:cubicBezTo>
                  <a:cubicBezTo>
                    <a:pt x="110" y="19"/>
                    <a:pt x="102" y="20"/>
                    <a:pt x="95" y="23"/>
                  </a:cubicBezTo>
                  <a:cubicBezTo>
                    <a:pt x="83" y="25"/>
                    <a:pt x="73" y="28"/>
                    <a:pt x="62" y="33"/>
                  </a:cubicBezTo>
                  <a:cubicBezTo>
                    <a:pt x="51" y="35"/>
                    <a:pt x="39" y="39"/>
                    <a:pt x="28" y="43"/>
                  </a:cubicBezTo>
                  <a:cubicBezTo>
                    <a:pt x="21" y="45"/>
                    <a:pt x="13" y="48"/>
                    <a:pt x="8" y="54"/>
                  </a:cubicBezTo>
                  <a:cubicBezTo>
                    <a:pt x="2" y="62"/>
                    <a:pt x="0" y="70"/>
                    <a:pt x="5" y="77"/>
                  </a:cubicBezTo>
                  <a:cubicBezTo>
                    <a:pt x="11" y="84"/>
                    <a:pt x="18" y="87"/>
                    <a:pt x="25" y="87"/>
                  </a:cubicBezTo>
                  <a:cubicBezTo>
                    <a:pt x="33" y="87"/>
                    <a:pt x="41" y="84"/>
                    <a:pt x="48" y="82"/>
                  </a:cubicBezTo>
                  <a:cubicBezTo>
                    <a:pt x="70" y="76"/>
                    <a:pt x="91" y="71"/>
                    <a:pt x="112" y="62"/>
                  </a:cubicBezTo>
                  <a:cubicBezTo>
                    <a:pt x="133" y="54"/>
                    <a:pt x="153" y="44"/>
                    <a:pt x="159" y="20"/>
                  </a:cubicBezTo>
                  <a:cubicBezTo>
                    <a:pt x="163" y="9"/>
                    <a:pt x="153" y="1"/>
                    <a:pt x="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2" name="Google Shape;3252;p57"/>
          <p:cNvGrpSpPr/>
          <p:nvPr/>
        </p:nvGrpSpPr>
        <p:grpSpPr>
          <a:xfrm rot="8581623">
            <a:off x="4666312" y="4091772"/>
            <a:ext cx="929574" cy="1244032"/>
            <a:chOff x="4578650" y="3339600"/>
            <a:chExt cx="141450" cy="189300"/>
          </a:xfrm>
        </p:grpSpPr>
        <p:sp>
          <p:nvSpPr>
            <p:cNvPr id="3253" name="Google Shape;3253;p57"/>
            <p:cNvSpPr/>
            <p:nvPr/>
          </p:nvSpPr>
          <p:spPr>
            <a:xfrm>
              <a:off x="4578650" y="3339600"/>
              <a:ext cx="141450" cy="189300"/>
            </a:xfrm>
            <a:custGeom>
              <a:avLst/>
              <a:gdLst/>
              <a:ahLst/>
              <a:cxnLst/>
              <a:rect l="l" t="t" r="r" b="b"/>
              <a:pathLst>
                <a:path w="5658" h="7572" extrusionOk="0">
                  <a:moveTo>
                    <a:pt x="396" y="0"/>
                  </a:moveTo>
                  <a:cubicBezTo>
                    <a:pt x="354" y="0"/>
                    <a:pt x="310" y="8"/>
                    <a:pt x="266" y="23"/>
                  </a:cubicBezTo>
                  <a:cubicBezTo>
                    <a:pt x="98" y="81"/>
                    <a:pt x="1" y="236"/>
                    <a:pt x="46" y="371"/>
                  </a:cubicBezTo>
                  <a:cubicBezTo>
                    <a:pt x="80" y="470"/>
                    <a:pt x="184" y="529"/>
                    <a:pt x="303" y="529"/>
                  </a:cubicBezTo>
                  <a:lnTo>
                    <a:pt x="4299" y="7240"/>
                  </a:lnTo>
                  <a:cubicBezTo>
                    <a:pt x="4428" y="7454"/>
                    <a:pt x="4654" y="7572"/>
                    <a:pt x="4885" y="7572"/>
                  </a:cubicBezTo>
                  <a:cubicBezTo>
                    <a:pt x="5021" y="7572"/>
                    <a:pt x="5158" y="7531"/>
                    <a:pt x="5278" y="7446"/>
                  </a:cubicBezTo>
                  <a:cubicBezTo>
                    <a:pt x="5593" y="7221"/>
                    <a:pt x="5657" y="6779"/>
                    <a:pt x="5422" y="6476"/>
                  </a:cubicBezTo>
                  <a:lnTo>
                    <a:pt x="648" y="316"/>
                  </a:lnTo>
                  <a:cubicBezTo>
                    <a:pt x="669" y="264"/>
                    <a:pt x="673" y="210"/>
                    <a:pt x="655" y="159"/>
                  </a:cubicBezTo>
                  <a:cubicBezTo>
                    <a:pt x="620" y="60"/>
                    <a:pt x="516"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4652225" y="3421525"/>
              <a:ext cx="67875" cy="107375"/>
            </a:xfrm>
            <a:custGeom>
              <a:avLst/>
              <a:gdLst/>
              <a:ahLst/>
              <a:cxnLst/>
              <a:rect l="l" t="t" r="r" b="b"/>
              <a:pathLst>
                <a:path w="2715" h="4295" extrusionOk="0">
                  <a:moveTo>
                    <a:pt x="0" y="1"/>
                  </a:moveTo>
                  <a:lnTo>
                    <a:pt x="0" y="1"/>
                  </a:lnTo>
                  <a:cubicBezTo>
                    <a:pt x="183" y="276"/>
                    <a:pt x="363" y="553"/>
                    <a:pt x="540" y="832"/>
                  </a:cubicBezTo>
                  <a:cubicBezTo>
                    <a:pt x="727" y="1123"/>
                    <a:pt x="905" y="1422"/>
                    <a:pt x="1042" y="1740"/>
                  </a:cubicBezTo>
                  <a:cubicBezTo>
                    <a:pt x="1178" y="2058"/>
                    <a:pt x="1263" y="2392"/>
                    <a:pt x="1275" y="2739"/>
                  </a:cubicBezTo>
                  <a:cubicBezTo>
                    <a:pt x="1286" y="3039"/>
                    <a:pt x="1249" y="3344"/>
                    <a:pt x="1158" y="3630"/>
                  </a:cubicBezTo>
                  <a:lnTo>
                    <a:pt x="1356" y="3963"/>
                  </a:lnTo>
                  <a:cubicBezTo>
                    <a:pt x="1485" y="4177"/>
                    <a:pt x="1711" y="4295"/>
                    <a:pt x="1942" y="4295"/>
                  </a:cubicBezTo>
                  <a:cubicBezTo>
                    <a:pt x="2078" y="4295"/>
                    <a:pt x="2215" y="4254"/>
                    <a:pt x="2335" y="4169"/>
                  </a:cubicBezTo>
                  <a:cubicBezTo>
                    <a:pt x="2650" y="3944"/>
                    <a:pt x="2714" y="3502"/>
                    <a:pt x="2479" y="3199"/>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4623975" y="3407850"/>
              <a:ext cx="19900" cy="13450"/>
            </a:xfrm>
            <a:custGeom>
              <a:avLst/>
              <a:gdLst/>
              <a:ahLst/>
              <a:cxnLst/>
              <a:rect l="l" t="t" r="r" b="b"/>
              <a:pathLst>
                <a:path w="796" h="538" extrusionOk="0">
                  <a:moveTo>
                    <a:pt x="706" y="0"/>
                  </a:moveTo>
                  <a:lnTo>
                    <a:pt x="0" y="333"/>
                  </a:lnTo>
                  <a:lnTo>
                    <a:pt x="121" y="537"/>
                  </a:lnTo>
                  <a:lnTo>
                    <a:pt x="796" y="118"/>
                  </a:lnTo>
                  <a:lnTo>
                    <a:pt x="7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4629450" y="3414500"/>
              <a:ext cx="18950" cy="13000"/>
            </a:xfrm>
            <a:custGeom>
              <a:avLst/>
              <a:gdLst/>
              <a:ahLst/>
              <a:cxnLst/>
              <a:rect l="l" t="t" r="r" b="b"/>
              <a:pathLst>
                <a:path w="758" h="520" extrusionOk="0">
                  <a:moveTo>
                    <a:pt x="694" y="1"/>
                  </a:moveTo>
                  <a:lnTo>
                    <a:pt x="0" y="434"/>
                  </a:lnTo>
                  <a:lnTo>
                    <a:pt x="49" y="519"/>
                  </a:lnTo>
                  <a:lnTo>
                    <a:pt x="758" y="86"/>
                  </a:lnTo>
                  <a:lnTo>
                    <a:pt x="6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4633125" y="3422250"/>
              <a:ext cx="26550" cy="20725"/>
            </a:xfrm>
            <a:custGeom>
              <a:avLst/>
              <a:gdLst/>
              <a:ahLst/>
              <a:cxnLst/>
              <a:rect l="l" t="t" r="r" b="b"/>
              <a:pathLst>
                <a:path w="1062" h="829" extrusionOk="0">
                  <a:moveTo>
                    <a:pt x="786" y="1"/>
                  </a:moveTo>
                  <a:lnTo>
                    <a:pt x="0" y="374"/>
                  </a:lnTo>
                  <a:lnTo>
                    <a:pt x="273" y="829"/>
                  </a:lnTo>
                  <a:lnTo>
                    <a:pt x="1062" y="356"/>
                  </a:lnTo>
                  <a:lnTo>
                    <a:pt x="7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7"/>
            <p:cNvSpPr/>
            <p:nvPr/>
          </p:nvSpPr>
          <p:spPr>
            <a:xfrm>
              <a:off x="4586575" y="3348000"/>
              <a:ext cx="11375" cy="9575"/>
            </a:xfrm>
            <a:custGeom>
              <a:avLst/>
              <a:gdLst/>
              <a:ahLst/>
              <a:cxnLst/>
              <a:rect l="l" t="t" r="r" b="b"/>
              <a:pathLst>
                <a:path w="455" h="383" extrusionOk="0">
                  <a:moveTo>
                    <a:pt x="346" y="1"/>
                  </a:moveTo>
                  <a:lnTo>
                    <a:pt x="1" y="218"/>
                  </a:lnTo>
                  <a:lnTo>
                    <a:pt x="99" y="382"/>
                  </a:lnTo>
                  <a:lnTo>
                    <a:pt x="455" y="141"/>
                  </a:lnTo>
                  <a:lnTo>
                    <a:pt x="3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9" name="Google Shape;3259;p57"/>
          <p:cNvSpPr/>
          <p:nvPr/>
        </p:nvSpPr>
        <p:spPr>
          <a:xfrm rot="-312797">
            <a:off x="6092568" y="3497245"/>
            <a:ext cx="2794154" cy="913636"/>
          </a:xfrm>
          <a:custGeom>
            <a:avLst/>
            <a:gdLst/>
            <a:ahLst/>
            <a:cxnLst/>
            <a:rect l="l" t="t" r="r" b="b"/>
            <a:pathLst>
              <a:path w="145078" h="36544" extrusionOk="0">
                <a:moveTo>
                  <a:pt x="0" y="36544"/>
                </a:moveTo>
                <a:cubicBezTo>
                  <a:pt x="12785" y="34219"/>
                  <a:pt x="25767" y="31346"/>
                  <a:pt x="38736" y="32158"/>
                </a:cubicBezTo>
                <a:cubicBezTo>
                  <a:pt x="58559" y="33399"/>
                  <a:pt x="78623" y="36303"/>
                  <a:pt x="98302" y="33620"/>
                </a:cubicBezTo>
                <a:cubicBezTo>
                  <a:pt x="108930" y="32171"/>
                  <a:pt x="120118" y="30653"/>
                  <a:pt x="129364" y="25215"/>
                </a:cubicBezTo>
                <a:cubicBezTo>
                  <a:pt x="137901" y="20194"/>
                  <a:pt x="145078" y="9904"/>
                  <a:pt x="145078" y="0"/>
                </a:cubicBezTo>
              </a:path>
            </a:pathLst>
          </a:custGeom>
          <a:noFill/>
          <a:ln w="9525" cap="flat" cmpd="sng">
            <a:solidFill>
              <a:schemeClr val="dk1"/>
            </a:solidFill>
            <a:prstDash val="dash"/>
            <a:round/>
            <a:headEnd type="none" w="med" len="med"/>
            <a:tailEnd type="none" w="med" len="med"/>
          </a:ln>
        </p:spPr>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263"/>
        <p:cNvGrpSpPr/>
        <p:nvPr/>
      </p:nvGrpSpPr>
      <p:grpSpPr>
        <a:xfrm>
          <a:off x="0" y="0"/>
          <a:ext cx="0" cy="0"/>
          <a:chOff x="0" y="0"/>
          <a:chExt cx="0" cy="0"/>
        </a:xfrm>
      </p:grpSpPr>
      <p:sp>
        <p:nvSpPr>
          <p:cNvPr id="3264" name="Google Shape;3264;p58"/>
          <p:cNvSpPr/>
          <p:nvPr/>
        </p:nvSpPr>
        <p:spPr>
          <a:xfrm>
            <a:off x="-39300" y="4009650"/>
            <a:ext cx="9222600" cy="324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8"/>
          <p:cNvSpPr/>
          <p:nvPr/>
        </p:nvSpPr>
        <p:spPr>
          <a:xfrm>
            <a:off x="-39250" y="4125024"/>
            <a:ext cx="9222504" cy="1057374"/>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8"/>
          <p:cNvSpPr/>
          <p:nvPr/>
        </p:nvSpPr>
        <p:spPr>
          <a:xfrm flipH="1">
            <a:off x="5013372" y="922718"/>
            <a:ext cx="2114045" cy="330072"/>
          </a:xfrm>
          <a:custGeom>
            <a:avLst/>
            <a:gdLst/>
            <a:ahLst/>
            <a:cxnLst/>
            <a:rect l="l" t="t" r="r" b="b"/>
            <a:pathLst>
              <a:path w="16478" h="3136" extrusionOk="0">
                <a:moveTo>
                  <a:pt x="13844" y="1"/>
                </a:moveTo>
                <a:cubicBezTo>
                  <a:pt x="13835" y="3"/>
                  <a:pt x="13829" y="10"/>
                  <a:pt x="13829" y="19"/>
                </a:cubicBezTo>
                <a:cubicBezTo>
                  <a:pt x="13829" y="31"/>
                  <a:pt x="13836" y="39"/>
                  <a:pt x="13846" y="39"/>
                </a:cubicBezTo>
                <a:cubicBezTo>
                  <a:pt x="13912" y="39"/>
                  <a:pt x="13976" y="41"/>
                  <a:pt x="14042" y="45"/>
                </a:cubicBezTo>
                <a:cubicBezTo>
                  <a:pt x="14042" y="45"/>
                  <a:pt x="14043" y="45"/>
                  <a:pt x="14044" y="45"/>
                </a:cubicBezTo>
                <a:cubicBezTo>
                  <a:pt x="14053" y="45"/>
                  <a:pt x="14061" y="38"/>
                  <a:pt x="14061" y="29"/>
                </a:cubicBezTo>
                <a:cubicBezTo>
                  <a:pt x="14062" y="17"/>
                  <a:pt x="14054" y="9"/>
                  <a:pt x="14044" y="9"/>
                </a:cubicBezTo>
                <a:cubicBezTo>
                  <a:pt x="13979" y="5"/>
                  <a:pt x="13913" y="3"/>
                  <a:pt x="13847" y="1"/>
                </a:cubicBezTo>
                <a:close/>
                <a:moveTo>
                  <a:pt x="13651" y="5"/>
                </a:moveTo>
                <a:cubicBezTo>
                  <a:pt x="13650" y="5"/>
                  <a:pt x="13649" y="5"/>
                  <a:pt x="13649" y="5"/>
                </a:cubicBezTo>
                <a:cubicBezTo>
                  <a:pt x="13583" y="7"/>
                  <a:pt x="13518" y="13"/>
                  <a:pt x="13452" y="17"/>
                </a:cubicBezTo>
                <a:lnTo>
                  <a:pt x="13449" y="17"/>
                </a:lnTo>
                <a:cubicBezTo>
                  <a:pt x="13440" y="20"/>
                  <a:pt x="13433" y="29"/>
                  <a:pt x="13435" y="37"/>
                </a:cubicBezTo>
                <a:cubicBezTo>
                  <a:pt x="13437" y="49"/>
                  <a:pt x="13444" y="56"/>
                  <a:pt x="13454" y="56"/>
                </a:cubicBezTo>
                <a:cubicBezTo>
                  <a:pt x="13455" y="56"/>
                  <a:pt x="13455" y="56"/>
                  <a:pt x="13456" y="56"/>
                </a:cubicBezTo>
                <a:cubicBezTo>
                  <a:pt x="13520" y="50"/>
                  <a:pt x="13586" y="44"/>
                  <a:pt x="13652" y="41"/>
                </a:cubicBezTo>
                <a:cubicBezTo>
                  <a:pt x="13661" y="41"/>
                  <a:pt x="13669" y="32"/>
                  <a:pt x="13668" y="22"/>
                </a:cubicBezTo>
                <a:cubicBezTo>
                  <a:pt x="13668" y="12"/>
                  <a:pt x="13660" y="5"/>
                  <a:pt x="13651" y="5"/>
                </a:cubicBezTo>
                <a:close/>
                <a:moveTo>
                  <a:pt x="14234" y="30"/>
                </a:moveTo>
                <a:cubicBezTo>
                  <a:pt x="14228" y="31"/>
                  <a:pt x="14222" y="37"/>
                  <a:pt x="14220" y="45"/>
                </a:cubicBezTo>
                <a:cubicBezTo>
                  <a:pt x="14219" y="55"/>
                  <a:pt x="14227" y="63"/>
                  <a:pt x="14237" y="65"/>
                </a:cubicBezTo>
                <a:cubicBezTo>
                  <a:pt x="14302" y="72"/>
                  <a:pt x="14367" y="83"/>
                  <a:pt x="14430" y="94"/>
                </a:cubicBezTo>
                <a:cubicBezTo>
                  <a:pt x="14431" y="94"/>
                  <a:pt x="14432" y="94"/>
                  <a:pt x="14434" y="94"/>
                </a:cubicBezTo>
                <a:cubicBezTo>
                  <a:pt x="14442" y="94"/>
                  <a:pt x="14450" y="88"/>
                  <a:pt x="14451" y="81"/>
                </a:cubicBezTo>
                <a:cubicBezTo>
                  <a:pt x="14452" y="69"/>
                  <a:pt x="14447" y="61"/>
                  <a:pt x="14436" y="59"/>
                </a:cubicBezTo>
                <a:cubicBezTo>
                  <a:pt x="14372" y="47"/>
                  <a:pt x="14306" y="37"/>
                  <a:pt x="14241" y="30"/>
                </a:cubicBezTo>
                <a:close/>
                <a:moveTo>
                  <a:pt x="13258" y="42"/>
                </a:moveTo>
                <a:cubicBezTo>
                  <a:pt x="13257" y="42"/>
                  <a:pt x="13257" y="42"/>
                  <a:pt x="13256" y="42"/>
                </a:cubicBezTo>
                <a:cubicBezTo>
                  <a:pt x="13192" y="52"/>
                  <a:pt x="13126" y="62"/>
                  <a:pt x="13062" y="75"/>
                </a:cubicBezTo>
                <a:cubicBezTo>
                  <a:pt x="13053" y="77"/>
                  <a:pt x="13046" y="87"/>
                  <a:pt x="13047" y="96"/>
                </a:cubicBezTo>
                <a:cubicBezTo>
                  <a:pt x="13048" y="106"/>
                  <a:pt x="13056" y="112"/>
                  <a:pt x="13065" y="112"/>
                </a:cubicBezTo>
                <a:cubicBezTo>
                  <a:pt x="13066" y="112"/>
                  <a:pt x="13067" y="112"/>
                  <a:pt x="13068" y="112"/>
                </a:cubicBezTo>
                <a:cubicBezTo>
                  <a:pt x="13134" y="98"/>
                  <a:pt x="13198" y="88"/>
                  <a:pt x="13261" y="79"/>
                </a:cubicBezTo>
                <a:cubicBezTo>
                  <a:pt x="13271" y="77"/>
                  <a:pt x="13278" y="68"/>
                  <a:pt x="13277" y="58"/>
                </a:cubicBezTo>
                <a:cubicBezTo>
                  <a:pt x="13276" y="48"/>
                  <a:pt x="13268" y="42"/>
                  <a:pt x="13258" y="42"/>
                </a:cubicBezTo>
                <a:close/>
                <a:moveTo>
                  <a:pt x="14625" y="100"/>
                </a:moveTo>
                <a:cubicBezTo>
                  <a:pt x="14623" y="100"/>
                  <a:pt x="14622" y="100"/>
                  <a:pt x="14620" y="101"/>
                </a:cubicBezTo>
                <a:cubicBezTo>
                  <a:pt x="14614" y="102"/>
                  <a:pt x="14609" y="108"/>
                  <a:pt x="14608" y="115"/>
                </a:cubicBezTo>
                <a:cubicBezTo>
                  <a:pt x="14603" y="123"/>
                  <a:pt x="14611" y="133"/>
                  <a:pt x="14620" y="136"/>
                </a:cubicBezTo>
                <a:cubicBezTo>
                  <a:pt x="14682" y="151"/>
                  <a:pt x="14746" y="171"/>
                  <a:pt x="14807" y="192"/>
                </a:cubicBezTo>
                <a:cubicBezTo>
                  <a:pt x="14808" y="192"/>
                  <a:pt x="14810" y="192"/>
                  <a:pt x="14812" y="192"/>
                </a:cubicBezTo>
                <a:cubicBezTo>
                  <a:pt x="14820" y="192"/>
                  <a:pt x="14827" y="188"/>
                  <a:pt x="14830" y="180"/>
                </a:cubicBezTo>
                <a:cubicBezTo>
                  <a:pt x="14835" y="171"/>
                  <a:pt x="14827" y="160"/>
                  <a:pt x="14819" y="156"/>
                </a:cubicBezTo>
                <a:cubicBezTo>
                  <a:pt x="14755" y="136"/>
                  <a:pt x="14691" y="117"/>
                  <a:pt x="14629" y="101"/>
                </a:cubicBezTo>
                <a:cubicBezTo>
                  <a:pt x="14628" y="100"/>
                  <a:pt x="14627" y="100"/>
                  <a:pt x="14625" y="100"/>
                </a:cubicBezTo>
                <a:close/>
                <a:moveTo>
                  <a:pt x="12875" y="117"/>
                </a:moveTo>
                <a:cubicBezTo>
                  <a:pt x="12873" y="117"/>
                  <a:pt x="12871" y="117"/>
                  <a:pt x="12869" y="118"/>
                </a:cubicBezTo>
                <a:cubicBezTo>
                  <a:pt x="12807" y="132"/>
                  <a:pt x="12742" y="149"/>
                  <a:pt x="12678" y="167"/>
                </a:cubicBezTo>
                <a:cubicBezTo>
                  <a:pt x="12668" y="170"/>
                  <a:pt x="12663" y="180"/>
                  <a:pt x="12665" y="190"/>
                </a:cubicBezTo>
                <a:cubicBezTo>
                  <a:pt x="12668" y="197"/>
                  <a:pt x="12675" y="201"/>
                  <a:pt x="12684" y="201"/>
                </a:cubicBezTo>
                <a:cubicBezTo>
                  <a:pt x="12685" y="201"/>
                  <a:pt x="12686" y="201"/>
                  <a:pt x="12688" y="201"/>
                </a:cubicBezTo>
                <a:cubicBezTo>
                  <a:pt x="12751" y="182"/>
                  <a:pt x="12814" y="167"/>
                  <a:pt x="12876" y="153"/>
                </a:cubicBezTo>
                <a:cubicBezTo>
                  <a:pt x="12887" y="150"/>
                  <a:pt x="12892" y="141"/>
                  <a:pt x="12891" y="130"/>
                </a:cubicBezTo>
                <a:cubicBezTo>
                  <a:pt x="12888" y="122"/>
                  <a:pt x="12883" y="117"/>
                  <a:pt x="12875" y="117"/>
                </a:cubicBezTo>
                <a:close/>
                <a:moveTo>
                  <a:pt x="12497" y="221"/>
                </a:moveTo>
                <a:cubicBezTo>
                  <a:pt x="12495" y="221"/>
                  <a:pt x="12494" y="221"/>
                  <a:pt x="12492" y="222"/>
                </a:cubicBezTo>
                <a:lnTo>
                  <a:pt x="12490" y="222"/>
                </a:lnTo>
                <a:cubicBezTo>
                  <a:pt x="12428" y="241"/>
                  <a:pt x="12364" y="263"/>
                  <a:pt x="12303" y="285"/>
                </a:cubicBezTo>
                <a:cubicBezTo>
                  <a:pt x="12293" y="289"/>
                  <a:pt x="12290" y="299"/>
                  <a:pt x="12292" y="309"/>
                </a:cubicBezTo>
                <a:cubicBezTo>
                  <a:pt x="12294" y="317"/>
                  <a:pt x="12301" y="321"/>
                  <a:pt x="12308" y="321"/>
                </a:cubicBezTo>
                <a:cubicBezTo>
                  <a:pt x="12311" y="321"/>
                  <a:pt x="12313" y="321"/>
                  <a:pt x="12316" y="320"/>
                </a:cubicBezTo>
                <a:cubicBezTo>
                  <a:pt x="12377" y="298"/>
                  <a:pt x="12439" y="278"/>
                  <a:pt x="12500" y="257"/>
                </a:cubicBezTo>
                <a:cubicBezTo>
                  <a:pt x="12511" y="253"/>
                  <a:pt x="12517" y="243"/>
                  <a:pt x="12513" y="233"/>
                </a:cubicBezTo>
                <a:cubicBezTo>
                  <a:pt x="12510" y="225"/>
                  <a:pt x="12504" y="221"/>
                  <a:pt x="12497" y="221"/>
                </a:cubicBezTo>
                <a:close/>
                <a:moveTo>
                  <a:pt x="14992" y="225"/>
                </a:moveTo>
                <a:cubicBezTo>
                  <a:pt x="14987" y="227"/>
                  <a:pt x="14982" y="230"/>
                  <a:pt x="14980" y="236"/>
                </a:cubicBezTo>
                <a:cubicBezTo>
                  <a:pt x="14977" y="244"/>
                  <a:pt x="14981" y="257"/>
                  <a:pt x="14990" y="259"/>
                </a:cubicBezTo>
                <a:cubicBezTo>
                  <a:pt x="15049" y="284"/>
                  <a:pt x="15109" y="311"/>
                  <a:pt x="15167" y="341"/>
                </a:cubicBezTo>
                <a:cubicBezTo>
                  <a:pt x="15170" y="342"/>
                  <a:pt x="15172" y="342"/>
                  <a:pt x="15175" y="342"/>
                </a:cubicBezTo>
                <a:cubicBezTo>
                  <a:pt x="15182" y="342"/>
                  <a:pt x="15189" y="339"/>
                  <a:pt x="15192" y="332"/>
                </a:cubicBezTo>
                <a:cubicBezTo>
                  <a:pt x="15195" y="324"/>
                  <a:pt x="15193" y="312"/>
                  <a:pt x="15184" y="309"/>
                </a:cubicBezTo>
                <a:cubicBezTo>
                  <a:pt x="15126" y="279"/>
                  <a:pt x="15065" y="252"/>
                  <a:pt x="15005" y="227"/>
                </a:cubicBezTo>
                <a:cubicBezTo>
                  <a:pt x="15000" y="225"/>
                  <a:pt x="14996" y="225"/>
                  <a:pt x="14992" y="225"/>
                </a:cubicBezTo>
                <a:close/>
                <a:moveTo>
                  <a:pt x="5832" y="293"/>
                </a:moveTo>
                <a:cubicBezTo>
                  <a:pt x="5814" y="293"/>
                  <a:pt x="5794" y="294"/>
                  <a:pt x="5776" y="295"/>
                </a:cubicBezTo>
                <a:cubicBezTo>
                  <a:pt x="5766" y="296"/>
                  <a:pt x="5758" y="306"/>
                  <a:pt x="5759" y="315"/>
                </a:cubicBezTo>
                <a:cubicBezTo>
                  <a:pt x="5760" y="325"/>
                  <a:pt x="5768" y="332"/>
                  <a:pt x="5777" y="332"/>
                </a:cubicBezTo>
                <a:cubicBezTo>
                  <a:pt x="5778" y="332"/>
                  <a:pt x="5778" y="332"/>
                  <a:pt x="5779" y="331"/>
                </a:cubicBezTo>
                <a:cubicBezTo>
                  <a:pt x="5794" y="330"/>
                  <a:pt x="5809" y="330"/>
                  <a:pt x="5825" y="330"/>
                </a:cubicBezTo>
                <a:cubicBezTo>
                  <a:pt x="5835" y="330"/>
                  <a:pt x="5846" y="330"/>
                  <a:pt x="5857" y="330"/>
                </a:cubicBezTo>
                <a:cubicBezTo>
                  <a:pt x="5894" y="331"/>
                  <a:pt x="5931" y="337"/>
                  <a:pt x="5969" y="346"/>
                </a:cubicBezTo>
                <a:lnTo>
                  <a:pt x="5973" y="346"/>
                </a:lnTo>
                <a:cubicBezTo>
                  <a:pt x="5981" y="346"/>
                  <a:pt x="5988" y="341"/>
                  <a:pt x="5991" y="331"/>
                </a:cubicBezTo>
                <a:cubicBezTo>
                  <a:pt x="5993" y="322"/>
                  <a:pt x="5986" y="314"/>
                  <a:pt x="5977" y="311"/>
                </a:cubicBezTo>
                <a:cubicBezTo>
                  <a:pt x="5937" y="300"/>
                  <a:pt x="5898" y="295"/>
                  <a:pt x="5858" y="294"/>
                </a:cubicBezTo>
                <a:cubicBezTo>
                  <a:pt x="5849" y="293"/>
                  <a:pt x="5841" y="293"/>
                  <a:pt x="5832" y="293"/>
                </a:cubicBezTo>
                <a:close/>
                <a:moveTo>
                  <a:pt x="21" y="132"/>
                </a:moveTo>
                <a:cubicBezTo>
                  <a:pt x="20" y="132"/>
                  <a:pt x="19" y="132"/>
                  <a:pt x="18" y="132"/>
                </a:cubicBezTo>
                <a:cubicBezTo>
                  <a:pt x="7" y="132"/>
                  <a:pt x="0" y="141"/>
                  <a:pt x="1" y="151"/>
                </a:cubicBezTo>
                <a:cubicBezTo>
                  <a:pt x="6" y="216"/>
                  <a:pt x="16" y="283"/>
                  <a:pt x="27" y="348"/>
                </a:cubicBezTo>
                <a:cubicBezTo>
                  <a:pt x="28" y="357"/>
                  <a:pt x="36" y="364"/>
                  <a:pt x="45" y="364"/>
                </a:cubicBezTo>
                <a:lnTo>
                  <a:pt x="49" y="364"/>
                </a:lnTo>
                <a:cubicBezTo>
                  <a:pt x="59" y="363"/>
                  <a:pt x="65" y="352"/>
                  <a:pt x="63" y="343"/>
                </a:cubicBezTo>
                <a:cubicBezTo>
                  <a:pt x="50" y="279"/>
                  <a:pt x="42" y="213"/>
                  <a:pt x="37" y="149"/>
                </a:cubicBezTo>
                <a:cubicBezTo>
                  <a:pt x="36" y="140"/>
                  <a:pt x="30" y="132"/>
                  <a:pt x="21" y="132"/>
                </a:cubicBezTo>
                <a:close/>
                <a:moveTo>
                  <a:pt x="12126" y="355"/>
                </a:moveTo>
                <a:cubicBezTo>
                  <a:pt x="12124" y="355"/>
                  <a:pt x="12123" y="356"/>
                  <a:pt x="12121" y="356"/>
                </a:cubicBezTo>
                <a:lnTo>
                  <a:pt x="12119" y="356"/>
                </a:lnTo>
                <a:cubicBezTo>
                  <a:pt x="12058" y="380"/>
                  <a:pt x="11996" y="406"/>
                  <a:pt x="11937" y="432"/>
                </a:cubicBezTo>
                <a:cubicBezTo>
                  <a:pt x="11928" y="436"/>
                  <a:pt x="11924" y="448"/>
                  <a:pt x="11928" y="457"/>
                </a:cubicBezTo>
                <a:cubicBezTo>
                  <a:pt x="11931" y="464"/>
                  <a:pt x="11937" y="468"/>
                  <a:pt x="11944" y="468"/>
                </a:cubicBezTo>
                <a:cubicBezTo>
                  <a:pt x="11946" y="468"/>
                  <a:pt x="11949" y="467"/>
                  <a:pt x="11951" y="466"/>
                </a:cubicBezTo>
                <a:cubicBezTo>
                  <a:pt x="12011" y="440"/>
                  <a:pt x="12072" y="414"/>
                  <a:pt x="12131" y="390"/>
                </a:cubicBezTo>
                <a:cubicBezTo>
                  <a:pt x="12140" y="386"/>
                  <a:pt x="12146" y="376"/>
                  <a:pt x="12142" y="367"/>
                </a:cubicBezTo>
                <a:cubicBezTo>
                  <a:pt x="12138" y="360"/>
                  <a:pt x="12133" y="355"/>
                  <a:pt x="12126" y="355"/>
                </a:cubicBezTo>
                <a:close/>
                <a:moveTo>
                  <a:pt x="5587" y="339"/>
                </a:moveTo>
                <a:cubicBezTo>
                  <a:pt x="5585" y="339"/>
                  <a:pt x="5582" y="340"/>
                  <a:pt x="5580" y="341"/>
                </a:cubicBezTo>
                <a:cubicBezTo>
                  <a:pt x="5520" y="364"/>
                  <a:pt x="5460" y="397"/>
                  <a:pt x="5403" y="435"/>
                </a:cubicBezTo>
                <a:cubicBezTo>
                  <a:pt x="5394" y="441"/>
                  <a:pt x="5392" y="452"/>
                  <a:pt x="5399" y="461"/>
                </a:cubicBezTo>
                <a:cubicBezTo>
                  <a:pt x="5403" y="466"/>
                  <a:pt x="5408" y="469"/>
                  <a:pt x="5414" y="469"/>
                </a:cubicBezTo>
                <a:cubicBezTo>
                  <a:pt x="5418" y="469"/>
                  <a:pt x="5422" y="467"/>
                  <a:pt x="5424" y="466"/>
                </a:cubicBezTo>
                <a:cubicBezTo>
                  <a:pt x="5478" y="429"/>
                  <a:pt x="5535" y="399"/>
                  <a:pt x="5594" y="376"/>
                </a:cubicBezTo>
                <a:cubicBezTo>
                  <a:pt x="5602" y="371"/>
                  <a:pt x="5608" y="360"/>
                  <a:pt x="5604" y="351"/>
                </a:cubicBezTo>
                <a:cubicBezTo>
                  <a:pt x="5601" y="343"/>
                  <a:pt x="5594" y="339"/>
                  <a:pt x="5587" y="339"/>
                </a:cubicBezTo>
                <a:close/>
                <a:moveTo>
                  <a:pt x="15349" y="398"/>
                </a:moveTo>
                <a:cubicBezTo>
                  <a:pt x="15348" y="398"/>
                  <a:pt x="15347" y="399"/>
                  <a:pt x="15347" y="399"/>
                </a:cubicBezTo>
                <a:cubicBezTo>
                  <a:pt x="15341" y="400"/>
                  <a:pt x="15337" y="403"/>
                  <a:pt x="15334" y="408"/>
                </a:cubicBezTo>
                <a:cubicBezTo>
                  <a:pt x="15328" y="417"/>
                  <a:pt x="15331" y="429"/>
                  <a:pt x="15339" y="434"/>
                </a:cubicBezTo>
                <a:cubicBezTo>
                  <a:pt x="15395" y="466"/>
                  <a:pt x="15451" y="501"/>
                  <a:pt x="15504" y="539"/>
                </a:cubicBezTo>
                <a:cubicBezTo>
                  <a:pt x="15507" y="541"/>
                  <a:pt x="15511" y="542"/>
                  <a:pt x="15515" y="542"/>
                </a:cubicBezTo>
                <a:cubicBezTo>
                  <a:pt x="15521" y="542"/>
                  <a:pt x="15526" y="539"/>
                  <a:pt x="15530" y="534"/>
                </a:cubicBezTo>
                <a:cubicBezTo>
                  <a:pt x="15535" y="526"/>
                  <a:pt x="15534" y="514"/>
                  <a:pt x="15525" y="508"/>
                </a:cubicBezTo>
                <a:cubicBezTo>
                  <a:pt x="15472" y="470"/>
                  <a:pt x="15415" y="435"/>
                  <a:pt x="15359" y="402"/>
                </a:cubicBezTo>
                <a:cubicBezTo>
                  <a:pt x="15356" y="400"/>
                  <a:pt x="15352" y="398"/>
                  <a:pt x="15349" y="398"/>
                </a:cubicBezTo>
                <a:close/>
                <a:moveTo>
                  <a:pt x="6151" y="387"/>
                </a:moveTo>
                <a:cubicBezTo>
                  <a:pt x="6145" y="387"/>
                  <a:pt x="6140" y="390"/>
                  <a:pt x="6137" y="397"/>
                </a:cubicBezTo>
                <a:cubicBezTo>
                  <a:pt x="6131" y="404"/>
                  <a:pt x="6133" y="415"/>
                  <a:pt x="6143" y="423"/>
                </a:cubicBezTo>
                <a:cubicBezTo>
                  <a:pt x="6197" y="456"/>
                  <a:pt x="6245" y="497"/>
                  <a:pt x="6288" y="545"/>
                </a:cubicBezTo>
                <a:cubicBezTo>
                  <a:pt x="6292" y="549"/>
                  <a:pt x="6295" y="552"/>
                  <a:pt x="6302" y="552"/>
                </a:cubicBezTo>
                <a:cubicBezTo>
                  <a:pt x="6306" y="552"/>
                  <a:pt x="6310" y="549"/>
                  <a:pt x="6314" y="547"/>
                </a:cubicBezTo>
                <a:cubicBezTo>
                  <a:pt x="6321" y="539"/>
                  <a:pt x="6321" y="527"/>
                  <a:pt x="6315" y="519"/>
                </a:cubicBezTo>
                <a:cubicBezTo>
                  <a:pt x="6271" y="469"/>
                  <a:pt x="6220" y="425"/>
                  <a:pt x="6160" y="390"/>
                </a:cubicBezTo>
                <a:cubicBezTo>
                  <a:pt x="6157" y="388"/>
                  <a:pt x="6154" y="387"/>
                  <a:pt x="6151" y="387"/>
                </a:cubicBezTo>
                <a:close/>
                <a:moveTo>
                  <a:pt x="11764" y="513"/>
                </a:moveTo>
                <a:cubicBezTo>
                  <a:pt x="11763" y="513"/>
                  <a:pt x="11762" y="513"/>
                  <a:pt x="11761" y="513"/>
                </a:cubicBezTo>
                <a:cubicBezTo>
                  <a:pt x="11760" y="513"/>
                  <a:pt x="11758" y="513"/>
                  <a:pt x="11757" y="514"/>
                </a:cubicBezTo>
                <a:cubicBezTo>
                  <a:pt x="11698" y="543"/>
                  <a:pt x="11638" y="573"/>
                  <a:pt x="11581" y="602"/>
                </a:cubicBezTo>
                <a:cubicBezTo>
                  <a:pt x="11573" y="607"/>
                  <a:pt x="11569" y="620"/>
                  <a:pt x="11574" y="628"/>
                </a:cubicBezTo>
                <a:cubicBezTo>
                  <a:pt x="11578" y="634"/>
                  <a:pt x="11584" y="638"/>
                  <a:pt x="11591" y="638"/>
                </a:cubicBezTo>
                <a:cubicBezTo>
                  <a:pt x="11594" y="638"/>
                  <a:pt x="11597" y="638"/>
                  <a:pt x="11599" y="636"/>
                </a:cubicBezTo>
                <a:cubicBezTo>
                  <a:pt x="11654" y="606"/>
                  <a:pt x="11714" y="576"/>
                  <a:pt x="11774" y="548"/>
                </a:cubicBezTo>
                <a:cubicBezTo>
                  <a:pt x="11783" y="544"/>
                  <a:pt x="11787" y="533"/>
                  <a:pt x="11782" y="523"/>
                </a:cubicBezTo>
                <a:cubicBezTo>
                  <a:pt x="11778" y="517"/>
                  <a:pt x="11772" y="513"/>
                  <a:pt x="11764" y="513"/>
                </a:cubicBezTo>
                <a:close/>
                <a:moveTo>
                  <a:pt x="87" y="519"/>
                </a:moveTo>
                <a:cubicBezTo>
                  <a:pt x="85" y="519"/>
                  <a:pt x="84" y="519"/>
                  <a:pt x="83" y="519"/>
                </a:cubicBezTo>
                <a:cubicBezTo>
                  <a:pt x="73" y="522"/>
                  <a:pt x="67" y="533"/>
                  <a:pt x="70" y="542"/>
                </a:cubicBezTo>
                <a:cubicBezTo>
                  <a:pt x="86" y="604"/>
                  <a:pt x="107" y="667"/>
                  <a:pt x="131" y="730"/>
                </a:cubicBezTo>
                <a:cubicBezTo>
                  <a:pt x="133" y="737"/>
                  <a:pt x="141" y="741"/>
                  <a:pt x="147" y="741"/>
                </a:cubicBezTo>
                <a:cubicBezTo>
                  <a:pt x="150" y="741"/>
                  <a:pt x="151" y="741"/>
                  <a:pt x="153" y="740"/>
                </a:cubicBezTo>
                <a:cubicBezTo>
                  <a:pt x="163" y="737"/>
                  <a:pt x="167" y="726"/>
                  <a:pt x="164" y="718"/>
                </a:cubicBezTo>
                <a:cubicBezTo>
                  <a:pt x="142" y="657"/>
                  <a:pt x="121" y="595"/>
                  <a:pt x="105" y="533"/>
                </a:cubicBezTo>
                <a:cubicBezTo>
                  <a:pt x="102" y="524"/>
                  <a:pt x="94" y="519"/>
                  <a:pt x="87" y="519"/>
                </a:cubicBezTo>
                <a:close/>
                <a:moveTo>
                  <a:pt x="5266" y="561"/>
                </a:moveTo>
                <a:cubicBezTo>
                  <a:pt x="5261" y="561"/>
                  <a:pt x="5256" y="563"/>
                  <a:pt x="5252" y="568"/>
                </a:cubicBezTo>
                <a:cubicBezTo>
                  <a:pt x="5207" y="617"/>
                  <a:pt x="5166" y="671"/>
                  <a:pt x="5134" y="730"/>
                </a:cubicBezTo>
                <a:cubicBezTo>
                  <a:pt x="5129" y="737"/>
                  <a:pt x="5132" y="749"/>
                  <a:pt x="5140" y="754"/>
                </a:cubicBezTo>
                <a:cubicBezTo>
                  <a:pt x="5144" y="755"/>
                  <a:pt x="5148" y="756"/>
                  <a:pt x="5150" y="756"/>
                </a:cubicBezTo>
                <a:cubicBezTo>
                  <a:pt x="5157" y="756"/>
                  <a:pt x="5163" y="752"/>
                  <a:pt x="5165" y="747"/>
                </a:cubicBezTo>
                <a:cubicBezTo>
                  <a:pt x="5196" y="692"/>
                  <a:pt x="5236" y="640"/>
                  <a:pt x="5278" y="592"/>
                </a:cubicBezTo>
                <a:cubicBezTo>
                  <a:pt x="5287" y="584"/>
                  <a:pt x="5287" y="573"/>
                  <a:pt x="5278" y="566"/>
                </a:cubicBezTo>
                <a:cubicBezTo>
                  <a:pt x="5274" y="563"/>
                  <a:pt x="5270" y="561"/>
                  <a:pt x="5266" y="561"/>
                </a:cubicBezTo>
                <a:close/>
                <a:moveTo>
                  <a:pt x="15671" y="621"/>
                </a:moveTo>
                <a:cubicBezTo>
                  <a:pt x="15670" y="621"/>
                  <a:pt x="15668" y="621"/>
                  <a:pt x="15667" y="622"/>
                </a:cubicBezTo>
                <a:cubicBezTo>
                  <a:pt x="15664" y="623"/>
                  <a:pt x="15660" y="625"/>
                  <a:pt x="15657" y="628"/>
                </a:cubicBezTo>
                <a:cubicBezTo>
                  <a:pt x="15650" y="637"/>
                  <a:pt x="15652" y="649"/>
                  <a:pt x="15660" y="656"/>
                </a:cubicBezTo>
                <a:cubicBezTo>
                  <a:pt x="15710" y="695"/>
                  <a:pt x="15760" y="739"/>
                  <a:pt x="15808" y="782"/>
                </a:cubicBezTo>
                <a:cubicBezTo>
                  <a:pt x="15811" y="785"/>
                  <a:pt x="15816" y="787"/>
                  <a:pt x="15820" y="787"/>
                </a:cubicBezTo>
                <a:cubicBezTo>
                  <a:pt x="15825" y="787"/>
                  <a:pt x="15830" y="785"/>
                  <a:pt x="15834" y="781"/>
                </a:cubicBezTo>
                <a:cubicBezTo>
                  <a:pt x="15840" y="775"/>
                  <a:pt x="15840" y="762"/>
                  <a:pt x="15832" y="755"/>
                </a:cubicBezTo>
                <a:cubicBezTo>
                  <a:pt x="15784" y="711"/>
                  <a:pt x="15733" y="667"/>
                  <a:pt x="15682" y="626"/>
                </a:cubicBezTo>
                <a:cubicBezTo>
                  <a:pt x="15680" y="623"/>
                  <a:pt x="15676" y="621"/>
                  <a:pt x="15671" y="621"/>
                </a:cubicBezTo>
                <a:close/>
                <a:moveTo>
                  <a:pt x="11419" y="696"/>
                </a:moveTo>
                <a:cubicBezTo>
                  <a:pt x="11417" y="696"/>
                  <a:pt x="11416" y="697"/>
                  <a:pt x="11414" y="697"/>
                </a:cubicBezTo>
                <a:cubicBezTo>
                  <a:pt x="11412" y="697"/>
                  <a:pt x="11410" y="698"/>
                  <a:pt x="11409" y="698"/>
                </a:cubicBezTo>
                <a:cubicBezTo>
                  <a:pt x="11351" y="731"/>
                  <a:pt x="11294" y="766"/>
                  <a:pt x="11239" y="801"/>
                </a:cubicBezTo>
                <a:cubicBezTo>
                  <a:pt x="11231" y="804"/>
                  <a:pt x="11228" y="817"/>
                  <a:pt x="11233" y="824"/>
                </a:cubicBezTo>
                <a:cubicBezTo>
                  <a:pt x="11237" y="830"/>
                  <a:pt x="11243" y="833"/>
                  <a:pt x="11249" y="833"/>
                </a:cubicBezTo>
                <a:cubicBezTo>
                  <a:pt x="11252" y="833"/>
                  <a:pt x="11256" y="832"/>
                  <a:pt x="11259" y="830"/>
                </a:cubicBezTo>
                <a:cubicBezTo>
                  <a:pt x="11314" y="796"/>
                  <a:pt x="11369" y="762"/>
                  <a:pt x="11426" y="730"/>
                </a:cubicBezTo>
                <a:cubicBezTo>
                  <a:pt x="11436" y="724"/>
                  <a:pt x="11438" y="713"/>
                  <a:pt x="11432" y="705"/>
                </a:cubicBezTo>
                <a:cubicBezTo>
                  <a:pt x="11430" y="700"/>
                  <a:pt x="11425" y="696"/>
                  <a:pt x="11419" y="696"/>
                </a:cubicBezTo>
                <a:close/>
                <a:moveTo>
                  <a:pt x="6405" y="679"/>
                </a:moveTo>
                <a:cubicBezTo>
                  <a:pt x="6403" y="679"/>
                  <a:pt x="6401" y="679"/>
                  <a:pt x="6399" y="680"/>
                </a:cubicBezTo>
                <a:cubicBezTo>
                  <a:pt x="6391" y="684"/>
                  <a:pt x="6385" y="694"/>
                  <a:pt x="6388" y="704"/>
                </a:cubicBezTo>
                <a:cubicBezTo>
                  <a:pt x="6414" y="763"/>
                  <a:pt x="6429" y="825"/>
                  <a:pt x="6429" y="887"/>
                </a:cubicBezTo>
                <a:cubicBezTo>
                  <a:pt x="6429" y="897"/>
                  <a:pt x="6437" y="906"/>
                  <a:pt x="6448" y="906"/>
                </a:cubicBezTo>
                <a:cubicBezTo>
                  <a:pt x="6458" y="906"/>
                  <a:pt x="6465" y="896"/>
                  <a:pt x="6465" y="886"/>
                </a:cubicBezTo>
                <a:cubicBezTo>
                  <a:pt x="6465" y="822"/>
                  <a:pt x="6450" y="754"/>
                  <a:pt x="6423" y="690"/>
                </a:cubicBezTo>
                <a:cubicBezTo>
                  <a:pt x="6419" y="683"/>
                  <a:pt x="6412" y="679"/>
                  <a:pt x="6405" y="679"/>
                </a:cubicBezTo>
                <a:close/>
                <a:moveTo>
                  <a:pt x="15960" y="891"/>
                </a:moveTo>
                <a:cubicBezTo>
                  <a:pt x="15959" y="891"/>
                  <a:pt x="15957" y="891"/>
                  <a:pt x="15956" y="891"/>
                </a:cubicBezTo>
                <a:cubicBezTo>
                  <a:pt x="15954" y="892"/>
                  <a:pt x="15950" y="894"/>
                  <a:pt x="15948" y="895"/>
                </a:cubicBezTo>
                <a:cubicBezTo>
                  <a:pt x="15940" y="902"/>
                  <a:pt x="15938" y="913"/>
                  <a:pt x="15946" y="921"/>
                </a:cubicBezTo>
                <a:cubicBezTo>
                  <a:pt x="15991" y="969"/>
                  <a:pt x="16033" y="1020"/>
                  <a:pt x="16073" y="1071"/>
                </a:cubicBezTo>
                <a:cubicBezTo>
                  <a:pt x="16077" y="1075"/>
                  <a:pt x="16082" y="1077"/>
                  <a:pt x="16087" y="1077"/>
                </a:cubicBezTo>
                <a:cubicBezTo>
                  <a:pt x="16091" y="1077"/>
                  <a:pt x="16095" y="1075"/>
                  <a:pt x="16099" y="1073"/>
                </a:cubicBezTo>
                <a:cubicBezTo>
                  <a:pt x="16106" y="1066"/>
                  <a:pt x="16108" y="1055"/>
                  <a:pt x="16101" y="1047"/>
                </a:cubicBezTo>
                <a:cubicBezTo>
                  <a:pt x="16062" y="995"/>
                  <a:pt x="16018" y="944"/>
                  <a:pt x="15974" y="896"/>
                </a:cubicBezTo>
                <a:cubicBezTo>
                  <a:pt x="15971" y="892"/>
                  <a:pt x="15965" y="891"/>
                  <a:pt x="15960" y="891"/>
                </a:cubicBezTo>
                <a:close/>
                <a:moveTo>
                  <a:pt x="11083" y="930"/>
                </a:moveTo>
                <a:cubicBezTo>
                  <a:pt x="11080" y="930"/>
                  <a:pt x="11076" y="931"/>
                  <a:pt x="11073" y="934"/>
                </a:cubicBezTo>
                <a:cubicBezTo>
                  <a:pt x="11052" y="948"/>
                  <a:pt x="11031" y="964"/>
                  <a:pt x="11012" y="979"/>
                </a:cubicBezTo>
                <a:cubicBezTo>
                  <a:pt x="10981" y="1004"/>
                  <a:pt x="10948" y="1030"/>
                  <a:pt x="10917" y="1057"/>
                </a:cubicBezTo>
                <a:cubicBezTo>
                  <a:pt x="10910" y="1063"/>
                  <a:pt x="10908" y="1076"/>
                  <a:pt x="10914" y="1083"/>
                </a:cubicBezTo>
                <a:cubicBezTo>
                  <a:pt x="10918" y="1087"/>
                  <a:pt x="10924" y="1089"/>
                  <a:pt x="10929" y="1089"/>
                </a:cubicBezTo>
                <a:cubicBezTo>
                  <a:pt x="10933" y="1089"/>
                  <a:pt x="10938" y="1088"/>
                  <a:pt x="10940" y="1086"/>
                </a:cubicBezTo>
                <a:cubicBezTo>
                  <a:pt x="10971" y="1058"/>
                  <a:pt x="11002" y="1032"/>
                  <a:pt x="11034" y="1009"/>
                </a:cubicBezTo>
                <a:cubicBezTo>
                  <a:pt x="11053" y="994"/>
                  <a:pt x="11073" y="979"/>
                  <a:pt x="11094" y="965"/>
                </a:cubicBezTo>
                <a:cubicBezTo>
                  <a:pt x="11103" y="959"/>
                  <a:pt x="11104" y="947"/>
                  <a:pt x="11099" y="938"/>
                </a:cubicBezTo>
                <a:cubicBezTo>
                  <a:pt x="11095" y="933"/>
                  <a:pt x="11089" y="930"/>
                  <a:pt x="11083" y="930"/>
                </a:cubicBezTo>
                <a:close/>
                <a:moveTo>
                  <a:pt x="222" y="886"/>
                </a:moveTo>
                <a:cubicBezTo>
                  <a:pt x="219" y="886"/>
                  <a:pt x="217" y="886"/>
                  <a:pt x="215" y="887"/>
                </a:cubicBezTo>
                <a:cubicBezTo>
                  <a:pt x="205" y="891"/>
                  <a:pt x="202" y="903"/>
                  <a:pt x="205" y="912"/>
                </a:cubicBezTo>
                <a:cubicBezTo>
                  <a:pt x="233" y="972"/>
                  <a:pt x="264" y="1030"/>
                  <a:pt x="297" y="1088"/>
                </a:cubicBezTo>
                <a:cubicBezTo>
                  <a:pt x="299" y="1094"/>
                  <a:pt x="306" y="1097"/>
                  <a:pt x="312" y="1097"/>
                </a:cubicBezTo>
                <a:cubicBezTo>
                  <a:pt x="314" y="1097"/>
                  <a:pt x="318" y="1096"/>
                  <a:pt x="321" y="1094"/>
                </a:cubicBezTo>
                <a:cubicBezTo>
                  <a:pt x="332" y="1089"/>
                  <a:pt x="334" y="1079"/>
                  <a:pt x="329" y="1071"/>
                </a:cubicBezTo>
                <a:cubicBezTo>
                  <a:pt x="297" y="1014"/>
                  <a:pt x="265" y="954"/>
                  <a:pt x="240" y="896"/>
                </a:cubicBezTo>
                <a:cubicBezTo>
                  <a:pt x="236" y="889"/>
                  <a:pt x="229" y="886"/>
                  <a:pt x="222" y="886"/>
                </a:cubicBezTo>
                <a:close/>
                <a:moveTo>
                  <a:pt x="5073" y="900"/>
                </a:moveTo>
                <a:cubicBezTo>
                  <a:pt x="5065" y="900"/>
                  <a:pt x="5059" y="904"/>
                  <a:pt x="5055" y="912"/>
                </a:cubicBezTo>
                <a:cubicBezTo>
                  <a:pt x="5036" y="974"/>
                  <a:pt x="5023" y="1040"/>
                  <a:pt x="5015" y="1108"/>
                </a:cubicBezTo>
                <a:cubicBezTo>
                  <a:pt x="5014" y="1118"/>
                  <a:pt x="5022" y="1128"/>
                  <a:pt x="5031" y="1128"/>
                </a:cubicBezTo>
                <a:lnTo>
                  <a:pt x="5034" y="1128"/>
                </a:lnTo>
                <a:cubicBezTo>
                  <a:pt x="5043" y="1128"/>
                  <a:pt x="5050" y="1119"/>
                  <a:pt x="5051" y="1110"/>
                </a:cubicBezTo>
                <a:cubicBezTo>
                  <a:pt x="5060" y="1046"/>
                  <a:pt x="5072" y="982"/>
                  <a:pt x="5091" y="921"/>
                </a:cubicBezTo>
                <a:cubicBezTo>
                  <a:pt x="5095" y="913"/>
                  <a:pt x="5090" y="905"/>
                  <a:pt x="5079" y="901"/>
                </a:cubicBezTo>
                <a:cubicBezTo>
                  <a:pt x="5077" y="900"/>
                  <a:pt x="5075" y="900"/>
                  <a:pt x="5073" y="900"/>
                </a:cubicBezTo>
                <a:close/>
                <a:moveTo>
                  <a:pt x="6413" y="1061"/>
                </a:moveTo>
                <a:cubicBezTo>
                  <a:pt x="6406" y="1061"/>
                  <a:pt x="6400" y="1066"/>
                  <a:pt x="6397" y="1073"/>
                </a:cubicBezTo>
                <a:cubicBezTo>
                  <a:pt x="6376" y="1129"/>
                  <a:pt x="6346" y="1182"/>
                  <a:pt x="6306" y="1243"/>
                </a:cubicBezTo>
                <a:cubicBezTo>
                  <a:pt x="6300" y="1250"/>
                  <a:pt x="6302" y="1262"/>
                  <a:pt x="6311" y="1269"/>
                </a:cubicBezTo>
                <a:cubicBezTo>
                  <a:pt x="6315" y="1271"/>
                  <a:pt x="6318" y="1271"/>
                  <a:pt x="6321" y="1271"/>
                </a:cubicBezTo>
                <a:cubicBezTo>
                  <a:pt x="6327" y="1271"/>
                  <a:pt x="6333" y="1269"/>
                  <a:pt x="6337" y="1263"/>
                </a:cubicBezTo>
                <a:cubicBezTo>
                  <a:pt x="6378" y="1202"/>
                  <a:pt x="6409" y="1144"/>
                  <a:pt x="6431" y="1086"/>
                </a:cubicBezTo>
                <a:cubicBezTo>
                  <a:pt x="6434" y="1077"/>
                  <a:pt x="6429" y="1066"/>
                  <a:pt x="6420" y="1062"/>
                </a:cubicBezTo>
                <a:cubicBezTo>
                  <a:pt x="6417" y="1061"/>
                  <a:pt x="6415" y="1061"/>
                  <a:pt x="6413" y="1061"/>
                </a:cubicBezTo>
                <a:close/>
                <a:moveTo>
                  <a:pt x="16202" y="1199"/>
                </a:moveTo>
                <a:cubicBezTo>
                  <a:pt x="16201" y="1199"/>
                  <a:pt x="16199" y="1200"/>
                  <a:pt x="16198" y="1200"/>
                </a:cubicBezTo>
                <a:cubicBezTo>
                  <a:pt x="16197" y="1200"/>
                  <a:pt x="16193" y="1201"/>
                  <a:pt x="16191" y="1202"/>
                </a:cubicBezTo>
                <a:cubicBezTo>
                  <a:pt x="16183" y="1207"/>
                  <a:pt x="16181" y="1219"/>
                  <a:pt x="16186" y="1227"/>
                </a:cubicBezTo>
                <a:cubicBezTo>
                  <a:pt x="16223" y="1281"/>
                  <a:pt x="16255" y="1337"/>
                  <a:pt x="16286" y="1394"/>
                </a:cubicBezTo>
                <a:cubicBezTo>
                  <a:pt x="16289" y="1401"/>
                  <a:pt x="16296" y="1405"/>
                  <a:pt x="16302" y="1405"/>
                </a:cubicBezTo>
                <a:cubicBezTo>
                  <a:pt x="16305" y="1405"/>
                  <a:pt x="16308" y="1404"/>
                  <a:pt x="16311" y="1402"/>
                </a:cubicBezTo>
                <a:cubicBezTo>
                  <a:pt x="16319" y="1397"/>
                  <a:pt x="16323" y="1387"/>
                  <a:pt x="16318" y="1377"/>
                </a:cubicBezTo>
                <a:cubicBezTo>
                  <a:pt x="16287" y="1320"/>
                  <a:pt x="16254" y="1263"/>
                  <a:pt x="16217" y="1207"/>
                </a:cubicBezTo>
                <a:cubicBezTo>
                  <a:pt x="16214" y="1202"/>
                  <a:pt x="16208" y="1199"/>
                  <a:pt x="16202" y="1199"/>
                </a:cubicBezTo>
                <a:close/>
                <a:moveTo>
                  <a:pt x="10764" y="1231"/>
                </a:moveTo>
                <a:cubicBezTo>
                  <a:pt x="10759" y="1231"/>
                  <a:pt x="10754" y="1233"/>
                  <a:pt x="10750" y="1236"/>
                </a:cubicBezTo>
                <a:cubicBezTo>
                  <a:pt x="10706" y="1280"/>
                  <a:pt x="10663" y="1328"/>
                  <a:pt x="10617" y="1382"/>
                </a:cubicBezTo>
                <a:cubicBezTo>
                  <a:pt x="10610" y="1389"/>
                  <a:pt x="10610" y="1400"/>
                  <a:pt x="10620" y="1407"/>
                </a:cubicBezTo>
                <a:cubicBezTo>
                  <a:pt x="10623" y="1411"/>
                  <a:pt x="10627" y="1413"/>
                  <a:pt x="10631" y="1413"/>
                </a:cubicBezTo>
                <a:cubicBezTo>
                  <a:pt x="10636" y="1413"/>
                  <a:pt x="10642" y="1409"/>
                  <a:pt x="10646" y="1405"/>
                </a:cubicBezTo>
                <a:cubicBezTo>
                  <a:pt x="10690" y="1352"/>
                  <a:pt x="10735" y="1306"/>
                  <a:pt x="10777" y="1261"/>
                </a:cubicBezTo>
                <a:cubicBezTo>
                  <a:pt x="10784" y="1255"/>
                  <a:pt x="10784" y="1244"/>
                  <a:pt x="10776" y="1236"/>
                </a:cubicBezTo>
                <a:cubicBezTo>
                  <a:pt x="10773" y="1233"/>
                  <a:pt x="10769" y="1231"/>
                  <a:pt x="10764" y="1231"/>
                </a:cubicBezTo>
                <a:close/>
                <a:moveTo>
                  <a:pt x="417" y="1228"/>
                </a:moveTo>
                <a:cubicBezTo>
                  <a:pt x="413" y="1228"/>
                  <a:pt x="410" y="1229"/>
                  <a:pt x="406" y="1231"/>
                </a:cubicBezTo>
                <a:cubicBezTo>
                  <a:pt x="399" y="1235"/>
                  <a:pt x="396" y="1248"/>
                  <a:pt x="401" y="1257"/>
                </a:cubicBezTo>
                <a:cubicBezTo>
                  <a:pt x="437" y="1311"/>
                  <a:pt x="477" y="1364"/>
                  <a:pt x="518" y="1416"/>
                </a:cubicBezTo>
                <a:cubicBezTo>
                  <a:pt x="521" y="1420"/>
                  <a:pt x="527" y="1423"/>
                  <a:pt x="532" y="1423"/>
                </a:cubicBezTo>
                <a:cubicBezTo>
                  <a:pt x="536" y="1423"/>
                  <a:pt x="540" y="1421"/>
                  <a:pt x="544" y="1419"/>
                </a:cubicBezTo>
                <a:cubicBezTo>
                  <a:pt x="552" y="1413"/>
                  <a:pt x="553" y="1400"/>
                  <a:pt x="547" y="1393"/>
                </a:cubicBezTo>
                <a:cubicBezTo>
                  <a:pt x="508" y="1342"/>
                  <a:pt x="469" y="1289"/>
                  <a:pt x="432" y="1235"/>
                </a:cubicBezTo>
                <a:cubicBezTo>
                  <a:pt x="428" y="1231"/>
                  <a:pt x="423" y="1228"/>
                  <a:pt x="417" y="1228"/>
                </a:cubicBezTo>
                <a:close/>
                <a:moveTo>
                  <a:pt x="5032" y="1289"/>
                </a:moveTo>
                <a:cubicBezTo>
                  <a:pt x="5031" y="1289"/>
                  <a:pt x="5030" y="1289"/>
                  <a:pt x="5029" y="1289"/>
                </a:cubicBezTo>
                <a:cubicBezTo>
                  <a:pt x="5018" y="1289"/>
                  <a:pt x="5010" y="1299"/>
                  <a:pt x="5012" y="1309"/>
                </a:cubicBezTo>
                <a:cubicBezTo>
                  <a:pt x="5015" y="1373"/>
                  <a:pt x="5023" y="1440"/>
                  <a:pt x="5038" y="1507"/>
                </a:cubicBezTo>
                <a:cubicBezTo>
                  <a:pt x="5040" y="1514"/>
                  <a:pt x="5046" y="1521"/>
                  <a:pt x="5055" y="1521"/>
                </a:cubicBezTo>
                <a:lnTo>
                  <a:pt x="5060" y="1521"/>
                </a:lnTo>
                <a:cubicBezTo>
                  <a:pt x="5070" y="1518"/>
                  <a:pt x="5076" y="1509"/>
                  <a:pt x="5074" y="1499"/>
                </a:cubicBezTo>
                <a:cubicBezTo>
                  <a:pt x="5060" y="1433"/>
                  <a:pt x="5050" y="1368"/>
                  <a:pt x="5048" y="1306"/>
                </a:cubicBezTo>
                <a:cubicBezTo>
                  <a:pt x="5048" y="1297"/>
                  <a:pt x="5040" y="1289"/>
                  <a:pt x="5032" y="1289"/>
                </a:cubicBezTo>
                <a:close/>
                <a:moveTo>
                  <a:pt x="6198" y="1388"/>
                </a:moveTo>
                <a:cubicBezTo>
                  <a:pt x="6193" y="1388"/>
                  <a:pt x="6189" y="1390"/>
                  <a:pt x="6185" y="1394"/>
                </a:cubicBezTo>
                <a:cubicBezTo>
                  <a:pt x="6143" y="1442"/>
                  <a:pt x="6097" y="1488"/>
                  <a:pt x="6050" y="1534"/>
                </a:cubicBezTo>
                <a:cubicBezTo>
                  <a:pt x="6041" y="1542"/>
                  <a:pt x="6041" y="1553"/>
                  <a:pt x="6047" y="1560"/>
                </a:cubicBezTo>
                <a:cubicBezTo>
                  <a:pt x="6052" y="1564"/>
                  <a:pt x="6057" y="1566"/>
                  <a:pt x="6062" y="1566"/>
                </a:cubicBezTo>
                <a:cubicBezTo>
                  <a:pt x="6066" y="1566"/>
                  <a:pt x="6071" y="1565"/>
                  <a:pt x="6073" y="1561"/>
                </a:cubicBezTo>
                <a:cubicBezTo>
                  <a:pt x="6122" y="1516"/>
                  <a:pt x="6169" y="1468"/>
                  <a:pt x="6212" y="1419"/>
                </a:cubicBezTo>
                <a:cubicBezTo>
                  <a:pt x="6220" y="1411"/>
                  <a:pt x="6220" y="1399"/>
                  <a:pt x="6211" y="1393"/>
                </a:cubicBezTo>
                <a:cubicBezTo>
                  <a:pt x="6207" y="1390"/>
                  <a:pt x="6203" y="1388"/>
                  <a:pt x="6198" y="1388"/>
                </a:cubicBezTo>
                <a:close/>
                <a:moveTo>
                  <a:pt x="661" y="1536"/>
                </a:moveTo>
                <a:cubicBezTo>
                  <a:pt x="657" y="1536"/>
                  <a:pt x="652" y="1537"/>
                  <a:pt x="649" y="1540"/>
                </a:cubicBezTo>
                <a:cubicBezTo>
                  <a:pt x="641" y="1546"/>
                  <a:pt x="641" y="1559"/>
                  <a:pt x="648" y="1566"/>
                </a:cubicBezTo>
                <a:cubicBezTo>
                  <a:pt x="691" y="1614"/>
                  <a:pt x="738" y="1662"/>
                  <a:pt x="786" y="1707"/>
                </a:cubicBezTo>
                <a:cubicBezTo>
                  <a:pt x="790" y="1711"/>
                  <a:pt x="794" y="1712"/>
                  <a:pt x="799" y="1712"/>
                </a:cubicBezTo>
                <a:cubicBezTo>
                  <a:pt x="804" y="1712"/>
                  <a:pt x="810" y="1710"/>
                  <a:pt x="812" y="1706"/>
                </a:cubicBezTo>
                <a:cubicBezTo>
                  <a:pt x="817" y="1700"/>
                  <a:pt x="817" y="1688"/>
                  <a:pt x="811" y="1682"/>
                </a:cubicBezTo>
                <a:cubicBezTo>
                  <a:pt x="764" y="1638"/>
                  <a:pt x="717" y="1591"/>
                  <a:pt x="675" y="1542"/>
                </a:cubicBezTo>
                <a:cubicBezTo>
                  <a:pt x="672" y="1538"/>
                  <a:pt x="666" y="1536"/>
                  <a:pt x="661" y="1536"/>
                </a:cubicBezTo>
                <a:close/>
                <a:moveTo>
                  <a:pt x="10468" y="1527"/>
                </a:moveTo>
                <a:cubicBezTo>
                  <a:pt x="10463" y="1527"/>
                  <a:pt x="10457" y="1530"/>
                  <a:pt x="10454" y="1534"/>
                </a:cubicBezTo>
                <a:cubicBezTo>
                  <a:pt x="10412" y="1585"/>
                  <a:pt x="10372" y="1637"/>
                  <a:pt x="10332" y="1688"/>
                </a:cubicBezTo>
                <a:cubicBezTo>
                  <a:pt x="10325" y="1696"/>
                  <a:pt x="10326" y="1708"/>
                  <a:pt x="10336" y="1714"/>
                </a:cubicBezTo>
                <a:cubicBezTo>
                  <a:pt x="10340" y="1716"/>
                  <a:pt x="10343" y="1718"/>
                  <a:pt x="10347" y="1718"/>
                </a:cubicBezTo>
                <a:cubicBezTo>
                  <a:pt x="10352" y="1718"/>
                  <a:pt x="10358" y="1715"/>
                  <a:pt x="10362" y="1711"/>
                </a:cubicBezTo>
                <a:cubicBezTo>
                  <a:pt x="10402" y="1659"/>
                  <a:pt x="10444" y="1610"/>
                  <a:pt x="10483" y="1558"/>
                </a:cubicBezTo>
                <a:cubicBezTo>
                  <a:pt x="10488" y="1548"/>
                  <a:pt x="10487" y="1537"/>
                  <a:pt x="10480" y="1532"/>
                </a:cubicBezTo>
                <a:cubicBezTo>
                  <a:pt x="10476" y="1529"/>
                  <a:pt x="10472" y="1527"/>
                  <a:pt x="10468" y="1527"/>
                </a:cubicBezTo>
                <a:close/>
                <a:moveTo>
                  <a:pt x="16388" y="1545"/>
                </a:moveTo>
                <a:cubicBezTo>
                  <a:pt x="16386" y="1545"/>
                  <a:pt x="16385" y="1545"/>
                  <a:pt x="16384" y="1545"/>
                </a:cubicBezTo>
                <a:cubicBezTo>
                  <a:pt x="16382" y="1545"/>
                  <a:pt x="16381" y="1545"/>
                  <a:pt x="16381" y="1546"/>
                </a:cubicBezTo>
                <a:cubicBezTo>
                  <a:pt x="16372" y="1550"/>
                  <a:pt x="16367" y="1561"/>
                  <a:pt x="16372" y="1570"/>
                </a:cubicBezTo>
                <a:cubicBezTo>
                  <a:pt x="16396" y="1630"/>
                  <a:pt x="16419" y="1690"/>
                  <a:pt x="16438" y="1753"/>
                </a:cubicBezTo>
                <a:cubicBezTo>
                  <a:pt x="16441" y="1760"/>
                  <a:pt x="16448" y="1766"/>
                  <a:pt x="16456" y="1766"/>
                </a:cubicBezTo>
                <a:cubicBezTo>
                  <a:pt x="16458" y="1766"/>
                  <a:pt x="16460" y="1766"/>
                  <a:pt x="16462" y="1765"/>
                </a:cubicBezTo>
                <a:cubicBezTo>
                  <a:pt x="16472" y="1762"/>
                  <a:pt x="16478" y="1752"/>
                  <a:pt x="16473" y="1741"/>
                </a:cubicBezTo>
                <a:cubicBezTo>
                  <a:pt x="16454" y="1679"/>
                  <a:pt x="16431" y="1617"/>
                  <a:pt x="16405" y="1556"/>
                </a:cubicBezTo>
                <a:cubicBezTo>
                  <a:pt x="16401" y="1549"/>
                  <a:pt x="16394" y="1545"/>
                  <a:pt x="16388" y="1545"/>
                </a:cubicBezTo>
                <a:close/>
                <a:moveTo>
                  <a:pt x="5915" y="1658"/>
                </a:moveTo>
                <a:cubicBezTo>
                  <a:pt x="5911" y="1658"/>
                  <a:pt x="5907" y="1660"/>
                  <a:pt x="5903" y="1662"/>
                </a:cubicBezTo>
                <a:cubicBezTo>
                  <a:pt x="5854" y="1703"/>
                  <a:pt x="5801" y="1742"/>
                  <a:pt x="5746" y="1781"/>
                </a:cubicBezTo>
                <a:cubicBezTo>
                  <a:pt x="5739" y="1787"/>
                  <a:pt x="5735" y="1797"/>
                  <a:pt x="5743" y="1807"/>
                </a:cubicBezTo>
                <a:cubicBezTo>
                  <a:pt x="5746" y="1812"/>
                  <a:pt x="5751" y="1814"/>
                  <a:pt x="5758" y="1814"/>
                </a:cubicBezTo>
                <a:cubicBezTo>
                  <a:pt x="5761" y="1814"/>
                  <a:pt x="5766" y="1813"/>
                  <a:pt x="5769" y="1810"/>
                </a:cubicBezTo>
                <a:cubicBezTo>
                  <a:pt x="5823" y="1772"/>
                  <a:pt x="5875" y="1732"/>
                  <a:pt x="5926" y="1690"/>
                </a:cubicBezTo>
                <a:cubicBezTo>
                  <a:pt x="5934" y="1684"/>
                  <a:pt x="5936" y="1673"/>
                  <a:pt x="5929" y="1664"/>
                </a:cubicBezTo>
                <a:cubicBezTo>
                  <a:pt x="5925" y="1660"/>
                  <a:pt x="5920" y="1658"/>
                  <a:pt x="5915" y="1658"/>
                </a:cubicBezTo>
                <a:close/>
                <a:moveTo>
                  <a:pt x="5107" y="1672"/>
                </a:moveTo>
                <a:cubicBezTo>
                  <a:pt x="5105" y="1672"/>
                  <a:pt x="5103" y="1672"/>
                  <a:pt x="5101" y="1673"/>
                </a:cubicBezTo>
                <a:cubicBezTo>
                  <a:pt x="5091" y="1677"/>
                  <a:pt x="5087" y="1687"/>
                  <a:pt x="5090" y="1696"/>
                </a:cubicBezTo>
                <a:cubicBezTo>
                  <a:pt x="5105" y="1740"/>
                  <a:pt x="5122" y="1784"/>
                  <a:pt x="5141" y="1827"/>
                </a:cubicBezTo>
                <a:cubicBezTo>
                  <a:pt x="5149" y="1845"/>
                  <a:pt x="5157" y="1861"/>
                  <a:pt x="5165" y="1880"/>
                </a:cubicBezTo>
                <a:cubicBezTo>
                  <a:pt x="5168" y="1886"/>
                  <a:pt x="5175" y="1890"/>
                  <a:pt x="5181" y="1890"/>
                </a:cubicBezTo>
                <a:cubicBezTo>
                  <a:pt x="5184" y="1890"/>
                  <a:pt x="5186" y="1889"/>
                  <a:pt x="5189" y="1887"/>
                </a:cubicBezTo>
                <a:cubicBezTo>
                  <a:pt x="5200" y="1884"/>
                  <a:pt x="5204" y="1872"/>
                  <a:pt x="5200" y="1864"/>
                </a:cubicBezTo>
                <a:cubicBezTo>
                  <a:pt x="5191" y="1845"/>
                  <a:pt x="5183" y="1828"/>
                  <a:pt x="5175" y="1812"/>
                </a:cubicBezTo>
                <a:cubicBezTo>
                  <a:pt x="5157" y="1770"/>
                  <a:pt x="5139" y="1727"/>
                  <a:pt x="5124" y="1684"/>
                </a:cubicBezTo>
                <a:cubicBezTo>
                  <a:pt x="5121" y="1676"/>
                  <a:pt x="5115" y="1672"/>
                  <a:pt x="5107" y="1672"/>
                </a:cubicBezTo>
                <a:close/>
                <a:moveTo>
                  <a:pt x="946" y="1806"/>
                </a:moveTo>
                <a:cubicBezTo>
                  <a:pt x="941" y="1806"/>
                  <a:pt x="935" y="1808"/>
                  <a:pt x="931" y="1813"/>
                </a:cubicBezTo>
                <a:cubicBezTo>
                  <a:pt x="925" y="1820"/>
                  <a:pt x="926" y="1832"/>
                  <a:pt x="934" y="1839"/>
                </a:cubicBezTo>
                <a:cubicBezTo>
                  <a:pt x="985" y="1880"/>
                  <a:pt x="1038" y="1922"/>
                  <a:pt x="1091" y="1959"/>
                </a:cubicBezTo>
                <a:cubicBezTo>
                  <a:pt x="1095" y="1962"/>
                  <a:pt x="1099" y="1963"/>
                  <a:pt x="1101" y="1963"/>
                </a:cubicBezTo>
                <a:cubicBezTo>
                  <a:pt x="1107" y="1963"/>
                  <a:pt x="1112" y="1960"/>
                  <a:pt x="1116" y="1955"/>
                </a:cubicBezTo>
                <a:cubicBezTo>
                  <a:pt x="1121" y="1947"/>
                  <a:pt x="1120" y="1936"/>
                  <a:pt x="1111" y="1929"/>
                </a:cubicBezTo>
                <a:cubicBezTo>
                  <a:pt x="1058" y="1892"/>
                  <a:pt x="1007" y="1851"/>
                  <a:pt x="957" y="1810"/>
                </a:cubicBezTo>
                <a:cubicBezTo>
                  <a:pt x="954" y="1807"/>
                  <a:pt x="950" y="1806"/>
                  <a:pt x="946" y="1806"/>
                </a:cubicBezTo>
                <a:close/>
                <a:moveTo>
                  <a:pt x="5593" y="1884"/>
                </a:moveTo>
                <a:cubicBezTo>
                  <a:pt x="5590" y="1884"/>
                  <a:pt x="5586" y="1885"/>
                  <a:pt x="5583" y="1886"/>
                </a:cubicBezTo>
                <a:cubicBezTo>
                  <a:pt x="5528" y="1921"/>
                  <a:pt x="5471" y="1952"/>
                  <a:pt x="5413" y="1983"/>
                </a:cubicBezTo>
                <a:cubicBezTo>
                  <a:pt x="5404" y="1987"/>
                  <a:pt x="5402" y="1998"/>
                  <a:pt x="5405" y="2007"/>
                </a:cubicBezTo>
                <a:cubicBezTo>
                  <a:pt x="5408" y="2013"/>
                  <a:pt x="5414" y="2017"/>
                  <a:pt x="5420" y="2017"/>
                </a:cubicBezTo>
                <a:cubicBezTo>
                  <a:pt x="5423" y="2017"/>
                  <a:pt x="5428" y="2017"/>
                  <a:pt x="5429" y="2015"/>
                </a:cubicBezTo>
                <a:cubicBezTo>
                  <a:pt x="5489" y="1984"/>
                  <a:pt x="5546" y="1952"/>
                  <a:pt x="5601" y="1917"/>
                </a:cubicBezTo>
                <a:cubicBezTo>
                  <a:pt x="5611" y="1912"/>
                  <a:pt x="5614" y="1902"/>
                  <a:pt x="5609" y="1893"/>
                </a:cubicBezTo>
                <a:cubicBezTo>
                  <a:pt x="5606" y="1887"/>
                  <a:pt x="5599" y="1884"/>
                  <a:pt x="5593" y="1884"/>
                </a:cubicBezTo>
                <a:close/>
                <a:moveTo>
                  <a:pt x="10225" y="1836"/>
                </a:moveTo>
                <a:cubicBezTo>
                  <a:pt x="10219" y="1836"/>
                  <a:pt x="10214" y="1838"/>
                  <a:pt x="10210" y="1843"/>
                </a:cubicBezTo>
                <a:cubicBezTo>
                  <a:pt x="10170" y="1895"/>
                  <a:pt x="10128" y="1944"/>
                  <a:pt x="10087" y="1995"/>
                </a:cubicBezTo>
                <a:cubicBezTo>
                  <a:pt x="10081" y="2003"/>
                  <a:pt x="10082" y="2015"/>
                  <a:pt x="10089" y="2021"/>
                </a:cubicBezTo>
                <a:cubicBezTo>
                  <a:pt x="10093" y="2024"/>
                  <a:pt x="10097" y="2025"/>
                  <a:pt x="10102" y="2025"/>
                </a:cubicBezTo>
                <a:cubicBezTo>
                  <a:pt x="10107" y="2025"/>
                  <a:pt x="10111" y="2022"/>
                  <a:pt x="10115" y="2019"/>
                </a:cubicBezTo>
                <a:cubicBezTo>
                  <a:pt x="10156" y="1968"/>
                  <a:pt x="10198" y="1916"/>
                  <a:pt x="10238" y="1865"/>
                </a:cubicBezTo>
                <a:cubicBezTo>
                  <a:pt x="10247" y="1858"/>
                  <a:pt x="10245" y="1846"/>
                  <a:pt x="10236" y="1840"/>
                </a:cubicBezTo>
                <a:cubicBezTo>
                  <a:pt x="10233" y="1837"/>
                  <a:pt x="10229" y="1836"/>
                  <a:pt x="10225" y="1836"/>
                </a:cubicBezTo>
                <a:close/>
                <a:moveTo>
                  <a:pt x="1264" y="2035"/>
                </a:moveTo>
                <a:cubicBezTo>
                  <a:pt x="1258" y="2035"/>
                  <a:pt x="1252" y="2039"/>
                  <a:pt x="1247" y="2045"/>
                </a:cubicBezTo>
                <a:cubicBezTo>
                  <a:pt x="1242" y="2052"/>
                  <a:pt x="1245" y="2064"/>
                  <a:pt x="1254" y="2069"/>
                </a:cubicBezTo>
                <a:cubicBezTo>
                  <a:pt x="1311" y="2104"/>
                  <a:pt x="1368" y="2136"/>
                  <a:pt x="1426" y="2166"/>
                </a:cubicBezTo>
                <a:cubicBezTo>
                  <a:pt x="1428" y="2167"/>
                  <a:pt x="1433" y="2169"/>
                  <a:pt x="1436" y="2169"/>
                </a:cubicBezTo>
                <a:cubicBezTo>
                  <a:pt x="1442" y="2169"/>
                  <a:pt x="1448" y="2165"/>
                  <a:pt x="1451" y="2159"/>
                </a:cubicBezTo>
                <a:cubicBezTo>
                  <a:pt x="1456" y="2150"/>
                  <a:pt x="1452" y="2138"/>
                  <a:pt x="1443" y="2134"/>
                </a:cubicBezTo>
                <a:cubicBezTo>
                  <a:pt x="1386" y="2104"/>
                  <a:pt x="1328" y="2072"/>
                  <a:pt x="1273" y="2038"/>
                </a:cubicBezTo>
                <a:cubicBezTo>
                  <a:pt x="1270" y="2036"/>
                  <a:pt x="1267" y="2035"/>
                  <a:pt x="1264" y="2035"/>
                </a:cubicBezTo>
                <a:close/>
                <a:moveTo>
                  <a:pt x="5245" y="2068"/>
                </a:moveTo>
                <a:cubicBezTo>
                  <a:pt x="5243" y="2068"/>
                  <a:pt x="5240" y="2068"/>
                  <a:pt x="5238" y="2069"/>
                </a:cubicBezTo>
                <a:cubicBezTo>
                  <a:pt x="5180" y="2095"/>
                  <a:pt x="5119" y="2121"/>
                  <a:pt x="5059" y="2145"/>
                </a:cubicBezTo>
                <a:cubicBezTo>
                  <a:pt x="5049" y="2150"/>
                  <a:pt x="5044" y="2160"/>
                  <a:pt x="5048" y="2169"/>
                </a:cubicBezTo>
                <a:cubicBezTo>
                  <a:pt x="5050" y="2177"/>
                  <a:pt x="5059" y="2181"/>
                  <a:pt x="5065" y="2181"/>
                </a:cubicBezTo>
                <a:cubicBezTo>
                  <a:pt x="5067" y="2181"/>
                  <a:pt x="5069" y="2181"/>
                  <a:pt x="5071" y="2180"/>
                </a:cubicBezTo>
                <a:cubicBezTo>
                  <a:pt x="5133" y="2155"/>
                  <a:pt x="5194" y="2129"/>
                  <a:pt x="5252" y="2102"/>
                </a:cubicBezTo>
                <a:cubicBezTo>
                  <a:pt x="5263" y="2098"/>
                  <a:pt x="5267" y="2087"/>
                  <a:pt x="5262" y="2078"/>
                </a:cubicBezTo>
                <a:cubicBezTo>
                  <a:pt x="5259" y="2071"/>
                  <a:pt x="5252" y="2068"/>
                  <a:pt x="5245" y="2068"/>
                </a:cubicBezTo>
                <a:close/>
                <a:moveTo>
                  <a:pt x="5279" y="2025"/>
                </a:moveTo>
                <a:cubicBezTo>
                  <a:pt x="5276" y="2025"/>
                  <a:pt x="5272" y="2026"/>
                  <a:pt x="5269" y="2027"/>
                </a:cubicBezTo>
                <a:cubicBezTo>
                  <a:pt x="5262" y="2032"/>
                  <a:pt x="5259" y="2045"/>
                  <a:pt x="5264" y="2053"/>
                </a:cubicBezTo>
                <a:cubicBezTo>
                  <a:pt x="5299" y="2109"/>
                  <a:pt x="5338" y="2162"/>
                  <a:pt x="5379" y="2214"/>
                </a:cubicBezTo>
                <a:cubicBezTo>
                  <a:pt x="5383" y="2218"/>
                  <a:pt x="5388" y="2221"/>
                  <a:pt x="5393" y="2221"/>
                </a:cubicBezTo>
                <a:cubicBezTo>
                  <a:pt x="5398" y="2221"/>
                  <a:pt x="5402" y="2219"/>
                  <a:pt x="5405" y="2217"/>
                </a:cubicBezTo>
                <a:cubicBezTo>
                  <a:pt x="5413" y="2211"/>
                  <a:pt x="5413" y="2198"/>
                  <a:pt x="5408" y="2191"/>
                </a:cubicBezTo>
                <a:cubicBezTo>
                  <a:pt x="5367" y="2140"/>
                  <a:pt x="5329" y="2087"/>
                  <a:pt x="5295" y="2032"/>
                </a:cubicBezTo>
                <a:cubicBezTo>
                  <a:pt x="5291" y="2028"/>
                  <a:pt x="5285" y="2025"/>
                  <a:pt x="5279" y="2025"/>
                </a:cubicBezTo>
                <a:close/>
                <a:moveTo>
                  <a:pt x="4879" y="2213"/>
                </a:moveTo>
                <a:cubicBezTo>
                  <a:pt x="4877" y="2213"/>
                  <a:pt x="4876" y="2214"/>
                  <a:pt x="4874" y="2214"/>
                </a:cubicBezTo>
                <a:cubicBezTo>
                  <a:pt x="4813" y="2237"/>
                  <a:pt x="4751" y="2255"/>
                  <a:pt x="4689" y="2275"/>
                </a:cubicBezTo>
                <a:cubicBezTo>
                  <a:pt x="4678" y="2278"/>
                  <a:pt x="4673" y="2289"/>
                  <a:pt x="4677" y="2299"/>
                </a:cubicBezTo>
                <a:cubicBezTo>
                  <a:pt x="4680" y="2306"/>
                  <a:pt x="4686" y="2311"/>
                  <a:pt x="4696" y="2311"/>
                </a:cubicBezTo>
                <a:lnTo>
                  <a:pt x="4701" y="2311"/>
                </a:lnTo>
                <a:cubicBezTo>
                  <a:pt x="4764" y="2292"/>
                  <a:pt x="4827" y="2271"/>
                  <a:pt x="4889" y="2250"/>
                </a:cubicBezTo>
                <a:cubicBezTo>
                  <a:pt x="4896" y="2245"/>
                  <a:pt x="4901" y="2235"/>
                  <a:pt x="4898" y="2226"/>
                </a:cubicBezTo>
                <a:cubicBezTo>
                  <a:pt x="4894" y="2218"/>
                  <a:pt x="4887" y="2213"/>
                  <a:pt x="4879" y="2213"/>
                </a:cubicBezTo>
                <a:close/>
                <a:moveTo>
                  <a:pt x="9974" y="2138"/>
                </a:moveTo>
                <a:cubicBezTo>
                  <a:pt x="9969" y="2138"/>
                  <a:pt x="9965" y="2140"/>
                  <a:pt x="9962" y="2144"/>
                </a:cubicBezTo>
                <a:cubicBezTo>
                  <a:pt x="9915" y="2196"/>
                  <a:pt x="9870" y="2242"/>
                  <a:pt x="9827" y="2285"/>
                </a:cubicBezTo>
                <a:cubicBezTo>
                  <a:pt x="9819" y="2294"/>
                  <a:pt x="9819" y="2305"/>
                  <a:pt x="9827" y="2311"/>
                </a:cubicBezTo>
                <a:cubicBezTo>
                  <a:pt x="9830" y="2315"/>
                  <a:pt x="9834" y="2318"/>
                  <a:pt x="9839" y="2318"/>
                </a:cubicBezTo>
                <a:cubicBezTo>
                  <a:pt x="9844" y="2318"/>
                  <a:pt x="9849" y="2315"/>
                  <a:pt x="9853" y="2312"/>
                </a:cubicBezTo>
                <a:cubicBezTo>
                  <a:pt x="9897" y="2269"/>
                  <a:pt x="9942" y="2222"/>
                  <a:pt x="9989" y="2170"/>
                </a:cubicBezTo>
                <a:cubicBezTo>
                  <a:pt x="9995" y="2161"/>
                  <a:pt x="9995" y="2150"/>
                  <a:pt x="9987" y="2143"/>
                </a:cubicBezTo>
                <a:cubicBezTo>
                  <a:pt x="9983" y="2140"/>
                  <a:pt x="9979" y="2138"/>
                  <a:pt x="9974" y="2138"/>
                </a:cubicBezTo>
                <a:close/>
                <a:moveTo>
                  <a:pt x="1612" y="2215"/>
                </a:moveTo>
                <a:cubicBezTo>
                  <a:pt x="1605" y="2215"/>
                  <a:pt x="1599" y="2220"/>
                  <a:pt x="1596" y="2227"/>
                </a:cubicBezTo>
                <a:cubicBezTo>
                  <a:pt x="1592" y="2237"/>
                  <a:pt x="1596" y="2247"/>
                  <a:pt x="1605" y="2250"/>
                </a:cubicBezTo>
                <a:cubicBezTo>
                  <a:pt x="1665" y="2276"/>
                  <a:pt x="1727" y="2301"/>
                  <a:pt x="1789" y="2325"/>
                </a:cubicBezTo>
                <a:cubicBezTo>
                  <a:pt x="1791" y="2325"/>
                  <a:pt x="1792" y="2326"/>
                  <a:pt x="1795" y="2326"/>
                </a:cubicBezTo>
                <a:cubicBezTo>
                  <a:pt x="1804" y="2326"/>
                  <a:pt x="1810" y="2322"/>
                  <a:pt x="1812" y="2314"/>
                </a:cubicBezTo>
                <a:cubicBezTo>
                  <a:pt x="1815" y="2304"/>
                  <a:pt x="1811" y="2294"/>
                  <a:pt x="1801" y="2290"/>
                </a:cubicBezTo>
                <a:cubicBezTo>
                  <a:pt x="1739" y="2268"/>
                  <a:pt x="1679" y="2243"/>
                  <a:pt x="1619" y="2217"/>
                </a:cubicBezTo>
                <a:cubicBezTo>
                  <a:pt x="1617" y="2216"/>
                  <a:pt x="1614" y="2215"/>
                  <a:pt x="1612" y="2215"/>
                </a:cubicBezTo>
                <a:close/>
                <a:moveTo>
                  <a:pt x="4504" y="2326"/>
                </a:moveTo>
                <a:cubicBezTo>
                  <a:pt x="4503" y="2326"/>
                  <a:pt x="4501" y="2327"/>
                  <a:pt x="4500" y="2327"/>
                </a:cubicBezTo>
                <a:cubicBezTo>
                  <a:pt x="4439" y="2342"/>
                  <a:pt x="4373" y="2358"/>
                  <a:pt x="4309" y="2374"/>
                </a:cubicBezTo>
                <a:cubicBezTo>
                  <a:pt x="4299" y="2377"/>
                  <a:pt x="4294" y="2385"/>
                  <a:pt x="4295" y="2395"/>
                </a:cubicBezTo>
                <a:cubicBezTo>
                  <a:pt x="4298" y="2404"/>
                  <a:pt x="4304" y="2410"/>
                  <a:pt x="4313" y="2410"/>
                </a:cubicBezTo>
                <a:lnTo>
                  <a:pt x="4316" y="2410"/>
                </a:lnTo>
                <a:cubicBezTo>
                  <a:pt x="4382" y="2395"/>
                  <a:pt x="4446" y="2380"/>
                  <a:pt x="4508" y="2363"/>
                </a:cubicBezTo>
                <a:cubicBezTo>
                  <a:pt x="4520" y="2361"/>
                  <a:pt x="4525" y="2351"/>
                  <a:pt x="4522" y="2340"/>
                </a:cubicBezTo>
                <a:cubicBezTo>
                  <a:pt x="4519" y="2331"/>
                  <a:pt x="4512" y="2326"/>
                  <a:pt x="4504" y="2326"/>
                </a:cubicBezTo>
                <a:close/>
                <a:moveTo>
                  <a:pt x="1980" y="2351"/>
                </a:moveTo>
                <a:cubicBezTo>
                  <a:pt x="1972" y="2351"/>
                  <a:pt x="1966" y="2356"/>
                  <a:pt x="1962" y="2363"/>
                </a:cubicBezTo>
                <a:cubicBezTo>
                  <a:pt x="1960" y="2374"/>
                  <a:pt x="1965" y="2383"/>
                  <a:pt x="1974" y="2385"/>
                </a:cubicBezTo>
                <a:cubicBezTo>
                  <a:pt x="2036" y="2405"/>
                  <a:pt x="2101" y="2421"/>
                  <a:pt x="2164" y="2437"/>
                </a:cubicBezTo>
                <a:lnTo>
                  <a:pt x="2169" y="2437"/>
                </a:lnTo>
                <a:cubicBezTo>
                  <a:pt x="2177" y="2437"/>
                  <a:pt x="2184" y="2432"/>
                  <a:pt x="2186" y="2423"/>
                </a:cubicBezTo>
                <a:cubicBezTo>
                  <a:pt x="2190" y="2415"/>
                  <a:pt x="2185" y="2405"/>
                  <a:pt x="2175" y="2403"/>
                </a:cubicBezTo>
                <a:cubicBezTo>
                  <a:pt x="2112" y="2387"/>
                  <a:pt x="2048" y="2369"/>
                  <a:pt x="1986" y="2352"/>
                </a:cubicBezTo>
                <a:cubicBezTo>
                  <a:pt x="1984" y="2351"/>
                  <a:pt x="1982" y="2351"/>
                  <a:pt x="1980" y="2351"/>
                </a:cubicBezTo>
                <a:close/>
                <a:moveTo>
                  <a:pt x="4121" y="2413"/>
                </a:moveTo>
                <a:cubicBezTo>
                  <a:pt x="4120" y="2413"/>
                  <a:pt x="4119" y="2413"/>
                  <a:pt x="4117" y="2413"/>
                </a:cubicBezTo>
                <a:cubicBezTo>
                  <a:pt x="4054" y="2424"/>
                  <a:pt x="3989" y="2436"/>
                  <a:pt x="3925" y="2446"/>
                </a:cubicBezTo>
                <a:cubicBezTo>
                  <a:pt x="3914" y="2447"/>
                  <a:pt x="3908" y="2456"/>
                  <a:pt x="3909" y="2467"/>
                </a:cubicBezTo>
                <a:cubicBezTo>
                  <a:pt x="3910" y="2476"/>
                  <a:pt x="3918" y="2482"/>
                  <a:pt x="3927" y="2482"/>
                </a:cubicBezTo>
                <a:lnTo>
                  <a:pt x="3930" y="2482"/>
                </a:lnTo>
                <a:cubicBezTo>
                  <a:pt x="3994" y="2472"/>
                  <a:pt x="4059" y="2461"/>
                  <a:pt x="4124" y="2449"/>
                </a:cubicBezTo>
                <a:cubicBezTo>
                  <a:pt x="4134" y="2446"/>
                  <a:pt x="4141" y="2437"/>
                  <a:pt x="4138" y="2426"/>
                </a:cubicBezTo>
                <a:cubicBezTo>
                  <a:pt x="4137" y="2419"/>
                  <a:pt x="4130" y="2413"/>
                  <a:pt x="4121" y="2413"/>
                </a:cubicBezTo>
                <a:close/>
                <a:moveTo>
                  <a:pt x="5524" y="2330"/>
                </a:moveTo>
                <a:cubicBezTo>
                  <a:pt x="5519" y="2330"/>
                  <a:pt x="5515" y="2332"/>
                  <a:pt x="5512" y="2335"/>
                </a:cubicBezTo>
                <a:cubicBezTo>
                  <a:pt x="5503" y="2342"/>
                  <a:pt x="5503" y="2353"/>
                  <a:pt x="5512" y="2361"/>
                </a:cubicBezTo>
                <a:cubicBezTo>
                  <a:pt x="5557" y="2408"/>
                  <a:pt x="5606" y="2452"/>
                  <a:pt x="5658" y="2496"/>
                </a:cubicBezTo>
                <a:cubicBezTo>
                  <a:pt x="5662" y="2498"/>
                  <a:pt x="5666" y="2499"/>
                  <a:pt x="5669" y="2499"/>
                </a:cubicBezTo>
                <a:cubicBezTo>
                  <a:pt x="5674" y="2499"/>
                  <a:pt x="5679" y="2497"/>
                  <a:pt x="5684" y="2493"/>
                </a:cubicBezTo>
                <a:cubicBezTo>
                  <a:pt x="5689" y="2485"/>
                  <a:pt x="5688" y="2475"/>
                  <a:pt x="5679" y="2467"/>
                </a:cubicBezTo>
                <a:cubicBezTo>
                  <a:pt x="5630" y="2425"/>
                  <a:pt x="5581" y="2382"/>
                  <a:pt x="5537" y="2335"/>
                </a:cubicBezTo>
                <a:cubicBezTo>
                  <a:pt x="5533" y="2332"/>
                  <a:pt x="5528" y="2330"/>
                  <a:pt x="5524" y="2330"/>
                </a:cubicBezTo>
                <a:close/>
                <a:moveTo>
                  <a:pt x="2361" y="2443"/>
                </a:moveTo>
                <a:cubicBezTo>
                  <a:pt x="2353" y="2443"/>
                  <a:pt x="2348" y="2449"/>
                  <a:pt x="2346" y="2457"/>
                </a:cubicBezTo>
                <a:cubicBezTo>
                  <a:pt x="2344" y="2468"/>
                  <a:pt x="2350" y="2477"/>
                  <a:pt x="2360" y="2478"/>
                </a:cubicBezTo>
                <a:cubicBezTo>
                  <a:pt x="2424" y="2491"/>
                  <a:pt x="2490" y="2501"/>
                  <a:pt x="2555" y="2509"/>
                </a:cubicBezTo>
                <a:lnTo>
                  <a:pt x="2557" y="2509"/>
                </a:lnTo>
                <a:cubicBezTo>
                  <a:pt x="2567" y="2509"/>
                  <a:pt x="2574" y="2503"/>
                  <a:pt x="2576" y="2494"/>
                </a:cubicBezTo>
                <a:cubicBezTo>
                  <a:pt x="2577" y="2483"/>
                  <a:pt x="2570" y="2475"/>
                  <a:pt x="2560" y="2473"/>
                </a:cubicBezTo>
                <a:cubicBezTo>
                  <a:pt x="2495" y="2466"/>
                  <a:pt x="2431" y="2455"/>
                  <a:pt x="2367" y="2444"/>
                </a:cubicBezTo>
                <a:cubicBezTo>
                  <a:pt x="2365" y="2443"/>
                  <a:pt x="2363" y="2443"/>
                  <a:pt x="2361" y="2443"/>
                </a:cubicBezTo>
                <a:close/>
                <a:moveTo>
                  <a:pt x="3733" y="2473"/>
                </a:moveTo>
                <a:cubicBezTo>
                  <a:pt x="3733" y="2473"/>
                  <a:pt x="3732" y="2473"/>
                  <a:pt x="3732" y="2473"/>
                </a:cubicBezTo>
                <a:cubicBezTo>
                  <a:pt x="3666" y="2481"/>
                  <a:pt x="3602" y="2488"/>
                  <a:pt x="3537" y="2493"/>
                </a:cubicBezTo>
                <a:cubicBezTo>
                  <a:pt x="3526" y="2494"/>
                  <a:pt x="3519" y="2503"/>
                  <a:pt x="3520" y="2512"/>
                </a:cubicBezTo>
                <a:cubicBezTo>
                  <a:pt x="3520" y="2522"/>
                  <a:pt x="3530" y="2529"/>
                  <a:pt x="3538" y="2529"/>
                </a:cubicBezTo>
                <a:lnTo>
                  <a:pt x="3540" y="2529"/>
                </a:lnTo>
                <a:cubicBezTo>
                  <a:pt x="3604" y="2524"/>
                  <a:pt x="3671" y="2518"/>
                  <a:pt x="3735" y="2509"/>
                </a:cubicBezTo>
                <a:cubicBezTo>
                  <a:pt x="3745" y="2508"/>
                  <a:pt x="3754" y="2499"/>
                  <a:pt x="3750" y="2489"/>
                </a:cubicBezTo>
                <a:cubicBezTo>
                  <a:pt x="3750" y="2481"/>
                  <a:pt x="3741" y="2473"/>
                  <a:pt x="3733" y="2473"/>
                </a:cubicBezTo>
                <a:close/>
                <a:moveTo>
                  <a:pt x="2751" y="2496"/>
                </a:moveTo>
                <a:cubicBezTo>
                  <a:pt x="2742" y="2496"/>
                  <a:pt x="2735" y="2503"/>
                  <a:pt x="2735" y="2512"/>
                </a:cubicBezTo>
                <a:cubicBezTo>
                  <a:pt x="2734" y="2523"/>
                  <a:pt x="2742" y="2532"/>
                  <a:pt x="2751" y="2532"/>
                </a:cubicBezTo>
                <a:cubicBezTo>
                  <a:pt x="2816" y="2538"/>
                  <a:pt x="2883" y="2542"/>
                  <a:pt x="2949" y="2544"/>
                </a:cubicBezTo>
                <a:cubicBezTo>
                  <a:pt x="2958" y="2544"/>
                  <a:pt x="2967" y="2535"/>
                  <a:pt x="2967" y="2525"/>
                </a:cubicBezTo>
                <a:cubicBezTo>
                  <a:pt x="2968" y="2517"/>
                  <a:pt x="2958" y="2507"/>
                  <a:pt x="2950" y="2507"/>
                </a:cubicBezTo>
                <a:cubicBezTo>
                  <a:pt x="2885" y="2504"/>
                  <a:pt x="2820" y="2501"/>
                  <a:pt x="2754" y="2496"/>
                </a:cubicBezTo>
                <a:cubicBezTo>
                  <a:pt x="2753" y="2496"/>
                  <a:pt x="2752" y="2496"/>
                  <a:pt x="2751" y="2496"/>
                </a:cubicBezTo>
                <a:close/>
                <a:moveTo>
                  <a:pt x="3341" y="2506"/>
                </a:moveTo>
                <a:cubicBezTo>
                  <a:pt x="3275" y="2508"/>
                  <a:pt x="3209" y="2509"/>
                  <a:pt x="3145" y="2509"/>
                </a:cubicBezTo>
                <a:cubicBezTo>
                  <a:pt x="3136" y="2509"/>
                  <a:pt x="3127" y="2518"/>
                  <a:pt x="3127" y="2528"/>
                </a:cubicBezTo>
                <a:cubicBezTo>
                  <a:pt x="3127" y="2538"/>
                  <a:pt x="3136" y="2546"/>
                  <a:pt x="3145" y="2546"/>
                </a:cubicBezTo>
                <a:cubicBezTo>
                  <a:pt x="3210" y="2546"/>
                  <a:pt x="3277" y="2544"/>
                  <a:pt x="3343" y="2542"/>
                </a:cubicBezTo>
                <a:cubicBezTo>
                  <a:pt x="3352" y="2542"/>
                  <a:pt x="3361" y="2533"/>
                  <a:pt x="3361" y="2523"/>
                </a:cubicBezTo>
                <a:cubicBezTo>
                  <a:pt x="3360" y="2513"/>
                  <a:pt x="3350" y="2506"/>
                  <a:pt x="3341" y="2506"/>
                </a:cubicBezTo>
                <a:close/>
                <a:moveTo>
                  <a:pt x="9694" y="2412"/>
                </a:moveTo>
                <a:cubicBezTo>
                  <a:pt x="9690" y="2412"/>
                  <a:pt x="9686" y="2413"/>
                  <a:pt x="9683" y="2416"/>
                </a:cubicBezTo>
                <a:cubicBezTo>
                  <a:pt x="9633" y="2457"/>
                  <a:pt x="9581" y="2498"/>
                  <a:pt x="9528" y="2535"/>
                </a:cubicBezTo>
                <a:cubicBezTo>
                  <a:pt x="9521" y="2542"/>
                  <a:pt x="9518" y="2553"/>
                  <a:pt x="9524" y="2561"/>
                </a:cubicBezTo>
                <a:cubicBezTo>
                  <a:pt x="9528" y="2566"/>
                  <a:pt x="9533" y="2569"/>
                  <a:pt x="9539" y="2569"/>
                </a:cubicBezTo>
                <a:cubicBezTo>
                  <a:pt x="9543" y="2569"/>
                  <a:pt x="9547" y="2568"/>
                  <a:pt x="9549" y="2565"/>
                </a:cubicBezTo>
                <a:cubicBezTo>
                  <a:pt x="9602" y="2527"/>
                  <a:pt x="9656" y="2487"/>
                  <a:pt x="9706" y="2445"/>
                </a:cubicBezTo>
                <a:cubicBezTo>
                  <a:pt x="9714" y="2439"/>
                  <a:pt x="9714" y="2426"/>
                  <a:pt x="9709" y="2419"/>
                </a:cubicBezTo>
                <a:cubicBezTo>
                  <a:pt x="9705" y="2414"/>
                  <a:pt x="9700" y="2412"/>
                  <a:pt x="9694" y="2412"/>
                </a:cubicBezTo>
                <a:close/>
                <a:moveTo>
                  <a:pt x="5824" y="2581"/>
                </a:moveTo>
                <a:cubicBezTo>
                  <a:pt x="5818" y="2581"/>
                  <a:pt x="5812" y="2584"/>
                  <a:pt x="5808" y="2589"/>
                </a:cubicBezTo>
                <a:cubicBezTo>
                  <a:pt x="5802" y="2596"/>
                  <a:pt x="5805" y="2608"/>
                  <a:pt x="5812" y="2615"/>
                </a:cubicBezTo>
                <a:cubicBezTo>
                  <a:pt x="5865" y="2652"/>
                  <a:pt x="5921" y="2688"/>
                  <a:pt x="5979" y="2721"/>
                </a:cubicBezTo>
                <a:cubicBezTo>
                  <a:pt x="5982" y="2724"/>
                  <a:pt x="5985" y="2724"/>
                  <a:pt x="5988" y="2724"/>
                </a:cubicBezTo>
                <a:cubicBezTo>
                  <a:pt x="5995" y="2724"/>
                  <a:pt x="6000" y="2721"/>
                  <a:pt x="6004" y="2715"/>
                </a:cubicBezTo>
                <a:cubicBezTo>
                  <a:pt x="6010" y="2706"/>
                  <a:pt x="6008" y="2696"/>
                  <a:pt x="5999" y="2690"/>
                </a:cubicBezTo>
                <a:cubicBezTo>
                  <a:pt x="5942" y="2658"/>
                  <a:pt x="5886" y="2621"/>
                  <a:pt x="5834" y="2585"/>
                </a:cubicBezTo>
                <a:cubicBezTo>
                  <a:pt x="5831" y="2583"/>
                  <a:pt x="5827" y="2581"/>
                  <a:pt x="5824" y="2581"/>
                </a:cubicBezTo>
                <a:close/>
                <a:moveTo>
                  <a:pt x="9375" y="2640"/>
                </a:moveTo>
                <a:cubicBezTo>
                  <a:pt x="9372" y="2640"/>
                  <a:pt x="9368" y="2641"/>
                  <a:pt x="9366" y="2643"/>
                </a:cubicBezTo>
                <a:cubicBezTo>
                  <a:pt x="9311" y="2677"/>
                  <a:pt x="9253" y="2708"/>
                  <a:pt x="9196" y="2738"/>
                </a:cubicBezTo>
                <a:cubicBezTo>
                  <a:pt x="9186" y="2743"/>
                  <a:pt x="9182" y="2754"/>
                  <a:pt x="9187" y="2763"/>
                </a:cubicBezTo>
                <a:cubicBezTo>
                  <a:pt x="9190" y="2769"/>
                  <a:pt x="9197" y="2774"/>
                  <a:pt x="9203" y="2774"/>
                </a:cubicBezTo>
                <a:cubicBezTo>
                  <a:pt x="9206" y="2774"/>
                  <a:pt x="9210" y="2773"/>
                  <a:pt x="9211" y="2772"/>
                </a:cubicBezTo>
                <a:cubicBezTo>
                  <a:pt x="9269" y="2740"/>
                  <a:pt x="9327" y="2708"/>
                  <a:pt x="9383" y="2674"/>
                </a:cubicBezTo>
                <a:cubicBezTo>
                  <a:pt x="9394" y="2670"/>
                  <a:pt x="9397" y="2659"/>
                  <a:pt x="9391" y="2649"/>
                </a:cubicBezTo>
                <a:cubicBezTo>
                  <a:pt x="9388" y="2644"/>
                  <a:pt x="9381" y="2640"/>
                  <a:pt x="9375" y="2640"/>
                </a:cubicBezTo>
                <a:close/>
                <a:moveTo>
                  <a:pt x="6163" y="2781"/>
                </a:moveTo>
                <a:cubicBezTo>
                  <a:pt x="6156" y="2781"/>
                  <a:pt x="6150" y="2785"/>
                  <a:pt x="6146" y="2791"/>
                </a:cubicBezTo>
                <a:cubicBezTo>
                  <a:pt x="6143" y="2800"/>
                  <a:pt x="6146" y="2810"/>
                  <a:pt x="6154" y="2815"/>
                </a:cubicBezTo>
                <a:cubicBezTo>
                  <a:pt x="6212" y="2844"/>
                  <a:pt x="6273" y="2871"/>
                  <a:pt x="6335" y="2896"/>
                </a:cubicBezTo>
                <a:cubicBezTo>
                  <a:pt x="6337" y="2897"/>
                  <a:pt x="6340" y="2897"/>
                  <a:pt x="6341" y="2897"/>
                </a:cubicBezTo>
                <a:cubicBezTo>
                  <a:pt x="6349" y="2897"/>
                  <a:pt x="6355" y="2893"/>
                  <a:pt x="6357" y="2886"/>
                </a:cubicBezTo>
                <a:cubicBezTo>
                  <a:pt x="6363" y="2876"/>
                  <a:pt x="6359" y="2866"/>
                  <a:pt x="6349" y="2862"/>
                </a:cubicBezTo>
                <a:cubicBezTo>
                  <a:pt x="6288" y="2838"/>
                  <a:pt x="6228" y="2810"/>
                  <a:pt x="6171" y="2783"/>
                </a:cubicBezTo>
                <a:cubicBezTo>
                  <a:pt x="6168" y="2782"/>
                  <a:pt x="6166" y="2781"/>
                  <a:pt x="6163" y="2781"/>
                </a:cubicBezTo>
                <a:close/>
                <a:moveTo>
                  <a:pt x="9027" y="2822"/>
                </a:moveTo>
                <a:cubicBezTo>
                  <a:pt x="9024" y="2822"/>
                  <a:pt x="9022" y="2823"/>
                  <a:pt x="9019" y="2824"/>
                </a:cubicBezTo>
                <a:cubicBezTo>
                  <a:pt x="8961" y="2850"/>
                  <a:pt x="8900" y="2874"/>
                  <a:pt x="8838" y="2897"/>
                </a:cubicBezTo>
                <a:cubicBezTo>
                  <a:pt x="8829" y="2901"/>
                  <a:pt x="8823" y="2912"/>
                  <a:pt x="8828" y="2921"/>
                </a:cubicBezTo>
                <a:cubicBezTo>
                  <a:pt x="8830" y="2928"/>
                  <a:pt x="8838" y="2932"/>
                  <a:pt x="8844" y="2932"/>
                </a:cubicBezTo>
                <a:cubicBezTo>
                  <a:pt x="8847" y="2932"/>
                  <a:pt x="8848" y="2932"/>
                  <a:pt x="8850" y="2931"/>
                </a:cubicBezTo>
                <a:cubicBezTo>
                  <a:pt x="8913" y="2908"/>
                  <a:pt x="8975" y="2885"/>
                  <a:pt x="9035" y="2859"/>
                </a:cubicBezTo>
                <a:cubicBezTo>
                  <a:pt x="9042" y="2853"/>
                  <a:pt x="9047" y="2843"/>
                  <a:pt x="9044" y="2834"/>
                </a:cubicBezTo>
                <a:cubicBezTo>
                  <a:pt x="9041" y="2827"/>
                  <a:pt x="9034" y="2822"/>
                  <a:pt x="9027" y="2822"/>
                </a:cubicBezTo>
                <a:close/>
                <a:moveTo>
                  <a:pt x="6527" y="2928"/>
                </a:moveTo>
                <a:cubicBezTo>
                  <a:pt x="6519" y="2928"/>
                  <a:pt x="6512" y="2934"/>
                  <a:pt x="6510" y="2942"/>
                </a:cubicBezTo>
                <a:cubicBezTo>
                  <a:pt x="6506" y="2950"/>
                  <a:pt x="6512" y="2960"/>
                  <a:pt x="6521" y="2964"/>
                </a:cubicBezTo>
                <a:cubicBezTo>
                  <a:pt x="6583" y="2985"/>
                  <a:pt x="6647" y="3005"/>
                  <a:pt x="6710" y="3021"/>
                </a:cubicBezTo>
                <a:lnTo>
                  <a:pt x="6714" y="3021"/>
                </a:lnTo>
                <a:cubicBezTo>
                  <a:pt x="6722" y="3021"/>
                  <a:pt x="6730" y="3016"/>
                  <a:pt x="6733" y="3007"/>
                </a:cubicBezTo>
                <a:cubicBezTo>
                  <a:pt x="6736" y="2999"/>
                  <a:pt x="6730" y="2988"/>
                  <a:pt x="6720" y="2985"/>
                </a:cubicBezTo>
                <a:cubicBezTo>
                  <a:pt x="6657" y="2969"/>
                  <a:pt x="6595" y="2950"/>
                  <a:pt x="6533" y="2929"/>
                </a:cubicBezTo>
                <a:cubicBezTo>
                  <a:pt x="6531" y="2929"/>
                  <a:pt x="6529" y="2928"/>
                  <a:pt x="6527" y="2928"/>
                </a:cubicBezTo>
                <a:close/>
                <a:moveTo>
                  <a:pt x="8657" y="2956"/>
                </a:moveTo>
                <a:cubicBezTo>
                  <a:pt x="8655" y="2956"/>
                  <a:pt x="8653" y="2957"/>
                  <a:pt x="8651" y="2957"/>
                </a:cubicBezTo>
                <a:cubicBezTo>
                  <a:pt x="8590" y="2975"/>
                  <a:pt x="8526" y="2991"/>
                  <a:pt x="8462" y="3006"/>
                </a:cubicBezTo>
                <a:cubicBezTo>
                  <a:pt x="8451" y="3009"/>
                  <a:pt x="8446" y="3017"/>
                  <a:pt x="8448" y="3028"/>
                </a:cubicBezTo>
                <a:cubicBezTo>
                  <a:pt x="8450" y="3036"/>
                  <a:pt x="8456" y="3042"/>
                  <a:pt x="8466" y="3042"/>
                </a:cubicBezTo>
                <a:lnTo>
                  <a:pt x="8470" y="3042"/>
                </a:lnTo>
                <a:cubicBezTo>
                  <a:pt x="8534" y="3028"/>
                  <a:pt x="8597" y="3011"/>
                  <a:pt x="8660" y="2991"/>
                </a:cubicBezTo>
                <a:cubicBezTo>
                  <a:pt x="8672" y="2989"/>
                  <a:pt x="8677" y="2979"/>
                  <a:pt x="8674" y="2970"/>
                </a:cubicBezTo>
                <a:cubicBezTo>
                  <a:pt x="8672" y="2961"/>
                  <a:pt x="8665" y="2956"/>
                  <a:pt x="8657" y="2956"/>
                </a:cubicBezTo>
                <a:close/>
                <a:moveTo>
                  <a:pt x="6906" y="3029"/>
                </a:moveTo>
                <a:cubicBezTo>
                  <a:pt x="6898" y="3029"/>
                  <a:pt x="6891" y="3035"/>
                  <a:pt x="6889" y="3043"/>
                </a:cubicBezTo>
                <a:cubicBezTo>
                  <a:pt x="6886" y="3054"/>
                  <a:pt x="6893" y="3063"/>
                  <a:pt x="6904" y="3066"/>
                </a:cubicBezTo>
                <a:cubicBezTo>
                  <a:pt x="6967" y="3078"/>
                  <a:pt x="7033" y="3090"/>
                  <a:pt x="7098" y="3099"/>
                </a:cubicBezTo>
                <a:lnTo>
                  <a:pt x="7101" y="3099"/>
                </a:lnTo>
                <a:cubicBezTo>
                  <a:pt x="7109" y="3099"/>
                  <a:pt x="7117" y="3093"/>
                  <a:pt x="7118" y="3084"/>
                </a:cubicBezTo>
                <a:cubicBezTo>
                  <a:pt x="7119" y="3074"/>
                  <a:pt x="7113" y="3066"/>
                  <a:pt x="7103" y="3063"/>
                </a:cubicBezTo>
                <a:cubicBezTo>
                  <a:pt x="7039" y="3054"/>
                  <a:pt x="6974" y="3042"/>
                  <a:pt x="6911" y="3030"/>
                </a:cubicBezTo>
                <a:cubicBezTo>
                  <a:pt x="6909" y="3029"/>
                  <a:pt x="6907" y="3029"/>
                  <a:pt x="6906" y="3029"/>
                </a:cubicBezTo>
                <a:close/>
                <a:moveTo>
                  <a:pt x="8275" y="3046"/>
                </a:moveTo>
                <a:cubicBezTo>
                  <a:pt x="8274" y="3046"/>
                  <a:pt x="8272" y="3046"/>
                  <a:pt x="8271" y="3046"/>
                </a:cubicBezTo>
                <a:cubicBezTo>
                  <a:pt x="8208" y="3057"/>
                  <a:pt x="8143" y="3067"/>
                  <a:pt x="8078" y="3074"/>
                </a:cubicBezTo>
                <a:cubicBezTo>
                  <a:pt x="8068" y="3076"/>
                  <a:pt x="8060" y="3085"/>
                  <a:pt x="8063" y="3094"/>
                </a:cubicBezTo>
                <a:cubicBezTo>
                  <a:pt x="8064" y="3104"/>
                  <a:pt x="8072" y="3109"/>
                  <a:pt x="8081" y="3109"/>
                </a:cubicBezTo>
                <a:lnTo>
                  <a:pt x="8083" y="3109"/>
                </a:lnTo>
                <a:cubicBezTo>
                  <a:pt x="8149" y="3101"/>
                  <a:pt x="8215" y="3093"/>
                  <a:pt x="8279" y="3082"/>
                </a:cubicBezTo>
                <a:cubicBezTo>
                  <a:pt x="8290" y="3078"/>
                  <a:pt x="8296" y="3069"/>
                  <a:pt x="8294" y="3059"/>
                </a:cubicBezTo>
                <a:cubicBezTo>
                  <a:pt x="8291" y="3052"/>
                  <a:pt x="8283" y="3046"/>
                  <a:pt x="8275" y="3046"/>
                </a:cubicBezTo>
                <a:close/>
                <a:moveTo>
                  <a:pt x="7292" y="3086"/>
                </a:moveTo>
                <a:cubicBezTo>
                  <a:pt x="7284" y="3086"/>
                  <a:pt x="7278" y="3094"/>
                  <a:pt x="7277" y="3103"/>
                </a:cubicBezTo>
                <a:cubicBezTo>
                  <a:pt x="7275" y="3114"/>
                  <a:pt x="7283" y="3123"/>
                  <a:pt x="7293" y="3123"/>
                </a:cubicBezTo>
                <a:cubicBezTo>
                  <a:pt x="7317" y="3125"/>
                  <a:pt x="7341" y="3126"/>
                  <a:pt x="7366" y="3128"/>
                </a:cubicBezTo>
                <a:cubicBezTo>
                  <a:pt x="7407" y="3130"/>
                  <a:pt x="7449" y="3133"/>
                  <a:pt x="7490" y="3134"/>
                </a:cubicBezTo>
                <a:cubicBezTo>
                  <a:pt x="7501" y="3134"/>
                  <a:pt x="7508" y="3126"/>
                  <a:pt x="7508" y="3116"/>
                </a:cubicBezTo>
                <a:cubicBezTo>
                  <a:pt x="7510" y="3107"/>
                  <a:pt x="7502" y="3098"/>
                  <a:pt x="7491" y="3098"/>
                </a:cubicBezTo>
                <a:cubicBezTo>
                  <a:pt x="7450" y="3097"/>
                  <a:pt x="7410" y="3094"/>
                  <a:pt x="7368" y="3092"/>
                </a:cubicBezTo>
                <a:cubicBezTo>
                  <a:pt x="7345" y="3090"/>
                  <a:pt x="7320" y="3088"/>
                  <a:pt x="7295" y="3087"/>
                </a:cubicBezTo>
                <a:cubicBezTo>
                  <a:pt x="7294" y="3086"/>
                  <a:pt x="7293" y="3086"/>
                  <a:pt x="7292" y="3086"/>
                </a:cubicBezTo>
                <a:close/>
                <a:moveTo>
                  <a:pt x="7882" y="3092"/>
                </a:moveTo>
                <a:cubicBezTo>
                  <a:pt x="7818" y="3095"/>
                  <a:pt x="7752" y="3098"/>
                  <a:pt x="7687" y="3099"/>
                </a:cubicBezTo>
                <a:cubicBezTo>
                  <a:pt x="7677" y="3099"/>
                  <a:pt x="7669" y="3107"/>
                  <a:pt x="7669" y="3118"/>
                </a:cubicBezTo>
                <a:cubicBezTo>
                  <a:pt x="7669" y="3127"/>
                  <a:pt x="7677" y="3135"/>
                  <a:pt x="7687" y="3135"/>
                </a:cubicBezTo>
                <a:cubicBezTo>
                  <a:pt x="7752" y="3134"/>
                  <a:pt x="7819" y="3131"/>
                  <a:pt x="7884" y="3127"/>
                </a:cubicBezTo>
                <a:cubicBezTo>
                  <a:pt x="7895" y="3126"/>
                  <a:pt x="7902" y="3117"/>
                  <a:pt x="7901" y="3108"/>
                </a:cubicBezTo>
                <a:cubicBezTo>
                  <a:pt x="7902" y="3099"/>
                  <a:pt x="7894" y="3092"/>
                  <a:pt x="7882" y="3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8"/>
          <p:cNvSpPr/>
          <p:nvPr/>
        </p:nvSpPr>
        <p:spPr>
          <a:xfrm>
            <a:off x="-192898" y="4197600"/>
            <a:ext cx="9529795" cy="1057386"/>
          </a:xfrm>
          <a:custGeom>
            <a:avLst/>
            <a:gdLst/>
            <a:ahLst/>
            <a:cxnLst/>
            <a:rect l="l" t="t" r="r" b="b"/>
            <a:pathLst>
              <a:path w="81373" h="21343" extrusionOk="0">
                <a:moveTo>
                  <a:pt x="40082" y="5981"/>
                </a:moveTo>
                <a:lnTo>
                  <a:pt x="40082" y="15020"/>
                </a:lnTo>
                <a:lnTo>
                  <a:pt x="39899" y="14997"/>
                </a:lnTo>
                <a:cubicBezTo>
                  <a:pt x="38141" y="14883"/>
                  <a:pt x="36544" y="14427"/>
                  <a:pt x="35311" y="13628"/>
                </a:cubicBezTo>
                <a:cubicBezTo>
                  <a:pt x="33942" y="12783"/>
                  <a:pt x="33188" y="11665"/>
                  <a:pt x="33188" y="10501"/>
                </a:cubicBezTo>
                <a:cubicBezTo>
                  <a:pt x="33188" y="9337"/>
                  <a:pt x="33942" y="8218"/>
                  <a:pt x="35311" y="7351"/>
                </a:cubicBezTo>
                <a:cubicBezTo>
                  <a:pt x="36544" y="6575"/>
                  <a:pt x="38141" y="6095"/>
                  <a:pt x="39899" y="5981"/>
                </a:cubicBezTo>
                <a:close/>
                <a:moveTo>
                  <a:pt x="41040" y="5958"/>
                </a:moveTo>
                <a:lnTo>
                  <a:pt x="41200" y="5981"/>
                </a:lnTo>
                <a:cubicBezTo>
                  <a:pt x="43049" y="6050"/>
                  <a:pt x="44761" y="6552"/>
                  <a:pt x="46062" y="7351"/>
                </a:cubicBezTo>
                <a:cubicBezTo>
                  <a:pt x="47408" y="8218"/>
                  <a:pt x="48162" y="9337"/>
                  <a:pt x="48162" y="10501"/>
                </a:cubicBezTo>
                <a:cubicBezTo>
                  <a:pt x="48162" y="11665"/>
                  <a:pt x="47408" y="12783"/>
                  <a:pt x="46062" y="13628"/>
                </a:cubicBezTo>
                <a:cubicBezTo>
                  <a:pt x="44761" y="14449"/>
                  <a:pt x="43049" y="14929"/>
                  <a:pt x="41200" y="15020"/>
                </a:cubicBezTo>
                <a:lnTo>
                  <a:pt x="41040" y="15020"/>
                </a:lnTo>
                <a:lnTo>
                  <a:pt x="41040" y="5958"/>
                </a:lnTo>
                <a:close/>
                <a:moveTo>
                  <a:pt x="708" y="1"/>
                </a:moveTo>
                <a:lnTo>
                  <a:pt x="708" y="617"/>
                </a:lnTo>
                <a:lnTo>
                  <a:pt x="4565" y="617"/>
                </a:lnTo>
                <a:lnTo>
                  <a:pt x="4018" y="1644"/>
                </a:lnTo>
                <a:lnTo>
                  <a:pt x="0" y="8948"/>
                </a:lnTo>
                <a:lnTo>
                  <a:pt x="548" y="9998"/>
                </a:lnTo>
                <a:lnTo>
                  <a:pt x="4543" y="2694"/>
                </a:lnTo>
                <a:lnTo>
                  <a:pt x="4657" y="2717"/>
                </a:lnTo>
                <a:cubicBezTo>
                  <a:pt x="9039" y="3402"/>
                  <a:pt x="11207" y="4269"/>
                  <a:pt x="12143" y="5707"/>
                </a:cubicBezTo>
                <a:cubicBezTo>
                  <a:pt x="12782" y="6689"/>
                  <a:pt x="12851" y="7990"/>
                  <a:pt x="12372" y="9816"/>
                </a:cubicBezTo>
                <a:cubicBezTo>
                  <a:pt x="11413" y="13377"/>
                  <a:pt x="9655" y="17188"/>
                  <a:pt x="525" y="17622"/>
                </a:cubicBezTo>
                <a:lnTo>
                  <a:pt x="571" y="18581"/>
                </a:lnTo>
                <a:cubicBezTo>
                  <a:pt x="4748" y="18375"/>
                  <a:pt x="7807" y="17485"/>
                  <a:pt x="9884" y="15819"/>
                </a:cubicBezTo>
                <a:cubicBezTo>
                  <a:pt x="12006" y="14107"/>
                  <a:pt x="12828" y="11847"/>
                  <a:pt x="13285" y="10067"/>
                </a:cubicBezTo>
                <a:cubicBezTo>
                  <a:pt x="13855" y="7990"/>
                  <a:pt x="13741" y="6392"/>
                  <a:pt x="12942" y="5159"/>
                </a:cubicBezTo>
                <a:cubicBezTo>
                  <a:pt x="11869" y="3516"/>
                  <a:pt x="9633" y="2557"/>
                  <a:pt x="5250" y="1827"/>
                </a:cubicBezTo>
                <a:lnTo>
                  <a:pt x="5045" y="1781"/>
                </a:lnTo>
                <a:lnTo>
                  <a:pt x="5684" y="617"/>
                </a:lnTo>
                <a:lnTo>
                  <a:pt x="40082" y="617"/>
                </a:lnTo>
                <a:lnTo>
                  <a:pt x="40082" y="5000"/>
                </a:lnTo>
                <a:lnTo>
                  <a:pt x="39922" y="5023"/>
                </a:lnTo>
                <a:cubicBezTo>
                  <a:pt x="38004" y="5114"/>
                  <a:pt x="36178" y="5662"/>
                  <a:pt x="34786" y="6529"/>
                </a:cubicBezTo>
                <a:cubicBezTo>
                  <a:pt x="33143" y="7579"/>
                  <a:pt x="32230" y="8971"/>
                  <a:pt x="32230" y="10501"/>
                </a:cubicBezTo>
                <a:cubicBezTo>
                  <a:pt x="32230" y="12007"/>
                  <a:pt x="33143" y="13422"/>
                  <a:pt x="34786" y="14449"/>
                </a:cubicBezTo>
                <a:cubicBezTo>
                  <a:pt x="36178" y="15317"/>
                  <a:pt x="38004" y="15865"/>
                  <a:pt x="39922" y="15979"/>
                </a:cubicBezTo>
                <a:lnTo>
                  <a:pt x="40082" y="15979"/>
                </a:lnTo>
                <a:lnTo>
                  <a:pt x="40082" y="20726"/>
                </a:lnTo>
                <a:lnTo>
                  <a:pt x="708" y="20726"/>
                </a:lnTo>
                <a:lnTo>
                  <a:pt x="708" y="21343"/>
                </a:lnTo>
                <a:lnTo>
                  <a:pt x="80825" y="21343"/>
                </a:lnTo>
                <a:lnTo>
                  <a:pt x="80825" y="20726"/>
                </a:lnTo>
                <a:lnTo>
                  <a:pt x="41040" y="20726"/>
                </a:lnTo>
                <a:lnTo>
                  <a:pt x="41040" y="16001"/>
                </a:lnTo>
                <a:lnTo>
                  <a:pt x="41200" y="15979"/>
                </a:lnTo>
                <a:cubicBezTo>
                  <a:pt x="43209" y="15910"/>
                  <a:pt x="45126" y="15362"/>
                  <a:pt x="46564" y="14449"/>
                </a:cubicBezTo>
                <a:cubicBezTo>
                  <a:pt x="48207" y="13422"/>
                  <a:pt x="49120" y="12007"/>
                  <a:pt x="49120" y="10501"/>
                </a:cubicBezTo>
                <a:cubicBezTo>
                  <a:pt x="49120" y="8971"/>
                  <a:pt x="48207" y="7579"/>
                  <a:pt x="46564" y="6529"/>
                </a:cubicBezTo>
                <a:cubicBezTo>
                  <a:pt x="45126" y="5616"/>
                  <a:pt x="43209" y="5091"/>
                  <a:pt x="41200" y="5000"/>
                </a:cubicBezTo>
                <a:lnTo>
                  <a:pt x="41040" y="5000"/>
                </a:lnTo>
                <a:lnTo>
                  <a:pt x="41040" y="617"/>
                </a:lnTo>
                <a:lnTo>
                  <a:pt x="75689" y="617"/>
                </a:lnTo>
                <a:lnTo>
                  <a:pt x="76328" y="1781"/>
                </a:lnTo>
                <a:lnTo>
                  <a:pt x="76100" y="1827"/>
                </a:lnTo>
                <a:cubicBezTo>
                  <a:pt x="71717" y="2557"/>
                  <a:pt x="69503" y="3516"/>
                  <a:pt x="68408" y="5159"/>
                </a:cubicBezTo>
                <a:cubicBezTo>
                  <a:pt x="67632" y="6392"/>
                  <a:pt x="67518" y="7990"/>
                  <a:pt x="68065" y="10067"/>
                </a:cubicBezTo>
                <a:cubicBezTo>
                  <a:pt x="68545" y="11847"/>
                  <a:pt x="69344" y="14107"/>
                  <a:pt x="71466" y="15819"/>
                </a:cubicBezTo>
                <a:cubicBezTo>
                  <a:pt x="73566" y="17485"/>
                  <a:pt x="76602" y="18375"/>
                  <a:pt x="80802" y="18581"/>
                </a:cubicBezTo>
                <a:lnTo>
                  <a:pt x="80848" y="17622"/>
                </a:lnTo>
                <a:cubicBezTo>
                  <a:pt x="71717" y="17188"/>
                  <a:pt x="69937" y="13377"/>
                  <a:pt x="69001" y="9816"/>
                </a:cubicBezTo>
                <a:cubicBezTo>
                  <a:pt x="68522" y="7990"/>
                  <a:pt x="68590" y="6689"/>
                  <a:pt x="69229" y="5707"/>
                </a:cubicBezTo>
                <a:cubicBezTo>
                  <a:pt x="70165" y="4269"/>
                  <a:pt x="72334" y="3402"/>
                  <a:pt x="76716" y="2717"/>
                </a:cubicBezTo>
                <a:lnTo>
                  <a:pt x="76830" y="2694"/>
                </a:lnTo>
                <a:lnTo>
                  <a:pt x="81372" y="10980"/>
                </a:lnTo>
                <a:lnTo>
                  <a:pt x="81372" y="8971"/>
                </a:lnTo>
                <a:lnTo>
                  <a:pt x="76785" y="617"/>
                </a:lnTo>
                <a:lnTo>
                  <a:pt x="80825" y="617"/>
                </a:lnTo>
                <a:lnTo>
                  <a:pt x="808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8"/>
          <p:cNvSpPr txBox="1">
            <a:spLocks noGrp="1"/>
          </p:cNvSpPr>
          <p:nvPr>
            <p:ph type="title"/>
          </p:nvPr>
        </p:nvSpPr>
        <p:spPr>
          <a:xfrm>
            <a:off x="1284000" y="1561725"/>
            <a:ext cx="6576000" cy="1397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23 million</a:t>
            </a:r>
            <a:endParaRPr/>
          </a:p>
        </p:txBody>
      </p:sp>
      <p:sp>
        <p:nvSpPr>
          <p:cNvPr id="3269" name="Google Shape;3269;p58"/>
          <p:cNvSpPr txBox="1">
            <a:spLocks noGrp="1"/>
          </p:cNvSpPr>
          <p:nvPr>
            <p:ph type="subTitle" idx="1"/>
          </p:nvPr>
        </p:nvSpPr>
        <p:spPr>
          <a:xfrm>
            <a:off x="1284000" y="2959113"/>
            <a:ext cx="6576000" cy="43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3270" name="Google Shape;3270;p58"/>
          <p:cNvSpPr/>
          <p:nvPr/>
        </p:nvSpPr>
        <p:spPr>
          <a:xfrm>
            <a:off x="746592" y="138533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71" name="Google Shape;3271;p58"/>
          <p:cNvGrpSpPr/>
          <p:nvPr/>
        </p:nvGrpSpPr>
        <p:grpSpPr>
          <a:xfrm>
            <a:off x="6870858" y="634284"/>
            <a:ext cx="505303" cy="480862"/>
            <a:chOff x="4396375" y="3341575"/>
            <a:chExt cx="112625" cy="107175"/>
          </a:xfrm>
        </p:grpSpPr>
        <p:sp>
          <p:nvSpPr>
            <p:cNvPr id="3272" name="Google Shape;3272;p58"/>
            <p:cNvSpPr/>
            <p:nvPr/>
          </p:nvSpPr>
          <p:spPr>
            <a:xfrm>
              <a:off x="4396375" y="3347600"/>
              <a:ext cx="111000" cy="101150"/>
            </a:xfrm>
            <a:custGeom>
              <a:avLst/>
              <a:gdLst/>
              <a:ahLst/>
              <a:cxnLst/>
              <a:rect l="l" t="t" r="r" b="b"/>
              <a:pathLst>
                <a:path w="4440" h="4046" extrusionOk="0">
                  <a:moveTo>
                    <a:pt x="2220" y="1"/>
                  </a:moveTo>
                  <a:cubicBezTo>
                    <a:pt x="1703" y="1"/>
                    <a:pt x="1185" y="198"/>
                    <a:pt x="790" y="593"/>
                  </a:cubicBezTo>
                  <a:cubicBezTo>
                    <a:pt x="0" y="1383"/>
                    <a:pt x="0" y="2663"/>
                    <a:pt x="790" y="3453"/>
                  </a:cubicBezTo>
                  <a:cubicBezTo>
                    <a:pt x="1185" y="3848"/>
                    <a:pt x="1703" y="4046"/>
                    <a:pt x="2220" y="4046"/>
                  </a:cubicBezTo>
                  <a:cubicBezTo>
                    <a:pt x="2738" y="4046"/>
                    <a:pt x="3255" y="3848"/>
                    <a:pt x="3650" y="3453"/>
                  </a:cubicBezTo>
                  <a:cubicBezTo>
                    <a:pt x="4440" y="2663"/>
                    <a:pt x="4440" y="1383"/>
                    <a:pt x="3650" y="593"/>
                  </a:cubicBezTo>
                  <a:cubicBezTo>
                    <a:pt x="3255" y="198"/>
                    <a:pt x="2738" y="1"/>
                    <a:pt x="2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8"/>
            <p:cNvSpPr/>
            <p:nvPr/>
          </p:nvSpPr>
          <p:spPr>
            <a:xfrm>
              <a:off x="4404125" y="3354025"/>
              <a:ext cx="98375" cy="94725"/>
            </a:xfrm>
            <a:custGeom>
              <a:avLst/>
              <a:gdLst/>
              <a:ahLst/>
              <a:cxnLst/>
              <a:rect l="l" t="t" r="r" b="b"/>
              <a:pathLst>
                <a:path w="3935" h="3789" extrusionOk="0">
                  <a:moveTo>
                    <a:pt x="2896" y="0"/>
                  </a:moveTo>
                  <a:lnTo>
                    <a:pt x="2896" y="0"/>
                  </a:lnTo>
                  <a:cubicBezTo>
                    <a:pt x="2938" y="268"/>
                    <a:pt x="2941" y="543"/>
                    <a:pt x="2904" y="812"/>
                  </a:cubicBezTo>
                  <a:cubicBezTo>
                    <a:pt x="2863" y="1107"/>
                    <a:pt x="2774" y="1397"/>
                    <a:pt x="2630" y="1659"/>
                  </a:cubicBezTo>
                  <a:cubicBezTo>
                    <a:pt x="2484" y="1924"/>
                    <a:pt x="2282" y="2164"/>
                    <a:pt x="2036" y="2342"/>
                  </a:cubicBezTo>
                  <a:cubicBezTo>
                    <a:pt x="1788" y="2522"/>
                    <a:pt x="1497" y="2641"/>
                    <a:pt x="1192" y="2679"/>
                  </a:cubicBezTo>
                  <a:cubicBezTo>
                    <a:pt x="1121" y="2688"/>
                    <a:pt x="1049" y="2693"/>
                    <a:pt x="978" y="2693"/>
                  </a:cubicBezTo>
                  <a:cubicBezTo>
                    <a:pt x="750" y="2693"/>
                    <a:pt x="524" y="2647"/>
                    <a:pt x="310" y="2569"/>
                  </a:cubicBezTo>
                  <a:cubicBezTo>
                    <a:pt x="202" y="2531"/>
                    <a:pt x="99" y="2481"/>
                    <a:pt x="0" y="2424"/>
                  </a:cubicBezTo>
                  <a:lnTo>
                    <a:pt x="0" y="2424"/>
                  </a:lnTo>
                  <a:cubicBezTo>
                    <a:pt x="274" y="3218"/>
                    <a:pt x="1026" y="3788"/>
                    <a:pt x="1913" y="3788"/>
                  </a:cubicBezTo>
                  <a:cubicBezTo>
                    <a:pt x="3029" y="3788"/>
                    <a:pt x="3935" y="2883"/>
                    <a:pt x="3935" y="1766"/>
                  </a:cubicBezTo>
                  <a:cubicBezTo>
                    <a:pt x="3935" y="1007"/>
                    <a:pt x="3515" y="345"/>
                    <a:pt x="2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8"/>
            <p:cNvSpPr/>
            <p:nvPr/>
          </p:nvSpPr>
          <p:spPr>
            <a:xfrm>
              <a:off x="4438850" y="3355900"/>
              <a:ext cx="60800" cy="91175"/>
            </a:xfrm>
            <a:custGeom>
              <a:avLst/>
              <a:gdLst/>
              <a:ahLst/>
              <a:cxnLst/>
              <a:rect l="l" t="t" r="r" b="b"/>
              <a:pathLst>
                <a:path w="2432" h="3647" fill="none" extrusionOk="0">
                  <a:moveTo>
                    <a:pt x="2432" y="1022"/>
                  </a:moveTo>
                  <a:cubicBezTo>
                    <a:pt x="2432" y="1022"/>
                    <a:pt x="1409" y="0"/>
                    <a:pt x="524" y="1451"/>
                  </a:cubicBezTo>
                  <a:cubicBezTo>
                    <a:pt x="524" y="1451"/>
                    <a:pt x="1188" y="2943"/>
                    <a:pt x="0" y="3647"/>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8"/>
            <p:cNvSpPr/>
            <p:nvPr/>
          </p:nvSpPr>
          <p:spPr>
            <a:xfrm>
              <a:off x="4413700" y="3365050"/>
              <a:ext cx="38250" cy="27150"/>
            </a:xfrm>
            <a:custGeom>
              <a:avLst/>
              <a:gdLst/>
              <a:ahLst/>
              <a:cxnLst/>
              <a:rect l="l" t="t" r="r" b="b"/>
              <a:pathLst>
                <a:path w="1530" h="1086" fill="none" extrusionOk="0">
                  <a:moveTo>
                    <a:pt x="1530" y="1085"/>
                  </a:moveTo>
                  <a:cubicBezTo>
                    <a:pt x="1530" y="1085"/>
                    <a:pt x="33" y="1084"/>
                    <a:pt x="1" y="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8"/>
            <p:cNvSpPr/>
            <p:nvPr/>
          </p:nvSpPr>
          <p:spPr>
            <a:xfrm>
              <a:off x="4404800" y="3379825"/>
              <a:ext cx="51800" cy="34675"/>
            </a:xfrm>
            <a:custGeom>
              <a:avLst/>
              <a:gdLst/>
              <a:ahLst/>
              <a:cxnLst/>
              <a:rect l="l" t="t" r="r" b="b"/>
              <a:pathLst>
                <a:path w="2072" h="1387" fill="none" extrusionOk="0">
                  <a:moveTo>
                    <a:pt x="2071" y="1387"/>
                  </a:moveTo>
                  <a:cubicBezTo>
                    <a:pt x="2071" y="1387"/>
                    <a:pt x="466" y="1349"/>
                    <a:pt x="0" y="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8"/>
            <p:cNvSpPr/>
            <p:nvPr/>
          </p:nvSpPr>
          <p:spPr>
            <a:xfrm>
              <a:off x="4402550" y="3409175"/>
              <a:ext cx="49400" cy="29125"/>
            </a:xfrm>
            <a:custGeom>
              <a:avLst/>
              <a:gdLst/>
              <a:ahLst/>
              <a:cxnLst/>
              <a:rect l="l" t="t" r="r" b="b"/>
              <a:pathLst>
                <a:path w="1976" h="1165" fill="none" extrusionOk="0">
                  <a:moveTo>
                    <a:pt x="1976" y="994"/>
                  </a:moveTo>
                  <a:cubicBezTo>
                    <a:pt x="1976" y="994"/>
                    <a:pt x="727" y="1164"/>
                    <a:pt x="1" y="0"/>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8"/>
            <p:cNvSpPr/>
            <p:nvPr/>
          </p:nvSpPr>
          <p:spPr>
            <a:xfrm>
              <a:off x="4461000" y="3374925"/>
              <a:ext cx="34400" cy="73000"/>
            </a:xfrm>
            <a:custGeom>
              <a:avLst/>
              <a:gdLst/>
              <a:ahLst/>
              <a:cxnLst/>
              <a:rect l="l" t="t" r="r" b="b"/>
              <a:pathLst>
                <a:path w="1376" h="2920" fill="none" extrusionOk="0">
                  <a:moveTo>
                    <a:pt x="331" y="1"/>
                  </a:moveTo>
                  <a:cubicBezTo>
                    <a:pt x="331" y="1"/>
                    <a:pt x="1376" y="1389"/>
                    <a:pt x="0" y="2920"/>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8"/>
            <p:cNvSpPr/>
            <p:nvPr/>
          </p:nvSpPr>
          <p:spPr>
            <a:xfrm>
              <a:off x="4481850" y="3373025"/>
              <a:ext cx="27150" cy="65925"/>
            </a:xfrm>
            <a:custGeom>
              <a:avLst/>
              <a:gdLst/>
              <a:ahLst/>
              <a:cxnLst/>
              <a:rect l="l" t="t" r="r" b="b"/>
              <a:pathLst>
                <a:path w="1086" h="2637" fill="none" extrusionOk="0">
                  <a:moveTo>
                    <a:pt x="56" y="0"/>
                  </a:moveTo>
                  <a:cubicBezTo>
                    <a:pt x="56" y="0"/>
                    <a:pt x="1085" y="1127"/>
                    <a:pt x="1" y="2636"/>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8"/>
            <p:cNvSpPr/>
            <p:nvPr/>
          </p:nvSpPr>
          <p:spPr>
            <a:xfrm>
              <a:off x="4429550" y="3351750"/>
              <a:ext cx="56850" cy="35550"/>
            </a:xfrm>
            <a:custGeom>
              <a:avLst/>
              <a:gdLst/>
              <a:ahLst/>
              <a:cxnLst/>
              <a:rect l="l" t="t" r="r" b="b"/>
              <a:pathLst>
                <a:path w="2274" h="1422" fill="none" extrusionOk="0">
                  <a:moveTo>
                    <a:pt x="2273" y="376"/>
                  </a:moveTo>
                  <a:cubicBezTo>
                    <a:pt x="2273" y="376"/>
                    <a:pt x="478" y="0"/>
                    <a:pt x="0" y="142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8"/>
            <p:cNvSpPr/>
            <p:nvPr/>
          </p:nvSpPr>
          <p:spPr>
            <a:xfrm>
              <a:off x="4417600" y="3341575"/>
              <a:ext cx="53250" cy="37050"/>
            </a:xfrm>
            <a:custGeom>
              <a:avLst/>
              <a:gdLst/>
              <a:ahLst/>
              <a:cxnLst/>
              <a:rect l="l" t="t" r="r" b="b"/>
              <a:pathLst>
                <a:path w="2130" h="1482" fill="none" extrusionOk="0">
                  <a:moveTo>
                    <a:pt x="2129" y="388"/>
                  </a:moveTo>
                  <a:cubicBezTo>
                    <a:pt x="2129" y="388"/>
                    <a:pt x="754" y="1"/>
                    <a:pt x="0" y="148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58"/>
          <p:cNvGrpSpPr/>
          <p:nvPr/>
        </p:nvGrpSpPr>
        <p:grpSpPr>
          <a:xfrm flipH="1">
            <a:off x="8662247" y="1293341"/>
            <a:ext cx="674650" cy="879852"/>
            <a:chOff x="4893925" y="2874700"/>
            <a:chExt cx="137650" cy="179525"/>
          </a:xfrm>
        </p:grpSpPr>
        <p:sp>
          <p:nvSpPr>
            <p:cNvPr id="3283" name="Google Shape;3283;p58"/>
            <p:cNvSpPr/>
            <p:nvPr/>
          </p:nvSpPr>
          <p:spPr>
            <a:xfrm>
              <a:off x="4893950" y="2886025"/>
              <a:ext cx="137625" cy="25525"/>
            </a:xfrm>
            <a:custGeom>
              <a:avLst/>
              <a:gdLst/>
              <a:ahLst/>
              <a:cxnLst/>
              <a:rect l="l" t="t" r="r" b="b"/>
              <a:pathLst>
                <a:path w="5505" h="1021" extrusionOk="0">
                  <a:moveTo>
                    <a:pt x="139" y="1"/>
                  </a:moveTo>
                  <a:lnTo>
                    <a:pt x="1" y="235"/>
                  </a:lnTo>
                  <a:cubicBezTo>
                    <a:pt x="1" y="235"/>
                    <a:pt x="320" y="1021"/>
                    <a:pt x="2805" y="1021"/>
                  </a:cubicBezTo>
                  <a:cubicBezTo>
                    <a:pt x="5290" y="1021"/>
                    <a:pt x="5505" y="544"/>
                    <a:pt x="5505" y="544"/>
                  </a:cubicBezTo>
                  <a:lnTo>
                    <a:pt x="5505" y="235"/>
                  </a:lnTo>
                  <a:cubicBezTo>
                    <a:pt x="5505" y="235"/>
                    <a:pt x="4439" y="535"/>
                    <a:pt x="3045" y="535"/>
                  </a:cubicBezTo>
                  <a:cubicBezTo>
                    <a:pt x="2147" y="535"/>
                    <a:pt x="1113" y="41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8"/>
            <p:cNvSpPr/>
            <p:nvPr/>
          </p:nvSpPr>
          <p:spPr>
            <a:xfrm>
              <a:off x="4897400" y="2883325"/>
              <a:ext cx="126225" cy="170900"/>
            </a:xfrm>
            <a:custGeom>
              <a:avLst/>
              <a:gdLst/>
              <a:ahLst/>
              <a:cxnLst/>
              <a:rect l="l" t="t" r="r" b="b"/>
              <a:pathLst>
                <a:path w="5049" h="6836" extrusionOk="0">
                  <a:moveTo>
                    <a:pt x="1156" y="1524"/>
                  </a:moveTo>
                  <a:cubicBezTo>
                    <a:pt x="1192" y="1885"/>
                    <a:pt x="1224" y="2313"/>
                    <a:pt x="1244" y="2809"/>
                  </a:cubicBezTo>
                  <a:lnTo>
                    <a:pt x="788" y="3462"/>
                  </a:lnTo>
                  <a:cubicBezTo>
                    <a:pt x="751" y="3024"/>
                    <a:pt x="699" y="2623"/>
                    <a:pt x="638" y="2262"/>
                  </a:cubicBezTo>
                  <a:lnTo>
                    <a:pt x="1156" y="1524"/>
                  </a:lnTo>
                  <a:close/>
                  <a:moveTo>
                    <a:pt x="1277" y="1581"/>
                  </a:moveTo>
                  <a:lnTo>
                    <a:pt x="2008" y="2421"/>
                  </a:lnTo>
                  <a:cubicBezTo>
                    <a:pt x="1992" y="2769"/>
                    <a:pt x="1975" y="3141"/>
                    <a:pt x="1956" y="3528"/>
                  </a:cubicBezTo>
                  <a:lnTo>
                    <a:pt x="1359" y="2800"/>
                  </a:lnTo>
                  <a:cubicBezTo>
                    <a:pt x="1340" y="2333"/>
                    <a:pt x="1312" y="1928"/>
                    <a:pt x="1277" y="1581"/>
                  </a:cubicBezTo>
                  <a:close/>
                  <a:moveTo>
                    <a:pt x="3190" y="1674"/>
                  </a:moveTo>
                  <a:cubicBezTo>
                    <a:pt x="3166" y="1790"/>
                    <a:pt x="3140" y="1913"/>
                    <a:pt x="3115" y="2042"/>
                  </a:cubicBezTo>
                  <a:cubicBezTo>
                    <a:pt x="3070" y="2283"/>
                    <a:pt x="3024" y="2559"/>
                    <a:pt x="2985" y="2865"/>
                  </a:cubicBezTo>
                  <a:lnTo>
                    <a:pt x="2070" y="3560"/>
                  </a:lnTo>
                  <a:cubicBezTo>
                    <a:pt x="2089" y="3160"/>
                    <a:pt x="2107" y="2775"/>
                    <a:pt x="2124" y="2416"/>
                  </a:cubicBezTo>
                  <a:lnTo>
                    <a:pt x="3190" y="1674"/>
                  </a:lnTo>
                  <a:close/>
                  <a:moveTo>
                    <a:pt x="3313" y="1666"/>
                  </a:moveTo>
                  <a:lnTo>
                    <a:pt x="4190" y="2645"/>
                  </a:lnTo>
                  <a:lnTo>
                    <a:pt x="4198" y="2640"/>
                  </a:lnTo>
                  <a:lnTo>
                    <a:pt x="4198" y="2640"/>
                  </a:lnTo>
                  <a:cubicBezTo>
                    <a:pt x="4120" y="3005"/>
                    <a:pt x="4049" y="3405"/>
                    <a:pt x="3996" y="3834"/>
                  </a:cubicBezTo>
                  <a:lnTo>
                    <a:pt x="3101" y="2881"/>
                  </a:lnTo>
                  <a:cubicBezTo>
                    <a:pt x="3163" y="2419"/>
                    <a:pt x="3237" y="2012"/>
                    <a:pt x="3313" y="1666"/>
                  </a:cubicBezTo>
                  <a:close/>
                  <a:moveTo>
                    <a:pt x="1251" y="2999"/>
                  </a:moveTo>
                  <a:cubicBezTo>
                    <a:pt x="1265" y="3400"/>
                    <a:pt x="1270" y="3842"/>
                    <a:pt x="1266" y="4325"/>
                  </a:cubicBezTo>
                  <a:lnTo>
                    <a:pt x="810" y="3752"/>
                  </a:lnTo>
                  <a:cubicBezTo>
                    <a:pt x="808" y="3713"/>
                    <a:pt x="805" y="3674"/>
                    <a:pt x="801" y="3633"/>
                  </a:cubicBezTo>
                  <a:lnTo>
                    <a:pt x="801" y="3633"/>
                  </a:lnTo>
                  <a:lnTo>
                    <a:pt x="806" y="3636"/>
                  </a:lnTo>
                  <a:lnTo>
                    <a:pt x="1251" y="2999"/>
                  </a:lnTo>
                  <a:close/>
                  <a:moveTo>
                    <a:pt x="1366" y="2990"/>
                  </a:moveTo>
                  <a:lnTo>
                    <a:pt x="1949" y="3701"/>
                  </a:lnTo>
                  <a:cubicBezTo>
                    <a:pt x="1948" y="3738"/>
                    <a:pt x="1945" y="3775"/>
                    <a:pt x="1944" y="3815"/>
                  </a:cubicBezTo>
                  <a:lnTo>
                    <a:pt x="1381" y="4352"/>
                  </a:lnTo>
                  <a:cubicBezTo>
                    <a:pt x="1386" y="3855"/>
                    <a:pt x="1380" y="3400"/>
                    <a:pt x="1366" y="2990"/>
                  </a:cubicBezTo>
                  <a:close/>
                  <a:moveTo>
                    <a:pt x="2965" y="3026"/>
                  </a:moveTo>
                  <a:cubicBezTo>
                    <a:pt x="2904" y="3521"/>
                    <a:pt x="2809" y="3893"/>
                    <a:pt x="2794" y="4526"/>
                  </a:cubicBezTo>
                  <a:lnTo>
                    <a:pt x="2059" y="3820"/>
                  </a:lnTo>
                  <a:cubicBezTo>
                    <a:pt x="2060" y="3783"/>
                    <a:pt x="2063" y="3747"/>
                    <a:pt x="2064" y="3710"/>
                  </a:cubicBezTo>
                  <a:lnTo>
                    <a:pt x="2965" y="3026"/>
                  </a:lnTo>
                  <a:close/>
                  <a:moveTo>
                    <a:pt x="3081" y="3029"/>
                  </a:moveTo>
                  <a:lnTo>
                    <a:pt x="3920" y="3923"/>
                  </a:lnTo>
                  <a:lnTo>
                    <a:pt x="2909" y="4550"/>
                  </a:lnTo>
                  <a:cubicBezTo>
                    <a:pt x="2923" y="3919"/>
                    <a:pt x="3018" y="3541"/>
                    <a:pt x="3081" y="3029"/>
                  </a:cubicBezTo>
                  <a:close/>
                  <a:moveTo>
                    <a:pt x="821" y="3953"/>
                  </a:moveTo>
                  <a:lnTo>
                    <a:pt x="1264" y="4507"/>
                  </a:lnTo>
                  <a:cubicBezTo>
                    <a:pt x="1262" y="4633"/>
                    <a:pt x="834" y="5424"/>
                    <a:pt x="834" y="5424"/>
                  </a:cubicBezTo>
                  <a:cubicBezTo>
                    <a:pt x="852" y="4904"/>
                    <a:pt x="846" y="4412"/>
                    <a:pt x="821" y="3953"/>
                  </a:cubicBezTo>
                  <a:close/>
                  <a:moveTo>
                    <a:pt x="1936" y="3983"/>
                  </a:moveTo>
                  <a:lnTo>
                    <a:pt x="1936" y="3983"/>
                  </a:lnTo>
                  <a:cubicBezTo>
                    <a:pt x="1914" y="4481"/>
                    <a:pt x="1891" y="4995"/>
                    <a:pt x="1868" y="5500"/>
                  </a:cubicBezTo>
                  <a:cubicBezTo>
                    <a:pt x="1868" y="5500"/>
                    <a:pt x="1378" y="4639"/>
                    <a:pt x="1379" y="4515"/>
                  </a:cubicBezTo>
                  <a:lnTo>
                    <a:pt x="1936" y="3983"/>
                  </a:lnTo>
                  <a:close/>
                  <a:moveTo>
                    <a:pt x="2052" y="3987"/>
                  </a:moveTo>
                  <a:lnTo>
                    <a:pt x="2778" y="4685"/>
                  </a:lnTo>
                  <a:lnTo>
                    <a:pt x="1984" y="5525"/>
                  </a:lnTo>
                  <a:cubicBezTo>
                    <a:pt x="2005" y="5014"/>
                    <a:pt x="2028" y="4494"/>
                    <a:pt x="2052" y="3987"/>
                  </a:cubicBezTo>
                  <a:close/>
                  <a:moveTo>
                    <a:pt x="3972" y="4029"/>
                  </a:moveTo>
                  <a:lnTo>
                    <a:pt x="3972" y="4029"/>
                  </a:lnTo>
                  <a:cubicBezTo>
                    <a:pt x="3916" y="4557"/>
                    <a:pt x="3887" y="5127"/>
                    <a:pt x="3898" y="5728"/>
                  </a:cubicBezTo>
                  <a:lnTo>
                    <a:pt x="2964" y="4653"/>
                  </a:lnTo>
                  <a:lnTo>
                    <a:pt x="3972" y="4029"/>
                  </a:lnTo>
                  <a:close/>
                  <a:moveTo>
                    <a:pt x="1266" y="4838"/>
                  </a:moveTo>
                  <a:lnTo>
                    <a:pt x="1266" y="4838"/>
                  </a:lnTo>
                  <a:cubicBezTo>
                    <a:pt x="1256" y="5242"/>
                    <a:pt x="1218" y="5921"/>
                    <a:pt x="1188" y="6376"/>
                  </a:cubicBezTo>
                  <a:lnTo>
                    <a:pt x="813" y="5841"/>
                  </a:lnTo>
                  <a:cubicBezTo>
                    <a:pt x="818" y="5767"/>
                    <a:pt x="821" y="5695"/>
                    <a:pt x="825" y="5622"/>
                  </a:cubicBezTo>
                  <a:lnTo>
                    <a:pt x="1266" y="4838"/>
                  </a:lnTo>
                  <a:close/>
                  <a:moveTo>
                    <a:pt x="1384" y="4821"/>
                  </a:moveTo>
                  <a:lnTo>
                    <a:pt x="1861" y="5672"/>
                  </a:lnTo>
                  <a:cubicBezTo>
                    <a:pt x="1860" y="5708"/>
                    <a:pt x="1858" y="5745"/>
                    <a:pt x="1857" y="5780"/>
                  </a:cubicBezTo>
                  <a:lnTo>
                    <a:pt x="1302" y="6413"/>
                  </a:lnTo>
                  <a:cubicBezTo>
                    <a:pt x="1333" y="5937"/>
                    <a:pt x="1371" y="5241"/>
                    <a:pt x="1384" y="4821"/>
                  </a:cubicBezTo>
                  <a:close/>
                  <a:moveTo>
                    <a:pt x="2790" y="4821"/>
                  </a:moveTo>
                  <a:cubicBezTo>
                    <a:pt x="2788" y="5320"/>
                    <a:pt x="2856" y="6053"/>
                    <a:pt x="2904" y="6617"/>
                  </a:cubicBezTo>
                  <a:lnTo>
                    <a:pt x="1972" y="5786"/>
                  </a:lnTo>
                  <a:cubicBezTo>
                    <a:pt x="1974" y="5749"/>
                    <a:pt x="1975" y="5712"/>
                    <a:pt x="1977" y="5675"/>
                  </a:cubicBezTo>
                  <a:lnTo>
                    <a:pt x="2790" y="4821"/>
                  </a:lnTo>
                  <a:close/>
                  <a:moveTo>
                    <a:pt x="2905" y="4759"/>
                  </a:moveTo>
                  <a:lnTo>
                    <a:pt x="3847" y="5842"/>
                  </a:lnTo>
                  <a:lnTo>
                    <a:pt x="3021" y="6632"/>
                  </a:lnTo>
                  <a:cubicBezTo>
                    <a:pt x="2970" y="6041"/>
                    <a:pt x="2900" y="5283"/>
                    <a:pt x="2905" y="4759"/>
                  </a:cubicBezTo>
                  <a:close/>
                  <a:moveTo>
                    <a:pt x="1038" y="1"/>
                  </a:moveTo>
                  <a:lnTo>
                    <a:pt x="927" y="31"/>
                  </a:lnTo>
                  <a:cubicBezTo>
                    <a:pt x="929" y="40"/>
                    <a:pt x="1042" y="472"/>
                    <a:pt x="1138" y="1352"/>
                  </a:cubicBezTo>
                  <a:lnTo>
                    <a:pt x="611" y="2104"/>
                  </a:lnTo>
                  <a:cubicBezTo>
                    <a:pt x="395" y="888"/>
                    <a:pt x="109" y="180"/>
                    <a:pt x="104" y="167"/>
                  </a:cubicBezTo>
                  <a:lnTo>
                    <a:pt x="0" y="209"/>
                  </a:lnTo>
                  <a:cubicBezTo>
                    <a:pt x="11" y="235"/>
                    <a:pt x="1048" y="2805"/>
                    <a:pt x="637" y="6595"/>
                  </a:cubicBezTo>
                  <a:lnTo>
                    <a:pt x="748" y="6607"/>
                  </a:lnTo>
                  <a:cubicBezTo>
                    <a:pt x="770" y="6408"/>
                    <a:pt x="787" y="6214"/>
                    <a:pt x="801" y="6024"/>
                  </a:cubicBezTo>
                  <a:lnTo>
                    <a:pt x="1244" y="6655"/>
                  </a:lnTo>
                  <a:lnTo>
                    <a:pt x="1850" y="5964"/>
                  </a:lnTo>
                  <a:lnTo>
                    <a:pt x="1850" y="5964"/>
                  </a:lnTo>
                  <a:cubicBezTo>
                    <a:pt x="1840" y="6179"/>
                    <a:pt x="1831" y="6392"/>
                    <a:pt x="1822" y="6599"/>
                  </a:cubicBezTo>
                  <a:lnTo>
                    <a:pt x="1938" y="6604"/>
                  </a:lnTo>
                  <a:cubicBezTo>
                    <a:pt x="1946" y="6386"/>
                    <a:pt x="1955" y="6162"/>
                    <a:pt x="1966" y="5935"/>
                  </a:cubicBezTo>
                  <a:lnTo>
                    <a:pt x="2975" y="6835"/>
                  </a:lnTo>
                  <a:lnTo>
                    <a:pt x="3904" y="5946"/>
                  </a:lnTo>
                  <a:cubicBezTo>
                    <a:pt x="3914" y="6201"/>
                    <a:pt x="3930" y="6462"/>
                    <a:pt x="3957" y="6727"/>
                  </a:cubicBezTo>
                  <a:lnTo>
                    <a:pt x="4069" y="6716"/>
                  </a:lnTo>
                  <a:cubicBezTo>
                    <a:pt x="3710" y="3080"/>
                    <a:pt x="5035" y="368"/>
                    <a:pt x="5049" y="341"/>
                  </a:cubicBezTo>
                  <a:lnTo>
                    <a:pt x="4947" y="290"/>
                  </a:lnTo>
                  <a:cubicBezTo>
                    <a:pt x="4940" y="306"/>
                    <a:pt x="4529" y="1146"/>
                    <a:pt x="4223" y="2515"/>
                  </a:cubicBezTo>
                  <a:lnTo>
                    <a:pt x="3343" y="1531"/>
                  </a:lnTo>
                  <a:cubicBezTo>
                    <a:pt x="3521" y="753"/>
                    <a:pt x="3695" y="313"/>
                    <a:pt x="3698" y="303"/>
                  </a:cubicBezTo>
                  <a:lnTo>
                    <a:pt x="3591" y="260"/>
                  </a:lnTo>
                  <a:cubicBezTo>
                    <a:pt x="3588" y="265"/>
                    <a:pt x="3408" y="716"/>
                    <a:pt x="3226" y="1512"/>
                  </a:cubicBezTo>
                  <a:lnTo>
                    <a:pt x="2131" y="2276"/>
                  </a:lnTo>
                  <a:cubicBezTo>
                    <a:pt x="2187" y="1075"/>
                    <a:pt x="2229" y="209"/>
                    <a:pt x="2229" y="192"/>
                  </a:cubicBezTo>
                  <a:lnTo>
                    <a:pt x="2114" y="187"/>
                  </a:lnTo>
                  <a:cubicBezTo>
                    <a:pt x="2112" y="204"/>
                    <a:pt x="2070" y="1063"/>
                    <a:pt x="2016" y="2259"/>
                  </a:cubicBezTo>
                  <a:lnTo>
                    <a:pt x="1257" y="1386"/>
                  </a:lnTo>
                  <a:cubicBezTo>
                    <a:pt x="1160" y="463"/>
                    <a:pt x="1041" y="10"/>
                    <a:pt x="10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8"/>
            <p:cNvSpPr/>
            <p:nvPr/>
          </p:nvSpPr>
          <p:spPr>
            <a:xfrm>
              <a:off x="4893925" y="2874700"/>
              <a:ext cx="137625" cy="24925"/>
            </a:xfrm>
            <a:custGeom>
              <a:avLst/>
              <a:gdLst/>
              <a:ahLst/>
              <a:cxnLst/>
              <a:rect l="l" t="t" r="r" b="b"/>
              <a:pathLst>
                <a:path w="5505" h="997" extrusionOk="0">
                  <a:moveTo>
                    <a:pt x="1701" y="1"/>
                  </a:moveTo>
                  <a:cubicBezTo>
                    <a:pt x="1140" y="1"/>
                    <a:pt x="573" y="24"/>
                    <a:pt x="1" y="71"/>
                  </a:cubicBezTo>
                  <a:lnTo>
                    <a:pt x="1" y="688"/>
                  </a:lnTo>
                  <a:cubicBezTo>
                    <a:pt x="502" y="649"/>
                    <a:pt x="1008" y="630"/>
                    <a:pt x="1518" y="630"/>
                  </a:cubicBezTo>
                  <a:cubicBezTo>
                    <a:pt x="2823" y="630"/>
                    <a:pt x="4154" y="756"/>
                    <a:pt x="5505" y="997"/>
                  </a:cubicBezTo>
                  <a:lnTo>
                    <a:pt x="5505" y="380"/>
                  </a:lnTo>
                  <a:cubicBezTo>
                    <a:pt x="4268" y="127"/>
                    <a:pt x="3000" y="1"/>
                    <a:pt x="17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289"/>
        <p:cNvGrpSpPr/>
        <p:nvPr/>
      </p:nvGrpSpPr>
      <p:grpSpPr>
        <a:xfrm>
          <a:off x="0" y="0"/>
          <a:ext cx="0" cy="0"/>
          <a:chOff x="0" y="0"/>
          <a:chExt cx="0" cy="0"/>
        </a:xfrm>
      </p:grpSpPr>
      <p:sp>
        <p:nvSpPr>
          <p:cNvPr id="3290" name="Google Shape;3290;p59"/>
          <p:cNvSpPr txBox="1">
            <a:spLocks noGrp="1"/>
          </p:cNvSpPr>
          <p:nvPr>
            <p:ph type="subTitle" idx="1"/>
          </p:nvPr>
        </p:nvSpPr>
        <p:spPr>
          <a:xfrm>
            <a:off x="4052038" y="1432124"/>
            <a:ext cx="43719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3291" name="Google Shape;3291;p59"/>
          <p:cNvSpPr txBox="1">
            <a:spLocks noGrp="1"/>
          </p:cNvSpPr>
          <p:nvPr>
            <p:ph type="title"/>
          </p:nvPr>
        </p:nvSpPr>
        <p:spPr>
          <a:xfrm>
            <a:off x="4052038" y="615700"/>
            <a:ext cx="43719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3292" name="Google Shape;3292;p59"/>
          <p:cNvSpPr txBox="1">
            <a:spLocks noGrp="1"/>
          </p:cNvSpPr>
          <p:nvPr>
            <p:ph type="title" idx="2"/>
          </p:nvPr>
        </p:nvSpPr>
        <p:spPr>
          <a:xfrm>
            <a:off x="4052038" y="1975729"/>
            <a:ext cx="43719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3293" name="Google Shape;3293;p59"/>
          <p:cNvSpPr txBox="1">
            <a:spLocks noGrp="1"/>
          </p:cNvSpPr>
          <p:nvPr>
            <p:ph type="subTitle" idx="3"/>
          </p:nvPr>
        </p:nvSpPr>
        <p:spPr>
          <a:xfrm>
            <a:off x="4052038" y="2793662"/>
            <a:ext cx="43719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3294" name="Google Shape;3294;p59"/>
          <p:cNvSpPr txBox="1">
            <a:spLocks noGrp="1"/>
          </p:cNvSpPr>
          <p:nvPr>
            <p:ph type="title" idx="4"/>
          </p:nvPr>
        </p:nvSpPr>
        <p:spPr>
          <a:xfrm>
            <a:off x="4052038" y="3335758"/>
            <a:ext cx="43719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3295" name="Google Shape;3295;p59"/>
          <p:cNvSpPr txBox="1">
            <a:spLocks noGrp="1"/>
          </p:cNvSpPr>
          <p:nvPr>
            <p:ph type="subTitle" idx="5"/>
          </p:nvPr>
        </p:nvSpPr>
        <p:spPr>
          <a:xfrm>
            <a:off x="4052038" y="4155200"/>
            <a:ext cx="43719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3296" name="Google Shape;3296;p59"/>
          <p:cNvGrpSpPr/>
          <p:nvPr/>
        </p:nvGrpSpPr>
        <p:grpSpPr>
          <a:xfrm>
            <a:off x="1885541" y="1007921"/>
            <a:ext cx="786066" cy="3115610"/>
            <a:chOff x="2895068" y="3064741"/>
            <a:chExt cx="468175" cy="1855634"/>
          </a:xfrm>
        </p:grpSpPr>
        <p:sp>
          <p:nvSpPr>
            <p:cNvPr id="3297" name="Google Shape;3297;p59"/>
            <p:cNvSpPr/>
            <p:nvPr/>
          </p:nvSpPr>
          <p:spPr>
            <a:xfrm>
              <a:off x="2987250" y="4845675"/>
              <a:ext cx="2658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8" name="Google Shape;3298;p59"/>
            <p:cNvGrpSpPr/>
            <p:nvPr/>
          </p:nvGrpSpPr>
          <p:grpSpPr>
            <a:xfrm>
              <a:off x="2895068" y="3064741"/>
              <a:ext cx="468175" cy="1811657"/>
              <a:chOff x="2895068" y="3064741"/>
              <a:chExt cx="468175" cy="1811657"/>
            </a:xfrm>
          </p:grpSpPr>
          <p:sp>
            <p:nvSpPr>
              <p:cNvPr id="3299" name="Google Shape;3299;p59"/>
              <p:cNvSpPr/>
              <p:nvPr/>
            </p:nvSpPr>
            <p:spPr>
              <a:xfrm>
                <a:off x="2977804" y="4143904"/>
                <a:ext cx="186156" cy="706241"/>
              </a:xfrm>
              <a:custGeom>
                <a:avLst/>
                <a:gdLst/>
                <a:ahLst/>
                <a:cxnLst/>
                <a:rect l="l" t="t" r="r" b="b"/>
                <a:pathLst>
                  <a:path w="1872" h="7102" extrusionOk="0">
                    <a:moveTo>
                      <a:pt x="1796" y="0"/>
                    </a:moveTo>
                    <a:lnTo>
                      <a:pt x="1796" y="0"/>
                    </a:lnTo>
                    <a:cubicBezTo>
                      <a:pt x="1195" y="23"/>
                      <a:pt x="600" y="73"/>
                      <a:pt x="1" y="74"/>
                    </a:cubicBezTo>
                    <a:lnTo>
                      <a:pt x="713" y="6616"/>
                    </a:lnTo>
                    <a:cubicBezTo>
                      <a:pt x="664" y="6786"/>
                      <a:pt x="597" y="6942"/>
                      <a:pt x="507" y="7034"/>
                    </a:cubicBezTo>
                    <a:cubicBezTo>
                      <a:pt x="488" y="7055"/>
                      <a:pt x="496" y="7094"/>
                      <a:pt x="522" y="7096"/>
                    </a:cubicBezTo>
                    <a:cubicBezTo>
                      <a:pt x="586" y="7098"/>
                      <a:pt x="675" y="7102"/>
                      <a:pt x="753" y="7102"/>
                    </a:cubicBezTo>
                    <a:cubicBezTo>
                      <a:pt x="824" y="7102"/>
                      <a:pt x="887" y="7099"/>
                      <a:pt x="914" y="7090"/>
                    </a:cubicBezTo>
                    <a:cubicBezTo>
                      <a:pt x="973" y="7072"/>
                      <a:pt x="1255" y="6653"/>
                      <a:pt x="1395" y="6439"/>
                    </a:cubicBezTo>
                    <a:cubicBezTo>
                      <a:pt x="1454" y="6349"/>
                      <a:pt x="1484" y="6240"/>
                      <a:pt x="1481" y="6129"/>
                    </a:cubicBezTo>
                    <a:cubicBezTo>
                      <a:pt x="1481" y="6114"/>
                      <a:pt x="1480" y="6097"/>
                      <a:pt x="1479" y="6082"/>
                    </a:cubicBezTo>
                    <a:cubicBezTo>
                      <a:pt x="1630" y="5507"/>
                      <a:pt x="1872" y="4129"/>
                      <a:pt x="1557" y="1859"/>
                    </a:cubicBezTo>
                    <a:cubicBezTo>
                      <a:pt x="1557" y="1859"/>
                      <a:pt x="1717" y="1055"/>
                      <a:pt x="1796" y="0"/>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9"/>
              <p:cNvSpPr/>
              <p:nvPr/>
            </p:nvSpPr>
            <p:spPr>
              <a:xfrm>
                <a:off x="2993914" y="4753189"/>
                <a:ext cx="143595" cy="123209"/>
              </a:xfrm>
              <a:custGeom>
                <a:avLst/>
                <a:gdLst/>
                <a:ahLst/>
                <a:cxnLst/>
                <a:rect l="l" t="t" r="r" b="b"/>
                <a:pathLst>
                  <a:path w="1444" h="1239" extrusionOk="0">
                    <a:moveTo>
                      <a:pt x="1303" y="0"/>
                    </a:moveTo>
                    <a:cubicBezTo>
                      <a:pt x="1301" y="22"/>
                      <a:pt x="1300" y="44"/>
                      <a:pt x="1298" y="70"/>
                    </a:cubicBezTo>
                    <a:cubicBezTo>
                      <a:pt x="1297" y="117"/>
                      <a:pt x="1180" y="283"/>
                      <a:pt x="1070" y="436"/>
                    </a:cubicBezTo>
                    <a:cubicBezTo>
                      <a:pt x="892" y="680"/>
                      <a:pt x="656" y="867"/>
                      <a:pt x="389" y="972"/>
                    </a:cubicBezTo>
                    <a:cubicBezTo>
                      <a:pt x="322" y="956"/>
                      <a:pt x="346" y="907"/>
                      <a:pt x="346" y="907"/>
                    </a:cubicBezTo>
                    <a:cubicBezTo>
                      <a:pt x="374" y="896"/>
                      <a:pt x="428" y="800"/>
                      <a:pt x="428" y="800"/>
                    </a:cubicBezTo>
                    <a:lnTo>
                      <a:pt x="428" y="800"/>
                    </a:lnTo>
                    <a:cubicBezTo>
                      <a:pt x="58" y="876"/>
                      <a:pt x="1" y="1024"/>
                      <a:pt x="12" y="1125"/>
                    </a:cubicBezTo>
                    <a:cubicBezTo>
                      <a:pt x="18" y="1187"/>
                      <a:pt x="66" y="1234"/>
                      <a:pt x="122" y="1235"/>
                    </a:cubicBezTo>
                    <a:cubicBezTo>
                      <a:pt x="178" y="1237"/>
                      <a:pt x="262" y="1238"/>
                      <a:pt x="354" y="1238"/>
                    </a:cubicBezTo>
                    <a:cubicBezTo>
                      <a:pt x="544" y="1238"/>
                      <a:pt x="767" y="1231"/>
                      <a:pt x="851" y="1199"/>
                    </a:cubicBezTo>
                    <a:cubicBezTo>
                      <a:pt x="1006" y="1138"/>
                      <a:pt x="1417" y="473"/>
                      <a:pt x="1433" y="338"/>
                    </a:cubicBezTo>
                    <a:cubicBezTo>
                      <a:pt x="1443" y="256"/>
                      <a:pt x="1397" y="105"/>
                      <a:pt x="13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9"/>
              <p:cNvSpPr/>
              <p:nvPr/>
            </p:nvSpPr>
            <p:spPr>
              <a:xfrm>
                <a:off x="3118018" y="4780535"/>
                <a:ext cx="18695" cy="93675"/>
              </a:xfrm>
              <a:custGeom>
                <a:avLst/>
                <a:gdLst/>
                <a:ahLst/>
                <a:cxnLst/>
                <a:rect l="l" t="t" r="r" b="b"/>
                <a:pathLst>
                  <a:path w="188" h="942" extrusionOk="0">
                    <a:moveTo>
                      <a:pt x="1" y="0"/>
                    </a:moveTo>
                    <a:lnTo>
                      <a:pt x="33" y="941"/>
                    </a:lnTo>
                    <a:lnTo>
                      <a:pt x="154" y="941"/>
                    </a:lnTo>
                    <a:lnTo>
                      <a:pt x="187" y="41"/>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9"/>
              <p:cNvSpPr/>
              <p:nvPr/>
            </p:nvSpPr>
            <p:spPr>
              <a:xfrm>
                <a:off x="3085699" y="4142413"/>
                <a:ext cx="187051" cy="707434"/>
              </a:xfrm>
              <a:custGeom>
                <a:avLst/>
                <a:gdLst/>
                <a:ahLst/>
                <a:cxnLst/>
                <a:rect l="l" t="t" r="r" b="b"/>
                <a:pathLst>
                  <a:path w="1881" h="7114" extrusionOk="0">
                    <a:moveTo>
                      <a:pt x="1044" y="1"/>
                    </a:moveTo>
                    <a:cubicBezTo>
                      <a:pt x="963" y="3"/>
                      <a:pt x="883" y="6"/>
                      <a:pt x="809" y="8"/>
                    </a:cubicBezTo>
                    <a:cubicBezTo>
                      <a:pt x="564" y="16"/>
                      <a:pt x="320" y="31"/>
                      <a:pt x="78" y="43"/>
                    </a:cubicBezTo>
                    <a:cubicBezTo>
                      <a:pt x="158" y="1084"/>
                      <a:pt x="315" y="1872"/>
                      <a:pt x="315" y="1872"/>
                    </a:cubicBezTo>
                    <a:cubicBezTo>
                      <a:pt x="0" y="4142"/>
                      <a:pt x="241" y="5520"/>
                      <a:pt x="391" y="6095"/>
                    </a:cubicBezTo>
                    <a:cubicBezTo>
                      <a:pt x="390" y="6111"/>
                      <a:pt x="390" y="6127"/>
                      <a:pt x="389" y="6142"/>
                    </a:cubicBezTo>
                    <a:cubicBezTo>
                      <a:pt x="386" y="6253"/>
                      <a:pt x="417" y="6362"/>
                      <a:pt x="476" y="6452"/>
                    </a:cubicBezTo>
                    <a:cubicBezTo>
                      <a:pt x="616" y="6666"/>
                      <a:pt x="896" y="7085"/>
                      <a:pt x="956" y="7102"/>
                    </a:cubicBezTo>
                    <a:cubicBezTo>
                      <a:pt x="984" y="7110"/>
                      <a:pt x="1049" y="7113"/>
                      <a:pt x="1122" y="7113"/>
                    </a:cubicBezTo>
                    <a:cubicBezTo>
                      <a:pt x="1199" y="7113"/>
                      <a:pt x="1285" y="7110"/>
                      <a:pt x="1348" y="7107"/>
                    </a:cubicBezTo>
                    <a:cubicBezTo>
                      <a:pt x="1374" y="7106"/>
                      <a:pt x="1384" y="7067"/>
                      <a:pt x="1363" y="7046"/>
                    </a:cubicBezTo>
                    <a:cubicBezTo>
                      <a:pt x="1275" y="6957"/>
                      <a:pt x="1209" y="6801"/>
                      <a:pt x="1158" y="6630"/>
                    </a:cubicBezTo>
                    <a:lnTo>
                      <a:pt x="1880" y="5"/>
                    </a:lnTo>
                    <a:lnTo>
                      <a:pt x="1880" y="5"/>
                    </a:lnTo>
                    <a:cubicBezTo>
                      <a:pt x="1769" y="7"/>
                      <a:pt x="1658" y="9"/>
                      <a:pt x="1546" y="9"/>
                    </a:cubicBezTo>
                    <a:cubicBezTo>
                      <a:pt x="1487" y="9"/>
                      <a:pt x="1429" y="8"/>
                      <a:pt x="1369" y="7"/>
                    </a:cubicBezTo>
                    <a:cubicBezTo>
                      <a:pt x="1261" y="6"/>
                      <a:pt x="1153" y="3"/>
                      <a:pt x="1044" y="1"/>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9"/>
              <p:cNvSpPr/>
              <p:nvPr/>
            </p:nvSpPr>
            <p:spPr>
              <a:xfrm>
                <a:off x="3112151" y="4753189"/>
                <a:ext cx="143694" cy="123209"/>
              </a:xfrm>
              <a:custGeom>
                <a:avLst/>
                <a:gdLst/>
                <a:ahLst/>
                <a:cxnLst/>
                <a:rect l="l" t="t" r="r" b="b"/>
                <a:pathLst>
                  <a:path w="1445" h="1239" extrusionOk="0">
                    <a:moveTo>
                      <a:pt x="86" y="0"/>
                    </a:moveTo>
                    <a:cubicBezTo>
                      <a:pt x="47" y="105"/>
                      <a:pt x="1" y="256"/>
                      <a:pt x="11" y="338"/>
                    </a:cubicBezTo>
                    <a:cubicBezTo>
                      <a:pt x="29" y="473"/>
                      <a:pt x="439" y="1138"/>
                      <a:pt x="594" y="1199"/>
                    </a:cubicBezTo>
                    <a:cubicBezTo>
                      <a:pt x="678" y="1231"/>
                      <a:pt x="901" y="1238"/>
                      <a:pt x="1090" y="1238"/>
                    </a:cubicBezTo>
                    <a:cubicBezTo>
                      <a:pt x="1182" y="1238"/>
                      <a:pt x="1266" y="1237"/>
                      <a:pt x="1322" y="1235"/>
                    </a:cubicBezTo>
                    <a:cubicBezTo>
                      <a:pt x="1378" y="1234"/>
                      <a:pt x="1426" y="1187"/>
                      <a:pt x="1433" y="1125"/>
                    </a:cubicBezTo>
                    <a:cubicBezTo>
                      <a:pt x="1444" y="1024"/>
                      <a:pt x="1387" y="876"/>
                      <a:pt x="1016" y="800"/>
                    </a:cubicBezTo>
                    <a:lnTo>
                      <a:pt x="1016" y="800"/>
                    </a:lnTo>
                    <a:cubicBezTo>
                      <a:pt x="1016" y="800"/>
                      <a:pt x="1071" y="896"/>
                      <a:pt x="1098" y="907"/>
                    </a:cubicBezTo>
                    <a:cubicBezTo>
                      <a:pt x="1098" y="907"/>
                      <a:pt x="1123" y="956"/>
                      <a:pt x="1056" y="972"/>
                    </a:cubicBezTo>
                    <a:cubicBezTo>
                      <a:pt x="788" y="867"/>
                      <a:pt x="553" y="680"/>
                      <a:pt x="374" y="436"/>
                    </a:cubicBezTo>
                    <a:cubicBezTo>
                      <a:pt x="264" y="283"/>
                      <a:pt x="148" y="117"/>
                      <a:pt x="146" y="70"/>
                    </a:cubicBezTo>
                    <a:cubicBezTo>
                      <a:pt x="145" y="44"/>
                      <a:pt x="144" y="22"/>
                      <a:pt x="1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9"/>
              <p:cNvSpPr/>
              <p:nvPr/>
            </p:nvSpPr>
            <p:spPr>
              <a:xfrm>
                <a:off x="3113046" y="4780535"/>
                <a:ext cx="18695" cy="93675"/>
              </a:xfrm>
              <a:custGeom>
                <a:avLst/>
                <a:gdLst/>
                <a:ahLst/>
                <a:cxnLst/>
                <a:rect l="l" t="t" r="r" b="b"/>
                <a:pathLst>
                  <a:path w="188" h="942" extrusionOk="0">
                    <a:moveTo>
                      <a:pt x="187" y="0"/>
                    </a:moveTo>
                    <a:lnTo>
                      <a:pt x="1" y="41"/>
                    </a:lnTo>
                    <a:lnTo>
                      <a:pt x="33" y="941"/>
                    </a:lnTo>
                    <a:lnTo>
                      <a:pt x="155" y="941"/>
                    </a:lnTo>
                    <a:lnTo>
                      <a:pt x="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9"/>
              <p:cNvSpPr/>
              <p:nvPr/>
            </p:nvSpPr>
            <p:spPr>
              <a:xfrm>
                <a:off x="3123885" y="4231215"/>
                <a:ext cx="8453" cy="513422"/>
              </a:xfrm>
              <a:custGeom>
                <a:avLst/>
                <a:gdLst/>
                <a:ahLst/>
                <a:cxnLst/>
                <a:rect l="l" t="t" r="r" b="b"/>
                <a:pathLst>
                  <a:path w="85" h="5163" extrusionOk="0">
                    <a:moveTo>
                      <a:pt x="72" y="0"/>
                    </a:moveTo>
                    <a:cubicBezTo>
                      <a:pt x="62" y="214"/>
                      <a:pt x="56" y="429"/>
                      <a:pt x="47" y="645"/>
                    </a:cubicBezTo>
                    <a:lnTo>
                      <a:pt x="31" y="1291"/>
                    </a:lnTo>
                    <a:cubicBezTo>
                      <a:pt x="19" y="1721"/>
                      <a:pt x="15" y="2151"/>
                      <a:pt x="7" y="2581"/>
                    </a:cubicBezTo>
                    <a:cubicBezTo>
                      <a:pt x="6" y="3011"/>
                      <a:pt x="1" y="3442"/>
                      <a:pt x="1" y="3872"/>
                    </a:cubicBezTo>
                    <a:lnTo>
                      <a:pt x="4" y="4517"/>
                    </a:lnTo>
                    <a:cubicBezTo>
                      <a:pt x="6" y="4732"/>
                      <a:pt x="7" y="4947"/>
                      <a:pt x="12" y="5162"/>
                    </a:cubicBezTo>
                    <a:cubicBezTo>
                      <a:pt x="22" y="4947"/>
                      <a:pt x="29" y="4732"/>
                      <a:pt x="37" y="4517"/>
                    </a:cubicBezTo>
                    <a:lnTo>
                      <a:pt x="54" y="3872"/>
                    </a:lnTo>
                    <a:cubicBezTo>
                      <a:pt x="64" y="3442"/>
                      <a:pt x="69" y="3011"/>
                      <a:pt x="77" y="2581"/>
                    </a:cubicBezTo>
                    <a:cubicBezTo>
                      <a:pt x="78" y="2151"/>
                      <a:pt x="85" y="1721"/>
                      <a:pt x="84" y="1291"/>
                    </a:cubicBezTo>
                    <a:lnTo>
                      <a:pt x="82" y="645"/>
                    </a:lnTo>
                    <a:cubicBezTo>
                      <a:pt x="78" y="430"/>
                      <a:pt x="77" y="216"/>
                      <a:pt x="72"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9"/>
              <p:cNvSpPr/>
              <p:nvPr/>
            </p:nvSpPr>
            <p:spPr>
              <a:xfrm>
                <a:off x="2945485" y="3660216"/>
                <a:ext cx="355905" cy="569308"/>
              </a:xfrm>
              <a:custGeom>
                <a:avLst/>
                <a:gdLst/>
                <a:ahLst/>
                <a:cxnLst/>
                <a:rect l="l" t="t" r="r" b="b"/>
                <a:pathLst>
                  <a:path w="3579" h="5725" extrusionOk="0">
                    <a:moveTo>
                      <a:pt x="2995" y="1"/>
                    </a:moveTo>
                    <a:lnTo>
                      <a:pt x="609" y="14"/>
                    </a:lnTo>
                    <a:cubicBezTo>
                      <a:pt x="609" y="14"/>
                      <a:pt x="0" y="1207"/>
                      <a:pt x="38" y="1803"/>
                    </a:cubicBezTo>
                    <a:cubicBezTo>
                      <a:pt x="75" y="2399"/>
                      <a:pt x="368" y="5725"/>
                      <a:pt x="368" y="5725"/>
                    </a:cubicBezTo>
                    <a:lnTo>
                      <a:pt x="3261" y="5725"/>
                    </a:lnTo>
                    <a:cubicBezTo>
                      <a:pt x="3261" y="5725"/>
                      <a:pt x="3579" y="1817"/>
                      <a:pt x="3579" y="1498"/>
                    </a:cubicBezTo>
                    <a:cubicBezTo>
                      <a:pt x="3579" y="1181"/>
                      <a:pt x="2995" y="1"/>
                      <a:pt x="2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9"/>
              <p:cNvSpPr/>
              <p:nvPr/>
            </p:nvSpPr>
            <p:spPr>
              <a:xfrm>
                <a:off x="3120703" y="3994741"/>
                <a:ext cx="41567" cy="68019"/>
              </a:xfrm>
              <a:custGeom>
                <a:avLst/>
                <a:gdLst/>
                <a:ahLst/>
                <a:cxnLst/>
                <a:rect l="l" t="t" r="r" b="b"/>
                <a:pathLst>
                  <a:path w="418" h="684" extrusionOk="0">
                    <a:moveTo>
                      <a:pt x="1" y="0"/>
                    </a:moveTo>
                    <a:lnTo>
                      <a:pt x="1" y="0"/>
                    </a:lnTo>
                    <a:cubicBezTo>
                      <a:pt x="7" y="70"/>
                      <a:pt x="25" y="136"/>
                      <a:pt x="48" y="200"/>
                    </a:cubicBezTo>
                    <a:cubicBezTo>
                      <a:pt x="72" y="265"/>
                      <a:pt x="103" y="326"/>
                      <a:pt x="137" y="386"/>
                    </a:cubicBezTo>
                    <a:cubicBezTo>
                      <a:pt x="174" y="444"/>
                      <a:pt x="215" y="500"/>
                      <a:pt x="262" y="550"/>
                    </a:cubicBezTo>
                    <a:cubicBezTo>
                      <a:pt x="307" y="600"/>
                      <a:pt x="359" y="646"/>
                      <a:pt x="417" y="683"/>
                    </a:cubicBezTo>
                    <a:cubicBezTo>
                      <a:pt x="380" y="626"/>
                      <a:pt x="343" y="572"/>
                      <a:pt x="305" y="516"/>
                    </a:cubicBezTo>
                    <a:cubicBezTo>
                      <a:pt x="267" y="460"/>
                      <a:pt x="231" y="407"/>
                      <a:pt x="198" y="350"/>
                    </a:cubicBezTo>
                    <a:cubicBezTo>
                      <a:pt x="162" y="294"/>
                      <a:pt x="130" y="237"/>
                      <a:pt x="98" y="179"/>
                    </a:cubicBezTo>
                    <a:cubicBezTo>
                      <a:pt x="65" y="119"/>
                      <a:pt x="34" y="60"/>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9"/>
              <p:cNvSpPr/>
              <p:nvPr/>
            </p:nvSpPr>
            <p:spPr>
              <a:xfrm>
                <a:off x="3109863" y="4018209"/>
                <a:ext cx="65632" cy="135739"/>
              </a:xfrm>
              <a:custGeom>
                <a:avLst/>
                <a:gdLst/>
                <a:ahLst/>
                <a:cxnLst/>
                <a:rect l="l" t="t" r="r" b="b"/>
                <a:pathLst>
                  <a:path w="660" h="1365" extrusionOk="0">
                    <a:moveTo>
                      <a:pt x="1" y="1"/>
                    </a:moveTo>
                    <a:lnTo>
                      <a:pt x="1" y="1"/>
                    </a:lnTo>
                    <a:cubicBezTo>
                      <a:pt x="16" y="257"/>
                      <a:pt x="90" y="511"/>
                      <a:pt x="203" y="744"/>
                    </a:cubicBezTo>
                    <a:cubicBezTo>
                      <a:pt x="315" y="977"/>
                      <a:pt x="468" y="1193"/>
                      <a:pt x="660" y="1365"/>
                    </a:cubicBezTo>
                    <a:cubicBezTo>
                      <a:pt x="510" y="1156"/>
                      <a:pt x="374" y="943"/>
                      <a:pt x="265" y="715"/>
                    </a:cubicBezTo>
                    <a:cubicBezTo>
                      <a:pt x="155" y="487"/>
                      <a:pt x="70" y="248"/>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9"/>
              <p:cNvSpPr/>
              <p:nvPr/>
            </p:nvSpPr>
            <p:spPr>
              <a:xfrm>
                <a:off x="2975318" y="3211134"/>
                <a:ext cx="296239" cy="406123"/>
              </a:xfrm>
              <a:custGeom>
                <a:avLst/>
                <a:gdLst/>
                <a:ahLst/>
                <a:cxnLst/>
                <a:rect l="l" t="t" r="r" b="b"/>
                <a:pathLst>
                  <a:path w="2979" h="4084" extrusionOk="0">
                    <a:moveTo>
                      <a:pt x="1086" y="0"/>
                    </a:moveTo>
                    <a:lnTo>
                      <a:pt x="1086" y="1117"/>
                    </a:lnTo>
                    <a:cubicBezTo>
                      <a:pt x="871" y="1134"/>
                      <a:pt x="691" y="1163"/>
                      <a:pt x="561" y="1191"/>
                    </a:cubicBezTo>
                    <a:cubicBezTo>
                      <a:pt x="401" y="1224"/>
                      <a:pt x="270" y="1338"/>
                      <a:pt x="217" y="1493"/>
                    </a:cubicBezTo>
                    <a:cubicBezTo>
                      <a:pt x="1" y="2125"/>
                      <a:pt x="258" y="2774"/>
                      <a:pt x="258" y="2774"/>
                    </a:cubicBezTo>
                    <a:lnTo>
                      <a:pt x="634" y="4083"/>
                    </a:lnTo>
                    <a:lnTo>
                      <a:pt x="2345" y="4083"/>
                    </a:lnTo>
                    <a:lnTo>
                      <a:pt x="2721" y="2774"/>
                    </a:lnTo>
                    <a:cubicBezTo>
                      <a:pt x="2721" y="2774"/>
                      <a:pt x="2978" y="2125"/>
                      <a:pt x="2762" y="1493"/>
                    </a:cubicBezTo>
                    <a:cubicBezTo>
                      <a:pt x="2709" y="1338"/>
                      <a:pt x="2578" y="1224"/>
                      <a:pt x="2418" y="1191"/>
                    </a:cubicBezTo>
                    <a:cubicBezTo>
                      <a:pt x="2289" y="1163"/>
                      <a:pt x="2109" y="1134"/>
                      <a:pt x="1893" y="1117"/>
                    </a:cubicBezTo>
                    <a:lnTo>
                      <a:pt x="1893" y="0"/>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9"/>
              <p:cNvSpPr/>
              <p:nvPr/>
            </p:nvSpPr>
            <p:spPr>
              <a:xfrm>
                <a:off x="3083611" y="3270004"/>
                <a:ext cx="80051" cy="25855"/>
              </a:xfrm>
              <a:custGeom>
                <a:avLst/>
                <a:gdLst/>
                <a:ahLst/>
                <a:cxnLst/>
                <a:rect l="l" t="t" r="r" b="b"/>
                <a:pathLst>
                  <a:path w="805" h="260" extrusionOk="0">
                    <a:moveTo>
                      <a:pt x="805" y="0"/>
                    </a:moveTo>
                    <a:cubicBezTo>
                      <a:pt x="644" y="118"/>
                      <a:pt x="495" y="126"/>
                      <a:pt x="451" y="126"/>
                    </a:cubicBezTo>
                    <a:cubicBezTo>
                      <a:pt x="444" y="126"/>
                      <a:pt x="440" y="125"/>
                      <a:pt x="438" y="125"/>
                    </a:cubicBezTo>
                    <a:cubicBezTo>
                      <a:pt x="438" y="125"/>
                      <a:pt x="438" y="125"/>
                      <a:pt x="438" y="125"/>
                    </a:cubicBezTo>
                    <a:lnTo>
                      <a:pt x="367" y="125"/>
                    </a:lnTo>
                    <a:cubicBezTo>
                      <a:pt x="367" y="125"/>
                      <a:pt x="361" y="126"/>
                      <a:pt x="349" y="126"/>
                    </a:cubicBezTo>
                    <a:cubicBezTo>
                      <a:pt x="300" y="126"/>
                      <a:pt x="156" y="115"/>
                      <a:pt x="0" y="1"/>
                    </a:cubicBezTo>
                    <a:lnTo>
                      <a:pt x="0" y="135"/>
                    </a:lnTo>
                    <a:cubicBezTo>
                      <a:pt x="156" y="249"/>
                      <a:pt x="300" y="260"/>
                      <a:pt x="349" y="260"/>
                    </a:cubicBezTo>
                    <a:cubicBezTo>
                      <a:pt x="361" y="260"/>
                      <a:pt x="367" y="259"/>
                      <a:pt x="367" y="259"/>
                    </a:cubicBezTo>
                    <a:lnTo>
                      <a:pt x="438" y="259"/>
                    </a:lnTo>
                    <a:cubicBezTo>
                      <a:pt x="438" y="259"/>
                      <a:pt x="444" y="260"/>
                      <a:pt x="456" y="260"/>
                    </a:cubicBezTo>
                    <a:cubicBezTo>
                      <a:pt x="505" y="260"/>
                      <a:pt x="650" y="249"/>
                      <a:pt x="805" y="135"/>
                    </a:cubicBezTo>
                    <a:lnTo>
                      <a:pt x="805" y="0"/>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9"/>
              <p:cNvSpPr/>
              <p:nvPr/>
            </p:nvSpPr>
            <p:spPr>
              <a:xfrm>
                <a:off x="2979892" y="3319725"/>
                <a:ext cx="280726" cy="348049"/>
              </a:xfrm>
              <a:custGeom>
                <a:avLst/>
                <a:gdLst/>
                <a:ahLst/>
                <a:cxnLst/>
                <a:rect l="l" t="t" r="r" b="b"/>
                <a:pathLst>
                  <a:path w="2823" h="3500" extrusionOk="0">
                    <a:moveTo>
                      <a:pt x="1821" y="1"/>
                    </a:moveTo>
                    <a:lnTo>
                      <a:pt x="1436" y="520"/>
                    </a:lnTo>
                    <a:lnTo>
                      <a:pt x="1029" y="33"/>
                    </a:lnTo>
                    <a:cubicBezTo>
                      <a:pt x="1029" y="33"/>
                      <a:pt x="1024" y="37"/>
                      <a:pt x="1008" y="37"/>
                    </a:cubicBezTo>
                    <a:cubicBezTo>
                      <a:pt x="1006" y="37"/>
                      <a:pt x="1005" y="37"/>
                      <a:pt x="1003" y="37"/>
                    </a:cubicBezTo>
                    <a:cubicBezTo>
                      <a:pt x="987" y="118"/>
                      <a:pt x="940" y="182"/>
                      <a:pt x="842" y="219"/>
                    </a:cubicBezTo>
                    <a:cubicBezTo>
                      <a:pt x="659" y="289"/>
                      <a:pt x="484" y="338"/>
                      <a:pt x="291" y="376"/>
                    </a:cubicBezTo>
                    <a:cubicBezTo>
                      <a:pt x="227" y="389"/>
                      <a:pt x="166" y="406"/>
                      <a:pt x="104" y="424"/>
                    </a:cubicBezTo>
                    <a:cubicBezTo>
                      <a:pt x="1" y="837"/>
                      <a:pt x="42" y="1521"/>
                      <a:pt x="48" y="1552"/>
                    </a:cubicBezTo>
                    <a:cubicBezTo>
                      <a:pt x="58" y="1595"/>
                      <a:pt x="209" y="3499"/>
                      <a:pt x="209" y="3499"/>
                    </a:cubicBezTo>
                    <a:lnTo>
                      <a:pt x="2704" y="3499"/>
                    </a:lnTo>
                    <a:lnTo>
                      <a:pt x="2822" y="1426"/>
                    </a:lnTo>
                    <a:cubicBezTo>
                      <a:pt x="2822" y="1426"/>
                      <a:pt x="2730" y="232"/>
                      <a:pt x="2603" y="122"/>
                    </a:cubicBezTo>
                    <a:cubicBezTo>
                      <a:pt x="2476" y="12"/>
                      <a:pt x="1821" y="1"/>
                      <a:pt x="1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9"/>
              <p:cNvSpPr/>
              <p:nvPr/>
            </p:nvSpPr>
            <p:spPr>
              <a:xfrm>
                <a:off x="3163861" y="3318432"/>
                <a:ext cx="199382" cy="729510"/>
              </a:xfrm>
              <a:custGeom>
                <a:avLst/>
                <a:gdLst/>
                <a:ahLst/>
                <a:cxnLst/>
                <a:rect l="l" t="t" r="r" b="b"/>
                <a:pathLst>
                  <a:path w="2005" h="7336" extrusionOk="0">
                    <a:moveTo>
                      <a:pt x="1" y="0"/>
                    </a:moveTo>
                    <a:lnTo>
                      <a:pt x="1" y="6713"/>
                    </a:lnTo>
                    <a:lnTo>
                      <a:pt x="1269" y="7335"/>
                    </a:lnTo>
                    <a:lnTo>
                      <a:pt x="1454" y="4840"/>
                    </a:lnTo>
                    <a:cubicBezTo>
                      <a:pt x="1466" y="4678"/>
                      <a:pt x="1452" y="4515"/>
                      <a:pt x="1409" y="4358"/>
                    </a:cubicBezTo>
                    <a:lnTo>
                      <a:pt x="1041" y="2971"/>
                    </a:lnTo>
                    <a:lnTo>
                      <a:pt x="1025" y="2126"/>
                    </a:lnTo>
                    <a:lnTo>
                      <a:pt x="1901" y="2807"/>
                    </a:lnTo>
                    <a:lnTo>
                      <a:pt x="1927" y="2828"/>
                    </a:lnTo>
                    <a:cubicBezTo>
                      <a:pt x="2005" y="1869"/>
                      <a:pt x="1573" y="1006"/>
                      <a:pt x="1438" y="736"/>
                    </a:cubicBezTo>
                    <a:cubicBezTo>
                      <a:pt x="1303" y="466"/>
                      <a:pt x="991" y="216"/>
                      <a:pt x="991" y="216"/>
                    </a:cubicBezTo>
                    <a:lnTo>
                      <a:pt x="799" y="130"/>
                    </a:lnTo>
                    <a:cubicBezTo>
                      <a:pt x="634" y="56"/>
                      <a:pt x="457" y="16"/>
                      <a:pt x="277" y="1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9"/>
              <p:cNvSpPr/>
              <p:nvPr/>
            </p:nvSpPr>
            <p:spPr>
              <a:xfrm>
                <a:off x="3253657" y="3516820"/>
                <a:ext cx="58373" cy="22872"/>
              </a:xfrm>
              <a:custGeom>
                <a:avLst/>
                <a:gdLst/>
                <a:ahLst/>
                <a:cxnLst/>
                <a:rect l="l" t="t" r="r" b="b"/>
                <a:pathLst>
                  <a:path w="587" h="230" extrusionOk="0">
                    <a:moveTo>
                      <a:pt x="170" y="1"/>
                    </a:moveTo>
                    <a:cubicBezTo>
                      <a:pt x="123" y="1"/>
                      <a:pt x="77" y="4"/>
                      <a:pt x="31" y="8"/>
                    </a:cubicBezTo>
                    <a:cubicBezTo>
                      <a:pt x="19" y="10"/>
                      <a:pt x="11" y="15"/>
                      <a:pt x="7" y="26"/>
                    </a:cubicBezTo>
                    <a:cubicBezTo>
                      <a:pt x="1" y="40"/>
                      <a:pt x="7" y="56"/>
                      <a:pt x="21" y="62"/>
                    </a:cubicBezTo>
                    <a:lnTo>
                      <a:pt x="26" y="63"/>
                    </a:lnTo>
                    <a:cubicBezTo>
                      <a:pt x="70" y="83"/>
                      <a:pt x="116" y="100"/>
                      <a:pt x="161" y="118"/>
                    </a:cubicBezTo>
                    <a:cubicBezTo>
                      <a:pt x="207" y="134"/>
                      <a:pt x="253" y="149"/>
                      <a:pt x="300" y="164"/>
                    </a:cubicBezTo>
                    <a:cubicBezTo>
                      <a:pt x="394" y="192"/>
                      <a:pt x="488" y="217"/>
                      <a:pt x="586" y="230"/>
                    </a:cubicBezTo>
                    <a:cubicBezTo>
                      <a:pt x="500" y="178"/>
                      <a:pt x="412" y="139"/>
                      <a:pt x="322" y="104"/>
                    </a:cubicBezTo>
                    <a:cubicBezTo>
                      <a:pt x="276" y="87"/>
                      <a:pt x="231" y="69"/>
                      <a:pt x="184" y="54"/>
                    </a:cubicBezTo>
                    <a:cubicBezTo>
                      <a:pt x="170" y="49"/>
                      <a:pt x="155" y="44"/>
                      <a:pt x="140" y="39"/>
                    </a:cubicBezTo>
                    <a:lnTo>
                      <a:pt x="140" y="39"/>
                    </a:lnTo>
                    <a:cubicBezTo>
                      <a:pt x="176" y="29"/>
                      <a:pt x="211" y="18"/>
                      <a:pt x="246" y="4"/>
                    </a:cubicBezTo>
                    <a:cubicBezTo>
                      <a:pt x="221" y="2"/>
                      <a:pt x="195" y="1"/>
                      <a:pt x="17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9"/>
              <p:cNvSpPr/>
              <p:nvPr/>
            </p:nvSpPr>
            <p:spPr>
              <a:xfrm>
                <a:off x="3247492" y="3416781"/>
                <a:ext cx="8453" cy="90990"/>
              </a:xfrm>
              <a:custGeom>
                <a:avLst/>
                <a:gdLst/>
                <a:ahLst/>
                <a:cxnLst/>
                <a:rect l="l" t="t" r="r" b="b"/>
                <a:pathLst>
                  <a:path w="85" h="915" extrusionOk="0">
                    <a:moveTo>
                      <a:pt x="13" y="0"/>
                    </a:moveTo>
                    <a:cubicBezTo>
                      <a:pt x="5" y="78"/>
                      <a:pt x="2" y="155"/>
                      <a:pt x="2" y="230"/>
                    </a:cubicBezTo>
                    <a:cubicBezTo>
                      <a:pt x="1" y="307"/>
                      <a:pt x="5" y="384"/>
                      <a:pt x="8" y="460"/>
                    </a:cubicBezTo>
                    <a:cubicBezTo>
                      <a:pt x="13" y="536"/>
                      <a:pt x="20" y="613"/>
                      <a:pt x="31" y="688"/>
                    </a:cubicBezTo>
                    <a:cubicBezTo>
                      <a:pt x="39" y="764"/>
                      <a:pt x="52" y="840"/>
                      <a:pt x="72" y="914"/>
                    </a:cubicBezTo>
                    <a:cubicBezTo>
                      <a:pt x="82" y="837"/>
                      <a:pt x="85" y="761"/>
                      <a:pt x="85" y="684"/>
                    </a:cubicBezTo>
                    <a:cubicBezTo>
                      <a:pt x="85" y="608"/>
                      <a:pt x="80" y="531"/>
                      <a:pt x="77" y="455"/>
                    </a:cubicBezTo>
                    <a:cubicBezTo>
                      <a:pt x="72" y="378"/>
                      <a:pt x="65" y="302"/>
                      <a:pt x="54" y="227"/>
                    </a:cubicBezTo>
                    <a:cubicBezTo>
                      <a:pt x="46" y="150"/>
                      <a:pt x="33" y="75"/>
                      <a:pt x="1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9"/>
              <p:cNvSpPr/>
              <p:nvPr/>
            </p:nvSpPr>
            <p:spPr>
              <a:xfrm>
                <a:off x="3204234" y="3811070"/>
                <a:ext cx="68118" cy="129275"/>
              </a:xfrm>
              <a:custGeom>
                <a:avLst/>
                <a:gdLst/>
                <a:ahLst/>
                <a:cxnLst/>
                <a:rect l="l" t="t" r="r" b="b"/>
                <a:pathLst>
                  <a:path w="685" h="1300" extrusionOk="0">
                    <a:moveTo>
                      <a:pt x="653" y="21"/>
                    </a:moveTo>
                    <a:lnTo>
                      <a:pt x="653" y="21"/>
                    </a:lnTo>
                    <a:cubicBezTo>
                      <a:pt x="645" y="265"/>
                      <a:pt x="635" y="503"/>
                      <a:pt x="631" y="733"/>
                    </a:cubicBezTo>
                    <a:lnTo>
                      <a:pt x="627" y="908"/>
                    </a:lnTo>
                    <a:cubicBezTo>
                      <a:pt x="627" y="968"/>
                      <a:pt x="622" y="1020"/>
                      <a:pt x="598" y="1069"/>
                    </a:cubicBezTo>
                    <a:cubicBezTo>
                      <a:pt x="554" y="1166"/>
                      <a:pt x="452" y="1230"/>
                      <a:pt x="346" y="1230"/>
                    </a:cubicBezTo>
                    <a:cubicBezTo>
                      <a:pt x="345" y="1230"/>
                      <a:pt x="344" y="1230"/>
                      <a:pt x="343" y="1230"/>
                    </a:cubicBezTo>
                    <a:cubicBezTo>
                      <a:pt x="235" y="1230"/>
                      <a:pt x="135" y="1164"/>
                      <a:pt x="92" y="1068"/>
                    </a:cubicBezTo>
                    <a:cubicBezTo>
                      <a:pt x="82" y="1044"/>
                      <a:pt x="73" y="1018"/>
                      <a:pt x="70" y="992"/>
                    </a:cubicBezTo>
                    <a:cubicBezTo>
                      <a:pt x="68" y="980"/>
                      <a:pt x="69" y="965"/>
                      <a:pt x="68" y="952"/>
                    </a:cubicBezTo>
                    <a:lnTo>
                      <a:pt x="68" y="908"/>
                    </a:lnTo>
                    <a:lnTo>
                      <a:pt x="67" y="731"/>
                    </a:lnTo>
                    <a:lnTo>
                      <a:pt x="62" y="375"/>
                    </a:lnTo>
                    <a:lnTo>
                      <a:pt x="55" y="41"/>
                    </a:lnTo>
                    <a:lnTo>
                      <a:pt x="55" y="41"/>
                    </a:lnTo>
                    <a:cubicBezTo>
                      <a:pt x="149" y="39"/>
                      <a:pt x="242" y="37"/>
                      <a:pt x="338" y="32"/>
                    </a:cubicBezTo>
                    <a:lnTo>
                      <a:pt x="653" y="21"/>
                    </a:lnTo>
                    <a:close/>
                    <a:moveTo>
                      <a:pt x="33" y="0"/>
                    </a:moveTo>
                    <a:cubicBezTo>
                      <a:pt x="23" y="0"/>
                      <a:pt x="13" y="9"/>
                      <a:pt x="13" y="21"/>
                    </a:cubicBezTo>
                    <a:lnTo>
                      <a:pt x="13" y="22"/>
                    </a:lnTo>
                    <a:lnTo>
                      <a:pt x="5" y="377"/>
                    </a:lnTo>
                    <a:lnTo>
                      <a:pt x="1" y="732"/>
                    </a:lnTo>
                    <a:lnTo>
                      <a:pt x="0" y="909"/>
                    </a:lnTo>
                    <a:lnTo>
                      <a:pt x="0" y="954"/>
                    </a:lnTo>
                    <a:cubicBezTo>
                      <a:pt x="1" y="970"/>
                      <a:pt x="1" y="987"/>
                      <a:pt x="4" y="1002"/>
                    </a:cubicBezTo>
                    <a:cubicBezTo>
                      <a:pt x="7" y="1036"/>
                      <a:pt x="18" y="1068"/>
                      <a:pt x="31" y="1098"/>
                    </a:cubicBezTo>
                    <a:cubicBezTo>
                      <a:pt x="83" y="1218"/>
                      <a:pt x="211" y="1300"/>
                      <a:pt x="342" y="1300"/>
                    </a:cubicBezTo>
                    <a:cubicBezTo>
                      <a:pt x="343" y="1300"/>
                      <a:pt x="344" y="1300"/>
                      <a:pt x="344" y="1300"/>
                    </a:cubicBezTo>
                    <a:cubicBezTo>
                      <a:pt x="345" y="1300"/>
                      <a:pt x="346" y="1300"/>
                      <a:pt x="347" y="1300"/>
                    </a:cubicBezTo>
                    <a:cubicBezTo>
                      <a:pt x="479" y="1300"/>
                      <a:pt x="604" y="1216"/>
                      <a:pt x="654" y="1096"/>
                    </a:cubicBezTo>
                    <a:cubicBezTo>
                      <a:pt x="668" y="1067"/>
                      <a:pt x="678" y="1036"/>
                      <a:pt x="680" y="1002"/>
                    </a:cubicBezTo>
                    <a:cubicBezTo>
                      <a:pt x="684" y="970"/>
                      <a:pt x="681" y="939"/>
                      <a:pt x="681" y="909"/>
                    </a:cubicBezTo>
                    <a:lnTo>
                      <a:pt x="676" y="728"/>
                    </a:lnTo>
                    <a:cubicBezTo>
                      <a:pt x="671" y="487"/>
                      <a:pt x="660" y="250"/>
                      <a:pt x="653" y="21"/>
                    </a:cubicBezTo>
                    <a:lnTo>
                      <a:pt x="348" y="9"/>
                    </a:lnTo>
                    <a:cubicBezTo>
                      <a:pt x="245" y="5"/>
                      <a:pt x="140" y="2"/>
                      <a:pt x="3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9"/>
              <p:cNvSpPr/>
              <p:nvPr/>
            </p:nvSpPr>
            <p:spPr>
              <a:xfrm>
                <a:off x="3222333" y="3325095"/>
                <a:ext cx="12132" cy="13524"/>
              </a:xfrm>
              <a:custGeom>
                <a:avLst/>
                <a:gdLst/>
                <a:ahLst/>
                <a:cxnLst/>
                <a:rect l="l" t="t" r="r" b="b"/>
                <a:pathLst>
                  <a:path w="122" h="136" extrusionOk="0">
                    <a:moveTo>
                      <a:pt x="117" y="0"/>
                    </a:moveTo>
                    <a:cubicBezTo>
                      <a:pt x="98" y="0"/>
                      <a:pt x="83" y="5"/>
                      <a:pt x="70" y="12"/>
                    </a:cubicBezTo>
                    <a:cubicBezTo>
                      <a:pt x="57" y="19"/>
                      <a:pt x="43" y="30"/>
                      <a:pt x="33" y="41"/>
                    </a:cubicBezTo>
                    <a:cubicBezTo>
                      <a:pt x="22" y="52"/>
                      <a:pt x="13" y="67"/>
                      <a:pt x="9" y="83"/>
                    </a:cubicBezTo>
                    <a:cubicBezTo>
                      <a:pt x="4" y="98"/>
                      <a:pt x="1" y="115"/>
                      <a:pt x="4" y="135"/>
                    </a:cubicBezTo>
                    <a:cubicBezTo>
                      <a:pt x="22" y="130"/>
                      <a:pt x="38" y="124"/>
                      <a:pt x="49" y="116"/>
                    </a:cubicBezTo>
                    <a:cubicBezTo>
                      <a:pt x="63" y="107"/>
                      <a:pt x="74" y="98"/>
                      <a:pt x="84" y="88"/>
                    </a:cubicBezTo>
                    <a:cubicBezTo>
                      <a:pt x="94" y="77"/>
                      <a:pt x="101" y="66"/>
                      <a:pt x="108" y="51"/>
                    </a:cubicBezTo>
                    <a:cubicBezTo>
                      <a:pt x="115" y="37"/>
                      <a:pt x="121" y="21"/>
                      <a:pt x="122" y="1"/>
                    </a:cubicBezTo>
                    <a:cubicBezTo>
                      <a:pt x="120" y="1"/>
                      <a:pt x="118" y="0"/>
                      <a:pt x="117"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9"/>
              <p:cNvSpPr/>
              <p:nvPr/>
            </p:nvSpPr>
            <p:spPr>
              <a:xfrm>
                <a:off x="3163960" y="3318432"/>
                <a:ext cx="70704" cy="376290"/>
              </a:xfrm>
              <a:custGeom>
                <a:avLst/>
                <a:gdLst/>
                <a:ahLst/>
                <a:cxnLst/>
                <a:rect l="l" t="t" r="r" b="b"/>
                <a:pathLst>
                  <a:path w="711" h="3784" extrusionOk="0">
                    <a:moveTo>
                      <a:pt x="1" y="0"/>
                    </a:moveTo>
                    <a:lnTo>
                      <a:pt x="1" y="3784"/>
                    </a:lnTo>
                    <a:lnTo>
                      <a:pt x="509" y="2488"/>
                    </a:lnTo>
                    <a:lnTo>
                      <a:pt x="230" y="1675"/>
                    </a:lnTo>
                    <a:cubicBezTo>
                      <a:pt x="230" y="1675"/>
                      <a:pt x="561" y="1346"/>
                      <a:pt x="635" y="1244"/>
                    </a:cubicBezTo>
                    <a:cubicBezTo>
                      <a:pt x="711" y="114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9"/>
              <p:cNvSpPr/>
              <p:nvPr/>
            </p:nvSpPr>
            <p:spPr>
              <a:xfrm>
                <a:off x="3115929" y="3316344"/>
                <a:ext cx="85421" cy="87808"/>
              </a:xfrm>
              <a:custGeom>
                <a:avLst/>
                <a:gdLst/>
                <a:ahLst/>
                <a:cxnLst/>
                <a:rect l="l" t="t" r="r" b="b"/>
                <a:pathLst>
                  <a:path w="859" h="883" extrusionOk="0">
                    <a:moveTo>
                      <a:pt x="433" y="1"/>
                    </a:moveTo>
                    <a:cubicBezTo>
                      <a:pt x="196" y="1"/>
                      <a:pt x="1" y="239"/>
                      <a:pt x="1" y="468"/>
                    </a:cubicBezTo>
                    <a:cubicBezTo>
                      <a:pt x="1" y="698"/>
                      <a:pt x="193" y="883"/>
                      <a:pt x="429" y="883"/>
                    </a:cubicBezTo>
                    <a:cubicBezTo>
                      <a:pt x="666" y="883"/>
                      <a:pt x="858" y="698"/>
                      <a:pt x="858" y="468"/>
                    </a:cubicBezTo>
                    <a:cubicBezTo>
                      <a:pt x="858" y="240"/>
                      <a:pt x="671" y="1"/>
                      <a:pt x="4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9"/>
              <p:cNvSpPr/>
              <p:nvPr/>
            </p:nvSpPr>
            <p:spPr>
              <a:xfrm>
                <a:off x="3110261" y="3372628"/>
                <a:ext cx="96658" cy="66428"/>
              </a:xfrm>
              <a:custGeom>
                <a:avLst/>
                <a:gdLst/>
                <a:ahLst/>
                <a:cxnLst/>
                <a:rect l="l" t="t" r="r" b="b"/>
                <a:pathLst>
                  <a:path w="972" h="668" extrusionOk="0">
                    <a:moveTo>
                      <a:pt x="1" y="0"/>
                    </a:moveTo>
                    <a:lnTo>
                      <a:pt x="64" y="667"/>
                    </a:lnTo>
                    <a:lnTo>
                      <a:pt x="908" y="667"/>
                    </a:lnTo>
                    <a:lnTo>
                      <a:pt x="9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9"/>
              <p:cNvSpPr/>
              <p:nvPr/>
            </p:nvSpPr>
            <p:spPr>
              <a:xfrm>
                <a:off x="3146160" y="3417477"/>
                <a:ext cx="22772" cy="78858"/>
              </a:xfrm>
              <a:custGeom>
                <a:avLst/>
                <a:gdLst/>
                <a:ahLst/>
                <a:cxnLst/>
                <a:rect l="l" t="t" r="r" b="b"/>
                <a:pathLst>
                  <a:path w="229" h="793" extrusionOk="0">
                    <a:moveTo>
                      <a:pt x="1" y="0"/>
                    </a:moveTo>
                    <a:lnTo>
                      <a:pt x="1" y="792"/>
                    </a:lnTo>
                    <a:lnTo>
                      <a:pt x="229" y="792"/>
                    </a:lnTo>
                    <a:lnTo>
                      <a:pt x="2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9"/>
              <p:cNvSpPr/>
              <p:nvPr/>
            </p:nvSpPr>
            <p:spPr>
              <a:xfrm>
                <a:off x="3112548" y="3448304"/>
                <a:ext cx="240551" cy="215691"/>
              </a:xfrm>
              <a:custGeom>
                <a:avLst/>
                <a:gdLst/>
                <a:ahLst/>
                <a:cxnLst/>
                <a:rect l="l" t="t" r="r" b="b"/>
                <a:pathLst>
                  <a:path w="2419" h="2169" extrusionOk="0">
                    <a:moveTo>
                      <a:pt x="338" y="0"/>
                    </a:moveTo>
                    <a:cubicBezTo>
                      <a:pt x="338" y="0"/>
                      <a:pt x="56" y="47"/>
                      <a:pt x="32" y="88"/>
                    </a:cubicBezTo>
                    <a:cubicBezTo>
                      <a:pt x="9" y="130"/>
                      <a:pt x="61" y="209"/>
                      <a:pt x="61" y="209"/>
                    </a:cubicBezTo>
                    <a:cubicBezTo>
                      <a:pt x="61" y="209"/>
                      <a:pt x="10" y="297"/>
                      <a:pt x="28" y="385"/>
                    </a:cubicBezTo>
                    <a:cubicBezTo>
                      <a:pt x="28" y="385"/>
                      <a:pt x="1" y="520"/>
                      <a:pt x="47" y="561"/>
                    </a:cubicBezTo>
                    <a:cubicBezTo>
                      <a:pt x="47" y="561"/>
                      <a:pt x="10" y="668"/>
                      <a:pt x="52" y="709"/>
                    </a:cubicBezTo>
                    <a:cubicBezTo>
                      <a:pt x="52" y="709"/>
                      <a:pt x="214" y="871"/>
                      <a:pt x="246" y="886"/>
                    </a:cubicBezTo>
                    <a:cubicBezTo>
                      <a:pt x="251" y="888"/>
                      <a:pt x="268" y="888"/>
                      <a:pt x="293" y="888"/>
                    </a:cubicBezTo>
                    <a:cubicBezTo>
                      <a:pt x="348" y="888"/>
                      <a:pt x="442" y="884"/>
                      <a:pt x="535" y="879"/>
                    </a:cubicBezTo>
                    <a:cubicBezTo>
                      <a:pt x="582" y="951"/>
                      <a:pt x="1386" y="2169"/>
                      <a:pt x="1971" y="2169"/>
                    </a:cubicBezTo>
                    <a:cubicBezTo>
                      <a:pt x="2043" y="2169"/>
                      <a:pt x="2112" y="2150"/>
                      <a:pt x="2175" y="2109"/>
                    </a:cubicBezTo>
                    <a:cubicBezTo>
                      <a:pt x="2334" y="2005"/>
                      <a:pt x="2407" y="1780"/>
                      <a:pt x="2419" y="1498"/>
                    </a:cubicBezTo>
                    <a:lnTo>
                      <a:pt x="1352" y="674"/>
                    </a:lnTo>
                    <a:lnTo>
                      <a:pt x="1364" y="700"/>
                    </a:lnTo>
                    <a:lnTo>
                      <a:pt x="973" y="399"/>
                    </a:lnTo>
                    <a:lnTo>
                      <a:pt x="731" y="150"/>
                    </a:lnTo>
                    <a:cubicBezTo>
                      <a:pt x="731" y="150"/>
                      <a:pt x="639" y="28"/>
                      <a:pt x="566" y="11"/>
                    </a:cubicBezTo>
                    <a:cubicBezTo>
                      <a:pt x="566" y="11"/>
                      <a:pt x="518" y="104"/>
                      <a:pt x="338" y="119"/>
                    </a:cubicBezTo>
                    <a:lnTo>
                      <a:pt x="338" y="0"/>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9"/>
              <p:cNvSpPr/>
              <p:nvPr/>
            </p:nvSpPr>
            <p:spPr>
              <a:xfrm>
                <a:off x="2895068" y="3322012"/>
                <a:ext cx="188145" cy="729510"/>
              </a:xfrm>
              <a:custGeom>
                <a:avLst/>
                <a:gdLst/>
                <a:ahLst/>
                <a:cxnLst/>
                <a:rect l="l" t="t" r="r" b="b"/>
                <a:pathLst>
                  <a:path w="1892" h="7336" extrusionOk="0">
                    <a:moveTo>
                      <a:pt x="1891" y="1"/>
                    </a:moveTo>
                    <a:lnTo>
                      <a:pt x="1463" y="16"/>
                    </a:lnTo>
                    <a:cubicBezTo>
                      <a:pt x="1383" y="19"/>
                      <a:pt x="1306" y="37"/>
                      <a:pt x="1233" y="69"/>
                    </a:cubicBezTo>
                    <a:lnTo>
                      <a:pt x="1231" y="69"/>
                    </a:lnTo>
                    <a:cubicBezTo>
                      <a:pt x="1195" y="76"/>
                      <a:pt x="1158" y="87"/>
                      <a:pt x="1123" y="99"/>
                    </a:cubicBezTo>
                    <a:cubicBezTo>
                      <a:pt x="949" y="166"/>
                      <a:pt x="734" y="263"/>
                      <a:pt x="711" y="330"/>
                    </a:cubicBezTo>
                    <a:cubicBezTo>
                      <a:pt x="673" y="444"/>
                      <a:pt x="139" y="2093"/>
                      <a:pt x="0" y="3236"/>
                    </a:cubicBezTo>
                    <a:lnTo>
                      <a:pt x="89" y="3234"/>
                    </a:lnTo>
                    <a:lnTo>
                      <a:pt x="788" y="3209"/>
                    </a:lnTo>
                    <a:lnTo>
                      <a:pt x="788" y="3209"/>
                    </a:lnTo>
                    <a:lnTo>
                      <a:pt x="482" y="4358"/>
                    </a:lnTo>
                    <a:cubicBezTo>
                      <a:pt x="441" y="4515"/>
                      <a:pt x="425" y="4679"/>
                      <a:pt x="437" y="4840"/>
                    </a:cubicBezTo>
                    <a:lnTo>
                      <a:pt x="622" y="7335"/>
                    </a:lnTo>
                    <a:lnTo>
                      <a:pt x="1891" y="6713"/>
                    </a:lnTo>
                    <a:lnTo>
                      <a:pt x="18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9"/>
              <p:cNvSpPr/>
              <p:nvPr/>
            </p:nvSpPr>
            <p:spPr>
              <a:xfrm>
                <a:off x="2994610" y="3500213"/>
                <a:ext cx="34705" cy="137927"/>
              </a:xfrm>
              <a:custGeom>
                <a:avLst/>
                <a:gdLst/>
                <a:ahLst/>
                <a:cxnLst/>
                <a:rect l="l" t="t" r="r" b="b"/>
                <a:pathLst>
                  <a:path w="349" h="1387" extrusionOk="0">
                    <a:moveTo>
                      <a:pt x="348" y="1"/>
                    </a:moveTo>
                    <a:cubicBezTo>
                      <a:pt x="264" y="225"/>
                      <a:pt x="200" y="456"/>
                      <a:pt x="141" y="686"/>
                    </a:cubicBezTo>
                    <a:cubicBezTo>
                      <a:pt x="84" y="918"/>
                      <a:pt x="32" y="1150"/>
                      <a:pt x="1" y="1387"/>
                    </a:cubicBezTo>
                    <a:cubicBezTo>
                      <a:pt x="87" y="1161"/>
                      <a:pt x="150" y="931"/>
                      <a:pt x="208" y="702"/>
                    </a:cubicBezTo>
                    <a:cubicBezTo>
                      <a:pt x="265" y="470"/>
                      <a:pt x="317" y="239"/>
                      <a:pt x="348"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9"/>
              <p:cNvSpPr/>
              <p:nvPr/>
            </p:nvSpPr>
            <p:spPr>
              <a:xfrm>
                <a:off x="2971937" y="3811070"/>
                <a:ext cx="68118" cy="129275"/>
              </a:xfrm>
              <a:custGeom>
                <a:avLst/>
                <a:gdLst/>
                <a:ahLst/>
                <a:cxnLst/>
                <a:rect l="l" t="t" r="r" b="b"/>
                <a:pathLst>
                  <a:path w="685" h="1300" extrusionOk="0">
                    <a:moveTo>
                      <a:pt x="654" y="21"/>
                    </a:moveTo>
                    <a:lnTo>
                      <a:pt x="654" y="21"/>
                    </a:lnTo>
                    <a:cubicBezTo>
                      <a:pt x="647" y="265"/>
                      <a:pt x="636" y="503"/>
                      <a:pt x="632" y="733"/>
                    </a:cubicBezTo>
                    <a:lnTo>
                      <a:pt x="628" y="908"/>
                    </a:lnTo>
                    <a:cubicBezTo>
                      <a:pt x="628" y="968"/>
                      <a:pt x="623" y="1020"/>
                      <a:pt x="600" y="1069"/>
                    </a:cubicBezTo>
                    <a:cubicBezTo>
                      <a:pt x="555" y="1166"/>
                      <a:pt x="452" y="1230"/>
                      <a:pt x="347" y="1230"/>
                    </a:cubicBezTo>
                    <a:cubicBezTo>
                      <a:pt x="347" y="1230"/>
                      <a:pt x="346" y="1230"/>
                      <a:pt x="345" y="1230"/>
                    </a:cubicBezTo>
                    <a:cubicBezTo>
                      <a:pt x="237" y="1230"/>
                      <a:pt x="136" y="1164"/>
                      <a:pt x="93" y="1068"/>
                    </a:cubicBezTo>
                    <a:cubicBezTo>
                      <a:pt x="83" y="1044"/>
                      <a:pt x="73" y="1018"/>
                      <a:pt x="71" y="992"/>
                    </a:cubicBezTo>
                    <a:cubicBezTo>
                      <a:pt x="68" y="980"/>
                      <a:pt x="70" y="965"/>
                      <a:pt x="68" y="952"/>
                    </a:cubicBezTo>
                    <a:lnTo>
                      <a:pt x="68" y="908"/>
                    </a:lnTo>
                    <a:lnTo>
                      <a:pt x="67" y="731"/>
                    </a:lnTo>
                    <a:lnTo>
                      <a:pt x="63" y="375"/>
                    </a:lnTo>
                    <a:lnTo>
                      <a:pt x="56" y="41"/>
                    </a:lnTo>
                    <a:lnTo>
                      <a:pt x="56" y="41"/>
                    </a:lnTo>
                    <a:cubicBezTo>
                      <a:pt x="150" y="39"/>
                      <a:pt x="243" y="37"/>
                      <a:pt x="340" y="32"/>
                    </a:cubicBezTo>
                    <a:lnTo>
                      <a:pt x="654" y="21"/>
                    </a:lnTo>
                    <a:close/>
                    <a:moveTo>
                      <a:pt x="35" y="0"/>
                    </a:moveTo>
                    <a:cubicBezTo>
                      <a:pt x="25" y="0"/>
                      <a:pt x="14" y="9"/>
                      <a:pt x="14" y="21"/>
                    </a:cubicBezTo>
                    <a:lnTo>
                      <a:pt x="14" y="22"/>
                    </a:lnTo>
                    <a:lnTo>
                      <a:pt x="6" y="377"/>
                    </a:lnTo>
                    <a:lnTo>
                      <a:pt x="3" y="732"/>
                    </a:lnTo>
                    <a:lnTo>
                      <a:pt x="1" y="909"/>
                    </a:lnTo>
                    <a:lnTo>
                      <a:pt x="1" y="954"/>
                    </a:lnTo>
                    <a:cubicBezTo>
                      <a:pt x="3" y="970"/>
                      <a:pt x="3" y="987"/>
                      <a:pt x="5" y="1002"/>
                    </a:cubicBezTo>
                    <a:cubicBezTo>
                      <a:pt x="9" y="1036"/>
                      <a:pt x="19" y="1068"/>
                      <a:pt x="32" y="1098"/>
                    </a:cubicBezTo>
                    <a:cubicBezTo>
                      <a:pt x="83" y="1218"/>
                      <a:pt x="212" y="1300"/>
                      <a:pt x="343" y="1300"/>
                    </a:cubicBezTo>
                    <a:cubicBezTo>
                      <a:pt x="344" y="1300"/>
                      <a:pt x="345" y="1300"/>
                      <a:pt x="346" y="1300"/>
                    </a:cubicBezTo>
                    <a:cubicBezTo>
                      <a:pt x="347" y="1300"/>
                      <a:pt x="348" y="1300"/>
                      <a:pt x="348" y="1300"/>
                    </a:cubicBezTo>
                    <a:cubicBezTo>
                      <a:pt x="479" y="1300"/>
                      <a:pt x="605" y="1216"/>
                      <a:pt x="656" y="1096"/>
                    </a:cubicBezTo>
                    <a:cubicBezTo>
                      <a:pt x="668" y="1067"/>
                      <a:pt x="678" y="1036"/>
                      <a:pt x="682" y="1002"/>
                    </a:cubicBezTo>
                    <a:cubicBezTo>
                      <a:pt x="685" y="970"/>
                      <a:pt x="683" y="939"/>
                      <a:pt x="683" y="909"/>
                    </a:cubicBezTo>
                    <a:lnTo>
                      <a:pt x="678" y="728"/>
                    </a:lnTo>
                    <a:cubicBezTo>
                      <a:pt x="672" y="487"/>
                      <a:pt x="662" y="250"/>
                      <a:pt x="654" y="21"/>
                    </a:cubicBezTo>
                    <a:lnTo>
                      <a:pt x="350" y="9"/>
                    </a:lnTo>
                    <a:cubicBezTo>
                      <a:pt x="246" y="5"/>
                      <a:pt x="141" y="2"/>
                      <a:pt x="3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9"/>
              <p:cNvSpPr/>
              <p:nvPr/>
            </p:nvSpPr>
            <p:spPr>
              <a:xfrm>
                <a:off x="3016288" y="3330266"/>
                <a:ext cx="9546" cy="20982"/>
              </a:xfrm>
              <a:custGeom>
                <a:avLst/>
                <a:gdLst/>
                <a:ahLst/>
                <a:cxnLst/>
                <a:rect l="l" t="t" r="r" b="b"/>
                <a:pathLst>
                  <a:path w="96" h="211" extrusionOk="0">
                    <a:moveTo>
                      <a:pt x="9" y="0"/>
                    </a:moveTo>
                    <a:cubicBezTo>
                      <a:pt x="3" y="22"/>
                      <a:pt x="1" y="43"/>
                      <a:pt x="4" y="63"/>
                    </a:cubicBezTo>
                    <a:cubicBezTo>
                      <a:pt x="6" y="82"/>
                      <a:pt x="10" y="102"/>
                      <a:pt x="16" y="119"/>
                    </a:cubicBezTo>
                    <a:cubicBezTo>
                      <a:pt x="23" y="135"/>
                      <a:pt x="32" y="152"/>
                      <a:pt x="44" y="167"/>
                    </a:cubicBezTo>
                    <a:cubicBezTo>
                      <a:pt x="55" y="183"/>
                      <a:pt x="68" y="197"/>
                      <a:pt x="89" y="211"/>
                    </a:cubicBezTo>
                    <a:cubicBezTo>
                      <a:pt x="96" y="188"/>
                      <a:pt x="96" y="167"/>
                      <a:pt x="94" y="149"/>
                    </a:cubicBezTo>
                    <a:cubicBezTo>
                      <a:pt x="92" y="129"/>
                      <a:pt x="88" y="109"/>
                      <a:pt x="81" y="93"/>
                    </a:cubicBezTo>
                    <a:cubicBezTo>
                      <a:pt x="75" y="76"/>
                      <a:pt x="66" y="59"/>
                      <a:pt x="54" y="43"/>
                    </a:cubicBezTo>
                    <a:cubicBezTo>
                      <a:pt x="42" y="27"/>
                      <a:pt x="30" y="14"/>
                      <a:pt x="9"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9"/>
              <p:cNvSpPr/>
              <p:nvPr/>
            </p:nvSpPr>
            <p:spPr>
              <a:xfrm>
                <a:off x="3012410" y="3322112"/>
                <a:ext cx="70803" cy="376390"/>
              </a:xfrm>
              <a:custGeom>
                <a:avLst/>
                <a:gdLst/>
                <a:ahLst/>
                <a:cxnLst/>
                <a:rect l="l" t="t" r="r" b="b"/>
                <a:pathLst>
                  <a:path w="712" h="3785" extrusionOk="0">
                    <a:moveTo>
                      <a:pt x="711" y="1"/>
                    </a:moveTo>
                    <a:cubicBezTo>
                      <a:pt x="711" y="1"/>
                      <a:pt x="0" y="1143"/>
                      <a:pt x="76" y="1244"/>
                    </a:cubicBezTo>
                    <a:cubicBezTo>
                      <a:pt x="151" y="1346"/>
                      <a:pt x="482" y="1677"/>
                      <a:pt x="482" y="1677"/>
                    </a:cubicBezTo>
                    <a:lnTo>
                      <a:pt x="203" y="2488"/>
                    </a:lnTo>
                    <a:lnTo>
                      <a:pt x="711" y="3784"/>
                    </a:lnTo>
                    <a:lnTo>
                      <a:pt x="7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9"/>
              <p:cNvSpPr/>
              <p:nvPr/>
            </p:nvSpPr>
            <p:spPr>
              <a:xfrm>
                <a:off x="3018675" y="3781934"/>
                <a:ext cx="195504" cy="196299"/>
              </a:xfrm>
              <a:custGeom>
                <a:avLst/>
                <a:gdLst/>
                <a:ahLst/>
                <a:cxnLst/>
                <a:rect l="l" t="t" r="r" b="b"/>
                <a:pathLst>
                  <a:path w="1966" h="1974" extrusionOk="0">
                    <a:moveTo>
                      <a:pt x="1115" y="1"/>
                    </a:moveTo>
                    <a:lnTo>
                      <a:pt x="0" y="1144"/>
                    </a:lnTo>
                    <a:lnTo>
                      <a:pt x="851" y="1973"/>
                    </a:lnTo>
                    <a:lnTo>
                      <a:pt x="1966" y="830"/>
                    </a:lnTo>
                    <a:lnTo>
                      <a:pt x="11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9"/>
              <p:cNvSpPr/>
              <p:nvPr/>
            </p:nvSpPr>
            <p:spPr>
              <a:xfrm>
                <a:off x="2903321" y="3640626"/>
                <a:ext cx="206642" cy="267600"/>
              </a:xfrm>
              <a:custGeom>
                <a:avLst/>
                <a:gdLst/>
                <a:ahLst/>
                <a:cxnLst/>
                <a:rect l="l" t="t" r="r" b="b"/>
                <a:pathLst>
                  <a:path w="2078" h="2691" extrusionOk="0">
                    <a:moveTo>
                      <a:pt x="875" y="1"/>
                    </a:moveTo>
                    <a:lnTo>
                      <a:pt x="4" y="32"/>
                    </a:lnTo>
                    <a:cubicBezTo>
                      <a:pt x="0" y="72"/>
                      <a:pt x="0" y="104"/>
                      <a:pt x="5" y="124"/>
                    </a:cubicBezTo>
                    <a:cubicBezTo>
                      <a:pt x="38" y="347"/>
                      <a:pt x="855" y="1588"/>
                      <a:pt x="1156" y="1947"/>
                    </a:cubicBezTo>
                    <a:cubicBezTo>
                      <a:pt x="1178" y="2018"/>
                      <a:pt x="1280" y="2352"/>
                      <a:pt x="1316" y="2379"/>
                    </a:cubicBezTo>
                    <a:cubicBezTo>
                      <a:pt x="1356" y="2408"/>
                      <a:pt x="1735" y="2691"/>
                      <a:pt x="1756" y="2691"/>
                    </a:cubicBezTo>
                    <a:cubicBezTo>
                      <a:pt x="1756" y="2691"/>
                      <a:pt x="1756" y="2691"/>
                      <a:pt x="1756" y="2691"/>
                    </a:cubicBezTo>
                    <a:cubicBezTo>
                      <a:pt x="1772" y="2686"/>
                      <a:pt x="1786" y="2631"/>
                      <a:pt x="1786" y="2631"/>
                    </a:cubicBezTo>
                    <a:cubicBezTo>
                      <a:pt x="1786" y="2631"/>
                      <a:pt x="1846" y="2660"/>
                      <a:pt x="1881" y="2660"/>
                    </a:cubicBezTo>
                    <a:cubicBezTo>
                      <a:pt x="1916" y="2660"/>
                      <a:pt x="1916" y="2587"/>
                      <a:pt x="1916" y="2587"/>
                    </a:cubicBezTo>
                    <a:cubicBezTo>
                      <a:pt x="1916" y="2587"/>
                      <a:pt x="1977" y="2630"/>
                      <a:pt x="2005" y="2630"/>
                    </a:cubicBezTo>
                    <a:cubicBezTo>
                      <a:pt x="2009" y="2630"/>
                      <a:pt x="2012" y="2629"/>
                      <a:pt x="2014" y="2627"/>
                    </a:cubicBezTo>
                    <a:cubicBezTo>
                      <a:pt x="2033" y="2613"/>
                      <a:pt x="1984" y="2499"/>
                      <a:pt x="1984" y="2499"/>
                    </a:cubicBezTo>
                    <a:lnTo>
                      <a:pt x="1984" y="2499"/>
                    </a:lnTo>
                    <a:cubicBezTo>
                      <a:pt x="1984" y="2499"/>
                      <a:pt x="1990" y="2500"/>
                      <a:pt x="1999" y="2500"/>
                    </a:cubicBezTo>
                    <a:cubicBezTo>
                      <a:pt x="2018" y="2500"/>
                      <a:pt x="2053" y="2495"/>
                      <a:pt x="2063" y="2460"/>
                    </a:cubicBezTo>
                    <a:cubicBezTo>
                      <a:pt x="2078" y="2411"/>
                      <a:pt x="1781" y="1935"/>
                      <a:pt x="1781" y="1935"/>
                    </a:cubicBezTo>
                    <a:lnTo>
                      <a:pt x="1904" y="1802"/>
                    </a:lnTo>
                    <a:cubicBezTo>
                      <a:pt x="1904" y="1802"/>
                      <a:pt x="1781" y="1734"/>
                      <a:pt x="1751" y="1728"/>
                    </a:cubicBezTo>
                    <a:cubicBezTo>
                      <a:pt x="1733" y="1725"/>
                      <a:pt x="1686" y="1634"/>
                      <a:pt x="1654" y="1570"/>
                    </a:cubicBezTo>
                    <a:lnTo>
                      <a:pt x="1642" y="1548"/>
                    </a:lnTo>
                    <a:cubicBezTo>
                      <a:pt x="1629" y="1520"/>
                      <a:pt x="1622" y="1502"/>
                      <a:pt x="1622" y="1502"/>
                    </a:cubicBezTo>
                    <a:lnTo>
                      <a:pt x="1621" y="1503"/>
                    </a:lnTo>
                    <a:lnTo>
                      <a:pt x="875" y="1"/>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9"/>
              <p:cNvSpPr/>
              <p:nvPr/>
            </p:nvSpPr>
            <p:spPr>
              <a:xfrm>
                <a:off x="3061137" y="3885951"/>
                <a:ext cx="18099" cy="15911"/>
              </a:xfrm>
              <a:custGeom>
                <a:avLst/>
                <a:gdLst/>
                <a:ahLst/>
                <a:cxnLst/>
                <a:rect l="l" t="t" r="r" b="b"/>
                <a:pathLst>
                  <a:path w="182" h="160" extrusionOk="0">
                    <a:moveTo>
                      <a:pt x="0" y="1"/>
                    </a:moveTo>
                    <a:lnTo>
                      <a:pt x="0" y="1"/>
                    </a:lnTo>
                    <a:cubicBezTo>
                      <a:pt x="6" y="25"/>
                      <a:pt x="16" y="44"/>
                      <a:pt x="28" y="61"/>
                    </a:cubicBezTo>
                    <a:cubicBezTo>
                      <a:pt x="40" y="77"/>
                      <a:pt x="52" y="93"/>
                      <a:pt x="68" y="106"/>
                    </a:cubicBezTo>
                    <a:cubicBezTo>
                      <a:pt x="83" y="119"/>
                      <a:pt x="101" y="130"/>
                      <a:pt x="119" y="140"/>
                    </a:cubicBezTo>
                    <a:cubicBezTo>
                      <a:pt x="138" y="149"/>
                      <a:pt x="158" y="156"/>
                      <a:pt x="182" y="159"/>
                    </a:cubicBezTo>
                    <a:cubicBezTo>
                      <a:pt x="177" y="134"/>
                      <a:pt x="166" y="115"/>
                      <a:pt x="155" y="99"/>
                    </a:cubicBezTo>
                    <a:cubicBezTo>
                      <a:pt x="143" y="83"/>
                      <a:pt x="130" y="67"/>
                      <a:pt x="114" y="55"/>
                    </a:cubicBezTo>
                    <a:cubicBezTo>
                      <a:pt x="99" y="41"/>
                      <a:pt x="82" y="30"/>
                      <a:pt x="64" y="20"/>
                    </a:cubicBezTo>
                    <a:cubicBezTo>
                      <a:pt x="46" y="11"/>
                      <a:pt x="25" y="4"/>
                      <a:pt x="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9"/>
              <p:cNvSpPr/>
              <p:nvPr/>
            </p:nvSpPr>
            <p:spPr>
              <a:xfrm>
                <a:off x="3067600" y="3870438"/>
                <a:ext cx="25358" cy="26253"/>
              </a:xfrm>
              <a:custGeom>
                <a:avLst/>
                <a:gdLst/>
                <a:ahLst/>
                <a:cxnLst/>
                <a:rect l="l" t="t" r="r" b="b"/>
                <a:pathLst>
                  <a:path w="255" h="264" extrusionOk="0">
                    <a:moveTo>
                      <a:pt x="1" y="0"/>
                    </a:moveTo>
                    <a:lnTo>
                      <a:pt x="1" y="0"/>
                    </a:lnTo>
                    <a:cubicBezTo>
                      <a:pt x="11" y="31"/>
                      <a:pt x="28" y="58"/>
                      <a:pt x="44" y="84"/>
                    </a:cubicBezTo>
                    <a:cubicBezTo>
                      <a:pt x="63" y="110"/>
                      <a:pt x="83" y="134"/>
                      <a:pt x="103" y="156"/>
                    </a:cubicBezTo>
                    <a:cubicBezTo>
                      <a:pt x="124" y="177"/>
                      <a:pt x="147" y="198"/>
                      <a:pt x="172" y="217"/>
                    </a:cubicBezTo>
                    <a:cubicBezTo>
                      <a:pt x="197" y="234"/>
                      <a:pt x="224" y="252"/>
                      <a:pt x="255" y="263"/>
                    </a:cubicBezTo>
                    <a:cubicBezTo>
                      <a:pt x="243" y="232"/>
                      <a:pt x="228" y="205"/>
                      <a:pt x="210" y="179"/>
                    </a:cubicBezTo>
                    <a:cubicBezTo>
                      <a:pt x="192" y="154"/>
                      <a:pt x="173" y="130"/>
                      <a:pt x="152" y="108"/>
                    </a:cubicBezTo>
                    <a:cubicBezTo>
                      <a:pt x="131" y="86"/>
                      <a:pt x="109" y="64"/>
                      <a:pt x="84" y="47"/>
                    </a:cubicBezTo>
                    <a:cubicBezTo>
                      <a:pt x="59" y="29"/>
                      <a:pt x="32" y="12"/>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9"/>
              <p:cNvSpPr/>
              <p:nvPr/>
            </p:nvSpPr>
            <p:spPr>
              <a:xfrm>
                <a:off x="3071976" y="3852041"/>
                <a:ext cx="29435" cy="35203"/>
              </a:xfrm>
              <a:custGeom>
                <a:avLst/>
                <a:gdLst/>
                <a:ahLst/>
                <a:cxnLst/>
                <a:rect l="l" t="t" r="r" b="b"/>
                <a:pathLst>
                  <a:path w="296" h="354" extrusionOk="0">
                    <a:moveTo>
                      <a:pt x="0" y="1"/>
                    </a:moveTo>
                    <a:lnTo>
                      <a:pt x="0" y="1"/>
                    </a:lnTo>
                    <a:cubicBezTo>
                      <a:pt x="15" y="39"/>
                      <a:pt x="33" y="73"/>
                      <a:pt x="54" y="106"/>
                    </a:cubicBezTo>
                    <a:cubicBezTo>
                      <a:pt x="75" y="138"/>
                      <a:pt x="97" y="170"/>
                      <a:pt x="122" y="200"/>
                    </a:cubicBezTo>
                    <a:cubicBezTo>
                      <a:pt x="145" y="229"/>
                      <a:pt x="173" y="257"/>
                      <a:pt x="201" y="283"/>
                    </a:cubicBezTo>
                    <a:cubicBezTo>
                      <a:pt x="230" y="310"/>
                      <a:pt x="259" y="334"/>
                      <a:pt x="296" y="353"/>
                    </a:cubicBezTo>
                    <a:cubicBezTo>
                      <a:pt x="282" y="315"/>
                      <a:pt x="264" y="282"/>
                      <a:pt x="242" y="247"/>
                    </a:cubicBezTo>
                    <a:cubicBezTo>
                      <a:pt x="221" y="215"/>
                      <a:pt x="199" y="184"/>
                      <a:pt x="174" y="154"/>
                    </a:cubicBezTo>
                    <a:cubicBezTo>
                      <a:pt x="151" y="124"/>
                      <a:pt x="124" y="97"/>
                      <a:pt x="96" y="71"/>
                    </a:cubicBezTo>
                    <a:cubicBezTo>
                      <a:pt x="67" y="45"/>
                      <a:pt x="37" y="20"/>
                      <a:pt x="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9"/>
              <p:cNvSpPr/>
              <p:nvPr/>
            </p:nvSpPr>
            <p:spPr>
              <a:xfrm>
                <a:off x="3010719" y="3078478"/>
                <a:ext cx="226629" cy="203957"/>
              </a:xfrm>
              <a:custGeom>
                <a:avLst/>
                <a:gdLst/>
                <a:ahLst/>
                <a:cxnLst/>
                <a:rect l="l" t="t" r="r" b="b"/>
                <a:pathLst>
                  <a:path w="2279" h="2051" extrusionOk="0">
                    <a:moveTo>
                      <a:pt x="1130" y="0"/>
                    </a:moveTo>
                    <a:cubicBezTo>
                      <a:pt x="754" y="0"/>
                      <a:pt x="408" y="190"/>
                      <a:pt x="364" y="339"/>
                    </a:cubicBezTo>
                    <a:cubicBezTo>
                      <a:pt x="341" y="419"/>
                      <a:pt x="323" y="655"/>
                      <a:pt x="336" y="920"/>
                    </a:cubicBezTo>
                    <a:cubicBezTo>
                      <a:pt x="308" y="899"/>
                      <a:pt x="264" y="883"/>
                      <a:pt x="194" y="883"/>
                    </a:cubicBezTo>
                    <a:cubicBezTo>
                      <a:pt x="188" y="883"/>
                      <a:pt x="182" y="883"/>
                      <a:pt x="176" y="883"/>
                    </a:cubicBezTo>
                    <a:cubicBezTo>
                      <a:pt x="0" y="890"/>
                      <a:pt x="76" y="1408"/>
                      <a:pt x="287" y="1408"/>
                    </a:cubicBezTo>
                    <a:cubicBezTo>
                      <a:pt x="320" y="1408"/>
                      <a:pt x="356" y="1395"/>
                      <a:pt x="395" y="1365"/>
                    </a:cubicBezTo>
                    <a:cubicBezTo>
                      <a:pt x="397" y="1373"/>
                      <a:pt x="399" y="1382"/>
                      <a:pt x="402" y="1389"/>
                    </a:cubicBezTo>
                    <a:cubicBezTo>
                      <a:pt x="434" y="1518"/>
                      <a:pt x="478" y="1635"/>
                      <a:pt x="537" y="1721"/>
                    </a:cubicBezTo>
                    <a:cubicBezTo>
                      <a:pt x="621" y="1843"/>
                      <a:pt x="714" y="1920"/>
                      <a:pt x="800" y="1969"/>
                    </a:cubicBezTo>
                    <a:cubicBezTo>
                      <a:pt x="928" y="2042"/>
                      <a:pt x="1040" y="2050"/>
                      <a:pt x="1081" y="2050"/>
                    </a:cubicBezTo>
                    <a:cubicBezTo>
                      <a:pt x="1092" y="2050"/>
                      <a:pt x="1098" y="2049"/>
                      <a:pt x="1098" y="2049"/>
                    </a:cubicBezTo>
                    <a:lnTo>
                      <a:pt x="1170" y="2049"/>
                    </a:lnTo>
                    <a:cubicBezTo>
                      <a:pt x="1170" y="2049"/>
                      <a:pt x="1177" y="2050"/>
                      <a:pt x="1189" y="2050"/>
                    </a:cubicBezTo>
                    <a:cubicBezTo>
                      <a:pt x="1236" y="2050"/>
                      <a:pt x="1365" y="2040"/>
                      <a:pt x="1508" y="1946"/>
                    </a:cubicBezTo>
                    <a:cubicBezTo>
                      <a:pt x="1582" y="1896"/>
                      <a:pt x="1658" y="1827"/>
                      <a:pt x="1731" y="1723"/>
                    </a:cubicBezTo>
                    <a:cubicBezTo>
                      <a:pt x="1792" y="1635"/>
                      <a:pt x="1836" y="1518"/>
                      <a:pt x="1867" y="1387"/>
                    </a:cubicBezTo>
                    <a:cubicBezTo>
                      <a:pt x="1869" y="1378"/>
                      <a:pt x="1871" y="1367"/>
                      <a:pt x="1874" y="1359"/>
                    </a:cubicBezTo>
                    <a:cubicBezTo>
                      <a:pt x="1917" y="1394"/>
                      <a:pt x="1957" y="1409"/>
                      <a:pt x="1993" y="1409"/>
                    </a:cubicBezTo>
                    <a:cubicBezTo>
                      <a:pt x="2203" y="1409"/>
                      <a:pt x="2279" y="892"/>
                      <a:pt x="2103" y="884"/>
                    </a:cubicBezTo>
                    <a:cubicBezTo>
                      <a:pt x="2095" y="884"/>
                      <a:pt x="2088" y="884"/>
                      <a:pt x="2081" y="884"/>
                    </a:cubicBezTo>
                    <a:cubicBezTo>
                      <a:pt x="2002" y="884"/>
                      <a:pt x="1956" y="904"/>
                      <a:pt x="1931" y="930"/>
                    </a:cubicBezTo>
                    <a:cubicBezTo>
                      <a:pt x="1946" y="661"/>
                      <a:pt x="1928" y="421"/>
                      <a:pt x="1904" y="339"/>
                    </a:cubicBezTo>
                    <a:cubicBezTo>
                      <a:pt x="1859" y="190"/>
                      <a:pt x="1514" y="0"/>
                      <a:pt x="1137" y="0"/>
                    </a:cubicBezTo>
                    <a:cubicBezTo>
                      <a:pt x="1136" y="0"/>
                      <a:pt x="1135" y="0"/>
                      <a:pt x="1134" y="0"/>
                    </a:cubicBezTo>
                    <a:cubicBezTo>
                      <a:pt x="1132" y="0"/>
                      <a:pt x="1131" y="0"/>
                      <a:pt x="1130" y="0"/>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9"/>
              <p:cNvSpPr/>
              <p:nvPr/>
            </p:nvSpPr>
            <p:spPr>
              <a:xfrm>
                <a:off x="3025337" y="3180207"/>
                <a:ext cx="23170" cy="25258"/>
              </a:xfrm>
              <a:custGeom>
                <a:avLst/>
                <a:gdLst/>
                <a:ahLst/>
                <a:cxnLst/>
                <a:rect l="l" t="t" r="r" b="b"/>
                <a:pathLst>
                  <a:path w="233" h="254" extrusionOk="0">
                    <a:moveTo>
                      <a:pt x="77" y="1"/>
                    </a:moveTo>
                    <a:cubicBezTo>
                      <a:pt x="72" y="1"/>
                      <a:pt x="66" y="1"/>
                      <a:pt x="61" y="2"/>
                    </a:cubicBezTo>
                    <a:cubicBezTo>
                      <a:pt x="37" y="6"/>
                      <a:pt x="12" y="28"/>
                      <a:pt x="7" y="53"/>
                    </a:cubicBezTo>
                    <a:cubicBezTo>
                      <a:pt x="1" y="78"/>
                      <a:pt x="3" y="101"/>
                      <a:pt x="8" y="121"/>
                    </a:cubicBezTo>
                    <a:cubicBezTo>
                      <a:pt x="13" y="142"/>
                      <a:pt x="20" y="165"/>
                      <a:pt x="34" y="182"/>
                    </a:cubicBezTo>
                    <a:cubicBezTo>
                      <a:pt x="27" y="162"/>
                      <a:pt x="24" y="141"/>
                      <a:pt x="24" y="118"/>
                    </a:cubicBezTo>
                    <a:cubicBezTo>
                      <a:pt x="22" y="98"/>
                      <a:pt x="24" y="77"/>
                      <a:pt x="31" y="59"/>
                    </a:cubicBezTo>
                    <a:cubicBezTo>
                      <a:pt x="38" y="39"/>
                      <a:pt x="57" y="30"/>
                      <a:pt x="78" y="30"/>
                    </a:cubicBezTo>
                    <a:cubicBezTo>
                      <a:pt x="92" y="30"/>
                      <a:pt x="106" y="34"/>
                      <a:pt x="119" y="43"/>
                    </a:cubicBezTo>
                    <a:cubicBezTo>
                      <a:pt x="150" y="63"/>
                      <a:pt x="179" y="96"/>
                      <a:pt x="197" y="131"/>
                    </a:cubicBezTo>
                    <a:cubicBezTo>
                      <a:pt x="212" y="167"/>
                      <a:pt x="215" y="210"/>
                      <a:pt x="220" y="253"/>
                    </a:cubicBezTo>
                    <a:cubicBezTo>
                      <a:pt x="228" y="212"/>
                      <a:pt x="233" y="166"/>
                      <a:pt x="218" y="121"/>
                    </a:cubicBezTo>
                    <a:cubicBezTo>
                      <a:pt x="203" y="78"/>
                      <a:pt x="173" y="43"/>
                      <a:pt x="134" y="17"/>
                    </a:cubicBezTo>
                    <a:cubicBezTo>
                      <a:pt x="117" y="8"/>
                      <a:pt x="97" y="1"/>
                      <a:pt x="7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9"/>
              <p:cNvSpPr/>
              <p:nvPr/>
            </p:nvSpPr>
            <p:spPr>
              <a:xfrm>
                <a:off x="3034287" y="3188163"/>
                <a:ext cx="9248" cy="18496"/>
              </a:xfrm>
              <a:custGeom>
                <a:avLst/>
                <a:gdLst/>
                <a:ahLst/>
                <a:cxnLst/>
                <a:rect l="l" t="t" r="r" b="b"/>
                <a:pathLst>
                  <a:path w="93" h="186" extrusionOk="0">
                    <a:moveTo>
                      <a:pt x="67" y="1"/>
                    </a:moveTo>
                    <a:cubicBezTo>
                      <a:pt x="54" y="1"/>
                      <a:pt x="40" y="6"/>
                      <a:pt x="30" y="16"/>
                    </a:cubicBezTo>
                    <a:cubicBezTo>
                      <a:pt x="11" y="33"/>
                      <a:pt x="4" y="56"/>
                      <a:pt x="3" y="77"/>
                    </a:cubicBezTo>
                    <a:cubicBezTo>
                      <a:pt x="1" y="98"/>
                      <a:pt x="4" y="119"/>
                      <a:pt x="11" y="139"/>
                    </a:cubicBezTo>
                    <a:cubicBezTo>
                      <a:pt x="20" y="159"/>
                      <a:pt x="34" y="176"/>
                      <a:pt x="52" y="186"/>
                    </a:cubicBezTo>
                    <a:cubicBezTo>
                      <a:pt x="41" y="168"/>
                      <a:pt x="37" y="150"/>
                      <a:pt x="36" y="133"/>
                    </a:cubicBezTo>
                    <a:cubicBezTo>
                      <a:pt x="34" y="116"/>
                      <a:pt x="34" y="96"/>
                      <a:pt x="35" y="80"/>
                    </a:cubicBezTo>
                    <a:cubicBezTo>
                      <a:pt x="35" y="61"/>
                      <a:pt x="39" y="46"/>
                      <a:pt x="48" y="32"/>
                    </a:cubicBezTo>
                    <a:cubicBezTo>
                      <a:pt x="57" y="20"/>
                      <a:pt x="71" y="8"/>
                      <a:pt x="92" y="8"/>
                    </a:cubicBezTo>
                    <a:cubicBezTo>
                      <a:pt x="85" y="3"/>
                      <a:pt x="76" y="1"/>
                      <a:pt x="6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9"/>
              <p:cNvSpPr/>
              <p:nvPr/>
            </p:nvSpPr>
            <p:spPr>
              <a:xfrm>
                <a:off x="3199561" y="3180307"/>
                <a:ext cx="23270" cy="25258"/>
              </a:xfrm>
              <a:custGeom>
                <a:avLst/>
                <a:gdLst/>
                <a:ahLst/>
                <a:cxnLst/>
                <a:rect l="l" t="t" r="r" b="b"/>
                <a:pathLst>
                  <a:path w="234" h="254" extrusionOk="0">
                    <a:moveTo>
                      <a:pt x="156" y="1"/>
                    </a:moveTo>
                    <a:cubicBezTo>
                      <a:pt x="136" y="1"/>
                      <a:pt x="116" y="8"/>
                      <a:pt x="100" y="17"/>
                    </a:cubicBezTo>
                    <a:cubicBezTo>
                      <a:pt x="62" y="43"/>
                      <a:pt x="32" y="78"/>
                      <a:pt x="16" y="123"/>
                    </a:cubicBezTo>
                    <a:cubicBezTo>
                      <a:pt x="1" y="166"/>
                      <a:pt x="7" y="211"/>
                      <a:pt x="13" y="253"/>
                    </a:cubicBezTo>
                    <a:cubicBezTo>
                      <a:pt x="18" y="211"/>
                      <a:pt x="21" y="167"/>
                      <a:pt x="38" y="131"/>
                    </a:cubicBezTo>
                    <a:cubicBezTo>
                      <a:pt x="53" y="95"/>
                      <a:pt x="83" y="63"/>
                      <a:pt x="116" y="43"/>
                    </a:cubicBezTo>
                    <a:cubicBezTo>
                      <a:pt x="128" y="34"/>
                      <a:pt x="143" y="30"/>
                      <a:pt x="157" y="30"/>
                    </a:cubicBezTo>
                    <a:cubicBezTo>
                      <a:pt x="178" y="30"/>
                      <a:pt x="196" y="39"/>
                      <a:pt x="204" y="60"/>
                    </a:cubicBezTo>
                    <a:cubicBezTo>
                      <a:pt x="210" y="77"/>
                      <a:pt x="212" y="98"/>
                      <a:pt x="210" y="118"/>
                    </a:cubicBezTo>
                    <a:cubicBezTo>
                      <a:pt x="210" y="139"/>
                      <a:pt x="208" y="160"/>
                      <a:pt x="200" y="181"/>
                    </a:cubicBezTo>
                    <a:cubicBezTo>
                      <a:pt x="214" y="164"/>
                      <a:pt x="219" y="141"/>
                      <a:pt x="225" y="122"/>
                    </a:cubicBezTo>
                    <a:cubicBezTo>
                      <a:pt x="231" y="100"/>
                      <a:pt x="234" y="78"/>
                      <a:pt x="228" y="53"/>
                    </a:cubicBezTo>
                    <a:cubicBezTo>
                      <a:pt x="222" y="28"/>
                      <a:pt x="199" y="6"/>
                      <a:pt x="173" y="2"/>
                    </a:cubicBezTo>
                    <a:cubicBezTo>
                      <a:pt x="167" y="1"/>
                      <a:pt x="162" y="1"/>
                      <a:pt x="15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9"/>
              <p:cNvSpPr/>
              <p:nvPr/>
            </p:nvSpPr>
            <p:spPr>
              <a:xfrm>
                <a:off x="3204831" y="3188163"/>
                <a:ext cx="9149" cy="18496"/>
              </a:xfrm>
              <a:custGeom>
                <a:avLst/>
                <a:gdLst/>
                <a:ahLst/>
                <a:cxnLst/>
                <a:rect l="l" t="t" r="r" b="b"/>
                <a:pathLst>
                  <a:path w="92" h="186" extrusionOk="0">
                    <a:moveTo>
                      <a:pt x="24" y="1"/>
                    </a:moveTo>
                    <a:cubicBezTo>
                      <a:pt x="15" y="1"/>
                      <a:pt x="7" y="3"/>
                      <a:pt x="0" y="8"/>
                    </a:cubicBezTo>
                    <a:cubicBezTo>
                      <a:pt x="21" y="8"/>
                      <a:pt x="36" y="21"/>
                      <a:pt x="45" y="32"/>
                    </a:cubicBezTo>
                    <a:cubicBezTo>
                      <a:pt x="52" y="46"/>
                      <a:pt x="56" y="62"/>
                      <a:pt x="57" y="80"/>
                    </a:cubicBezTo>
                    <a:cubicBezTo>
                      <a:pt x="58" y="96"/>
                      <a:pt x="58" y="114"/>
                      <a:pt x="56" y="133"/>
                    </a:cubicBezTo>
                    <a:cubicBezTo>
                      <a:pt x="53" y="149"/>
                      <a:pt x="48" y="168"/>
                      <a:pt x="40" y="186"/>
                    </a:cubicBezTo>
                    <a:cubicBezTo>
                      <a:pt x="57" y="176"/>
                      <a:pt x="72" y="159"/>
                      <a:pt x="81" y="139"/>
                    </a:cubicBezTo>
                    <a:cubicBezTo>
                      <a:pt x="89" y="119"/>
                      <a:pt x="92" y="97"/>
                      <a:pt x="90" y="77"/>
                    </a:cubicBezTo>
                    <a:cubicBezTo>
                      <a:pt x="87" y="55"/>
                      <a:pt x="81" y="31"/>
                      <a:pt x="63" y="16"/>
                    </a:cubicBezTo>
                    <a:cubicBezTo>
                      <a:pt x="53" y="6"/>
                      <a:pt x="38" y="1"/>
                      <a:pt x="24"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9"/>
              <p:cNvSpPr/>
              <p:nvPr/>
            </p:nvSpPr>
            <p:spPr>
              <a:xfrm>
                <a:off x="3115134" y="3206062"/>
                <a:ext cx="5668" cy="3580"/>
              </a:xfrm>
              <a:custGeom>
                <a:avLst/>
                <a:gdLst/>
                <a:ahLst/>
                <a:cxnLst/>
                <a:rect l="l" t="t" r="r" b="b"/>
                <a:pathLst>
                  <a:path w="57" h="36" extrusionOk="0">
                    <a:moveTo>
                      <a:pt x="4" y="0"/>
                    </a:moveTo>
                    <a:cubicBezTo>
                      <a:pt x="3" y="0"/>
                      <a:pt x="2" y="0"/>
                      <a:pt x="1" y="0"/>
                    </a:cubicBezTo>
                    <a:cubicBezTo>
                      <a:pt x="6" y="14"/>
                      <a:pt x="15" y="20"/>
                      <a:pt x="24" y="26"/>
                    </a:cubicBezTo>
                    <a:cubicBezTo>
                      <a:pt x="32" y="30"/>
                      <a:pt x="42" y="36"/>
                      <a:pt x="54" y="36"/>
                    </a:cubicBezTo>
                    <a:cubicBezTo>
                      <a:pt x="55" y="36"/>
                      <a:pt x="56" y="36"/>
                      <a:pt x="57" y="36"/>
                    </a:cubicBezTo>
                    <a:cubicBezTo>
                      <a:pt x="51" y="22"/>
                      <a:pt x="42" y="16"/>
                      <a:pt x="33" y="10"/>
                    </a:cubicBezTo>
                    <a:cubicBezTo>
                      <a:pt x="25" y="6"/>
                      <a:pt x="16" y="0"/>
                      <a:pt x="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9"/>
              <p:cNvSpPr/>
              <p:nvPr/>
            </p:nvSpPr>
            <p:spPr>
              <a:xfrm>
                <a:off x="3129553" y="3206062"/>
                <a:ext cx="5668" cy="3580"/>
              </a:xfrm>
              <a:custGeom>
                <a:avLst/>
                <a:gdLst/>
                <a:ahLst/>
                <a:cxnLst/>
                <a:rect l="l" t="t" r="r" b="b"/>
                <a:pathLst>
                  <a:path w="57" h="36" extrusionOk="0">
                    <a:moveTo>
                      <a:pt x="57" y="0"/>
                    </a:moveTo>
                    <a:cubicBezTo>
                      <a:pt x="43" y="0"/>
                      <a:pt x="33" y="6"/>
                      <a:pt x="25" y="10"/>
                    </a:cubicBezTo>
                    <a:cubicBezTo>
                      <a:pt x="15" y="17"/>
                      <a:pt x="6" y="22"/>
                      <a:pt x="1" y="36"/>
                    </a:cubicBezTo>
                    <a:cubicBezTo>
                      <a:pt x="2" y="36"/>
                      <a:pt x="3" y="36"/>
                      <a:pt x="4" y="36"/>
                    </a:cubicBezTo>
                    <a:cubicBezTo>
                      <a:pt x="16" y="36"/>
                      <a:pt x="23" y="31"/>
                      <a:pt x="33" y="26"/>
                    </a:cubicBezTo>
                    <a:cubicBezTo>
                      <a:pt x="42" y="19"/>
                      <a:pt x="51" y="14"/>
                      <a:pt x="57"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9"/>
              <p:cNvSpPr/>
              <p:nvPr/>
            </p:nvSpPr>
            <p:spPr>
              <a:xfrm>
                <a:off x="3088881" y="3173843"/>
                <a:ext cx="14519" cy="19391"/>
              </a:xfrm>
              <a:custGeom>
                <a:avLst/>
                <a:gdLst/>
                <a:ahLst/>
                <a:cxnLst/>
                <a:rect l="l" t="t" r="r" b="b"/>
                <a:pathLst>
                  <a:path w="146" h="195" extrusionOk="0">
                    <a:moveTo>
                      <a:pt x="73" y="1"/>
                    </a:moveTo>
                    <a:cubicBezTo>
                      <a:pt x="32" y="1"/>
                      <a:pt x="0" y="44"/>
                      <a:pt x="0" y="97"/>
                    </a:cubicBezTo>
                    <a:cubicBezTo>
                      <a:pt x="0" y="151"/>
                      <a:pt x="32" y="195"/>
                      <a:pt x="73" y="195"/>
                    </a:cubicBezTo>
                    <a:cubicBezTo>
                      <a:pt x="113" y="195"/>
                      <a:pt x="145" y="151"/>
                      <a:pt x="145" y="97"/>
                    </a:cubicBezTo>
                    <a:cubicBezTo>
                      <a:pt x="145" y="44"/>
                      <a:pt x="112"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9"/>
              <p:cNvSpPr/>
              <p:nvPr/>
            </p:nvSpPr>
            <p:spPr>
              <a:xfrm>
                <a:off x="3143077" y="3173843"/>
                <a:ext cx="14519" cy="19391"/>
              </a:xfrm>
              <a:custGeom>
                <a:avLst/>
                <a:gdLst/>
                <a:ahLst/>
                <a:cxnLst/>
                <a:rect l="l" t="t" r="r" b="b"/>
                <a:pathLst>
                  <a:path w="146" h="195" extrusionOk="0">
                    <a:moveTo>
                      <a:pt x="73" y="1"/>
                    </a:moveTo>
                    <a:cubicBezTo>
                      <a:pt x="33" y="1"/>
                      <a:pt x="0" y="44"/>
                      <a:pt x="0" y="97"/>
                    </a:cubicBezTo>
                    <a:cubicBezTo>
                      <a:pt x="0" y="151"/>
                      <a:pt x="33" y="195"/>
                      <a:pt x="73" y="195"/>
                    </a:cubicBezTo>
                    <a:cubicBezTo>
                      <a:pt x="113" y="195"/>
                      <a:pt x="146" y="151"/>
                      <a:pt x="146" y="97"/>
                    </a:cubicBezTo>
                    <a:cubicBezTo>
                      <a:pt x="146" y="44"/>
                      <a:pt x="11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9"/>
              <p:cNvSpPr/>
              <p:nvPr/>
            </p:nvSpPr>
            <p:spPr>
              <a:xfrm>
                <a:off x="3071777" y="3147093"/>
                <a:ext cx="40175" cy="14121"/>
              </a:xfrm>
              <a:custGeom>
                <a:avLst/>
                <a:gdLst/>
                <a:ahLst/>
                <a:cxnLst/>
                <a:rect l="l" t="t" r="r" b="b"/>
                <a:pathLst>
                  <a:path w="404" h="142" extrusionOk="0">
                    <a:moveTo>
                      <a:pt x="274" y="0"/>
                    </a:moveTo>
                    <a:cubicBezTo>
                      <a:pt x="240" y="1"/>
                      <a:pt x="207" y="7"/>
                      <a:pt x="176" y="16"/>
                    </a:cubicBezTo>
                    <a:cubicBezTo>
                      <a:pt x="145" y="24"/>
                      <a:pt x="114" y="35"/>
                      <a:pt x="85" y="52"/>
                    </a:cubicBezTo>
                    <a:cubicBezTo>
                      <a:pt x="57" y="68"/>
                      <a:pt x="31" y="86"/>
                      <a:pt x="7" y="109"/>
                    </a:cubicBezTo>
                    <a:cubicBezTo>
                      <a:pt x="2" y="114"/>
                      <a:pt x="0" y="123"/>
                      <a:pt x="4" y="131"/>
                    </a:cubicBezTo>
                    <a:cubicBezTo>
                      <a:pt x="7" y="138"/>
                      <a:pt x="14" y="142"/>
                      <a:pt x="21" y="142"/>
                    </a:cubicBezTo>
                    <a:cubicBezTo>
                      <a:pt x="24" y="142"/>
                      <a:pt x="26" y="141"/>
                      <a:pt x="28" y="140"/>
                    </a:cubicBezTo>
                    <a:lnTo>
                      <a:pt x="30" y="140"/>
                    </a:lnTo>
                    <a:cubicBezTo>
                      <a:pt x="57" y="128"/>
                      <a:pt x="83" y="116"/>
                      <a:pt x="110" y="107"/>
                    </a:cubicBezTo>
                    <a:cubicBezTo>
                      <a:pt x="137" y="100"/>
                      <a:pt x="165" y="92"/>
                      <a:pt x="192" y="89"/>
                    </a:cubicBezTo>
                    <a:cubicBezTo>
                      <a:pt x="219" y="84"/>
                      <a:pt x="248" y="81"/>
                      <a:pt x="275" y="81"/>
                    </a:cubicBezTo>
                    <a:cubicBezTo>
                      <a:pt x="282" y="81"/>
                      <a:pt x="288" y="81"/>
                      <a:pt x="295" y="81"/>
                    </a:cubicBezTo>
                    <a:cubicBezTo>
                      <a:pt x="316" y="81"/>
                      <a:pt x="337" y="82"/>
                      <a:pt x="355" y="84"/>
                    </a:cubicBezTo>
                    <a:lnTo>
                      <a:pt x="360" y="81"/>
                    </a:lnTo>
                    <a:cubicBezTo>
                      <a:pt x="361" y="81"/>
                      <a:pt x="363" y="82"/>
                      <a:pt x="364" y="82"/>
                    </a:cubicBezTo>
                    <a:cubicBezTo>
                      <a:pt x="380" y="82"/>
                      <a:pt x="393" y="72"/>
                      <a:pt x="398" y="55"/>
                    </a:cubicBezTo>
                    <a:cubicBezTo>
                      <a:pt x="403" y="38"/>
                      <a:pt x="393" y="17"/>
                      <a:pt x="373" y="12"/>
                    </a:cubicBezTo>
                    <a:cubicBezTo>
                      <a:pt x="338" y="1"/>
                      <a:pt x="307"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9"/>
              <p:cNvSpPr/>
              <p:nvPr/>
            </p:nvSpPr>
            <p:spPr>
              <a:xfrm>
                <a:off x="3105786" y="3148783"/>
                <a:ext cx="8055" cy="6762"/>
              </a:xfrm>
              <a:custGeom>
                <a:avLst/>
                <a:gdLst/>
                <a:ahLst/>
                <a:cxnLst/>
                <a:rect l="l" t="t" r="r" b="b"/>
                <a:pathLst>
                  <a:path w="81" h="68" extrusionOk="0">
                    <a:moveTo>
                      <a:pt x="72" y="0"/>
                    </a:moveTo>
                    <a:cubicBezTo>
                      <a:pt x="69" y="0"/>
                      <a:pt x="65" y="2"/>
                      <a:pt x="65" y="5"/>
                    </a:cubicBezTo>
                    <a:lnTo>
                      <a:pt x="65" y="6"/>
                    </a:lnTo>
                    <a:cubicBezTo>
                      <a:pt x="65" y="10"/>
                      <a:pt x="62" y="14"/>
                      <a:pt x="59" y="18"/>
                    </a:cubicBezTo>
                    <a:cubicBezTo>
                      <a:pt x="57" y="22"/>
                      <a:pt x="53" y="25"/>
                      <a:pt x="49" y="26"/>
                    </a:cubicBezTo>
                    <a:cubicBezTo>
                      <a:pt x="43" y="29"/>
                      <a:pt x="37" y="30"/>
                      <a:pt x="29" y="30"/>
                    </a:cubicBezTo>
                    <a:cubicBezTo>
                      <a:pt x="27" y="30"/>
                      <a:pt x="24" y="30"/>
                      <a:pt x="22" y="30"/>
                    </a:cubicBezTo>
                    <a:cubicBezTo>
                      <a:pt x="21" y="30"/>
                      <a:pt x="18" y="30"/>
                      <a:pt x="16" y="31"/>
                    </a:cubicBezTo>
                    <a:cubicBezTo>
                      <a:pt x="5" y="33"/>
                      <a:pt x="0" y="44"/>
                      <a:pt x="2" y="54"/>
                    </a:cubicBezTo>
                    <a:cubicBezTo>
                      <a:pt x="5" y="63"/>
                      <a:pt x="13" y="68"/>
                      <a:pt x="22" y="68"/>
                    </a:cubicBezTo>
                    <a:cubicBezTo>
                      <a:pt x="23" y="68"/>
                      <a:pt x="25" y="68"/>
                      <a:pt x="26" y="67"/>
                    </a:cubicBezTo>
                    <a:lnTo>
                      <a:pt x="27" y="67"/>
                    </a:lnTo>
                    <a:cubicBezTo>
                      <a:pt x="41" y="63"/>
                      <a:pt x="54" y="57"/>
                      <a:pt x="65" y="47"/>
                    </a:cubicBezTo>
                    <a:cubicBezTo>
                      <a:pt x="75" y="35"/>
                      <a:pt x="80" y="20"/>
                      <a:pt x="77" y="5"/>
                    </a:cubicBezTo>
                    <a:cubicBezTo>
                      <a:pt x="77" y="2"/>
                      <a:pt x="74" y="1"/>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9"/>
              <p:cNvSpPr/>
              <p:nvPr/>
            </p:nvSpPr>
            <p:spPr>
              <a:xfrm>
                <a:off x="3138403" y="3147093"/>
                <a:ext cx="40274" cy="14121"/>
              </a:xfrm>
              <a:custGeom>
                <a:avLst/>
                <a:gdLst/>
                <a:ahLst/>
                <a:cxnLst/>
                <a:rect l="l" t="t" r="r" b="b"/>
                <a:pathLst>
                  <a:path w="405" h="142" extrusionOk="0">
                    <a:moveTo>
                      <a:pt x="130" y="0"/>
                    </a:moveTo>
                    <a:cubicBezTo>
                      <a:pt x="97" y="0"/>
                      <a:pt x="66" y="1"/>
                      <a:pt x="31" y="12"/>
                    </a:cubicBezTo>
                    <a:cubicBezTo>
                      <a:pt x="11" y="17"/>
                      <a:pt x="1" y="38"/>
                      <a:pt x="6" y="55"/>
                    </a:cubicBezTo>
                    <a:cubicBezTo>
                      <a:pt x="11" y="72"/>
                      <a:pt x="24" y="82"/>
                      <a:pt x="40" y="82"/>
                    </a:cubicBezTo>
                    <a:cubicBezTo>
                      <a:pt x="41" y="82"/>
                      <a:pt x="43" y="81"/>
                      <a:pt x="44" y="81"/>
                    </a:cubicBezTo>
                    <a:lnTo>
                      <a:pt x="50" y="84"/>
                    </a:lnTo>
                    <a:cubicBezTo>
                      <a:pt x="67" y="82"/>
                      <a:pt x="88" y="81"/>
                      <a:pt x="109" y="81"/>
                    </a:cubicBezTo>
                    <a:cubicBezTo>
                      <a:pt x="116" y="81"/>
                      <a:pt x="123" y="81"/>
                      <a:pt x="129" y="81"/>
                    </a:cubicBezTo>
                    <a:cubicBezTo>
                      <a:pt x="156" y="81"/>
                      <a:pt x="185" y="84"/>
                      <a:pt x="212" y="89"/>
                    </a:cubicBezTo>
                    <a:cubicBezTo>
                      <a:pt x="239" y="92"/>
                      <a:pt x="267" y="100"/>
                      <a:pt x="294" y="107"/>
                    </a:cubicBezTo>
                    <a:cubicBezTo>
                      <a:pt x="321" y="116"/>
                      <a:pt x="347" y="128"/>
                      <a:pt x="374" y="140"/>
                    </a:cubicBezTo>
                    <a:lnTo>
                      <a:pt x="376" y="140"/>
                    </a:lnTo>
                    <a:cubicBezTo>
                      <a:pt x="378" y="141"/>
                      <a:pt x="380" y="142"/>
                      <a:pt x="383" y="142"/>
                    </a:cubicBezTo>
                    <a:cubicBezTo>
                      <a:pt x="390" y="142"/>
                      <a:pt x="398" y="138"/>
                      <a:pt x="400" y="131"/>
                    </a:cubicBezTo>
                    <a:cubicBezTo>
                      <a:pt x="404" y="123"/>
                      <a:pt x="402" y="114"/>
                      <a:pt x="397" y="109"/>
                    </a:cubicBezTo>
                    <a:cubicBezTo>
                      <a:pt x="373" y="86"/>
                      <a:pt x="347" y="68"/>
                      <a:pt x="319" y="52"/>
                    </a:cubicBezTo>
                    <a:cubicBezTo>
                      <a:pt x="290" y="35"/>
                      <a:pt x="259" y="24"/>
                      <a:pt x="228" y="16"/>
                    </a:cubicBezTo>
                    <a:cubicBezTo>
                      <a:pt x="197" y="7"/>
                      <a:pt x="165" y="1"/>
                      <a:pt x="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9"/>
              <p:cNvSpPr/>
              <p:nvPr/>
            </p:nvSpPr>
            <p:spPr>
              <a:xfrm>
                <a:off x="3136415" y="3148783"/>
                <a:ext cx="8055" cy="6762"/>
              </a:xfrm>
              <a:custGeom>
                <a:avLst/>
                <a:gdLst/>
                <a:ahLst/>
                <a:cxnLst/>
                <a:rect l="l" t="t" r="r" b="b"/>
                <a:pathLst>
                  <a:path w="81" h="68" extrusionOk="0">
                    <a:moveTo>
                      <a:pt x="9" y="0"/>
                    </a:moveTo>
                    <a:cubicBezTo>
                      <a:pt x="7" y="1"/>
                      <a:pt x="5" y="2"/>
                      <a:pt x="4" y="5"/>
                    </a:cubicBezTo>
                    <a:cubicBezTo>
                      <a:pt x="0" y="20"/>
                      <a:pt x="5" y="35"/>
                      <a:pt x="16" y="47"/>
                    </a:cubicBezTo>
                    <a:cubicBezTo>
                      <a:pt x="26" y="57"/>
                      <a:pt x="41" y="63"/>
                      <a:pt x="54" y="67"/>
                    </a:cubicBezTo>
                    <a:lnTo>
                      <a:pt x="55" y="67"/>
                    </a:lnTo>
                    <a:cubicBezTo>
                      <a:pt x="57" y="68"/>
                      <a:pt x="58" y="68"/>
                      <a:pt x="60" y="68"/>
                    </a:cubicBezTo>
                    <a:cubicBezTo>
                      <a:pt x="68" y="68"/>
                      <a:pt x="76" y="63"/>
                      <a:pt x="78" y="54"/>
                    </a:cubicBezTo>
                    <a:cubicBezTo>
                      <a:pt x="81" y="44"/>
                      <a:pt x="76" y="33"/>
                      <a:pt x="65" y="31"/>
                    </a:cubicBezTo>
                    <a:cubicBezTo>
                      <a:pt x="62" y="30"/>
                      <a:pt x="60" y="30"/>
                      <a:pt x="59" y="30"/>
                    </a:cubicBezTo>
                    <a:cubicBezTo>
                      <a:pt x="57" y="30"/>
                      <a:pt x="54" y="30"/>
                      <a:pt x="52" y="30"/>
                    </a:cubicBezTo>
                    <a:cubicBezTo>
                      <a:pt x="44" y="30"/>
                      <a:pt x="38" y="29"/>
                      <a:pt x="31" y="26"/>
                    </a:cubicBezTo>
                    <a:cubicBezTo>
                      <a:pt x="28" y="25"/>
                      <a:pt x="24" y="22"/>
                      <a:pt x="21" y="18"/>
                    </a:cubicBezTo>
                    <a:cubicBezTo>
                      <a:pt x="19" y="14"/>
                      <a:pt x="16" y="10"/>
                      <a:pt x="16" y="6"/>
                    </a:cubicBezTo>
                    <a:lnTo>
                      <a:pt x="16" y="5"/>
                    </a:lnTo>
                    <a:cubicBezTo>
                      <a:pt x="16" y="2"/>
                      <a:pt x="13"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9"/>
              <p:cNvSpPr/>
              <p:nvPr/>
            </p:nvSpPr>
            <p:spPr>
              <a:xfrm>
                <a:off x="3100317" y="3213918"/>
                <a:ext cx="49522" cy="11933"/>
              </a:xfrm>
              <a:custGeom>
                <a:avLst/>
                <a:gdLst/>
                <a:ahLst/>
                <a:cxnLst/>
                <a:rect l="l" t="t" r="r" b="b"/>
                <a:pathLst>
                  <a:path w="498" h="120" extrusionOk="0">
                    <a:moveTo>
                      <a:pt x="0" y="0"/>
                    </a:moveTo>
                    <a:lnTo>
                      <a:pt x="0" y="0"/>
                    </a:lnTo>
                    <a:cubicBezTo>
                      <a:pt x="60" y="71"/>
                      <a:pt x="154" y="116"/>
                      <a:pt x="251" y="119"/>
                    </a:cubicBezTo>
                    <a:cubicBezTo>
                      <a:pt x="255" y="120"/>
                      <a:pt x="259" y="120"/>
                      <a:pt x="262" y="120"/>
                    </a:cubicBezTo>
                    <a:cubicBezTo>
                      <a:pt x="306" y="120"/>
                      <a:pt x="350" y="108"/>
                      <a:pt x="389" y="88"/>
                    </a:cubicBezTo>
                    <a:cubicBezTo>
                      <a:pt x="412" y="80"/>
                      <a:pt x="429" y="64"/>
                      <a:pt x="449" y="51"/>
                    </a:cubicBezTo>
                    <a:cubicBezTo>
                      <a:pt x="466" y="35"/>
                      <a:pt x="482" y="19"/>
                      <a:pt x="498" y="2"/>
                    </a:cubicBezTo>
                    <a:lnTo>
                      <a:pt x="498" y="2"/>
                    </a:lnTo>
                    <a:cubicBezTo>
                      <a:pt x="458" y="25"/>
                      <a:pt x="419" y="47"/>
                      <a:pt x="378" y="61"/>
                    </a:cubicBezTo>
                    <a:cubicBezTo>
                      <a:pt x="340" y="76"/>
                      <a:pt x="300" y="82"/>
                      <a:pt x="260" y="82"/>
                    </a:cubicBezTo>
                    <a:cubicBezTo>
                      <a:pt x="257" y="82"/>
                      <a:pt x="254" y="82"/>
                      <a:pt x="251" y="82"/>
                    </a:cubicBezTo>
                    <a:cubicBezTo>
                      <a:pt x="208" y="82"/>
                      <a:pt x="164" y="73"/>
                      <a:pt x="123" y="59"/>
                    </a:cubicBezTo>
                    <a:cubicBezTo>
                      <a:pt x="81" y="44"/>
                      <a:pt x="40" y="25"/>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9"/>
              <p:cNvSpPr/>
              <p:nvPr/>
            </p:nvSpPr>
            <p:spPr>
              <a:xfrm>
                <a:off x="3116824" y="3229033"/>
                <a:ext cx="19292" cy="4773"/>
              </a:xfrm>
              <a:custGeom>
                <a:avLst/>
                <a:gdLst/>
                <a:ahLst/>
                <a:cxnLst/>
                <a:rect l="l" t="t" r="r" b="b"/>
                <a:pathLst>
                  <a:path w="194" h="48" extrusionOk="0">
                    <a:moveTo>
                      <a:pt x="194" y="1"/>
                    </a:moveTo>
                    <a:cubicBezTo>
                      <a:pt x="156" y="3"/>
                      <a:pt x="127" y="8"/>
                      <a:pt x="97" y="8"/>
                    </a:cubicBezTo>
                    <a:cubicBezTo>
                      <a:pt x="92" y="8"/>
                      <a:pt x="87" y="8"/>
                      <a:pt x="82" y="8"/>
                    </a:cubicBezTo>
                    <a:cubicBezTo>
                      <a:pt x="56" y="8"/>
                      <a:pt x="31" y="6"/>
                      <a:pt x="0" y="1"/>
                    </a:cubicBezTo>
                    <a:lnTo>
                      <a:pt x="0" y="1"/>
                    </a:lnTo>
                    <a:cubicBezTo>
                      <a:pt x="21" y="32"/>
                      <a:pt x="60" y="45"/>
                      <a:pt x="98" y="47"/>
                    </a:cubicBezTo>
                    <a:cubicBezTo>
                      <a:pt x="116" y="45"/>
                      <a:pt x="134" y="42"/>
                      <a:pt x="150" y="34"/>
                    </a:cubicBezTo>
                    <a:cubicBezTo>
                      <a:pt x="168" y="26"/>
                      <a:pt x="182" y="14"/>
                      <a:pt x="194"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9"/>
              <p:cNvSpPr/>
              <p:nvPr/>
            </p:nvSpPr>
            <p:spPr>
              <a:xfrm>
                <a:off x="2980221" y="3064741"/>
                <a:ext cx="295742" cy="280229"/>
              </a:xfrm>
              <a:custGeom>
                <a:avLst/>
                <a:gdLst/>
                <a:ahLst/>
                <a:cxnLst/>
                <a:rect l="l" t="t" r="r" b="b"/>
                <a:pathLst>
                  <a:path w="2974" h="2818" extrusionOk="0">
                    <a:moveTo>
                      <a:pt x="1285" y="1"/>
                    </a:moveTo>
                    <a:cubicBezTo>
                      <a:pt x="1125" y="1"/>
                      <a:pt x="967" y="27"/>
                      <a:pt x="820" y="82"/>
                    </a:cubicBezTo>
                    <a:cubicBezTo>
                      <a:pt x="759" y="105"/>
                      <a:pt x="700" y="133"/>
                      <a:pt x="646" y="171"/>
                    </a:cubicBezTo>
                    <a:cubicBezTo>
                      <a:pt x="578" y="223"/>
                      <a:pt x="524" y="294"/>
                      <a:pt x="484" y="369"/>
                    </a:cubicBezTo>
                    <a:cubicBezTo>
                      <a:pt x="446" y="445"/>
                      <a:pt x="418" y="528"/>
                      <a:pt x="408" y="612"/>
                    </a:cubicBezTo>
                    <a:cubicBezTo>
                      <a:pt x="389" y="755"/>
                      <a:pt x="244" y="820"/>
                      <a:pt x="162" y="939"/>
                    </a:cubicBezTo>
                    <a:cubicBezTo>
                      <a:pt x="49" y="1105"/>
                      <a:pt x="26" y="1331"/>
                      <a:pt x="112" y="1513"/>
                    </a:cubicBezTo>
                    <a:cubicBezTo>
                      <a:pt x="136" y="1559"/>
                      <a:pt x="166" y="1605"/>
                      <a:pt x="183" y="1654"/>
                    </a:cubicBezTo>
                    <a:cubicBezTo>
                      <a:pt x="203" y="1715"/>
                      <a:pt x="204" y="1783"/>
                      <a:pt x="184" y="1844"/>
                    </a:cubicBezTo>
                    <a:cubicBezTo>
                      <a:pt x="166" y="1900"/>
                      <a:pt x="132" y="1948"/>
                      <a:pt x="105" y="1999"/>
                    </a:cubicBezTo>
                    <a:cubicBezTo>
                      <a:pt x="27" y="2145"/>
                      <a:pt x="0" y="2317"/>
                      <a:pt x="29" y="2481"/>
                    </a:cubicBezTo>
                    <a:cubicBezTo>
                      <a:pt x="47" y="2572"/>
                      <a:pt x="81" y="2660"/>
                      <a:pt x="131" y="2738"/>
                    </a:cubicBezTo>
                    <a:cubicBezTo>
                      <a:pt x="173" y="2720"/>
                      <a:pt x="215" y="2704"/>
                      <a:pt x="255" y="2686"/>
                    </a:cubicBezTo>
                    <a:cubicBezTo>
                      <a:pt x="290" y="2673"/>
                      <a:pt x="327" y="2663"/>
                      <a:pt x="363" y="2655"/>
                    </a:cubicBezTo>
                    <a:lnTo>
                      <a:pt x="364" y="2655"/>
                    </a:lnTo>
                    <a:cubicBezTo>
                      <a:pt x="437" y="2623"/>
                      <a:pt x="515" y="2605"/>
                      <a:pt x="594" y="2602"/>
                    </a:cubicBezTo>
                    <a:lnTo>
                      <a:pt x="1009" y="2588"/>
                    </a:lnTo>
                    <a:cubicBezTo>
                      <a:pt x="1014" y="2588"/>
                      <a:pt x="1019" y="2587"/>
                      <a:pt x="1026" y="2587"/>
                    </a:cubicBezTo>
                    <a:lnTo>
                      <a:pt x="1026" y="2063"/>
                    </a:lnTo>
                    <a:cubicBezTo>
                      <a:pt x="961" y="2016"/>
                      <a:pt x="895" y="1950"/>
                      <a:pt x="833" y="1861"/>
                    </a:cubicBezTo>
                    <a:cubicBezTo>
                      <a:pt x="773" y="1774"/>
                      <a:pt x="729" y="1659"/>
                      <a:pt x="697" y="1530"/>
                    </a:cubicBezTo>
                    <a:cubicBezTo>
                      <a:pt x="695" y="1522"/>
                      <a:pt x="693" y="1514"/>
                      <a:pt x="692" y="1504"/>
                    </a:cubicBezTo>
                    <a:cubicBezTo>
                      <a:pt x="652" y="1534"/>
                      <a:pt x="615" y="1547"/>
                      <a:pt x="582" y="1547"/>
                    </a:cubicBezTo>
                    <a:cubicBezTo>
                      <a:pt x="372" y="1547"/>
                      <a:pt x="297" y="1030"/>
                      <a:pt x="473" y="1022"/>
                    </a:cubicBezTo>
                    <a:cubicBezTo>
                      <a:pt x="479" y="1022"/>
                      <a:pt x="485" y="1022"/>
                      <a:pt x="491" y="1022"/>
                    </a:cubicBezTo>
                    <a:cubicBezTo>
                      <a:pt x="560" y="1022"/>
                      <a:pt x="605" y="1038"/>
                      <a:pt x="632" y="1059"/>
                    </a:cubicBezTo>
                    <a:cubicBezTo>
                      <a:pt x="694" y="1158"/>
                      <a:pt x="774" y="1249"/>
                      <a:pt x="789" y="1249"/>
                    </a:cubicBezTo>
                    <a:cubicBezTo>
                      <a:pt x="789" y="1249"/>
                      <a:pt x="790" y="1249"/>
                      <a:pt x="790" y="1248"/>
                    </a:cubicBezTo>
                    <a:cubicBezTo>
                      <a:pt x="807" y="1239"/>
                      <a:pt x="807" y="1104"/>
                      <a:pt x="807" y="1104"/>
                    </a:cubicBezTo>
                    <a:cubicBezTo>
                      <a:pt x="1302" y="974"/>
                      <a:pt x="1412" y="589"/>
                      <a:pt x="1412" y="589"/>
                    </a:cubicBezTo>
                    <a:cubicBezTo>
                      <a:pt x="1412" y="589"/>
                      <a:pt x="1556" y="1074"/>
                      <a:pt x="2089" y="1114"/>
                    </a:cubicBezTo>
                    <a:cubicBezTo>
                      <a:pt x="2089" y="1114"/>
                      <a:pt x="2105" y="1254"/>
                      <a:pt x="2139" y="1258"/>
                    </a:cubicBezTo>
                    <a:cubicBezTo>
                      <a:pt x="2139" y="1258"/>
                      <a:pt x="2139" y="1258"/>
                      <a:pt x="2139" y="1258"/>
                    </a:cubicBezTo>
                    <a:cubicBezTo>
                      <a:pt x="2155" y="1258"/>
                      <a:pt x="2196" y="1161"/>
                      <a:pt x="2235" y="1062"/>
                    </a:cubicBezTo>
                    <a:cubicBezTo>
                      <a:pt x="2263" y="1040"/>
                      <a:pt x="2305" y="1024"/>
                      <a:pt x="2374" y="1024"/>
                    </a:cubicBezTo>
                    <a:cubicBezTo>
                      <a:pt x="2382" y="1024"/>
                      <a:pt x="2390" y="1024"/>
                      <a:pt x="2398" y="1024"/>
                    </a:cubicBezTo>
                    <a:cubicBezTo>
                      <a:pt x="2574" y="1032"/>
                      <a:pt x="2498" y="1548"/>
                      <a:pt x="2288" y="1548"/>
                    </a:cubicBezTo>
                    <a:cubicBezTo>
                      <a:pt x="2252" y="1548"/>
                      <a:pt x="2212" y="1533"/>
                      <a:pt x="2169" y="1498"/>
                    </a:cubicBezTo>
                    <a:cubicBezTo>
                      <a:pt x="2167" y="1507"/>
                      <a:pt x="2163" y="1518"/>
                      <a:pt x="2162" y="1527"/>
                    </a:cubicBezTo>
                    <a:cubicBezTo>
                      <a:pt x="2131" y="1658"/>
                      <a:pt x="2086" y="1776"/>
                      <a:pt x="2027" y="1862"/>
                    </a:cubicBezTo>
                    <a:cubicBezTo>
                      <a:pt x="1964" y="1953"/>
                      <a:pt x="1897" y="2017"/>
                      <a:pt x="1833" y="2064"/>
                    </a:cubicBezTo>
                    <a:lnTo>
                      <a:pt x="1833" y="2536"/>
                    </a:lnTo>
                    <a:cubicBezTo>
                      <a:pt x="1859" y="2540"/>
                      <a:pt x="1884" y="2545"/>
                      <a:pt x="1907" y="2554"/>
                    </a:cubicBezTo>
                    <a:lnTo>
                      <a:pt x="2113" y="2561"/>
                    </a:lnTo>
                    <a:cubicBezTo>
                      <a:pt x="2293" y="2567"/>
                      <a:pt x="2470" y="2607"/>
                      <a:pt x="2635" y="2681"/>
                    </a:cubicBezTo>
                    <a:lnTo>
                      <a:pt x="2827" y="2767"/>
                    </a:lnTo>
                    <a:lnTo>
                      <a:pt x="2828" y="2818"/>
                    </a:lnTo>
                    <a:cubicBezTo>
                      <a:pt x="2868" y="2774"/>
                      <a:pt x="2893" y="2721"/>
                      <a:pt x="2913" y="2665"/>
                    </a:cubicBezTo>
                    <a:cubicBezTo>
                      <a:pt x="2955" y="2534"/>
                      <a:pt x="2973" y="2388"/>
                      <a:pt x="2921" y="2259"/>
                    </a:cubicBezTo>
                    <a:cubicBezTo>
                      <a:pt x="2903" y="2211"/>
                      <a:pt x="2874" y="2167"/>
                      <a:pt x="2846" y="2123"/>
                    </a:cubicBezTo>
                    <a:cubicBezTo>
                      <a:pt x="2806" y="2063"/>
                      <a:pt x="2768" y="2004"/>
                      <a:pt x="2729" y="1944"/>
                    </a:cubicBezTo>
                    <a:cubicBezTo>
                      <a:pt x="2693" y="1889"/>
                      <a:pt x="2655" y="1829"/>
                      <a:pt x="2651" y="1761"/>
                    </a:cubicBezTo>
                    <a:cubicBezTo>
                      <a:pt x="2645" y="1669"/>
                      <a:pt x="2703" y="1586"/>
                      <a:pt x="2742" y="1502"/>
                    </a:cubicBezTo>
                    <a:cubicBezTo>
                      <a:pt x="2797" y="1379"/>
                      <a:pt x="2809" y="1233"/>
                      <a:pt x="2749" y="1113"/>
                    </a:cubicBezTo>
                    <a:cubicBezTo>
                      <a:pt x="2707" y="1028"/>
                      <a:pt x="2634" y="964"/>
                      <a:pt x="2576" y="891"/>
                    </a:cubicBezTo>
                    <a:cubicBezTo>
                      <a:pt x="2541" y="848"/>
                      <a:pt x="2511" y="797"/>
                      <a:pt x="2498" y="746"/>
                    </a:cubicBezTo>
                    <a:cubicBezTo>
                      <a:pt x="2459" y="599"/>
                      <a:pt x="2386" y="463"/>
                      <a:pt x="2273" y="363"/>
                    </a:cubicBezTo>
                    <a:cubicBezTo>
                      <a:pt x="2261" y="352"/>
                      <a:pt x="2246" y="340"/>
                      <a:pt x="2234" y="330"/>
                    </a:cubicBezTo>
                    <a:cubicBezTo>
                      <a:pt x="2226" y="323"/>
                      <a:pt x="2216" y="316"/>
                      <a:pt x="2208" y="311"/>
                    </a:cubicBezTo>
                    <a:cubicBezTo>
                      <a:pt x="2173" y="294"/>
                      <a:pt x="2135" y="276"/>
                      <a:pt x="2102" y="253"/>
                    </a:cubicBezTo>
                    <a:cubicBezTo>
                      <a:pt x="1870" y="89"/>
                      <a:pt x="1575" y="1"/>
                      <a:pt x="12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48" name="Google Shape;3348;p59"/>
          <p:cNvGrpSpPr/>
          <p:nvPr/>
        </p:nvGrpSpPr>
        <p:grpSpPr>
          <a:xfrm rot="-1323221" flipH="1">
            <a:off x="177481" y="3736438"/>
            <a:ext cx="1745363" cy="1735130"/>
            <a:chOff x="6324510" y="1011887"/>
            <a:chExt cx="1942900" cy="1931510"/>
          </a:xfrm>
        </p:grpSpPr>
        <p:sp>
          <p:nvSpPr>
            <p:cNvPr id="3349" name="Google Shape;3349;p59"/>
            <p:cNvSpPr/>
            <p:nvPr/>
          </p:nvSpPr>
          <p:spPr>
            <a:xfrm>
              <a:off x="6941271" y="1541319"/>
              <a:ext cx="1326139" cy="1402078"/>
            </a:xfrm>
            <a:custGeom>
              <a:avLst/>
              <a:gdLst/>
              <a:ahLst/>
              <a:cxnLst/>
              <a:rect l="l" t="t" r="r" b="b"/>
              <a:pathLst>
                <a:path w="14320" h="15140" extrusionOk="0">
                  <a:moveTo>
                    <a:pt x="1541" y="1"/>
                  </a:moveTo>
                  <a:cubicBezTo>
                    <a:pt x="1154" y="1"/>
                    <a:pt x="1241" y="1216"/>
                    <a:pt x="0" y="2175"/>
                  </a:cubicBezTo>
                  <a:cubicBezTo>
                    <a:pt x="1859" y="4744"/>
                    <a:pt x="9519" y="13131"/>
                    <a:pt x="10583" y="15140"/>
                  </a:cubicBezTo>
                  <a:cubicBezTo>
                    <a:pt x="11640" y="14241"/>
                    <a:pt x="12208" y="13239"/>
                    <a:pt x="13204" y="12265"/>
                  </a:cubicBezTo>
                  <a:cubicBezTo>
                    <a:pt x="13616" y="11862"/>
                    <a:pt x="14054" y="11377"/>
                    <a:pt x="14320" y="10851"/>
                  </a:cubicBezTo>
                  <a:cubicBezTo>
                    <a:pt x="14282" y="10814"/>
                    <a:pt x="14245" y="10798"/>
                    <a:pt x="14210" y="10798"/>
                  </a:cubicBezTo>
                  <a:cubicBezTo>
                    <a:pt x="13974" y="10798"/>
                    <a:pt x="13785" y="11516"/>
                    <a:pt x="13523" y="11516"/>
                  </a:cubicBezTo>
                  <a:cubicBezTo>
                    <a:pt x="13488" y="11516"/>
                    <a:pt x="13453" y="11503"/>
                    <a:pt x="13416" y="11475"/>
                  </a:cubicBezTo>
                  <a:cubicBezTo>
                    <a:pt x="12317" y="10647"/>
                    <a:pt x="4621" y="2841"/>
                    <a:pt x="1973" y="275"/>
                  </a:cubicBezTo>
                  <a:cubicBezTo>
                    <a:pt x="1775" y="84"/>
                    <a:pt x="1642" y="1"/>
                    <a:pt x="1541"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9"/>
            <p:cNvSpPr/>
            <p:nvPr/>
          </p:nvSpPr>
          <p:spPr>
            <a:xfrm>
              <a:off x="6490832" y="1405372"/>
              <a:ext cx="716134" cy="532586"/>
            </a:xfrm>
            <a:custGeom>
              <a:avLst/>
              <a:gdLst/>
              <a:ahLst/>
              <a:cxnLst/>
              <a:rect l="l" t="t" r="r" b="b"/>
              <a:pathLst>
                <a:path w="7733" h="5751" extrusionOk="0">
                  <a:moveTo>
                    <a:pt x="3642" y="1"/>
                  </a:moveTo>
                  <a:cubicBezTo>
                    <a:pt x="3563" y="1"/>
                    <a:pt x="3482" y="21"/>
                    <a:pt x="3405" y="41"/>
                  </a:cubicBezTo>
                  <a:cubicBezTo>
                    <a:pt x="2866" y="185"/>
                    <a:pt x="2325" y="328"/>
                    <a:pt x="1786" y="471"/>
                  </a:cubicBezTo>
                  <a:cubicBezTo>
                    <a:pt x="1443" y="562"/>
                    <a:pt x="1096" y="656"/>
                    <a:pt x="780" y="817"/>
                  </a:cubicBezTo>
                  <a:cubicBezTo>
                    <a:pt x="928" y="1001"/>
                    <a:pt x="783" y="1282"/>
                    <a:pt x="589" y="1416"/>
                  </a:cubicBezTo>
                  <a:cubicBezTo>
                    <a:pt x="397" y="1550"/>
                    <a:pt x="153" y="1621"/>
                    <a:pt x="1" y="1800"/>
                  </a:cubicBezTo>
                  <a:lnTo>
                    <a:pt x="135" y="2068"/>
                  </a:lnTo>
                  <a:cubicBezTo>
                    <a:pt x="482" y="2173"/>
                    <a:pt x="827" y="2278"/>
                    <a:pt x="1174" y="2384"/>
                  </a:cubicBezTo>
                  <a:cubicBezTo>
                    <a:pt x="1267" y="2413"/>
                    <a:pt x="1361" y="2441"/>
                    <a:pt x="1444" y="2493"/>
                  </a:cubicBezTo>
                  <a:cubicBezTo>
                    <a:pt x="1614" y="2600"/>
                    <a:pt x="1711" y="2789"/>
                    <a:pt x="1799" y="2970"/>
                  </a:cubicBezTo>
                  <a:cubicBezTo>
                    <a:pt x="1869" y="3114"/>
                    <a:pt x="1940" y="3267"/>
                    <a:pt x="1922" y="3424"/>
                  </a:cubicBezTo>
                  <a:cubicBezTo>
                    <a:pt x="1879" y="3779"/>
                    <a:pt x="1404" y="3999"/>
                    <a:pt x="1441" y="4355"/>
                  </a:cubicBezTo>
                  <a:cubicBezTo>
                    <a:pt x="1836" y="4206"/>
                    <a:pt x="2247" y="4097"/>
                    <a:pt x="2663" y="4029"/>
                  </a:cubicBezTo>
                  <a:cubicBezTo>
                    <a:pt x="2673" y="4027"/>
                    <a:pt x="2685" y="4026"/>
                    <a:pt x="2696" y="4026"/>
                  </a:cubicBezTo>
                  <a:cubicBezTo>
                    <a:pt x="2759" y="4026"/>
                    <a:pt x="2828" y="4051"/>
                    <a:pt x="2816" y="4107"/>
                  </a:cubicBezTo>
                  <a:cubicBezTo>
                    <a:pt x="2812" y="4124"/>
                    <a:pt x="2797" y="4140"/>
                    <a:pt x="2786" y="4153"/>
                  </a:cubicBezTo>
                  <a:cubicBezTo>
                    <a:pt x="2566" y="4394"/>
                    <a:pt x="2409" y="4690"/>
                    <a:pt x="2335" y="5008"/>
                  </a:cubicBezTo>
                  <a:cubicBezTo>
                    <a:pt x="2329" y="5037"/>
                    <a:pt x="2323" y="5069"/>
                    <a:pt x="2334" y="5098"/>
                  </a:cubicBezTo>
                  <a:cubicBezTo>
                    <a:pt x="2352" y="5140"/>
                    <a:pt x="2399" y="5152"/>
                    <a:pt x="2447" y="5152"/>
                  </a:cubicBezTo>
                  <a:cubicBezTo>
                    <a:pt x="2468" y="5152"/>
                    <a:pt x="2490" y="5149"/>
                    <a:pt x="2510" y="5146"/>
                  </a:cubicBezTo>
                  <a:cubicBezTo>
                    <a:pt x="2827" y="5093"/>
                    <a:pt x="3147" y="5041"/>
                    <a:pt x="3464" y="4986"/>
                  </a:cubicBezTo>
                  <a:cubicBezTo>
                    <a:pt x="3626" y="5331"/>
                    <a:pt x="4006" y="5514"/>
                    <a:pt x="4372" y="5616"/>
                  </a:cubicBezTo>
                  <a:cubicBezTo>
                    <a:pt x="4698" y="5706"/>
                    <a:pt x="5036" y="5751"/>
                    <a:pt x="5374" y="5751"/>
                  </a:cubicBezTo>
                  <a:cubicBezTo>
                    <a:pt x="5707" y="5751"/>
                    <a:pt x="6039" y="5707"/>
                    <a:pt x="6360" y="5621"/>
                  </a:cubicBezTo>
                  <a:cubicBezTo>
                    <a:pt x="6400" y="5611"/>
                    <a:pt x="6442" y="5597"/>
                    <a:pt x="6474" y="5571"/>
                  </a:cubicBezTo>
                  <a:cubicBezTo>
                    <a:pt x="6510" y="5543"/>
                    <a:pt x="6532" y="5502"/>
                    <a:pt x="6553" y="5460"/>
                  </a:cubicBezTo>
                  <a:cubicBezTo>
                    <a:pt x="6852" y="4901"/>
                    <a:pt x="7254" y="4395"/>
                    <a:pt x="7732" y="3978"/>
                  </a:cubicBezTo>
                  <a:cubicBezTo>
                    <a:pt x="7353" y="3668"/>
                    <a:pt x="6974" y="3358"/>
                    <a:pt x="6626" y="3015"/>
                  </a:cubicBezTo>
                  <a:cubicBezTo>
                    <a:pt x="6158" y="2552"/>
                    <a:pt x="5750" y="2029"/>
                    <a:pt x="5310" y="1536"/>
                  </a:cubicBezTo>
                  <a:cubicBezTo>
                    <a:pt x="4877" y="1049"/>
                    <a:pt x="4412" y="588"/>
                    <a:pt x="3937" y="142"/>
                  </a:cubicBezTo>
                  <a:cubicBezTo>
                    <a:pt x="3890" y="97"/>
                    <a:pt x="3842" y="54"/>
                    <a:pt x="3785" y="29"/>
                  </a:cubicBezTo>
                  <a:cubicBezTo>
                    <a:pt x="3739" y="8"/>
                    <a:pt x="3691" y="1"/>
                    <a:pt x="3642" y="1"/>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9"/>
            <p:cNvSpPr/>
            <p:nvPr/>
          </p:nvSpPr>
          <p:spPr>
            <a:xfrm>
              <a:off x="6324510" y="1011887"/>
              <a:ext cx="834486" cy="888106"/>
            </a:xfrm>
            <a:custGeom>
              <a:avLst/>
              <a:gdLst/>
              <a:ahLst/>
              <a:cxnLst/>
              <a:rect l="l" t="t" r="r" b="b"/>
              <a:pathLst>
                <a:path w="9011" h="9590" extrusionOk="0">
                  <a:moveTo>
                    <a:pt x="3397" y="1"/>
                  </a:moveTo>
                  <a:cubicBezTo>
                    <a:pt x="3307" y="1"/>
                    <a:pt x="3216" y="30"/>
                    <a:pt x="3140" y="91"/>
                  </a:cubicBezTo>
                  <a:lnTo>
                    <a:pt x="204" y="2452"/>
                  </a:lnTo>
                  <a:cubicBezTo>
                    <a:pt x="28" y="2593"/>
                    <a:pt x="0" y="2851"/>
                    <a:pt x="142" y="3028"/>
                  </a:cubicBezTo>
                  <a:lnTo>
                    <a:pt x="5294" y="9437"/>
                  </a:lnTo>
                  <a:cubicBezTo>
                    <a:pt x="5374" y="9537"/>
                    <a:pt x="5493" y="9590"/>
                    <a:pt x="5613" y="9590"/>
                  </a:cubicBezTo>
                  <a:cubicBezTo>
                    <a:pt x="5703" y="9590"/>
                    <a:pt x="5794" y="9560"/>
                    <a:pt x="5869" y="9499"/>
                  </a:cubicBezTo>
                  <a:lnTo>
                    <a:pt x="8805" y="7139"/>
                  </a:lnTo>
                  <a:cubicBezTo>
                    <a:pt x="8981" y="6998"/>
                    <a:pt x="9010" y="6740"/>
                    <a:pt x="8867" y="6563"/>
                  </a:cubicBezTo>
                  <a:lnTo>
                    <a:pt x="3715" y="153"/>
                  </a:lnTo>
                  <a:cubicBezTo>
                    <a:pt x="3635" y="53"/>
                    <a:pt x="3517" y="1"/>
                    <a:pt x="3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9"/>
            <p:cNvSpPr/>
            <p:nvPr/>
          </p:nvSpPr>
          <p:spPr>
            <a:xfrm>
              <a:off x="6361924" y="1050318"/>
              <a:ext cx="692426" cy="727802"/>
            </a:xfrm>
            <a:custGeom>
              <a:avLst/>
              <a:gdLst/>
              <a:ahLst/>
              <a:cxnLst/>
              <a:rect l="l" t="t" r="r" b="b"/>
              <a:pathLst>
                <a:path w="7477" h="7859" extrusionOk="0">
                  <a:moveTo>
                    <a:pt x="2975" y="1"/>
                  </a:moveTo>
                  <a:cubicBezTo>
                    <a:pt x="2880" y="1"/>
                    <a:pt x="2785" y="32"/>
                    <a:pt x="2706" y="96"/>
                  </a:cubicBezTo>
                  <a:lnTo>
                    <a:pt x="216" y="2096"/>
                  </a:lnTo>
                  <a:cubicBezTo>
                    <a:pt x="31" y="2246"/>
                    <a:pt x="1" y="2515"/>
                    <a:pt x="150" y="2701"/>
                  </a:cubicBezTo>
                  <a:lnTo>
                    <a:pt x="4167" y="7698"/>
                  </a:lnTo>
                  <a:cubicBezTo>
                    <a:pt x="4252" y="7804"/>
                    <a:pt x="4376" y="7859"/>
                    <a:pt x="4502" y="7859"/>
                  </a:cubicBezTo>
                  <a:cubicBezTo>
                    <a:pt x="4596" y="7859"/>
                    <a:pt x="4691" y="7828"/>
                    <a:pt x="4771" y="7764"/>
                  </a:cubicBezTo>
                  <a:lnTo>
                    <a:pt x="7261" y="5762"/>
                  </a:lnTo>
                  <a:cubicBezTo>
                    <a:pt x="7446" y="5613"/>
                    <a:pt x="7476" y="5344"/>
                    <a:pt x="7327" y="5159"/>
                  </a:cubicBezTo>
                  <a:lnTo>
                    <a:pt x="3310" y="162"/>
                  </a:lnTo>
                  <a:cubicBezTo>
                    <a:pt x="3225" y="56"/>
                    <a:pt x="3100" y="1"/>
                    <a:pt x="2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9"/>
            <p:cNvSpPr/>
            <p:nvPr/>
          </p:nvSpPr>
          <p:spPr>
            <a:xfrm>
              <a:off x="6533246" y="1192192"/>
              <a:ext cx="263839" cy="253282"/>
            </a:xfrm>
            <a:custGeom>
              <a:avLst/>
              <a:gdLst/>
              <a:ahLst/>
              <a:cxnLst/>
              <a:rect l="l" t="t" r="r" b="b"/>
              <a:pathLst>
                <a:path w="2849" h="2735" extrusionOk="0">
                  <a:moveTo>
                    <a:pt x="1054" y="0"/>
                  </a:moveTo>
                  <a:lnTo>
                    <a:pt x="1" y="2735"/>
                  </a:lnTo>
                  <a:lnTo>
                    <a:pt x="2848" y="2159"/>
                  </a:lnTo>
                  <a:lnTo>
                    <a:pt x="10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9"/>
            <p:cNvSpPr/>
            <p:nvPr/>
          </p:nvSpPr>
          <p:spPr>
            <a:xfrm>
              <a:off x="6791897" y="1277112"/>
              <a:ext cx="445442" cy="594633"/>
            </a:xfrm>
            <a:custGeom>
              <a:avLst/>
              <a:gdLst/>
              <a:ahLst/>
              <a:cxnLst/>
              <a:rect l="l" t="t" r="r" b="b"/>
              <a:pathLst>
                <a:path w="4810" h="6421" extrusionOk="0">
                  <a:moveTo>
                    <a:pt x="293" y="1"/>
                  </a:moveTo>
                  <a:cubicBezTo>
                    <a:pt x="214" y="1"/>
                    <a:pt x="138" y="17"/>
                    <a:pt x="88" y="75"/>
                  </a:cubicBezTo>
                  <a:cubicBezTo>
                    <a:pt x="0" y="177"/>
                    <a:pt x="58" y="337"/>
                    <a:pt x="130" y="452"/>
                  </a:cubicBezTo>
                  <a:cubicBezTo>
                    <a:pt x="527" y="1100"/>
                    <a:pt x="1233" y="1548"/>
                    <a:pt x="1989" y="1632"/>
                  </a:cubicBezTo>
                  <a:cubicBezTo>
                    <a:pt x="2047" y="1639"/>
                    <a:pt x="2110" y="1646"/>
                    <a:pt x="2155" y="1683"/>
                  </a:cubicBezTo>
                  <a:cubicBezTo>
                    <a:pt x="2192" y="1713"/>
                    <a:pt x="2233" y="1753"/>
                    <a:pt x="2229" y="1799"/>
                  </a:cubicBezTo>
                  <a:cubicBezTo>
                    <a:pt x="2090" y="3305"/>
                    <a:pt x="3085" y="5798"/>
                    <a:pt x="3946" y="6402"/>
                  </a:cubicBezTo>
                  <a:cubicBezTo>
                    <a:pt x="3964" y="6415"/>
                    <a:pt x="3982" y="6421"/>
                    <a:pt x="3999" y="6421"/>
                  </a:cubicBezTo>
                  <a:cubicBezTo>
                    <a:pt x="4189" y="6421"/>
                    <a:pt x="4292" y="5675"/>
                    <a:pt x="4498" y="5675"/>
                  </a:cubicBezTo>
                  <a:cubicBezTo>
                    <a:pt x="4514" y="5675"/>
                    <a:pt x="4530" y="5679"/>
                    <a:pt x="4547" y="5689"/>
                  </a:cubicBezTo>
                  <a:cubicBezTo>
                    <a:pt x="4565" y="5699"/>
                    <a:pt x="4580" y="5703"/>
                    <a:pt x="4592" y="5703"/>
                  </a:cubicBezTo>
                  <a:cubicBezTo>
                    <a:pt x="4751" y="5703"/>
                    <a:pt x="4410" y="4904"/>
                    <a:pt x="4596" y="4704"/>
                  </a:cubicBezTo>
                  <a:lnTo>
                    <a:pt x="4757" y="4432"/>
                  </a:lnTo>
                  <a:lnTo>
                    <a:pt x="4757" y="4432"/>
                  </a:lnTo>
                  <a:cubicBezTo>
                    <a:pt x="4770" y="4454"/>
                    <a:pt x="4784" y="4470"/>
                    <a:pt x="4793" y="4470"/>
                  </a:cubicBezTo>
                  <a:cubicBezTo>
                    <a:pt x="4805" y="4470"/>
                    <a:pt x="4810" y="4442"/>
                    <a:pt x="4798" y="4365"/>
                  </a:cubicBezTo>
                  <a:lnTo>
                    <a:pt x="4798" y="4365"/>
                  </a:lnTo>
                  <a:lnTo>
                    <a:pt x="4798" y="4365"/>
                  </a:lnTo>
                  <a:cubicBezTo>
                    <a:pt x="4764" y="4152"/>
                    <a:pt x="4710" y="3177"/>
                    <a:pt x="4656" y="2969"/>
                  </a:cubicBezTo>
                  <a:cubicBezTo>
                    <a:pt x="4609" y="2788"/>
                    <a:pt x="4308" y="2097"/>
                    <a:pt x="4218" y="1934"/>
                  </a:cubicBezTo>
                  <a:cubicBezTo>
                    <a:pt x="3837" y="1264"/>
                    <a:pt x="3222" y="1020"/>
                    <a:pt x="2663" y="488"/>
                  </a:cubicBezTo>
                  <a:cubicBezTo>
                    <a:pt x="2603" y="431"/>
                    <a:pt x="2541" y="376"/>
                    <a:pt x="2468" y="338"/>
                  </a:cubicBezTo>
                  <a:cubicBezTo>
                    <a:pt x="2389" y="296"/>
                    <a:pt x="2296" y="281"/>
                    <a:pt x="2207" y="266"/>
                  </a:cubicBezTo>
                  <a:cubicBezTo>
                    <a:pt x="1608" y="168"/>
                    <a:pt x="1007" y="83"/>
                    <a:pt x="405" y="9"/>
                  </a:cubicBezTo>
                  <a:cubicBezTo>
                    <a:pt x="369" y="4"/>
                    <a:pt x="330" y="1"/>
                    <a:pt x="29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9"/>
            <p:cNvSpPr/>
            <p:nvPr/>
          </p:nvSpPr>
          <p:spPr>
            <a:xfrm>
              <a:off x="6459068" y="1474272"/>
              <a:ext cx="231148" cy="127521"/>
            </a:xfrm>
            <a:custGeom>
              <a:avLst/>
              <a:gdLst/>
              <a:ahLst/>
              <a:cxnLst/>
              <a:rect l="l" t="t" r="r" b="b"/>
              <a:pathLst>
                <a:path w="2496" h="1377" extrusionOk="0">
                  <a:moveTo>
                    <a:pt x="1919" y="0"/>
                  </a:moveTo>
                  <a:cubicBezTo>
                    <a:pt x="1766" y="0"/>
                    <a:pt x="1613" y="36"/>
                    <a:pt x="1463" y="73"/>
                  </a:cubicBezTo>
                  <a:cubicBezTo>
                    <a:pt x="1136" y="152"/>
                    <a:pt x="796" y="229"/>
                    <a:pt x="474" y="323"/>
                  </a:cubicBezTo>
                  <a:cubicBezTo>
                    <a:pt x="208" y="403"/>
                    <a:pt x="1" y="636"/>
                    <a:pt x="104" y="925"/>
                  </a:cubicBezTo>
                  <a:cubicBezTo>
                    <a:pt x="146" y="1038"/>
                    <a:pt x="218" y="1136"/>
                    <a:pt x="291" y="1232"/>
                  </a:cubicBezTo>
                  <a:cubicBezTo>
                    <a:pt x="328" y="1282"/>
                    <a:pt x="370" y="1334"/>
                    <a:pt x="428" y="1359"/>
                  </a:cubicBezTo>
                  <a:cubicBezTo>
                    <a:pt x="460" y="1372"/>
                    <a:pt x="495" y="1376"/>
                    <a:pt x="530" y="1376"/>
                  </a:cubicBezTo>
                  <a:cubicBezTo>
                    <a:pt x="538" y="1376"/>
                    <a:pt x="545" y="1376"/>
                    <a:pt x="553" y="1375"/>
                  </a:cubicBezTo>
                  <a:cubicBezTo>
                    <a:pt x="1235" y="1370"/>
                    <a:pt x="1844" y="968"/>
                    <a:pt x="2385" y="551"/>
                  </a:cubicBezTo>
                  <a:cubicBezTo>
                    <a:pt x="2423" y="522"/>
                    <a:pt x="2463" y="489"/>
                    <a:pt x="2480" y="443"/>
                  </a:cubicBezTo>
                  <a:cubicBezTo>
                    <a:pt x="2496" y="399"/>
                    <a:pt x="2485" y="349"/>
                    <a:pt x="2469" y="306"/>
                  </a:cubicBezTo>
                  <a:cubicBezTo>
                    <a:pt x="2397" y="131"/>
                    <a:pt x="2208" y="28"/>
                    <a:pt x="2022" y="6"/>
                  </a:cubicBezTo>
                  <a:cubicBezTo>
                    <a:pt x="1988" y="2"/>
                    <a:pt x="1954" y="0"/>
                    <a:pt x="1919"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9"/>
            <p:cNvSpPr/>
            <p:nvPr/>
          </p:nvSpPr>
          <p:spPr>
            <a:xfrm>
              <a:off x="6503427" y="1574935"/>
              <a:ext cx="231611" cy="172528"/>
            </a:xfrm>
            <a:custGeom>
              <a:avLst/>
              <a:gdLst/>
              <a:ahLst/>
              <a:cxnLst/>
              <a:rect l="l" t="t" r="r" b="b"/>
              <a:pathLst>
                <a:path w="2501" h="1863" extrusionOk="0">
                  <a:moveTo>
                    <a:pt x="2056" y="0"/>
                  </a:moveTo>
                  <a:cubicBezTo>
                    <a:pt x="2014" y="0"/>
                    <a:pt x="1972" y="4"/>
                    <a:pt x="1931" y="12"/>
                  </a:cubicBezTo>
                  <a:cubicBezTo>
                    <a:pt x="1736" y="47"/>
                    <a:pt x="1552" y="149"/>
                    <a:pt x="1375" y="250"/>
                  </a:cubicBezTo>
                  <a:cubicBezTo>
                    <a:pt x="1058" y="430"/>
                    <a:pt x="726" y="612"/>
                    <a:pt x="417" y="806"/>
                  </a:cubicBezTo>
                  <a:cubicBezTo>
                    <a:pt x="164" y="967"/>
                    <a:pt x="0" y="1267"/>
                    <a:pt x="169" y="1525"/>
                  </a:cubicBezTo>
                  <a:cubicBezTo>
                    <a:pt x="235" y="1626"/>
                    <a:pt x="331" y="1702"/>
                    <a:pt x="425" y="1776"/>
                  </a:cubicBezTo>
                  <a:cubicBezTo>
                    <a:pt x="474" y="1815"/>
                    <a:pt x="528" y="1856"/>
                    <a:pt x="592" y="1862"/>
                  </a:cubicBezTo>
                  <a:cubicBezTo>
                    <a:pt x="598" y="1863"/>
                    <a:pt x="604" y="1863"/>
                    <a:pt x="610" y="1863"/>
                  </a:cubicBezTo>
                  <a:cubicBezTo>
                    <a:pt x="649" y="1863"/>
                    <a:pt x="687" y="1852"/>
                    <a:pt x="725" y="1841"/>
                  </a:cubicBezTo>
                  <a:cubicBezTo>
                    <a:pt x="1421" y="1626"/>
                    <a:pt x="1957" y="1034"/>
                    <a:pt x="2420" y="449"/>
                  </a:cubicBezTo>
                  <a:cubicBezTo>
                    <a:pt x="2453" y="408"/>
                    <a:pt x="2487" y="363"/>
                    <a:pt x="2494" y="311"/>
                  </a:cubicBezTo>
                  <a:cubicBezTo>
                    <a:pt x="2501" y="261"/>
                    <a:pt x="2480" y="215"/>
                    <a:pt x="2453" y="176"/>
                  </a:cubicBezTo>
                  <a:cubicBezTo>
                    <a:pt x="2366" y="55"/>
                    <a:pt x="2214" y="0"/>
                    <a:pt x="2056"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9"/>
            <p:cNvSpPr/>
            <p:nvPr/>
          </p:nvSpPr>
          <p:spPr>
            <a:xfrm>
              <a:off x="6566307" y="1654669"/>
              <a:ext cx="209941" cy="156321"/>
            </a:xfrm>
            <a:custGeom>
              <a:avLst/>
              <a:gdLst/>
              <a:ahLst/>
              <a:cxnLst/>
              <a:rect l="l" t="t" r="r" b="b"/>
              <a:pathLst>
                <a:path w="2267" h="1688" extrusionOk="0">
                  <a:moveTo>
                    <a:pt x="1863" y="0"/>
                  </a:moveTo>
                  <a:cubicBezTo>
                    <a:pt x="1825" y="0"/>
                    <a:pt x="1788" y="4"/>
                    <a:pt x="1751" y="10"/>
                  </a:cubicBezTo>
                  <a:cubicBezTo>
                    <a:pt x="1574" y="42"/>
                    <a:pt x="1408" y="134"/>
                    <a:pt x="1247" y="226"/>
                  </a:cubicBezTo>
                  <a:cubicBezTo>
                    <a:pt x="959" y="389"/>
                    <a:pt x="659" y="554"/>
                    <a:pt x="379" y="730"/>
                  </a:cubicBezTo>
                  <a:cubicBezTo>
                    <a:pt x="149" y="876"/>
                    <a:pt x="0" y="1146"/>
                    <a:pt x="153" y="1380"/>
                  </a:cubicBezTo>
                  <a:cubicBezTo>
                    <a:pt x="213" y="1473"/>
                    <a:pt x="300" y="1541"/>
                    <a:pt x="386" y="1608"/>
                  </a:cubicBezTo>
                  <a:cubicBezTo>
                    <a:pt x="432" y="1644"/>
                    <a:pt x="480" y="1680"/>
                    <a:pt x="538" y="1686"/>
                  </a:cubicBezTo>
                  <a:cubicBezTo>
                    <a:pt x="545" y="1687"/>
                    <a:pt x="551" y="1687"/>
                    <a:pt x="557" y="1687"/>
                  </a:cubicBezTo>
                  <a:cubicBezTo>
                    <a:pt x="591" y="1687"/>
                    <a:pt x="624" y="1678"/>
                    <a:pt x="658" y="1666"/>
                  </a:cubicBezTo>
                  <a:cubicBezTo>
                    <a:pt x="1287" y="1472"/>
                    <a:pt x="1774" y="935"/>
                    <a:pt x="2194" y="406"/>
                  </a:cubicBezTo>
                  <a:cubicBezTo>
                    <a:pt x="2224" y="369"/>
                    <a:pt x="2256" y="327"/>
                    <a:pt x="2261" y="281"/>
                  </a:cubicBezTo>
                  <a:cubicBezTo>
                    <a:pt x="2266" y="236"/>
                    <a:pt x="2249" y="193"/>
                    <a:pt x="2224" y="158"/>
                  </a:cubicBezTo>
                  <a:cubicBezTo>
                    <a:pt x="2145" y="49"/>
                    <a:pt x="2005" y="0"/>
                    <a:pt x="1863"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9"/>
            <p:cNvSpPr/>
            <p:nvPr/>
          </p:nvSpPr>
          <p:spPr>
            <a:xfrm>
              <a:off x="6650857" y="1744868"/>
              <a:ext cx="184937" cy="139282"/>
            </a:xfrm>
            <a:custGeom>
              <a:avLst/>
              <a:gdLst/>
              <a:ahLst/>
              <a:cxnLst/>
              <a:rect l="l" t="t" r="r" b="b"/>
              <a:pathLst>
                <a:path w="1997" h="1504" extrusionOk="0">
                  <a:moveTo>
                    <a:pt x="1640" y="0"/>
                  </a:moveTo>
                  <a:cubicBezTo>
                    <a:pt x="1607" y="0"/>
                    <a:pt x="1574" y="3"/>
                    <a:pt x="1541" y="9"/>
                  </a:cubicBezTo>
                  <a:cubicBezTo>
                    <a:pt x="1384" y="38"/>
                    <a:pt x="1239" y="120"/>
                    <a:pt x="1098" y="200"/>
                  </a:cubicBezTo>
                  <a:cubicBezTo>
                    <a:pt x="844" y="344"/>
                    <a:pt x="580" y="489"/>
                    <a:pt x="333" y="645"/>
                  </a:cubicBezTo>
                  <a:cubicBezTo>
                    <a:pt x="130" y="773"/>
                    <a:pt x="1" y="1012"/>
                    <a:pt x="135" y="1218"/>
                  </a:cubicBezTo>
                  <a:cubicBezTo>
                    <a:pt x="189" y="1298"/>
                    <a:pt x="265" y="1359"/>
                    <a:pt x="341" y="1418"/>
                  </a:cubicBezTo>
                  <a:cubicBezTo>
                    <a:pt x="380" y="1449"/>
                    <a:pt x="444" y="1496"/>
                    <a:pt x="496" y="1501"/>
                  </a:cubicBezTo>
                  <a:cubicBezTo>
                    <a:pt x="508" y="1502"/>
                    <a:pt x="526" y="1503"/>
                    <a:pt x="546" y="1503"/>
                  </a:cubicBezTo>
                  <a:cubicBezTo>
                    <a:pt x="582" y="1503"/>
                    <a:pt x="623" y="1500"/>
                    <a:pt x="645" y="1494"/>
                  </a:cubicBezTo>
                  <a:cubicBezTo>
                    <a:pt x="1199" y="1322"/>
                    <a:pt x="1561" y="826"/>
                    <a:pt x="1932" y="360"/>
                  </a:cubicBezTo>
                  <a:cubicBezTo>
                    <a:pt x="1959" y="326"/>
                    <a:pt x="1986" y="289"/>
                    <a:pt x="1991" y="248"/>
                  </a:cubicBezTo>
                  <a:cubicBezTo>
                    <a:pt x="1996" y="209"/>
                    <a:pt x="1979" y="172"/>
                    <a:pt x="1958" y="141"/>
                  </a:cubicBezTo>
                  <a:cubicBezTo>
                    <a:pt x="1888" y="44"/>
                    <a:pt x="1765" y="0"/>
                    <a:pt x="1640"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9"/>
            <p:cNvSpPr/>
            <p:nvPr/>
          </p:nvSpPr>
          <p:spPr>
            <a:xfrm>
              <a:off x="6829310" y="1278038"/>
              <a:ext cx="75568" cy="51675"/>
            </a:xfrm>
            <a:custGeom>
              <a:avLst/>
              <a:gdLst/>
              <a:ahLst/>
              <a:cxnLst/>
              <a:rect l="l" t="t" r="r" b="b"/>
              <a:pathLst>
                <a:path w="816" h="558" extrusionOk="0">
                  <a:moveTo>
                    <a:pt x="1" y="0"/>
                  </a:moveTo>
                  <a:cubicBezTo>
                    <a:pt x="10" y="543"/>
                    <a:pt x="681" y="558"/>
                    <a:pt x="754" y="558"/>
                  </a:cubicBezTo>
                  <a:cubicBezTo>
                    <a:pt x="758" y="558"/>
                    <a:pt x="760" y="558"/>
                    <a:pt x="760" y="558"/>
                  </a:cubicBezTo>
                  <a:lnTo>
                    <a:pt x="815" y="108"/>
                  </a:lnTo>
                  <a:lnTo>
                    <a:pt x="1" y="0"/>
                  </a:ln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9"/>
            <p:cNvSpPr/>
            <p:nvPr/>
          </p:nvSpPr>
          <p:spPr>
            <a:xfrm>
              <a:off x="6602701" y="1489830"/>
              <a:ext cx="73716" cy="58065"/>
            </a:xfrm>
            <a:custGeom>
              <a:avLst/>
              <a:gdLst/>
              <a:ahLst/>
              <a:cxnLst/>
              <a:rect l="l" t="t" r="r" b="b"/>
              <a:pathLst>
                <a:path w="796" h="627" extrusionOk="0">
                  <a:moveTo>
                    <a:pt x="312" y="1"/>
                  </a:moveTo>
                  <a:cubicBezTo>
                    <a:pt x="150" y="1"/>
                    <a:pt x="0" y="28"/>
                    <a:pt x="0" y="28"/>
                  </a:cubicBezTo>
                  <a:cubicBezTo>
                    <a:pt x="0" y="28"/>
                    <a:pt x="47" y="434"/>
                    <a:pt x="192" y="627"/>
                  </a:cubicBezTo>
                  <a:cubicBezTo>
                    <a:pt x="192" y="627"/>
                    <a:pt x="795" y="346"/>
                    <a:pt x="696" y="134"/>
                  </a:cubicBezTo>
                  <a:cubicBezTo>
                    <a:pt x="646" y="28"/>
                    <a:pt x="473" y="1"/>
                    <a:pt x="312"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9"/>
            <p:cNvSpPr/>
            <p:nvPr/>
          </p:nvSpPr>
          <p:spPr>
            <a:xfrm>
              <a:off x="6651134" y="1583547"/>
              <a:ext cx="76586" cy="60195"/>
            </a:xfrm>
            <a:custGeom>
              <a:avLst/>
              <a:gdLst/>
              <a:ahLst/>
              <a:cxnLst/>
              <a:rect l="l" t="t" r="r" b="b"/>
              <a:pathLst>
                <a:path w="827" h="650" extrusionOk="0">
                  <a:moveTo>
                    <a:pt x="470" y="0"/>
                  </a:moveTo>
                  <a:cubicBezTo>
                    <a:pt x="263" y="0"/>
                    <a:pt x="1" y="163"/>
                    <a:pt x="1" y="163"/>
                  </a:cubicBezTo>
                  <a:cubicBezTo>
                    <a:pt x="22" y="346"/>
                    <a:pt x="385" y="649"/>
                    <a:pt x="385" y="649"/>
                  </a:cubicBezTo>
                  <a:cubicBezTo>
                    <a:pt x="385" y="649"/>
                    <a:pt x="827" y="356"/>
                    <a:pt x="671" y="100"/>
                  </a:cubicBezTo>
                  <a:cubicBezTo>
                    <a:pt x="627" y="26"/>
                    <a:pt x="553" y="0"/>
                    <a:pt x="470"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9"/>
            <p:cNvSpPr/>
            <p:nvPr/>
          </p:nvSpPr>
          <p:spPr>
            <a:xfrm>
              <a:off x="6708365" y="1666986"/>
              <a:ext cx="65381" cy="47508"/>
            </a:xfrm>
            <a:custGeom>
              <a:avLst/>
              <a:gdLst/>
              <a:ahLst/>
              <a:cxnLst/>
              <a:rect l="l" t="t" r="r" b="b"/>
              <a:pathLst>
                <a:path w="706" h="513" extrusionOk="0">
                  <a:moveTo>
                    <a:pt x="347" y="1"/>
                  </a:moveTo>
                  <a:cubicBezTo>
                    <a:pt x="182" y="1"/>
                    <a:pt x="1" y="72"/>
                    <a:pt x="1" y="72"/>
                  </a:cubicBezTo>
                  <a:cubicBezTo>
                    <a:pt x="63" y="386"/>
                    <a:pt x="345" y="512"/>
                    <a:pt x="345" y="512"/>
                  </a:cubicBezTo>
                  <a:cubicBezTo>
                    <a:pt x="345" y="512"/>
                    <a:pt x="705" y="206"/>
                    <a:pt x="549" y="62"/>
                  </a:cubicBezTo>
                  <a:cubicBezTo>
                    <a:pt x="498" y="16"/>
                    <a:pt x="425" y="1"/>
                    <a:pt x="347"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9"/>
            <p:cNvSpPr/>
            <p:nvPr/>
          </p:nvSpPr>
          <p:spPr>
            <a:xfrm>
              <a:off x="6768560" y="1754777"/>
              <a:ext cx="64084" cy="46767"/>
            </a:xfrm>
            <a:custGeom>
              <a:avLst/>
              <a:gdLst/>
              <a:ahLst/>
              <a:cxnLst/>
              <a:rect l="l" t="t" r="r" b="b"/>
              <a:pathLst>
                <a:path w="692" h="505" extrusionOk="0">
                  <a:moveTo>
                    <a:pt x="352" y="1"/>
                  </a:moveTo>
                  <a:cubicBezTo>
                    <a:pt x="196" y="1"/>
                    <a:pt x="0" y="73"/>
                    <a:pt x="18" y="121"/>
                  </a:cubicBezTo>
                  <a:cubicBezTo>
                    <a:pt x="41" y="189"/>
                    <a:pt x="300" y="505"/>
                    <a:pt x="300" y="505"/>
                  </a:cubicBezTo>
                  <a:cubicBezTo>
                    <a:pt x="300" y="505"/>
                    <a:pt x="692" y="225"/>
                    <a:pt x="505" y="44"/>
                  </a:cubicBezTo>
                  <a:cubicBezTo>
                    <a:pt x="473" y="13"/>
                    <a:pt x="416" y="1"/>
                    <a:pt x="352"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4" name="Google Shape;3364;p59"/>
          <p:cNvGrpSpPr/>
          <p:nvPr/>
        </p:nvGrpSpPr>
        <p:grpSpPr>
          <a:xfrm rot="6057157">
            <a:off x="-296511" y="2583621"/>
            <a:ext cx="1582961" cy="1282073"/>
            <a:chOff x="6278675" y="1848491"/>
            <a:chExt cx="1582936" cy="1282053"/>
          </a:xfrm>
        </p:grpSpPr>
        <p:sp>
          <p:nvSpPr>
            <p:cNvPr id="3365" name="Google Shape;3365;p59"/>
            <p:cNvSpPr/>
            <p:nvPr/>
          </p:nvSpPr>
          <p:spPr>
            <a:xfrm>
              <a:off x="6398786" y="2331064"/>
              <a:ext cx="431366" cy="268654"/>
            </a:xfrm>
            <a:custGeom>
              <a:avLst/>
              <a:gdLst/>
              <a:ahLst/>
              <a:cxnLst/>
              <a:rect l="l" t="t" r="r" b="b"/>
              <a:pathLst>
                <a:path w="4658" h="2901" extrusionOk="0">
                  <a:moveTo>
                    <a:pt x="667" y="1"/>
                  </a:moveTo>
                  <a:cubicBezTo>
                    <a:pt x="647" y="1"/>
                    <a:pt x="627" y="2"/>
                    <a:pt x="608" y="5"/>
                  </a:cubicBezTo>
                  <a:cubicBezTo>
                    <a:pt x="544" y="15"/>
                    <a:pt x="484" y="44"/>
                    <a:pt x="425" y="72"/>
                  </a:cubicBezTo>
                  <a:cubicBezTo>
                    <a:pt x="292" y="138"/>
                    <a:pt x="83" y="231"/>
                    <a:pt x="42" y="392"/>
                  </a:cubicBezTo>
                  <a:cubicBezTo>
                    <a:pt x="1" y="552"/>
                    <a:pt x="160" y="710"/>
                    <a:pt x="246" y="827"/>
                  </a:cubicBezTo>
                  <a:cubicBezTo>
                    <a:pt x="501" y="1173"/>
                    <a:pt x="779" y="1502"/>
                    <a:pt x="1079" y="1812"/>
                  </a:cubicBezTo>
                  <a:cubicBezTo>
                    <a:pt x="1147" y="1883"/>
                    <a:pt x="1216" y="1953"/>
                    <a:pt x="1291" y="2016"/>
                  </a:cubicBezTo>
                  <a:cubicBezTo>
                    <a:pt x="1528" y="2220"/>
                    <a:pt x="1810" y="2359"/>
                    <a:pt x="2090" y="2497"/>
                  </a:cubicBezTo>
                  <a:cubicBezTo>
                    <a:pt x="2230" y="2565"/>
                    <a:pt x="2372" y="2636"/>
                    <a:pt x="2522" y="2681"/>
                  </a:cubicBezTo>
                  <a:cubicBezTo>
                    <a:pt x="2642" y="2718"/>
                    <a:pt x="2764" y="2738"/>
                    <a:pt x="2886" y="2757"/>
                  </a:cubicBezTo>
                  <a:cubicBezTo>
                    <a:pt x="3291" y="2821"/>
                    <a:pt x="3696" y="2868"/>
                    <a:pt x="4103" y="2900"/>
                  </a:cubicBezTo>
                  <a:cubicBezTo>
                    <a:pt x="4318" y="2652"/>
                    <a:pt x="4503" y="2381"/>
                    <a:pt x="4658" y="2092"/>
                  </a:cubicBezTo>
                  <a:cubicBezTo>
                    <a:pt x="4086" y="1765"/>
                    <a:pt x="3521" y="1412"/>
                    <a:pt x="3075" y="927"/>
                  </a:cubicBezTo>
                  <a:cubicBezTo>
                    <a:pt x="2986" y="831"/>
                    <a:pt x="2901" y="728"/>
                    <a:pt x="2804" y="637"/>
                  </a:cubicBezTo>
                  <a:cubicBezTo>
                    <a:pt x="2735" y="573"/>
                    <a:pt x="2659" y="515"/>
                    <a:pt x="2585" y="455"/>
                  </a:cubicBezTo>
                  <a:cubicBezTo>
                    <a:pt x="2473" y="368"/>
                    <a:pt x="2360" y="282"/>
                    <a:pt x="2249" y="195"/>
                  </a:cubicBezTo>
                  <a:cubicBezTo>
                    <a:pt x="2222" y="174"/>
                    <a:pt x="2193" y="152"/>
                    <a:pt x="2161" y="140"/>
                  </a:cubicBezTo>
                  <a:cubicBezTo>
                    <a:pt x="2124" y="127"/>
                    <a:pt x="2085" y="126"/>
                    <a:pt x="2047" y="124"/>
                  </a:cubicBezTo>
                  <a:cubicBezTo>
                    <a:pt x="1632" y="114"/>
                    <a:pt x="1218" y="77"/>
                    <a:pt x="809" y="15"/>
                  </a:cubicBezTo>
                  <a:cubicBezTo>
                    <a:pt x="762" y="8"/>
                    <a:pt x="714" y="1"/>
                    <a:pt x="667" y="1"/>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9"/>
            <p:cNvSpPr/>
            <p:nvPr/>
          </p:nvSpPr>
          <p:spPr>
            <a:xfrm>
              <a:off x="6581592" y="2082878"/>
              <a:ext cx="25097" cy="48897"/>
            </a:xfrm>
            <a:custGeom>
              <a:avLst/>
              <a:gdLst/>
              <a:ahLst/>
              <a:cxnLst/>
              <a:rect l="l" t="t" r="r" b="b"/>
              <a:pathLst>
                <a:path w="271" h="528" extrusionOk="0">
                  <a:moveTo>
                    <a:pt x="185" y="1"/>
                  </a:moveTo>
                  <a:cubicBezTo>
                    <a:pt x="152" y="1"/>
                    <a:pt x="113" y="20"/>
                    <a:pt x="93" y="35"/>
                  </a:cubicBezTo>
                  <a:cubicBezTo>
                    <a:pt x="41" y="78"/>
                    <a:pt x="13" y="145"/>
                    <a:pt x="6" y="213"/>
                  </a:cubicBezTo>
                  <a:cubicBezTo>
                    <a:pt x="0" y="280"/>
                    <a:pt x="11" y="347"/>
                    <a:pt x="21" y="415"/>
                  </a:cubicBezTo>
                  <a:cubicBezTo>
                    <a:pt x="26" y="446"/>
                    <a:pt x="31" y="479"/>
                    <a:pt x="52" y="503"/>
                  </a:cubicBezTo>
                  <a:cubicBezTo>
                    <a:pt x="64" y="518"/>
                    <a:pt x="85" y="527"/>
                    <a:pt x="104" y="527"/>
                  </a:cubicBezTo>
                  <a:cubicBezTo>
                    <a:pt x="115" y="527"/>
                    <a:pt x="127" y="524"/>
                    <a:pt x="135" y="515"/>
                  </a:cubicBezTo>
                  <a:cubicBezTo>
                    <a:pt x="155" y="496"/>
                    <a:pt x="150" y="465"/>
                    <a:pt x="147" y="438"/>
                  </a:cubicBezTo>
                  <a:cubicBezTo>
                    <a:pt x="135" y="321"/>
                    <a:pt x="151" y="226"/>
                    <a:pt x="192" y="119"/>
                  </a:cubicBezTo>
                  <a:cubicBezTo>
                    <a:pt x="209" y="71"/>
                    <a:pt x="271" y="50"/>
                    <a:pt x="217" y="9"/>
                  </a:cubicBezTo>
                  <a:cubicBezTo>
                    <a:pt x="208" y="3"/>
                    <a:pt x="197" y="1"/>
                    <a:pt x="185" y="1"/>
                  </a:cubicBezTo>
                  <a:close/>
                </a:path>
              </a:pathLst>
            </a:custGeom>
            <a:solidFill>
              <a:srgbClr val="FDB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9"/>
            <p:cNvSpPr/>
            <p:nvPr/>
          </p:nvSpPr>
          <p:spPr>
            <a:xfrm>
              <a:off x="6462499" y="2260405"/>
              <a:ext cx="77512" cy="16947"/>
            </a:xfrm>
            <a:custGeom>
              <a:avLst/>
              <a:gdLst/>
              <a:ahLst/>
              <a:cxnLst/>
              <a:rect l="l" t="t" r="r" b="b"/>
              <a:pathLst>
                <a:path w="837" h="183" extrusionOk="0">
                  <a:moveTo>
                    <a:pt x="632" y="1"/>
                  </a:moveTo>
                  <a:cubicBezTo>
                    <a:pt x="537" y="1"/>
                    <a:pt x="441" y="6"/>
                    <a:pt x="347" y="22"/>
                  </a:cubicBezTo>
                  <a:cubicBezTo>
                    <a:pt x="236" y="41"/>
                    <a:pt x="86" y="71"/>
                    <a:pt x="1" y="144"/>
                  </a:cubicBezTo>
                  <a:cubicBezTo>
                    <a:pt x="21" y="172"/>
                    <a:pt x="53" y="182"/>
                    <a:pt x="90" y="182"/>
                  </a:cubicBezTo>
                  <a:cubicBezTo>
                    <a:pt x="176" y="182"/>
                    <a:pt x="292" y="127"/>
                    <a:pt x="353" y="113"/>
                  </a:cubicBezTo>
                  <a:cubicBezTo>
                    <a:pt x="513" y="76"/>
                    <a:pt x="674" y="52"/>
                    <a:pt x="836" y="40"/>
                  </a:cubicBezTo>
                  <a:cubicBezTo>
                    <a:pt x="821" y="9"/>
                    <a:pt x="779" y="4"/>
                    <a:pt x="744" y="3"/>
                  </a:cubicBezTo>
                  <a:cubicBezTo>
                    <a:pt x="707" y="2"/>
                    <a:pt x="670" y="1"/>
                    <a:pt x="632" y="1"/>
                  </a:cubicBezTo>
                  <a:close/>
                </a:path>
              </a:pathLst>
            </a:custGeom>
            <a:solidFill>
              <a:srgbClr val="FDB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9"/>
            <p:cNvSpPr/>
            <p:nvPr/>
          </p:nvSpPr>
          <p:spPr>
            <a:xfrm>
              <a:off x="6352668" y="1854418"/>
              <a:ext cx="325978" cy="602690"/>
            </a:xfrm>
            <a:custGeom>
              <a:avLst/>
              <a:gdLst/>
              <a:ahLst/>
              <a:cxnLst/>
              <a:rect l="l" t="t" r="r" b="b"/>
              <a:pathLst>
                <a:path w="3520" h="6508" extrusionOk="0">
                  <a:moveTo>
                    <a:pt x="489" y="0"/>
                  </a:moveTo>
                  <a:cubicBezTo>
                    <a:pt x="224" y="0"/>
                    <a:pt x="6" y="217"/>
                    <a:pt x="6" y="482"/>
                  </a:cubicBezTo>
                  <a:lnTo>
                    <a:pt x="1" y="6022"/>
                  </a:lnTo>
                  <a:cubicBezTo>
                    <a:pt x="1" y="6287"/>
                    <a:pt x="218" y="6505"/>
                    <a:pt x="483" y="6505"/>
                  </a:cubicBezTo>
                  <a:lnTo>
                    <a:pt x="3031" y="6508"/>
                  </a:lnTo>
                  <a:cubicBezTo>
                    <a:pt x="3296" y="6508"/>
                    <a:pt x="3514" y="6291"/>
                    <a:pt x="3514" y="6026"/>
                  </a:cubicBezTo>
                  <a:lnTo>
                    <a:pt x="3519" y="486"/>
                  </a:lnTo>
                  <a:cubicBezTo>
                    <a:pt x="3519" y="221"/>
                    <a:pt x="3302" y="3"/>
                    <a:pt x="3037" y="3"/>
                  </a:cubicBezTo>
                  <a:lnTo>
                    <a:pt x="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9"/>
            <p:cNvSpPr/>
            <p:nvPr/>
          </p:nvSpPr>
          <p:spPr>
            <a:xfrm>
              <a:off x="6408602" y="1911649"/>
              <a:ext cx="155673" cy="286250"/>
            </a:xfrm>
            <a:custGeom>
              <a:avLst/>
              <a:gdLst/>
              <a:ahLst/>
              <a:cxnLst/>
              <a:rect l="l" t="t" r="r" b="b"/>
              <a:pathLst>
                <a:path w="1681" h="3091" extrusionOk="0">
                  <a:moveTo>
                    <a:pt x="456" y="1"/>
                  </a:moveTo>
                  <a:cubicBezTo>
                    <a:pt x="208" y="1"/>
                    <a:pt x="4" y="205"/>
                    <a:pt x="4" y="454"/>
                  </a:cubicBezTo>
                  <a:lnTo>
                    <a:pt x="2" y="2635"/>
                  </a:lnTo>
                  <a:cubicBezTo>
                    <a:pt x="0" y="2885"/>
                    <a:pt x="205" y="3090"/>
                    <a:pt x="455" y="3090"/>
                  </a:cubicBezTo>
                  <a:lnTo>
                    <a:pt x="1221" y="3091"/>
                  </a:lnTo>
                  <a:cubicBezTo>
                    <a:pt x="1222" y="3091"/>
                    <a:pt x="1223" y="3091"/>
                    <a:pt x="1223" y="3091"/>
                  </a:cubicBezTo>
                  <a:cubicBezTo>
                    <a:pt x="1472" y="3091"/>
                    <a:pt x="1676" y="2887"/>
                    <a:pt x="1676" y="2637"/>
                  </a:cubicBezTo>
                  <a:lnTo>
                    <a:pt x="1678" y="457"/>
                  </a:lnTo>
                  <a:cubicBezTo>
                    <a:pt x="1681" y="206"/>
                    <a:pt x="1475" y="2"/>
                    <a:pt x="1225" y="2"/>
                  </a:cubicBezTo>
                  <a:lnTo>
                    <a:pt x="459" y="1"/>
                  </a:lnTo>
                  <a:cubicBezTo>
                    <a:pt x="458" y="1"/>
                    <a:pt x="457" y="1"/>
                    <a:pt x="4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9"/>
            <p:cNvSpPr/>
            <p:nvPr/>
          </p:nvSpPr>
          <p:spPr>
            <a:xfrm>
              <a:off x="6441292" y="1941746"/>
              <a:ext cx="90478" cy="90478"/>
            </a:xfrm>
            <a:custGeom>
              <a:avLst/>
              <a:gdLst/>
              <a:ahLst/>
              <a:cxnLst/>
              <a:rect l="l" t="t" r="r" b="b"/>
              <a:pathLst>
                <a:path w="977" h="977" extrusionOk="0">
                  <a:moveTo>
                    <a:pt x="489" y="0"/>
                  </a:moveTo>
                  <a:cubicBezTo>
                    <a:pt x="219" y="0"/>
                    <a:pt x="1" y="218"/>
                    <a:pt x="1" y="488"/>
                  </a:cubicBezTo>
                  <a:cubicBezTo>
                    <a:pt x="1" y="757"/>
                    <a:pt x="218" y="977"/>
                    <a:pt x="488" y="977"/>
                  </a:cubicBezTo>
                  <a:cubicBezTo>
                    <a:pt x="757" y="977"/>
                    <a:pt x="976" y="758"/>
                    <a:pt x="976" y="490"/>
                  </a:cubicBezTo>
                  <a:cubicBezTo>
                    <a:pt x="976" y="220"/>
                    <a:pt x="758" y="2"/>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9"/>
            <p:cNvSpPr/>
            <p:nvPr/>
          </p:nvSpPr>
          <p:spPr>
            <a:xfrm>
              <a:off x="6441107" y="2065376"/>
              <a:ext cx="90570" cy="90385"/>
            </a:xfrm>
            <a:custGeom>
              <a:avLst/>
              <a:gdLst/>
              <a:ahLst/>
              <a:cxnLst/>
              <a:rect l="l" t="t" r="r" b="b"/>
              <a:pathLst>
                <a:path w="978" h="976" extrusionOk="0">
                  <a:moveTo>
                    <a:pt x="490" y="0"/>
                  </a:moveTo>
                  <a:cubicBezTo>
                    <a:pt x="219" y="0"/>
                    <a:pt x="1" y="218"/>
                    <a:pt x="1" y="488"/>
                  </a:cubicBezTo>
                  <a:cubicBezTo>
                    <a:pt x="1" y="757"/>
                    <a:pt x="218" y="976"/>
                    <a:pt x="488" y="976"/>
                  </a:cubicBezTo>
                  <a:cubicBezTo>
                    <a:pt x="757" y="976"/>
                    <a:pt x="977" y="758"/>
                    <a:pt x="977" y="489"/>
                  </a:cubicBezTo>
                  <a:cubicBezTo>
                    <a:pt x="977" y="219"/>
                    <a:pt x="759" y="0"/>
                    <a:pt x="4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9"/>
            <p:cNvSpPr/>
            <p:nvPr/>
          </p:nvSpPr>
          <p:spPr>
            <a:xfrm>
              <a:off x="6592797" y="1848491"/>
              <a:ext cx="53527" cy="144653"/>
            </a:xfrm>
            <a:custGeom>
              <a:avLst/>
              <a:gdLst/>
              <a:ahLst/>
              <a:cxnLst/>
              <a:rect l="l" t="t" r="r" b="b"/>
              <a:pathLst>
                <a:path w="578" h="1562" extrusionOk="0">
                  <a:moveTo>
                    <a:pt x="290" y="1"/>
                  </a:moveTo>
                  <a:cubicBezTo>
                    <a:pt x="132" y="1"/>
                    <a:pt x="3" y="130"/>
                    <a:pt x="3" y="288"/>
                  </a:cubicBezTo>
                  <a:lnTo>
                    <a:pt x="0" y="1275"/>
                  </a:lnTo>
                  <a:cubicBezTo>
                    <a:pt x="0" y="1432"/>
                    <a:pt x="130" y="1562"/>
                    <a:pt x="289" y="1562"/>
                  </a:cubicBezTo>
                  <a:cubicBezTo>
                    <a:pt x="446" y="1562"/>
                    <a:pt x="576" y="1434"/>
                    <a:pt x="576" y="1275"/>
                  </a:cubicBezTo>
                  <a:lnTo>
                    <a:pt x="578" y="288"/>
                  </a:lnTo>
                  <a:cubicBezTo>
                    <a:pt x="578" y="130"/>
                    <a:pt x="448"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9"/>
            <p:cNvSpPr/>
            <p:nvPr/>
          </p:nvSpPr>
          <p:spPr>
            <a:xfrm>
              <a:off x="6595668" y="2019628"/>
              <a:ext cx="46026" cy="45933"/>
            </a:xfrm>
            <a:custGeom>
              <a:avLst/>
              <a:gdLst/>
              <a:ahLst/>
              <a:cxnLst/>
              <a:rect l="l" t="t" r="r" b="b"/>
              <a:pathLst>
                <a:path w="497" h="496" extrusionOk="0">
                  <a:moveTo>
                    <a:pt x="250" y="0"/>
                  </a:moveTo>
                  <a:cubicBezTo>
                    <a:pt x="250" y="0"/>
                    <a:pt x="249" y="0"/>
                    <a:pt x="248" y="0"/>
                  </a:cubicBezTo>
                  <a:cubicBezTo>
                    <a:pt x="112" y="0"/>
                    <a:pt x="1" y="111"/>
                    <a:pt x="1" y="248"/>
                  </a:cubicBezTo>
                  <a:cubicBezTo>
                    <a:pt x="1" y="384"/>
                    <a:pt x="110" y="496"/>
                    <a:pt x="248" y="496"/>
                  </a:cubicBezTo>
                  <a:cubicBezTo>
                    <a:pt x="384" y="496"/>
                    <a:pt x="496" y="386"/>
                    <a:pt x="496" y="248"/>
                  </a:cubicBezTo>
                  <a:cubicBezTo>
                    <a:pt x="496" y="112"/>
                    <a:pt x="385"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9"/>
            <p:cNvSpPr/>
            <p:nvPr/>
          </p:nvSpPr>
          <p:spPr>
            <a:xfrm>
              <a:off x="6595575" y="2087601"/>
              <a:ext cx="45933" cy="46026"/>
            </a:xfrm>
            <a:custGeom>
              <a:avLst/>
              <a:gdLst/>
              <a:ahLst/>
              <a:cxnLst/>
              <a:rect l="l" t="t" r="r" b="b"/>
              <a:pathLst>
                <a:path w="496" h="497" extrusionOk="0">
                  <a:moveTo>
                    <a:pt x="248" y="1"/>
                  </a:moveTo>
                  <a:cubicBezTo>
                    <a:pt x="112" y="1"/>
                    <a:pt x="0" y="112"/>
                    <a:pt x="0" y="249"/>
                  </a:cubicBezTo>
                  <a:cubicBezTo>
                    <a:pt x="0" y="385"/>
                    <a:pt x="110" y="496"/>
                    <a:pt x="248" y="496"/>
                  </a:cubicBezTo>
                  <a:cubicBezTo>
                    <a:pt x="384" y="496"/>
                    <a:pt x="496" y="387"/>
                    <a:pt x="496" y="249"/>
                  </a:cubicBezTo>
                  <a:cubicBezTo>
                    <a:pt x="496" y="113"/>
                    <a:pt x="385" y="1"/>
                    <a:pt x="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9"/>
            <p:cNvSpPr/>
            <p:nvPr/>
          </p:nvSpPr>
          <p:spPr>
            <a:xfrm>
              <a:off x="6637156" y="2084360"/>
              <a:ext cx="254115" cy="465167"/>
            </a:xfrm>
            <a:custGeom>
              <a:avLst/>
              <a:gdLst/>
              <a:ahLst/>
              <a:cxnLst/>
              <a:rect l="l" t="t" r="r" b="b"/>
              <a:pathLst>
                <a:path w="2744" h="5023" extrusionOk="0">
                  <a:moveTo>
                    <a:pt x="223" y="1"/>
                  </a:moveTo>
                  <a:cubicBezTo>
                    <a:pt x="194" y="1"/>
                    <a:pt x="164" y="14"/>
                    <a:pt x="145" y="40"/>
                  </a:cubicBezTo>
                  <a:cubicBezTo>
                    <a:pt x="8" y="228"/>
                    <a:pt x="0" y="502"/>
                    <a:pt x="79" y="728"/>
                  </a:cubicBezTo>
                  <a:cubicBezTo>
                    <a:pt x="172" y="995"/>
                    <a:pt x="361" y="1216"/>
                    <a:pt x="527" y="1444"/>
                  </a:cubicBezTo>
                  <a:cubicBezTo>
                    <a:pt x="556" y="1482"/>
                    <a:pt x="584" y="1523"/>
                    <a:pt x="594" y="1572"/>
                  </a:cubicBezTo>
                  <a:cubicBezTo>
                    <a:pt x="609" y="1637"/>
                    <a:pt x="584" y="1705"/>
                    <a:pt x="561" y="1767"/>
                  </a:cubicBezTo>
                  <a:cubicBezTo>
                    <a:pt x="356" y="2319"/>
                    <a:pt x="151" y="2906"/>
                    <a:pt x="276" y="3481"/>
                  </a:cubicBezTo>
                  <a:cubicBezTo>
                    <a:pt x="396" y="4032"/>
                    <a:pt x="807" y="4478"/>
                    <a:pt x="1261" y="4813"/>
                  </a:cubicBezTo>
                  <a:cubicBezTo>
                    <a:pt x="1409" y="4921"/>
                    <a:pt x="1595" y="5023"/>
                    <a:pt x="1769" y="5023"/>
                  </a:cubicBezTo>
                  <a:cubicBezTo>
                    <a:pt x="1839" y="5023"/>
                    <a:pt x="1907" y="5006"/>
                    <a:pt x="1970" y="4967"/>
                  </a:cubicBezTo>
                  <a:cubicBezTo>
                    <a:pt x="2050" y="4916"/>
                    <a:pt x="2106" y="4837"/>
                    <a:pt x="2158" y="4758"/>
                  </a:cubicBezTo>
                  <a:cubicBezTo>
                    <a:pt x="2369" y="4452"/>
                    <a:pt x="2743" y="3938"/>
                    <a:pt x="2509" y="3559"/>
                  </a:cubicBezTo>
                  <a:cubicBezTo>
                    <a:pt x="2416" y="3409"/>
                    <a:pt x="2305" y="3303"/>
                    <a:pt x="2234" y="3133"/>
                  </a:cubicBezTo>
                  <a:cubicBezTo>
                    <a:pt x="2138" y="2910"/>
                    <a:pt x="2058" y="2677"/>
                    <a:pt x="1992" y="2440"/>
                  </a:cubicBezTo>
                  <a:cubicBezTo>
                    <a:pt x="1928" y="2213"/>
                    <a:pt x="1877" y="1979"/>
                    <a:pt x="1764" y="1771"/>
                  </a:cubicBezTo>
                  <a:cubicBezTo>
                    <a:pt x="1637" y="1539"/>
                    <a:pt x="1444" y="1351"/>
                    <a:pt x="1261" y="1162"/>
                  </a:cubicBezTo>
                  <a:cubicBezTo>
                    <a:pt x="918" y="809"/>
                    <a:pt x="598" y="435"/>
                    <a:pt x="303" y="41"/>
                  </a:cubicBezTo>
                  <a:cubicBezTo>
                    <a:pt x="284" y="14"/>
                    <a:pt x="253" y="1"/>
                    <a:pt x="22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9"/>
            <p:cNvSpPr/>
            <p:nvPr/>
          </p:nvSpPr>
          <p:spPr>
            <a:xfrm>
              <a:off x="6280342" y="2159094"/>
              <a:ext cx="191512" cy="118075"/>
            </a:xfrm>
            <a:custGeom>
              <a:avLst/>
              <a:gdLst/>
              <a:ahLst/>
              <a:cxnLst/>
              <a:rect l="l" t="t" r="r" b="b"/>
              <a:pathLst>
                <a:path w="2068" h="1275" extrusionOk="0">
                  <a:moveTo>
                    <a:pt x="359" y="0"/>
                  </a:moveTo>
                  <a:cubicBezTo>
                    <a:pt x="314" y="0"/>
                    <a:pt x="272" y="7"/>
                    <a:pt x="237" y="22"/>
                  </a:cubicBezTo>
                  <a:cubicBezTo>
                    <a:pt x="54" y="100"/>
                    <a:pt x="0" y="336"/>
                    <a:pt x="80" y="528"/>
                  </a:cubicBezTo>
                  <a:cubicBezTo>
                    <a:pt x="159" y="720"/>
                    <a:pt x="339" y="869"/>
                    <a:pt x="529" y="972"/>
                  </a:cubicBezTo>
                  <a:cubicBezTo>
                    <a:pt x="829" y="1134"/>
                    <a:pt x="1164" y="1203"/>
                    <a:pt x="1493" y="1253"/>
                  </a:cubicBezTo>
                  <a:cubicBezTo>
                    <a:pt x="1567" y="1264"/>
                    <a:pt x="1642" y="1275"/>
                    <a:pt x="1715" y="1275"/>
                  </a:cubicBezTo>
                  <a:cubicBezTo>
                    <a:pt x="1747" y="1275"/>
                    <a:pt x="1778" y="1273"/>
                    <a:pt x="1809" y="1268"/>
                  </a:cubicBezTo>
                  <a:cubicBezTo>
                    <a:pt x="1912" y="1252"/>
                    <a:pt x="2008" y="1198"/>
                    <a:pt x="2048" y="1110"/>
                  </a:cubicBezTo>
                  <a:cubicBezTo>
                    <a:pt x="2056" y="1093"/>
                    <a:pt x="2067" y="1006"/>
                    <a:pt x="2058" y="986"/>
                  </a:cubicBezTo>
                  <a:cubicBezTo>
                    <a:pt x="1965" y="758"/>
                    <a:pt x="1860" y="741"/>
                    <a:pt x="1124" y="296"/>
                  </a:cubicBezTo>
                  <a:cubicBezTo>
                    <a:pt x="960" y="195"/>
                    <a:pt x="604" y="0"/>
                    <a:pt x="359"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9"/>
            <p:cNvSpPr/>
            <p:nvPr/>
          </p:nvSpPr>
          <p:spPr>
            <a:xfrm>
              <a:off x="6278675" y="2243829"/>
              <a:ext cx="167064" cy="102702"/>
            </a:xfrm>
            <a:custGeom>
              <a:avLst/>
              <a:gdLst/>
              <a:ahLst/>
              <a:cxnLst/>
              <a:rect l="l" t="t" r="r" b="b"/>
              <a:pathLst>
                <a:path w="1804" h="1109" extrusionOk="0">
                  <a:moveTo>
                    <a:pt x="297" y="1"/>
                  </a:moveTo>
                  <a:cubicBezTo>
                    <a:pt x="260" y="1"/>
                    <a:pt x="227" y="6"/>
                    <a:pt x="199" y="17"/>
                  </a:cubicBezTo>
                  <a:cubicBezTo>
                    <a:pt x="42" y="79"/>
                    <a:pt x="1" y="278"/>
                    <a:pt x="73" y="443"/>
                  </a:cubicBezTo>
                  <a:cubicBezTo>
                    <a:pt x="146" y="608"/>
                    <a:pt x="303" y="737"/>
                    <a:pt x="471" y="829"/>
                  </a:cubicBezTo>
                  <a:cubicBezTo>
                    <a:pt x="734" y="972"/>
                    <a:pt x="1026" y="1038"/>
                    <a:pt x="1312" y="1086"/>
                  </a:cubicBezTo>
                  <a:cubicBezTo>
                    <a:pt x="1380" y="1097"/>
                    <a:pt x="1448" y="1108"/>
                    <a:pt x="1515" y="1108"/>
                  </a:cubicBezTo>
                  <a:cubicBezTo>
                    <a:pt x="1539" y="1108"/>
                    <a:pt x="1562" y="1107"/>
                    <a:pt x="1586" y="1103"/>
                  </a:cubicBezTo>
                  <a:cubicBezTo>
                    <a:pt x="1674" y="1092"/>
                    <a:pt x="1757" y="1050"/>
                    <a:pt x="1789" y="976"/>
                  </a:cubicBezTo>
                  <a:cubicBezTo>
                    <a:pt x="1795" y="960"/>
                    <a:pt x="1803" y="888"/>
                    <a:pt x="1795" y="869"/>
                  </a:cubicBezTo>
                  <a:cubicBezTo>
                    <a:pt x="1710" y="673"/>
                    <a:pt x="1619" y="657"/>
                    <a:pt x="972" y="264"/>
                  </a:cubicBezTo>
                  <a:cubicBezTo>
                    <a:pt x="828" y="176"/>
                    <a:pt x="509" y="1"/>
                    <a:pt x="297"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9"/>
            <p:cNvSpPr/>
            <p:nvPr/>
          </p:nvSpPr>
          <p:spPr>
            <a:xfrm>
              <a:off x="6282194" y="2316062"/>
              <a:ext cx="131780" cy="80939"/>
            </a:xfrm>
            <a:custGeom>
              <a:avLst/>
              <a:gdLst/>
              <a:ahLst/>
              <a:cxnLst/>
              <a:rect l="l" t="t" r="r" b="b"/>
              <a:pathLst>
                <a:path w="1423" h="874" extrusionOk="0">
                  <a:moveTo>
                    <a:pt x="234" y="0"/>
                  </a:moveTo>
                  <a:cubicBezTo>
                    <a:pt x="205" y="0"/>
                    <a:pt x="179" y="4"/>
                    <a:pt x="157" y="13"/>
                  </a:cubicBezTo>
                  <a:cubicBezTo>
                    <a:pt x="34" y="62"/>
                    <a:pt x="0" y="219"/>
                    <a:pt x="57" y="348"/>
                  </a:cubicBezTo>
                  <a:cubicBezTo>
                    <a:pt x="114" y="478"/>
                    <a:pt x="240" y="580"/>
                    <a:pt x="371" y="653"/>
                  </a:cubicBezTo>
                  <a:cubicBezTo>
                    <a:pt x="578" y="766"/>
                    <a:pt x="809" y="818"/>
                    <a:pt x="1035" y="855"/>
                  </a:cubicBezTo>
                  <a:cubicBezTo>
                    <a:pt x="1088" y="865"/>
                    <a:pt x="1142" y="873"/>
                    <a:pt x="1194" y="873"/>
                  </a:cubicBezTo>
                  <a:cubicBezTo>
                    <a:pt x="1213" y="873"/>
                    <a:pt x="1232" y="872"/>
                    <a:pt x="1250" y="870"/>
                  </a:cubicBezTo>
                  <a:cubicBezTo>
                    <a:pt x="1321" y="860"/>
                    <a:pt x="1385" y="827"/>
                    <a:pt x="1411" y="768"/>
                  </a:cubicBezTo>
                  <a:cubicBezTo>
                    <a:pt x="1416" y="757"/>
                    <a:pt x="1422" y="699"/>
                    <a:pt x="1416" y="685"/>
                  </a:cubicBezTo>
                  <a:cubicBezTo>
                    <a:pt x="1349" y="532"/>
                    <a:pt x="1276" y="518"/>
                    <a:pt x="767" y="208"/>
                  </a:cubicBezTo>
                  <a:cubicBezTo>
                    <a:pt x="653" y="139"/>
                    <a:pt x="401" y="0"/>
                    <a:pt x="234"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9"/>
            <p:cNvSpPr/>
            <p:nvPr/>
          </p:nvSpPr>
          <p:spPr>
            <a:xfrm>
              <a:off x="6752081" y="2391814"/>
              <a:ext cx="1109530" cy="738730"/>
            </a:xfrm>
            <a:custGeom>
              <a:avLst/>
              <a:gdLst/>
              <a:ahLst/>
              <a:cxnLst/>
              <a:rect l="l" t="t" r="r" b="b"/>
              <a:pathLst>
                <a:path w="11981" h="7977" extrusionOk="0">
                  <a:moveTo>
                    <a:pt x="1489" y="0"/>
                  </a:moveTo>
                  <a:cubicBezTo>
                    <a:pt x="1440" y="0"/>
                    <a:pt x="1397" y="13"/>
                    <a:pt x="1362" y="41"/>
                  </a:cubicBezTo>
                  <a:cubicBezTo>
                    <a:pt x="1225" y="152"/>
                    <a:pt x="1136" y="488"/>
                    <a:pt x="1056" y="647"/>
                  </a:cubicBezTo>
                  <a:cubicBezTo>
                    <a:pt x="949" y="857"/>
                    <a:pt x="839" y="1069"/>
                    <a:pt x="727" y="1277"/>
                  </a:cubicBezTo>
                  <a:cubicBezTo>
                    <a:pt x="508" y="1683"/>
                    <a:pt x="254" y="2072"/>
                    <a:pt x="48" y="2480"/>
                  </a:cubicBezTo>
                  <a:cubicBezTo>
                    <a:pt x="32" y="2508"/>
                    <a:pt x="16" y="2535"/>
                    <a:pt x="12" y="2566"/>
                  </a:cubicBezTo>
                  <a:cubicBezTo>
                    <a:pt x="0" y="2648"/>
                    <a:pt x="69" y="2716"/>
                    <a:pt x="131" y="2769"/>
                  </a:cubicBezTo>
                  <a:cubicBezTo>
                    <a:pt x="758" y="3308"/>
                    <a:pt x="5202" y="7340"/>
                    <a:pt x="5727" y="7976"/>
                  </a:cubicBezTo>
                  <a:cubicBezTo>
                    <a:pt x="6301" y="6857"/>
                    <a:pt x="11406" y="7818"/>
                    <a:pt x="11981" y="6698"/>
                  </a:cubicBezTo>
                  <a:cubicBezTo>
                    <a:pt x="11564" y="6456"/>
                    <a:pt x="2757" y="695"/>
                    <a:pt x="2342" y="453"/>
                  </a:cubicBezTo>
                  <a:cubicBezTo>
                    <a:pt x="2172" y="355"/>
                    <a:pt x="1750" y="0"/>
                    <a:pt x="1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9"/>
            <p:cNvSpPr/>
            <p:nvPr/>
          </p:nvSpPr>
          <p:spPr>
            <a:xfrm>
              <a:off x="6656974" y="2095010"/>
              <a:ext cx="50842" cy="60380"/>
            </a:xfrm>
            <a:custGeom>
              <a:avLst/>
              <a:gdLst/>
              <a:ahLst/>
              <a:cxnLst/>
              <a:rect l="l" t="t" r="r" b="b"/>
              <a:pathLst>
                <a:path w="549" h="652" extrusionOk="0">
                  <a:moveTo>
                    <a:pt x="146" y="1"/>
                  </a:moveTo>
                  <a:lnTo>
                    <a:pt x="146" y="1"/>
                  </a:lnTo>
                  <a:cubicBezTo>
                    <a:pt x="1" y="196"/>
                    <a:pt x="364" y="651"/>
                    <a:pt x="364" y="651"/>
                  </a:cubicBezTo>
                  <a:cubicBezTo>
                    <a:pt x="365" y="651"/>
                    <a:pt x="366" y="651"/>
                    <a:pt x="368" y="651"/>
                  </a:cubicBezTo>
                  <a:cubicBezTo>
                    <a:pt x="414" y="651"/>
                    <a:pt x="548" y="499"/>
                    <a:pt x="548" y="499"/>
                  </a:cubicBezTo>
                  <a:cubicBezTo>
                    <a:pt x="496" y="438"/>
                    <a:pt x="146" y="2"/>
                    <a:pt x="146"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9"/>
            <p:cNvSpPr/>
            <p:nvPr/>
          </p:nvSpPr>
          <p:spPr>
            <a:xfrm>
              <a:off x="6419067" y="2220677"/>
              <a:ext cx="50286" cy="44822"/>
            </a:xfrm>
            <a:custGeom>
              <a:avLst/>
              <a:gdLst/>
              <a:ahLst/>
              <a:cxnLst/>
              <a:rect l="l" t="t" r="r" b="b"/>
              <a:pathLst>
                <a:path w="543" h="484" extrusionOk="0">
                  <a:moveTo>
                    <a:pt x="132" y="1"/>
                  </a:moveTo>
                  <a:cubicBezTo>
                    <a:pt x="42" y="108"/>
                    <a:pt x="0" y="461"/>
                    <a:pt x="0" y="461"/>
                  </a:cubicBezTo>
                  <a:cubicBezTo>
                    <a:pt x="0" y="461"/>
                    <a:pt x="104" y="484"/>
                    <a:pt x="215" y="484"/>
                  </a:cubicBezTo>
                  <a:cubicBezTo>
                    <a:pt x="319" y="484"/>
                    <a:pt x="429" y="464"/>
                    <a:pt x="466" y="386"/>
                  </a:cubicBezTo>
                  <a:cubicBezTo>
                    <a:pt x="542" y="226"/>
                    <a:pt x="132" y="1"/>
                    <a:pt x="132"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9"/>
            <p:cNvSpPr/>
            <p:nvPr/>
          </p:nvSpPr>
          <p:spPr>
            <a:xfrm>
              <a:off x="6294418" y="2081304"/>
              <a:ext cx="191420" cy="118075"/>
            </a:xfrm>
            <a:custGeom>
              <a:avLst/>
              <a:gdLst/>
              <a:ahLst/>
              <a:cxnLst/>
              <a:rect l="l" t="t" r="r" b="b"/>
              <a:pathLst>
                <a:path w="2067" h="1275" extrusionOk="0">
                  <a:moveTo>
                    <a:pt x="359" y="0"/>
                  </a:moveTo>
                  <a:cubicBezTo>
                    <a:pt x="314" y="0"/>
                    <a:pt x="272" y="7"/>
                    <a:pt x="236" y="22"/>
                  </a:cubicBezTo>
                  <a:cubicBezTo>
                    <a:pt x="54" y="100"/>
                    <a:pt x="1" y="336"/>
                    <a:pt x="80" y="528"/>
                  </a:cubicBezTo>
                  <a:cubicBezTo>
                    <a:pt x="158" y="720"/>
                    <a:pt x="339" y="868"/>
                    <a:pt x="529" y="972"/>
                  </a:cubicBezTo>
                  <a:cubicBezTo>
                    <a:pt x="828" y="1135"/>
                    <a:pt x="1164" y="1203"/>
                    <a:pt x="1493" y="1254"/>
                  </a:cubicBezTo>
                  <a:cubicBezTo>
                    <a:pt x="1567" y="1265"/>
                    <a:pt x="1642" y="1274"/>
                    <a:pt x="1716" y="1274"/>
                  </a:cubicBezTo>
                  <a:cubicBezTo>
                    <a:pt x="1747" y="1274"/>
                    <a:pt x="1779" y="1273"/>
                    <a:pt x="1810" y="1268"/>
                  </a:cubicBezTo>
                  <a:cubicBezTo>
                    <a:pt x="1911" y="1251"/>
                    <a:pt x="2008" y="1199"/>
                    <a:pt x="2048" y="1111"/>
                  </a:cubicBezTo>
                  <a:cubicBezTo>
                    <a:pt x="2055" y="1093"/>
                    <a:pt x="2067" y="1006"/>
                    <a:pt x="2058" y="986"/>
                  </a:cubicBezTo>
                  <a:cubicBezTo>
                    <a:pt x="1965" y="758"/>
                    <a:pt x="1859" y="742"/>
                    <a:pt x="1123" y="296"/>
                  </a:cubicBezTo>
                  <a:cubicBezTo>
                    <a:pt x="960" y="195"/>
                    <a:pt x="605" y="0"/>
                    <a:pt x="359"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9"/>
            <p:cNvSpPr/>
            <p:nvPr/>
          </p:nvSpPr>
          <p:spPr>
            <a:xfrm>
              <a:off x="6433143" y="2143073"/>
              <a:ext cx="50193" cy="44729"/>
            </a:xfrm>
            <a:custGeom>
              <a:avLst/>
              <a:gdLst/>
              <a:ahLst/>
              <a:cxnLst/>
              <a:rect l="l" t="t" r="r" b="b"/>
              <a:pathLst>
                <a:path w="542" h="483" extrusionOk="0">
                  <a:moveTo>
                    <a:pt x="131" y="0"/>
                  </a:moveTo>
                  <a:cubicBezTo>
                    <a:pt x="41" y="109"/>
                    <a:pt x="1" y="459"/>
                    <a:pt x="1" y="459"/>
                  </a:cubicBezTo>
                  <a:cubicBezTo>
                    <a:pt x="1" y="459"/>
                    <a:pt x="105" y="482"/>
                    <a:pt x="215" y="482"/>
                  </a:cubicBezTo>
                  <a:cubicBezTo>
                    <a:pt x="319" y="482"/>
                    <a:pt x="428" y="462"/>
                    <a:pt x="465" y="385"/>
                  </a:cubicBezTo>
                  <a:cubicBezTo>
                    <a:pt x="542" y="224"/>
                    <a:pt x="131" y="0"/>
                    <a:pt x="131"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9"/>
            <p:cNvSpPr/>
            <p:nvPr/>
          </p:nvSpPr>
          <p:spPr>
            <a:xfrm>
              <a:off x="6403046" y="2302264"/>
              <a:ext cx="35191" cy="36580"/>
            </a:xfrm>
            <a:custGeom>
              <a:avLst/>
              <a:gdLst/>
              <a:ahLst/>
              <a:cxnLst/>
              <a:rect l="l" t="t" r="r" b="b"/>
              <a:pathLst>
                <a:path w="380" h="395" extrusionOk="0">
                  <a:moveTo>
                    <a:pt x="113" y="1"/>
                  </a:moveTo>
                  <a:cubicBezTo>
                    <a:pt x="21" y="90"/>
                    <a:pt x="0" y="378"/>
                    <a:pt x="0" y="378"/>
                  </a:cubicBezTo>
                  <a:cubicBezTo>
                    <a:pt x="0" y="378"/>
                    <a:pt x="90" y="395"/>
                    <a:pt x="181" y="395"/>
                  </a:cubicBezTo>
                  <a:cubicBezTo>
                    <a:pt x="268" y="395"/>
                    <a:pt x="355" y="379"/>
                    <a:pt x="363" y="320"/>
                  </a:cubicBezTo>
                  <a:cubicBezTo>
                    <a:pt x="379" y="199"/>
                    <a:pt x="113" y="1"/>
                    <a:pt x="113"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9"/>
            <p:cNvSpPr/>
            <p:nvPr/>
          </p:nvSpPr>
          <p:spPr>
            <a:xfrm>
              <a:off x="6376190" y="2361717"/>
              <a:ext cx="34635" cy="28060"/>
            </a:xfrm>
            <a:custGeom>
              <a:avLst/>
              <a:gdLst/>
              <a:ahLst/>
              <a:cxnLst/>
              <a:rect l="l" t="t" r="r" b="b"/>
              <a:pathLst>
                <a:path w="374" h="303" extrusionOk="0">
                  <a:moveTo>
                    <a:pt x="79" y="0"/>
                  </a:moveTo>
                  <a:cubicBezTo>
                    <a:pt x="4" y="89"/>
                    <a:pt x="1" y="283"/>
                    <a:pt x="1" y="283"/>
                  </a:cubicBezTo>
                  <a:cubicBezTo>
                    <a:pt x="1" y="283"/>
                    <a:pt x="88" y="303"/>
                    <a:pt x="173" y="303"/>
                  </a:cubicBezTo>
                  <a:cubicBezTo>
                    <a:pt x="242" y="303"/>
                    <a:pt x="309" y="290"/>
                    <a:pt x="328" y="245"/>
                  </a:cubicBezTo>
                  <a:cubicBezTo>
                    <a:pt x="373" y="146"/>
                    <a:pt x="79" y="0"/>
                    <a:pt x="79"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 name="Google Shape;3386;p59"/>
          <p:cNvGrpSpPr/>
          <p:nvPr/>
        </p:nvGrpSpPr>
        <p:grpSpPr>
          <a:xfrm rot="1718955">
            <a:off x="2600972" y="4061952"/>
            <a:ext cx="1118479" cy="1084092"/>
            <a:chOff x="7294197" y="214925"/>
            <a:chExt cx="1395033" cy="1352062"/>
          </a:xfrm>
        </p:grpSpPr>
        <p:sp>
          <p:nvSpPr>
            <p:cNvPr id="3387" name="Google Shape;3387;p59"/>
            <p:cNvSpPr/>
            <p:nvPr/>
          </p:nvSpPr>
          <p:spPr>
            <a:xfrm>
              <a:off x="7908179" y="801866"/>
              <a:ext cx="199384" cy="192716"/>
            </a:xfrm>
            <a:custGeom>
              <a:avLst/>
              <a:gdLst/>
              <a:ahLst/>
              <a:cxnLst/>
              <a:rect l="l" t="t" r="r" b="b"/>
              <a:pathLst>
                <a:path w="2153" h="2081" extrusionOk="0">
                  <a:moveTo>
                    <a:pt x="159" y="1"/>
                  </a:moveTo>
                  <a:cubicBezTo>
                    <a:pt x="68" y="1"/>
                    <a:pt x="90" y="86"/>
                    <a:pt x="124" y="290"/>
                  </a:cubicBezTo>
                  <a:cubicBezTo>
                    <a:pt x="159" y="495"/>
                    <a:pt x="153" y="707"/>
                    <a:pt x="104" y="907"/>
                  </a:cubicBezTo>
                  <a:cubicBezTo>
                    <a:pt x="65" y="1065"/>
                    <a:pt x="1" y="1226"/>
                    <a:pt x="35" y="1383"/>
                  </a:cubicBezTo>
                  <a:cubicBezTo>
                    <a:pt x="82" y="1605"/>
                    <a:pt x="298" y="1742"/>
                    <a:pt x="498" y="1848"/>
                  </a:cubicBezTo>
                  <a:cubicBezTo>
                    <a:pt x="699" y="1952"/>
                    <a:pt x="907" y="2052"/>
                    <a:pt x="1131" y="2076"/>
                  </a:cubicBezTo>
                  <a:cubicBezTo>
                    <a:pt x="1162" y="2079"/>
                    <a:pt x="1193" y="2080"/>
                    <a:pt x="1225" y="2080"/>
                  </a:cubicBezTo>
                  <a:cubicBezTo>
                    <a:pt x="1475" y="2080"/>
                    <a:pt x="1726" y="1982"/>
                    <a:pt x="1906" y="1808"/>
                  </a:cubicBezTo>
                  <a:cubicBezTo>
                    <a:pt x="2051" y="1668"/>
                    <a:pt x="2153" y="1469"/>
                    <a:pt x="2124" y="1269"/>
                  </a:cubicBezTo>
                  <a:cubicBezTo>
                    <a:pt x="2090" y="1042"/>
                    <a:pt x="1902" y="874"/>
                    <a:pt x="1719" y="740"/>
                  </a:cubicBezTo>
                  <a:cubicBezTo>
                    <a:pt x="1310" y="444"/>
                    <a:pt x="854" y="212"/>
                    <a:pt x="374" y="54"/>
                  </a:cubicBezTo>
                  <a:cubicBezTo>
                    <a:pt x="270" y="20"/>
                    <a:pt x="202" y="1"/>
                    <a:pt x="159"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9"/>
            <p:cNvSpPr/>
            <p:nvPr/>
          </p:nvSpPr>
          <p:spPr>
            <a:xfrm>
              <a:off x="7901234" y="604429"/>
              <a:ext cx="363021" cy="472947"/>
            </a:xfrm>
            <a:custGeom>
              <a:avLst/>
              <a:gdLst/>
              <a:ahLst/>
              <a:cxnLst/>
              <a:rect l="l" t="t" r="r" b="b"/>
              <a:pathLst>
                <a:path w="3920" h="5107" extrusionOk="0">
                  <a:moveTo>
                    <a:pt x="1137" y="0"/>
                  </a:moveTo>
                  <a:cubicBezTo>
                    <a:pt x="1022" y="106"/>
                    <a:pt x="981" y="268"/>
                    <a:pt x="895" y="400"/>
                  </a:cubicBezTo>
                  <a:cubicBezTo>
                    <a:pt x="833" y="496"/>
                    <a:pt x="718" y="577"/>
                    <a:pt x="612" y="577"/>
                  </a:cubicBezTo>
                  <a:cubicBezTo>
                    <a:pt x="572" y="577"/>
                    <a:pt x="534" y="566"/>
                    <a:pt x="500" y="540"/>
                  </a:cubicBezTo>
                  <a:cubicBezTo>
                    <a:pt x="399" y="755"/>
                    <a:pt x="344" y="987"/>
                    <a:pt x="292" y="1218"/>
                  </a:cubicBezTo>
                  <a:cubicBezTo>
                    <a:pt x="208" y="1581"/>
                    <a:pt x="123" y="1942"/>
                    <a:pt x="39" y="2304"/>
                  </a:cubicBezTo>
                  <a:cubicBezTo>
                    <a:pt x="19" y="2389"/>
                    <a:pt x="0" y="2481"/>
                    <a:pt x="38" y="2558"/>
                  </a:cubicBezTo>
                  <a:cubicBezTo>
                    <a:pt x="55" y="2597"/>
                    <a:pt x="86" y="2628"/>
                    <a:pt x="116" y="2658"/>
                  </a:cubicBezTo>
                  <a:cubicBezTo>
                    <a:pt x="423" y="2966"/>
                    <a:pt x="739" y="3265"/>
                    <a:pt x="1074" y="3543"/>
                  </a:cubicBezTo>
                  <a:cubicBezTo>
                    <a:pt x="1411" y="3826"/>
                    <a:pt x="1768" y="4086"/>
                    <a:pt x="2086" y="4390"/>
                  </a:cubicBezTo>
                  <a:cubicBezTo>
                    <a:pt x="2322" y="4614"/>
                    <a:pt x="2537" y="4861"/>
                    <a:pt x="2750" y="5106"/>
                  </a:cubicBezTo>
                  <a:cubicBezTo>
                    <a:pt x="3019" y="4779"/>
                    <a:pt x="3346" y="4501"/>
                    <a:pt x="3713" y="4291"/>
                  </a:cubicBezTo>
                  <a:cubicBezTo>
                    <a:pt x="3740" y="4275"/>
                    <a:pt x="3768" y="4258"/>
                    <a:pt x="3786" y="4235"/>
                  </a:cubicBezTo>
                  <a:cubicBezTo>
                    <a:pt x="3801" y="4213"/>
                    <a:pt x="3810" y="4185"/>
                    <a:pt x="3816" y="4158"/>
                  </a:cubicBezTo>
                  <a:cubicBezTo>
                    <a:pt x="3920" y="3724"/>
                    <a:pt x="3904" y="3261"/>
                    <a:pt x="3771" y="2835"/>
                  </a:cubicBezTo>
                  <a:cubicBezTo>
                    <a:pt x="3697" y="2593"/>
                    <a:pt x="3566" y="2344"/>
                    <a:pt x="3334" y="2243"/>
                  </a:cubicBezTo>
                  <a:cubicBezTo>
                    <a:pt x="3362" y="2029"/>
                    <a:pt x="3392" y="1816"/>
                    <a:pt x="3421" y="1604"/>
                  </a:cubicBezTo>
                  <a:cubicBezTo>
                    <a:pt x="3426" y="1560"/>
                    <a:pt x="3424" y="1503"/>
                    <a:pt x="3385" y="1488"/>
                  </a:cubicBezTo>
                  <a:cubicBezTo>
                    <a:pt x="3377" y="1484"/>
                    <a:pt x="3370" y="1483"/>
                    <a:pt x="3362" y="1483"/>
                  </a:cubicBezTo>
                  <a:cubicBezTo>
                    <a:pt x="3349" y="1483"/>
                    <a:pt x="3337" y="1486"/>
                    <a:pt x="3325" y="1490"/>
                  </a:cubicBezTo>
                  <a:cubicBezTo>
                    <a:pt x="3115" y="1547"/>
                    <a:pt x="2919" y="1658"/>
                    <a:pt x="2764" y="1809"/>
                  </a:cubicBezTo>
                  <a:cubicBezTo>
                    <a:pt x="2754" y="1816"/>
                    <a:pt x="2744" y="1827"/>
                    <a:pt x="2733" y="1830"/>
                  </a:cubicBezTo>
                  <a:cubicBezTo>
                    <a:pt x="2729" y="1831"/>
                    <a:pt x="2726" y="1831"/>
                    <a:pt x="2723" y="1831"/>
                  </a:cubicBezTo>
                  <a:cubicBezTo>
                    <a:pt x="2687" y="1831"/>
                    <a:pt x="2672" y="1771"/>
                    <a:pt x="2678" y="1730"/>
                  </a:cubicBezTo>
                  <a:cubicBezTo>
                    <a:pt x="2714" y="1451"/>
                    <a:pt x="2779" y="1177"/>
                    <a:pt x="2869" y="909"/>
                  </a:cubicBezTo>
                  <a:cubicBezTo>
                    <a:pt x="2863" y="909"/>
                    <a:pt x="2857" y="909"/>
                    <a:pt x="2851" y="909"/>
                  </a:cubicBezTo>
                  <a:cubicBezTo>
                    <a:pt x="2626" y="909"/>
                    <a:pt x="2490" y="1214"/>
                    <a:pt x="2261" y="1249"/>
                  </a:cubicBezTo>
                  <a:cubicBezTo>
                    <a:pt x="2246" y="1251"/>
                    <a:pt x="2232" y="1252"/>
                    <a:pt x="2217" y="1252"/>
                  </a:cubicBezTo>
                  <a:cubicBezTo>
                    <a:pt x="2128" y="1252"/>
                    <a:pt x="2040" y="1214"/>
                    <a:pt x="1956" y="1177"/>
                  </a:cubicBezTo>
                  <a:cubicBezTo>
                    <a:pt x="1835" y="1121"/>
                    <a:pt x="1706" y="1062"/>
                    <a:pt x="1631" y="950"/>
                  </a:cubicBezTo>
                  <a:cubicBezTo>
                    <a:pt x="1594" y="896"/>
                    <a:pt x="1574" y="832"/>
                    <a:pt x="1553" y="772"/>
                  </a:cubicBezTo>
                  <a:cubicBezTo>
                    <a:pt x="1475" y="544"/>
                    <a:pt x="1400" y="315"/>
                    <a:pt x="1322" y="87"/>
                  </a:cubicBezTo>
                  <a:lnTo>
                    <a:pt x="1137" y="0"/>
                  </a:ln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9"/>
            <p:cNvSpPr/>
            <p:nvPr/>
          </p:nvSpPr>
          <p:spPr>
            <a:xfrm>
              <a:off x="7833260" y="793717"/>
              <a:ext cx="386266" cy="326997"/>
            </a:xfrm>
            <a:custGeom>
              <a:avLst/>
              <a:gdLst/>
              <a:ahLst/>
              <a:cxnLst/>
              <a:rect l="l" t="t" r="r" b="b"/>
              <a:pathLst>
                <a:path w="4171" h="3531" extrusionOk="0">
                  <a:moveTo>
                    <a:pt x="147" y="1"/>
                  </a:moveTo>
                  <a:cubicBezTo>
                    <a:pt x="113" y="1"/>
                    <a:pt x="82" y="10"/>
                    <a:pt x="56" y="33"/>
                  </a:cubicBezTo>
                  <a:cubicBezTo>
                    <a:pt x="0" y="83"/>
                    <a:pt x="7" y="171"/>
                    <a:pt x="19" y="246"/>
                  </a:cubicBezTo>
                  <a:cubicBezTo>
                    <a:pt x="79" y="645"/>
                    <a:pt x="150" y="1043"/>
                    <a:pt x="227" y="1440"/>
                  </a:cubicBezTo>
                  <a:cubicBezTo>
                    <a:pt x="239" y="1498"/>
                    <a:pt x="252" y="1559"/>
                    <a:pt x="280" y="1612"/>
                  </a:cubicBezTo>
                  <a:cubicBezTo>
                    <a:pt x="306" y="1661"/>
                    <a:pt x="346" y="1700"/>
                    <a:pt x="384" y="1740"/>
                  </a:cubicBezTo>
                  <a:cubicBezTo>
                    <a:pt x="646" y="1999"/>
                    <a:pt x="833" y="2326"/>
                    <a:pt x="1116" y="2566"/>
                  </a:cubicBezTo>
                  <a:cubicBezTo>
                    <a:pt x="1373" y="2782"/>
                    <a:pt x="1748" y="2943"/>
                    <a:pt x="2077" y="3016"/>
                  </a:cubicBezTo>
                  <a:cubicBezTo>
                    <a:pt x="2217" y="3047"/>
                    <a:pt x="3010" y="3512"/>
                    <a:pt x="3152" y="3529"/>
                  </a:cubicBezTo>
                  <a:cubicBezTo>
                    <a:pt x="3162" y="3530"/>
                    <a:pt x="3172" y="3531"/>
                    <a:pt x="3181" y="3531"/>
                  </a:cubicBezTo>
                  <a:cubicBezTo>
                    <a:pt x="3322" y="3531"/>
                    <a:pt x="3259" y="3379"/>
                    <a:pt x="3309" y="3379"/>
                  </a:cubicBezTo>
                  <a:cubicBezTo>
                    <a:pt x="3323" y="3379"/>
                    <a:pt x="3345" y="3390"/>
                    <a:pt x="3381" y="3418"/>
                  </a:cubicBezTo>
                  <a:lnTo>
                    <a:pt x="3555" y="3191"/>
                  </a:lnTo>
                  <a:cubicBezTo>
                    <a:pt x="3695" y="3053"/>
                    <a:pt x="3986" y="3055"/>
                    <a:pt x="3886" y="2885"/>
                  </a:cubicBezTo>
                  <a:cubicBezTo>
                    <a:pt x="3788" y="2715"/>
                    <a:pt x="4170" y="2373"/>
                    <a:pt x="4003" y="2269"/>
                  </a:cubicBezTo>
                  <a:cubicBezTo>
                    <a:pt x="3681" y="2068"/>
                    <a:pt x="2455" y="1409"/>
                    <a:pt x="1481" y="1409"/>
                  </a:cubicBezTo>
                  <a:cubicBezTo>
                    <a:pt x="1402" y="1409"/>
                    <a:pt x="1324" y="1413"/>
                    <a:pt x="1248" y="1422"/>
                  </a:cubicBezTo>
                  <a:cubicBezTo>
                    <a:pt x="1247" y="1423"/>
                    <a:pt x="1245" y="1423"/>
                    <a:pt x="1243" y="1423"/>
                  </a:cubicBezTo>
                  <a:cubicBezTo>
                    <a:pt x="1214" y="1423"/>
                    <a:pt x="1189" y="1397"/>
                    <a:pt x="1170" y="1376"/>
                  </a:cubicBezTo>
                  <a:cubicBezTo>
                    <a:pt x="1144" y="1346"/>
                    <a:pt x="1138" y="1304"/>
                    <a:pt x="1133" y="1265"/>
                  </a:cubicBezTo>
                  <a:cubicBezTo>
                    <a:pt x="1061" y="764"/>
                    <a:pt x="747" y="304"/>
                    <a:pt x="307" y="52"/>
                  </a:cubicBezTo>
                  <a:cubicBezTo>
                    <a:pt x="259" y="25"/>
                    <a:pt x="200" y="1"/>
                    <a:pt x="147"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9"/>
            <p:cNvSpPr/>
            <p:nvPr/>
          </p:nvSpPr>
          <p:spPr>
            <a:xfrm>
              <a:off x="8109229" y="977078"/>
              <a:ext cx="165027" cy="173083"/>
            </a:xfrm>
            <a:custGeom>
              <a:avLst/>
              <a:gdLst/>
              <a:ahLst/>
              <a:cxnLst/>
              <a:rect l="l" t="t" r="r" b="b"/>
              <a:pathLst>
                <a:path w="1782" h="1869" extrusionOk="0">
                  <a:moveTo>
                    <a:pt x="1525" y="0"/>
                  </a:moveTo>
                  <a:cubicBezTo>
                    <a:pt x="1047" y="350"/>
                    <a:pt x="440" y="883"/>
                    <a:pt x="116" y="1394"/>
                  </a:cubicBezTo>
                  <a:cubicBezTo>
                    <a:pt x="82" y="1448"/>
                    <a:pt x="0" y="1524"/>
                    <a:pt x="19" y="1586"/>
                  </a:cubicBezTo>
                  <a:cubicBezTo>
                    <a:pt x="64" y="1752"/>
                    <a:pt x="399" y="1778"/>
                    <a:pt x="515" y="1868"/>
                  </a:cubicBezTo>
                  <a:cubicBezTo>
                    <a:pt x="1009" y="1415"/>
                    <a:pt x="1388" y="864"/>
                    <a:pt x="1781" y="251"/>
                  </a:cubicBezTo>
                  <a:cubicBezTo>
                    <a:pt x="1695" y="168"/>
                    <a:pt x="1607" y="86"/>
                    <a:pt x="1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9"/>
            <p:cNvSpPr/>
            <p:nvPr/>
          </p:nvSpPr>
          <p:spPr>
            <a:xfrm>
              <a:off x="8134325" y="985227"/>
              <a:ext cx="554904" cy="541291"/>
            </a:xfrm>
            <a:custGeom>
              <a:avLst/>
              <a:gdLst/>
              <a:ahLst/>
              <a:cxnLst/>
              <a:rect l="l" t="t" r="r" b="b"/>
              <a:pathLst>
                <a:path w="5992" h="5845" extrusionOk="0">
                  <a:moveTo>
                    <a:pt x="1526" y="0"/>
                  </a:moveTo>
                  <a:cubicBezTo>
                    <a:pt x="1138" y="401"/>
                    <a:pt x="720" y="786"/>
                    <a:pt x="356" y="1206"/>
                  </a:cubicBezTo>
                  <a:cubicBezTo>
                    <a:pt x="235" y="1343"/>
                    <a:pt x="39" y="1516"/>
                    <a:pt x="0" y="1703"/>
                  </a:cubicBezTo>
                  <a:cubicBezTo>
                    <a:pt x="879" y="2796"/>
                    <a:pt x="1954" y="3855"/>
                    <a:pt x="3009" y="4805"/>
                  </a:cubicBezTo>
                  <a:cubicBezTo>
                    <a:pt x="3384" y="5145"/>
                    <a:pt x="3752" y="5493"/>
                    <a:pt x="4118" y="5844"/>
                  </a:cubicBezTo>
                  <a:lnTo>
                    <a:pt x="5991" y="3641"/>
                  </a:lnTo>
                  <a:cubicBezTo>
                    <a:pt x="4709" y="2638"/>
                    <a:pt x="3216" y="1465"/>
                    <a:pt x="2880" y="1169"/>
                  </a:cubicBezTo>
                  <a:cubicBezTo>
                    <a:pt x="2471" y="806"/>
                    <a:pt x="1526" y="0"/>
                    <a:pt x="1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9"/>
            <p:cNvSpPr/>
            <p:nvPr/>
          </p:nvSpPr>
          <p:spPr>
            <a:xfrm>
              <a:off x="8134510" y="985227"/>
              <a:ext cx="457944" cy="581760"/>
            </a:xfrm>
            <a:custGeom>
              <a:avLst/>
              <a:gdLst/>
              <a:ahLst/>
              <a:cxnLst/>
              <a:rect l="l" t="t" r="r" b="b"/>
              <a:pathLst>
                <a:path w="4945" h="6282" extrusionOk="0">
                  <a:moveTo>
                    <a:pt x="1525" y="0"/>
                  </a:moveTo>
                  <a:cubicBezTo>
                    <a:pt x="1137" y="400"/>
                    <a:pt x="721" y="786"/>
                    <a:pt x="355" y="1206"/>
                  </a:cubicBezTo>
                  <a:cubicBezTo>
                    <a:pt x="234" y="1343"/>
                    <a:pt x="38" y="1515"/>
                    <a:pt x="0" y="1703"/>
                  </a:cubicBezTo>
                  <a:cubicBezTo>
                    <a:pt x="877" y="2797"/>
                    <a:pt x="2358" y="5264"/>
                    <a:pt x="3413" y="6214"/>
                  </a:cubicBezTo>
                  <a:cubicBezTo>
                    <a:pt x="3466" y="6261"/>
                    <a:pt x="3510" y="6281"/>
                    <a:pt x="3549" y="6281"/>
                  </a:cubicBezTo>
                  <a:cubicBezTo>
                    <a:pt x="3746" y="6281"/>
                    <a:pt x="3790" y="5772"/>
                    <a:pt x="3980" y="5772"/>
                  </a:cubicBezTo>
                  <a:cubicBezTo>
                    <a:pt x="4018" y="5772"/>
                    <a:pt x="4063" y="5793"/>
                    <a:pt x="4116" y="5844"/>
                  </a:cubicBezTo>
                  <a:lnTo>
                    <a:pt x="4945" y="4870"/>
                  </a:lnTo>
                  <a:cubicBezTo>
                    <a:pt x="3842" y="3424"/>
                    <a:pt x="2685" y="1928"/>
                    <a:pt x="1888" y="310"/>
                  </a:cubicBezTo>
                  <a:cubicBezTo>
                    <a:pt x="1677" y="132"/>
                    <a:pt x="1525" y="0"/>
                    <a:pt x="1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9"/>
            <p:cNvSpPr/>
            <p:nvPr/>
          </p:nvSpPr>
          <p:spPr>
            <a:xfrm>
              <a:off x="7741765" y="591371"/>
              <a:ext cx="646771" cy="563980"/>
            </a:xfrm>
            <a:custGeom>
              <a:avLst/>
              <a:gdLst/>
              <a:ahLst/>
              <a:cxnLst/>
              <a:rect l="l" t="t" r="r" b="b"/>
              <a:pathLst>
                <a:path w="6984" h="6090" extrusionOk="0">
                  <a:moveTo>
                    <a:pt x="1102" y="0"/>
                  </a:moveTo>
                  <a:lnTo>
                    <a:pt x="0" y="1344"/>
                  </a:lnTo>
                  <a:lnTo>
                    <a:pt x="5522" y="5922"/>
                  </a:lnTo>
                  <a:cubicBezTo>
                    <a:pt x="5660" y="6035"/>
                    <a:pt x="5825" y="6090"/>
                    <a:pt x="5990" y="6090"/>
                  </a:cubicBezTo>
                  <a:cubicBezTo>
                    <a:pt x="6203" y="6090"/>
                    <a:pt x="6414" y="5998"/>
                    <a:pt x="6560" y="5821"/>
                  </a:cubicBezTo>
                  <a:lnTo>
                    <a:pt x="6726" y="5618"/>
                  </a:lnTo>
                  <a:cubicBezTo>
                    <a:pt x="6984" y="5303"/>
                    <a:pt x="6938" y="4838"/>
                    <a:pt x="6623" y="4579"/>
                  </a:cubicBezTo>
                  <a:lnTo>
                    <a:pt x="1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9"/>
            <p:cNvSpPr/>
            <p:nvPr/>
          </p:nvSpPr>
          <p:spPr>
            <a:xfrm>
              <a:off x="7294197" y="214925"/>
              <a:ext cx="532401" cy="473965"/>
            </a:xfrm>
            <a:custGeom>
              <a:avLst/>
              <a:gdLst/>
              <a:ahLst/>
              <a:cxnLst/>
              <a:rect l="l" t="t" r="r" b="b"/>
              <a:pathLst>
                <a:path w="5749" h="5118" extrusionOk="0">
                  <a:moveTo>
                    <a:pt x="2877" y="1"/>
                  </a:moveTo>
                  <a:cubicBezTo>
                    <a:pt x="2137" y="1"/>
                    <a:pt x="1403" y="320"/>
                    <a:pt x="897" y="937"/>
                  </a:cubicBezTo>
                  <a:cubicBezTo>
                    <a:pt x="1" y="2029"/>
                    <a:pt x="161" y="3641"/>
                    <a:pt x="1253" y="4538"/>
                  </a:cubicBezTo>
                  <a:cubicBezTo>
                    <a:pt x="1728" y="4928"/>
                    <a:pt x="2302" y="5118"/>
                    <a:pt x="2873" y="5118"/>
                  </a:cubicBezTo>
                  <a:cubicBezTo>
                    <a:pt x="3613" y="5118"/>
                    <a:pt x="4347" y="4798"/>
                    <a:pt x="4853" y="4181"/>
                  </a:cubicBezTo>
                  <a:cubicBezTo>
                    <a:pt x="5749" y="3089"/>
                    <a:pt x="5589" y="1477"/>
                    <a:pt x="4498" y="580"/>
                  </a:cubicBezTo>
                  <a:cubicBezTo>
                    <a:pt x="4022" y="191"/>
                    <a:pt x="344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9"/>
            <p:cNvSpPr/>
            <p:nvPr/>
          </p:nvSpPr>
          <p:spPr>
            <a:xfrm>
              <a:off x="7345223" y="359947"/>
              <a:ext cx="187067" cy="166601"/>
            </a:xfrm>
            <a:custGeom>
              <a:avLst/>
              <a:gdLst/>
              <a:ahLst/>
              <a:cxnLst/>
              <a:rect l="l" t="t" r="r" b="b"/>
              <a:pathLst>
                <a:path w="2020" h="1799" extrusionOk="0">
                  <a:moveTo>
                    <a:pt x="1010" y="0"/>
                  </a:moveTo>
                  <a:cubicBezTo>
                    <a:pt x="750" y="0"/>
                    <a:pt x="492" y="112"/>
                    <a:pt x="314" y="330"/>
                  </a:cubicBezTo>
                  <a:cubicBezTo>
                    <a:pt x="0" y="714"/>
                    <a:pt x="56" y="1281"/>
                    <a:pt x="440" y="1594"/>
                  </a:cubicBezTo>
                  <a:cubicBezTo>
                    <a:pt x="607" y="1731"/>
                    <a:pt x="808" y="1798"/>
                    <a:pt x="1009" y="1798"/>
                  </a:cubicBezTo>
                  <a:cubicBezTo>
                    <a:pt x="1269" y="1798"/>
                    <a:pt x="1527" y="1686"/>
                    <a:pt x="1704" y="1469"/>
                  </a:cubicBezTo>
                  <a:cubicBezTo>
                    <a:pt x="2020" y="1085"/>
                    <a:pt x="1964" y="519"/>
                    <a:pt x="1579" y="204"/>
                  </a:cubicBezTo>
                  <a:cubicBezTo>
                    <a:pt x="1412" y="67"/>
                    <a:pt x="1210" y="0"/>
                    <a:pt x="10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9"/>
            <p:cNvSpPr/>
            <p:nvPr/>
          </p:nvSpPr>
          <p:spPr>
            <a:xfrm>
              <a:off x="7573035" y="410695"/>
              <a:ext cx="512583" cy="523140"/>
            </a:xfrm>
            <a:custGeom>
              <a:avLst/>
              <a:gdLst/>
              <a:ahLst/>
              <a:cxnLst/>
              <a:rect l="l" t="t" r="r" b="b"/>
              <a:pathLst>
                <a:path w="5535" h="5649" extrusionOk="0">
                  <a:moveTo>
                    <a:pt x="3169" y="1"/>
                  </a:moveTo>
                  <a:cubicBezTo>
                    <a:pt x="3014" y="1"/>
                    <a:pt x="2861" y="68"/>
                    <a:pt x="2754" y="196"/>
                  </a:cubicBezTo>
                  <a:lnTo>
                    <a:pt x="188" y="3327"/>
                  </a:lnTo>
                  <a:cubicBezTo>
                    <a:pt x="0" y="3555"/>
                    <a:pt x="33" y="3892"/>
                    <a:pt x="261" y="4079"/>
                  </a:cubicBezTo>
                  <a:lnTo>
                    <a:pt x="2027" y="5527"/>
                  </a:lnTo>
                  <a:cubicBezTo>
                    <a:pt x="2126" y="5609"/>
                    <a:pt x="2246" y="5649"/>
                    <a:pt x="2365" y="5649"/>
                  </a:cubicBezTo>
                  <a:cubicBezTo>
                    <a:pt x="2519" y="5649"/>
                    <a:pt x="2673" y="5582"/>
                    <a:pt x="2779" y="5453"/>
                  </a:cubicBezTo>
                  <a:lnTo>
                    <a:pt x="5346" y="2322"/>
                  </a:lnTo>
                  <a:cubicBezTo>
                    <a:pt x="5534" y="2094"/>
                    <a:pt x="5500" y="1756"/>
                    <a:pt x="5272" y="1570"/>
                  </a:cubicBezTo>
                  <a:lnTo>
                    <a:pt x="3507" y="123"/>
                  </a:lnTo>
                  <a:cubicBezTo>
                    <a:pt x="3408" y="41"/>
                    <a:pt x="3288" y="1"/>
                    <a:pt x="3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9"/>
            <p:cNvSpPr/>
            <p:nvPr/>
          </p:nvSpPr>
          <p:spPr>
            <a:xfrm>
              <a:off x="8027549" y="619338"/>
              <a:ext cx="160304" cy="211145"/>
            </a:xfrm>
            <a:custGeom>
              <a:avLst/>
              <a:gdLst/>
              <a:ahLst/>
              <a:cxnLst/>
              <a:rect l="l" t="t" r="r" b="b"/>
              <a:pathLst>
                <a:path w="1731" h="2280" extrusionOk="0">
                  <a:moveTo>
                    <a:pt x="1194" y="1"/>
                  </a:moveTo>
                  <a:cubicBezTo>
                    <a:pt x="1010" y="1"/>
                    <a:pt x="834" y="135"/>
                    <a:pt x="728" y="315"/>
                  </a:cubicBezTo>
                  <a:cubicBezTo>
                    <a:pt x="555" y="608"/>
                    <a:pt x="395" y="926"/>
                    <a:pt x="235" y="1229"/>
                  </a:cubicBezTo>
                  <a:cubicBezTo>
                    <a:pt x="145" y="1399"/>
                    <a:pt x="54" y="1572"/>
                    <a:pt x="27" y="1758"/>
                  </a:cubicBezTo>
                  <a:cubicBezTo>
                    <a:pt x="0" y="1943"/>
                    <a:pt x="49" y="2144"/>
                    <a:pt x="197" y="2243"/>
                  </a:cubicBezTo>
                  <a:cubicBezTo>
                    <a:pt x="228" y="2263"/>
                    <a:pt x="263" y="2279"/>
                    <a:pt x="301" y="2279"/>
                  </a:cubicBezTo>
                  <a:cubicBezTo>
                    <a:pt x="308" y="2279"/>
                    <a:pt x="316" y="2279"/>
                    <a:pt x="324" y="2277"/>
                  </a:cubicBezTo>
                  <a:cubicBezTo>
                    <a:pt x="371" y="2270"/>
                    <a:pt x="474" y="2258"/>
                    <a:pt x="513" y="2225"/>
                  </a:cubicBezTo>
                  <a:cubicBezTo>
                    <a:pt x="1048" y="1773"/>
                    <a:pt x="1528" y="1230"/>
                    <a:pt x="1710" y="571"/>
                  </a:cubicBezTo>
                  <a:cubicBezTo>
                    <a:pt x="1719" y="531"/>
                    <a:pt x="1730" y="488"/>
                    <a:pt x="1725" y="447"/>
                  </a:cubicBezTo>
                  <a:cubicBezTo>
                    <a:pt x="1717" y="387"/>
                    <a:pt x="1677" y="338"/>
                    <a:pt x="1639" y="292"/>
                  </a:cubicBezTo>
                  <a:cubicBezTo>
                    <a:pt x="1567" y="207"/>
                    <a:pt x="1493" y="119"/>
                    <a:pt x="1396" y="59"/>
                  </a:cubicBezTo>
                  <a:cubicBezTo>
                    <a:pt x="1329" y="19"/>
                    <a:pt x="1261" y="1"/>
                    <a:pt x="1194"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9"/>
            <p:cNvSpPr/>
            <p:nvPr/>
          </p:nvSpPr>
          <p:spPr>
            <a:xfrm>
              <a:off x="8103580" y="675458"/>
              <a:ext cx="145301" cy="191327"/>
            </a:xfrm>
            <a:custGeom>
              <a:avLst/>
              <a:gdLst/>
              <a:ahLst/>
              <a:cxnLst/>
              <a:rect l="l" t="t" r="r" b="b"/>
              <a:pathLst>
                <a:path w="1569" h="2066" extrusionOk="0">
                  <a:moveTo>
                    <a:pt x="1084" y="1"/>
                  </a:moveTo>
                  <a:cubicBezTo>
                    <a:pt x="917" y="1"/>
                    <a:pt x="757" y="122"/>
                    <a:pt x="662" y="284"/>
                  </a:cubicBezTo>
                  <a:cubicBezTo>
                    <a:pt x="503" y="551"/>
                    <a:pt x="358" y="839"/>
                    <a:pt x="213" y="1113"/>
                  </a:cubicBezTo>
                  <a:cubicBezTo>
                    <a:pt x="133" y="1267"/>
                    <a:pt x="50" y="1425"/>
                    <a:pt x="25" y="1592"/>
                  </a:cubicBezTo>
                  <a:cubicBezTo>
                    <a:pt x="0" y="1759"/>
                    <a:pt x="45" y="1943"/>
                    <a:pt x="179" y="2032"/>
                  </a:cubicBezTo>
                  <a:cubicBezTo>
                    <a:pt x="207" y="2051"/>
                    <a:pt x="240" y="2065"/>
                    <a:pt x="275" y="2065"/>
                  </a:cubicBezTo>
                  <a:cubicBezTo>
                    <a:pt x="281" y="2065"/>
                    <a:pt x="287" y="2065"/>
                    <a:pt x="294" y="2064"/>
                  </a:cubicBezTo>
                  <a:cubicBezTo>
                    <a:pt x="337" y="2057"/>
                    <a:pt x="422" y="2050"/>
                    <a:pt x="456" y="2020"/>
                  </a:cubicBezTo>
                  <a:cubicBezTo>
                    <a:pt x="943" y="1611"/>
                    <a:pt x="1384" y="1115"/>
                    <a:pt x="1549" y="517"/>
                  </a:cubicBezTo>
                  <a:cubicBezTo>
                    <a:pt x="1559" y="479"/>
                    <a:pt x="1569" y="442"/>
                    <a:pt x="1563" y="404"/>
                  </a:cubicBezTo>
                  <a:cubicBezTo>
                    <a:pt x="1557" y="350"/>
                    <a:pt x="1522" y="306"/>
                    <a:pt x="1487" y="265"/>
                  </a:cubicBezTo>
                  <a:cubicBezTo>
                    <a:pt x="1423" y="187"/>
                    <a:pt x="1355" y="106"/>
                    <a:pt x="1267" y="53"/>
                  </a:cubicBezTo>
                  <a:cubicBezTo>
                    <a:pt x="1207" y="17"/>
                    <a:pt x="1145" y="1"/>
                    <a:pt x="1084"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9"/>
            <p:cNvSpPr/>
            <p:nvPr/>
          </p:nvSpPr>
          <p:spPr>
            <a:xfrm>
              <a:off x="8175257" y="741209"/>
              <a:ext cx="127891" cy="168546"/>
            </a:xfrm>
            <a:custGeom>
              <a:avLst/>
              <a:gdLst/>
              <a:ahLst/>
              <a:cxnLst/>
              <a:rect l="l" t="t" r="r" b="b"/>
              <a:pathLst>
                <a:path w="1381" h="1820" extrusionOk="0">
                  <a:moveTo>
                    <a:pt x="953" y="0"/>
                  </a:moveTo>
                  <a:cubicBezTo>
                    <a:pt x="807" y="0"/>
                    <a:pt x="666" y="107"/>
                    <a:pt x="582" y="249"/>
                  </a:cubicBezTo>
                  <a:cubicBezTo>
                    <a:pt x="443" y="484"/>
                    <a:pt x="316" y="737"/>
                    <a:pt x="188" y="980"/>
                  </a:cubicBezTo>
                  <a:cubicBezTo>
                    <a:pt x="117" y="1116"/>
                    <a:pt x="44" y="1255"/>
                    <a:pt x="22" y="1402"/>
                  </a:cubicBezTo>
                  <a:cubicBezTo>
                    <a:pt x="1" y="1550"/>
                    <a:pt x="39" y="1711"/>
                    <a:pt x="157" y="1789"/>
                  </a:cubicBezTo>
                  <a:cubicBezTo>
                    <a:pt x="181" y="1807"/>
                    <a:pt x="210" y="1820"/>
                    <a:pt x="240" y="1820"/>
                  </a:cubicBezTo>
                  <a:cubicBezTo>
                    <a:pt x="246" y="1820"/>
                    <a:pt x="252" y="1819"/>
                    <a:pt x="258" y="1818"/>
                  </a:cubicBezTo>
                  <a:cubicBezTo>
                    <a:pt x="297" y="1811"/>
                    <a:pt x="329" y="1784"/>
                    <a:pt x="360" y="1758"/>
                  </a:cubicBezTo>
                  <a:cubicBezTo>
                    <a:pt x="786" y="1399"/>
                    <a:pt x="1219" y="982"/>
                    <a:pt x="1364" y="456"/>
                  </a:cubicBezTo>
                  <a:cubicBezTo>
                    <a:pt x="1372" y="422"/>
                    <a:pt x="1380" y="389"/>
                    <a:pt x="1376" y="357"/>
                  </a:cubicBezTo>
                  <a:cubicBezTo>
                    <a:pt x="1371" y="308"/>
                    <a:pt x="1339" y="270"/>
                    <a:pt x="1309" y="233"/>
                  </a:cubicBezTo>
                  <a:cubicBezTo>
                    <a:pt x="1251" y="165"/>
                    <a:pt x="1193" y="94"/>
                    <a:pt x="1115" y="47"/>
                  </a:cubicBezTo>
                  <a:cubicBezTo>
                    <a:pt x="1062" y="15"/>
                    <a:pt x="1007" y="0"/>
                    <a:pt x="953"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9"/>
            <p:cNvSpPr/>
            <p:nvPr/>
          </p:nvSpPr>
          <p:spPr>
            <a:xfrm>
              <a:off x="7959298" y="582203"/>
              <a:ext cx="131317" cy="206052"/>
            </a:xfrm>
            <a:custGeom>
              <a:avLst/>
              <a:gdLst/>
              <a:ahLst/>
              <a:cxnLst/>
              <a:rect l="l" t="t" r="r" b="b"/>
              <a:pathLst>
                <a:path w="1418" h="2225" extrusionOk="0">
                  <a:moveTo>
                    <a:pt x="857" y="0"/>
                  </a:moveTo>
                  <a:cubicBezTo>
                    <a:pt x="668" y="0"/>
                    <a:pt x="508" y="148"/>
                    <a:pt x="434" y="333"/>
                  </a:cubicBezTo>
                  <a:cubicBezTo>
                    <a:pt x="318" y="626"/>
                    <a:pt x="218" y="938"/>
                    <a:pt x="115" y="1237"/>
                  </a:cubicBezTo>
                  <a:cubicBezTo>
                    <a:pt x="58" y="1405"/>
                    <a:pt x="0" y="1577"/>
                    <a:pt x="6" y="1754"/>
                  </a:cubicBezTo>
                  <a:cubicBezTo>
                    <a:pt x="11" y="1931"/>
                    <a:pt x="91" y="2116"/>
                    <a:pt x="247" y="2198"/>
                  </a:cubicBezTo>
                  <a:cubicBezTo>
                    <a:pt x="277" y="2214"/>
                    <a:pt x="310" y="2225"/>
                    <a:pt x="343" y="2225"/>
                  </a:cubicBezTo>
                  <a:cubicBezTo>
                    <a:pt x="353" y="2225"/>
                    <a:pt x="364" y="2224"/>
                    <a:pt x="375" y="2221"/>
                  </a:cubicBezTo>
                  <a:cubicBezTo>
                    <a:pt x="420" y="2210"/>
                    <a:pt x="453" y="2174"/>
                    <a:pt x="484" y="2141"/>
                  </a:cubicBezTo>
                  <a:cubicBezTo>
                    <a:pt x="920" y="1672"/>
                    <a:pt x="1348" y="1137"/>
                    <a:pt x="1411" y="499"/>
                  </a:cubicBezTo>
                  <a:cubicBezTo>
                    <a:pt x="1415" y="459"/>
                    <a:pt x="1417" y="417"/>
                    <a:pt x="1406" y="380"/>
                  </a:cubicBezTo>
                  <a:cubicBezTo>
                    <a:pt x="1387" y="324"/>
                    <a:pt x="1343" y="282"/>
                    <a:pt x="1298" y="241"/>
                  </a:cubicBezTo>
                  <a:cubicBezTo>
                    <a:pt x="1215" y="164"/>
                    <a:pt x="1130" y="89"/>
                    <a:pt x="1028" y="40"/>
                  </a:cubicBezTo>
                  <a:cubicBezTo>
                    <a:pt x="969" y="13"/>
                    <a:pt x="912" y="0"/>
                    <a:pt x="857"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9"/>
            <p:cNvSpPr/>
            <p:nvPr/>
          </p:nvSpPr>
          <p:spPr>
            <a:xfrm>
              <a:off x="7961243" y="713890"/>
              <a:ext cx="63066" cy="63621"/>
            </a:xfrm>
            <a:custGeom>
              <a:avLst/>
              <a:gdLst/>
              <a:ahLst/>
              <a:cxnLst/>
              <a:rect l="l" t="t" r="r" b="b"/>
              <a:pathLst>
                <a:path w="681" h="687" extrusionOk="0">
                  <a:moveTo>
                    <a:pt x="228" y="1"/>
                  </a:moveTo>
                  <a:cubicBezTo>
                    <a:pt x="228" y="1"/>
                    <a:pt x="0" y="508"/>
                    <a:pt x="246" y="659"/>
                  </a:cubicBezTo>
                  <a:cubicBezTo>
                    <a:pt x="277" y="678"/>
                    <a:pt x="308" y="687"/>
                    <a:pt x="337" y="687"/>
                  </a:cubicBezTo>
                  <a:cubicBezTo>
                    <a:pt x="537" y="687"/>
                    <a:pt x="680" y="291"/>
                    <a:pt x="680" y="291"/>
                  </a:cubicBezTo>
                  <a:lnTo>
                    <a:pt x="228" y="1"/>
                  </a:ln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9"/>
            <p:cNvSpPr/>
            <p:nvPr/>
          </p:nvSpPr>
          <p:spPr>
            <a:xfrm>
              <a:off x="8032087" y="762508"/>
              <a:ext cx="57880" cy="56491"/>
            </a:xfrm>
            <a:custGeom>
              <a:avLst/>
              <a:gdLst/>
              <a:ahLst/>
              <a:cxnLst/>
              <a:rect l="l" t="t" r="r" b="b"/>
              <a:pathLst>
                <a:path w="625" h="610" extrusionOk="0">
                  <a:moveTo>
                    <a:pt x="189" y="0"/>
                  </a:moveTo>
                  <a:cubicBezTo>
                    <a:pt x="189" y="0"/>
                    <a:pt x="0" y="386"/>
                    <a:pt x="194" y="565"/>
                  </a:cubicBezTo>
                  <a:cubicBezTo>
                    <a:pt x="228" y="597"/>
                    <a:pt x="263" y="610"/>
                    <a:pt x="297" y="610"/>
                  </a:cubicBezTo>
                  <a:cubicBezTo>
                    <a:pt x="463" y="610"/>
                    <a:pt x="624" y="317"/>
                    <a:pt x="624" y="317"/>
                  </a:cubicBezTo>
                  <a:cubicBezTo>
                    <a:pt x="624" y="317"/>
                    <a:pt x="331" y="34"/>
                    <a:pt x="189"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9"/>
            <p:cNvSpPr/>
            <p:nvPr/>
          </p:nvSpPr>
          <p:spPr>
            <a:xfrm>
              <a:off x="8102931" y="788716"/>
              <a:ext cx="68900" cy="64455"/>
            </a:xfrm>
            <a:custGeom>
              <a:avLst/>
              <a:gdLst/>
              <a:ahLst/>
              <a:cxnLst/>
              <a:rect l="l" t="t" r="r" b="b"/>
              <a:pathLst>
                <a:path w="744" h="696" extrusionOk="0">
                  <a:moveTo>
                    <a:pt x="259" y="0"/>
                  </a:moveTo>
                  <a:cubicBezTo>
                    <a:pt x="259" y="0"/>
                    <a:pt x="0" y="534"/>
                    <a:pt x="173" y="668"/>
                  </a:cubicBezTo>
                  <a:cubicBezTo>
                    <a:pt x="198" y="687"/>
                    <a:pt x="227" y="695"/>
                    <a:pt x="259" y="695"/>
                  </a:cubicBezTo>
                  <a:cubicBezTo>
                    <a:pt x="451" y="695"/>
                    <a:pt x="743" y="393"/>
                    <a:pt x="743" y="393"/>
                  </a:cubicBezTo>
                  <a:cubicBezTo>
                    <a:pt x="580" y="179"/>
                    <a:pt x="259" y="0"/>
                    <a:pt x="259"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9"/>
            <p:cNvSpPr/>
            <p:nvPr/>
          </p:nvSpPr>
          <p:spPr>
            <a:xfrm>
              <a:off x="8177480" y="845947"/>
              <a:ext cx="52231" cy="52323"/>
            </a:xfrm>
            <a:custGeom>
              <a:avLst/>
              <a:gdLst/>
              <a:ahLst/>
              <a:cxnLst/>
              <a:rect l="l" t="t" r="r" b="b"/>
              <a:pathLst>
                <a:path w="564" h="565" extrusionOk="0">
                  <a:moveTo>
                    <a:pt x="207" y="0"/>
                  </a:moveTo>
                  <a:cubicBezTo>
                    <a:pt x="207" y="0"/>
                    <a:pt x="207" y="0"/>
                    <a:pt x="207" y="0"/>
                  </a:cubicBezTo>
                  <a:cubicBezTo>
                    <a:pt x="207" y="0"/>
                    <a:pt x="1" y="371"/>
                    <a:pt x="161" y="527"/>
                  </a:cubicBezTo>
                  <a:cubicBezTo>
                    <a:pt x="188" y="553"/>
                    <a:pt x="218" y="564"/>
                    <a:pt x="248" y="564"/>
                  </a:cubicBezTo>
                  <a:cubicBezTo>
                    <a:pt x="396" y="564"/>
                    <a:pt x="563" y="304"/>
                    <a:pt x="563" y="304"/>
                  </a:cubicBezTo>
                  <a:cubicBezTo>
                    <a:pt x="563" y="304"/>
                    <a:pt x="327" y="0"/>
                    <a:pt x="207"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9"/>
            <p:cNvSpPr/>
            <p:nvPr/>
          </p:nvSpPr>
          <p:spPr>
            <a:xfrm>
              <a:off x="7843355" y="705555"/>
              <a:ext cx="317366" cy="373023"/>
            </a:xfrm>
            <a:custGeom>
              <a:avLst/>
              <a:gdLst/>
              <a:ahLst/>
              <a:cxnLst/>
              <a:rect l="l" t="t" r="r" b="b"/>
              <a:pathLst>
                <a:path w="3427" h="4028" extrusionOk="0">
                  <a:moveTo>
                    <a:pt x="843" y="1"/>
                  </a:moveTo>
                  <a:cubicBezTo>
                    <a:pt x="832" y="1"/>
                    <a:pt x="820" y="2"/>
                    <a:pt x="809" y="6"/>
                  </a:cubicBezTo>
                  <a:cubicBezTo>
                    <a:pt x="736" y="26"/>
                    <a:pt x="704" y="107"/>
                    <a:pt x="682" y="179"/>
                  </a:cubicBezTo>
                  <a:cubicBezTo>
                    <a:pt x="561" y="566"/>
                    <a:pt x="136" y="1371"/>
                    <a:pt x="31" y="1761"/>
                  </a:cubicBezTo>
                  <a:cubicBezTo>
                    <a:pt x="16" y="1820"/>
                    <a:pt x="0" y="1879"/>
                    <a:pt x="3" y="1940"/>
                  </a:cubicBezTo>
                  <a:cubicBezTo>
                    <a:pt x="5" y="1994"/>
                    <a:pt x="22" y="2048"/>
                    <a:pt x="41" y="2100"/>
                  </a:cubicBezTo>
                  <a:cubicBezTo>
                    <a:pt x="161" y="2448"/>
                    <a:pt x="497" y="2408"/>
                    <a:pt x="646" y="2748"/>
                  </a:cubicBezTo>
                  <a:cubicBezTo>
                    <a:pt x="781" y="3055"/>
                    <a:pt x="1048" y="3364"/>
                    <a:pt x="1310" y="3574"/>
                  </a:cubicBezTo>
                  <a:cubicBezTo>
                    <a:pt x="1380" y="3630"/>
                    <a:pt x="1631" y="3769"/>
                    <a:pt x="1839" y="3884"/>
                  </a:cubicBezTo>
                  <a:cubicBezTo>
                    <a:pt x="1908" y="3881"/>
                    <a:pt x="1976" y="3879"/>
                    <a:pt x="2044" y="3879"/>
                  </a:cubicBezTo>
                  <a:cubicBezTo>
                    <a:pt x="2426" y="3879"/>
                    <a:pt x="2799" y="3928"/>
                    <a:pt x="3163" y="4028"/>
                  </a:cubicBezTo>
                  <a:cubicBezTo>
                    <a:pt x="3287" y="3934"/>
                    <a:pt x="3426" y="3847"/>
                    <a:pt x="3367" y="3751"/>
                  </a:cubicBezTo>
                  <a:cubicBezTo>
                    <a:pt x="3150" y="3403"/>
                    <a:pt x="2219" y="2107"/>
                    <a:pt x="1268" y="1778"/>
                  </a:cubicBezTo>
                  <a:cubicBezTo>
                    <a:pt x="1238" y="1768"/>
                    <a:pt x="1224" y="1732"/>
                    <a:pt x="1217" y="1702"/>
                  </a:cubicBezTo>
                  <a:cubicBezTo>
                    <a:pt x="1207" y="1664"/>
                    <a:pt x="1221" y="1624"/>
                    <a:pt x="1234" y="1587"/>
                  </a:cubicBezTo>
                  <a:cubicBezTo>
                    <a:pt x="1389" y="1104"/>
                    <a:pt x="1310" y="552"/>
                    <a:pt x="1026" y="133"/>
                  </a:cubicBezTo>
                  <a:cubicBezTo>
                    <a:pt x="982" y="69"/>
                    <a:pt x="916" y="1"/>
                    <a:pt x="84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42"/>
          <p:cNvSpPr/>
          <p:nvPr/>
        </p:nvSpPr>
        <p:spPr>
          <a:xfrm>
            <a:off x="4722900" y="3052050"/>
            <a:ext cx="867900" cy="867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2"/>
          <p:cNvSpPr/>
          <p:nvPr/>
        </p:nvSpPr>
        <p:spPr>
          <a:xfrm>
            <a:off x="4722900" y="1428800"/>
            <a:ext cx="867900" cy="867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2"/>
          <p:cNvSpPr/>
          <p:nvPr/>
        </p:nvSpPr>
        <p:spPr>
          <a:xfrm>
            <a:off x="922450" y="3052050"/>
            <a:ext cx="867900" cy="867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2"/>
          <p:cNvSpPr/>
          <p:nvPr/>
        </p:nvSpPr>
        <p:spPr>
          <a:xfrm>
            <a:off x="922450" y="1428800"/>
            <a:ext cx="867900" cy="86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722" name="Google Shape;722;p42"/>
          <p:cNvSpPr txBox="1">
            <a:spLocks noGrp="1"/>
          </p:cNvSpPr>
          <p:nvPr>
            <p:ph type="subTitle" idx="1"/>
          </p:nvPr>
        </p:nvSpPr>
        <p:spPr>
          <a:xfrm>
            <a:off x="1977425" y="1864675"/>
            <a:ext cx="24483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23" name="Google Shape;723;p42"/>
          <p:cNvSpPr txBox="1">
            <a:spLocks noGrp="1"/>
          </p:cNvSpPr>
          <p:nvPr>
            <p:ph type="title" idx="2"/>
          </p:nvPr>
        </p:nvSpPr>
        <p:spPr>
          <a:xfrm>
            <a:off x="917800" y="1620350"/>
            <a:ext cx="877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724" name="Google Shape;724;p42"/>
          <p:cNvSpPr txBox="1">
            <a:spLocks noGrp="1"/>
          </p:cNvSpPr>
          <p:nvPr>
            <p:ph type="subTitle" idx="3"/>
          </p:nvPr>
        </p:nvSpPr>
        <p:spPr>
          <a:xfrm>
            <a:off x="1977425" y="1417075"/>
            <a:ext cx="2448300" cy="447600"/>
          </a:xfrm>
          <a:prstGeom prst="rect">
            <a:avLst/>
          </a:prstGeom>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725" name="Google Shape;725;p42"/>
          <p:cNvSpPr txBox="1">
            <a:spLocks noGrp="1"/>
          </p:cNvSpPr>
          <p:nvPr>
            <p:ph type="subTitle" idx="4"/>
          </p:nvPr>
        </p:nvSpPr>
        <p:spPr>
          <a:xfrm>
            <a:off x="1977425" y="3487925"/>
            <a:ext cx="24483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26" name="Google Shape;726;p42"/>
          <p:cNvSpPr txBox="1">
            <a:spLocks noGrp="1"/>
          </p:cNvSpPr>
          <p:nvPr>
            <p:ph type="title" idx="5"/>
          </p:nvPr>
        </p:nvSpPr>
        <p:spPr>
          <a:xfrm>
            <a:off x="917800" y="3243600"/>
            <a:ext cx="877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727" name="Google Shape;727;p42"/>
          <p:cNvSpPr txBox="1">
            <a:spLocks noGrp="1"/>
          </p:cNvSpPr>
          <p:nvPr>
            <p:ph type="subTitle" idx="6"/>
          </p:nvPr>
        </p:nvSpPr>
        <p:spPr>
          <a:xfrm>
            <a:off x="1977425" y="3040325"/>
            <a:ext cx="24483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728" name="Google Shape;728;p42"/>
          <p:cNvSpPr txBox="1">
            <a:spLocks noGrp="1"/>
          </p:cNvSpPr>
          <p:nvPr>
            <p:ph type="subTitle" idx="7"/>
          </p:nvPr>
        </p:nvSpPr>
        <p:spPr>
          <a:xfrm>
            <a:off x="5777875" y="1864675"/>
            <a:ext cx="24483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29" name="Google Shape;729;p42"/>
          <p:cNvSpPr txBox="1">
            <a:spLocks noGrp="1"/>
          </p:cNvSpPr>
          <p:nvPr>
            <p:ph type="title" idx="8"/>
          </p:nvPr>
        </p:nvSpPr>
        <p:spPr>
          <a:xfrm>
            <a:off x="4718250" y="1620350"/>
            <a:ext cx="877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730" name="Google Shape;730;p42"/>
          <p:cNvSpPr txBox="1">
            <a:spLocks noGrp="1"/>
          </p:cNvSpPr>
          <p:nvPr>
            <p:ph type="subTitle" idx="9"/>
          </p:nvPr>
        </p:nvSpPr>
        <p:spPr>
          <a:xfrm>
            <a:off x="5777875" y="1417075"/>
            <a:ext cx="24483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sp>
        <p:nvSpPr>
          <p:cNvPr id="731" name="Google Shape;731;p42"/>
          <p:cNvSpPr txBox="1">
            <a:spLocks noGrp="1"/>
          </p:cNvSpPr>
          <p:nvPr>
            <p:ph type="subTitle" idx="13"/>
          </p:nvPr>
        </p:nvSpPr>
        <p:spPr>
          <a:xfrm>
            <a:off x="5777875" y="3487925"/>
            <a:ext cx="2448300" cy="636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732" name="Google Shape;732;p42"/>
          <p:cNvSpPr txBox="1">
            <a:spLocks noGrp="1"/>
          </p:cNvSpPr>
          <p:nvPr>
            <p:ph type="title" idx="14"/>
          </p:nvPr>
        </p:nvSpPr>
        <p:spPr>
          <a:xfrm>
            <a:off x="4718250" y="3243600"/>
            <a:ext cx="877200" cy="48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733" name="Google Shape;733;p42"/>
          <p:cNvSpPr txBox="1">
            <a:spLocks noGrp="1"/>
          </p:cNvSpPr>
          <p:nvPr>
            <p:ph type="subTitle" idx="15"/>
          </p:nvPr>
        </p:nvSpPr>
        <p:spPr>
          <a:xfrm>
            <a:off x="5777875" y="3040325"/>
            <a:ext cx="2448300" cy="447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 name</a:t>
            </a:r>
            <a:endParaRPr/>
          </a:p>
        </p:txBody>
      </p:sp>
      <p:grpSp>
        <p:nvGrpSpPr>
          <p:cNvPr id="734" name="Google Shape;734;p42"/>
          <p:cNvGrpSpPr/>
          <p:nvPr/>
        </p:nvGrpSpPr>
        <p:grpSpPr>
          <a:xfrm rot="-3144346" flipH="1">
            <a:off x="-145243" y="3997525"/>
            <a:ext cx="1561478" cy="1552324"/>
            <a:chOff x="6324510" y="1011887"/>
            <a:chExt cx="1942900" cy="1931510"/>
          </a:xfrm>
        </p:grpSpPr>
        <p:sp>
          <p:nvSpPr>
            <p:cNvPr id="735" name="Google Shape;735;p42"/>
            <p:cNvSpPr/>
            <p:nvPr/>
          </p:nvSpPr>
          <p:spPr>
            <a:xfrm>
              <a:off x="6941271" y="1541319"/>
              <a:ext cx="1326139" cy="1402078"/>
            </a:xfrm>
            <a:custGeom>
              <a:avLst/>
              <a:gdLst/>
              <a:ahLst/>
              <a:cxnLst/>
              <a:rect l="l" t="t" r="r" b="b"/>
              <a:pathLst>
                <a:path w="14320" h="15140" extrusionOk="0">
                  <a:moveTo>
                    <a:pt x="1541" y="1"/>
                  </a:moveTo>
                  <a:cubicBezTo>
                    <a:pt x="1154" y="1"/>
                    <a:pt x="1241" y="1216"/>
                    <a:pt x="0" y="2175"/>
                  </a:cubicBezTo>
                  <a:cubicBezTo>
                    <a:pt x="1859" y="4744"/>
                    <a:pt x="9519" y="13131"/>
                    <a:pt x="10583" y="15140"/>
                  </a:cubicBezTo>
                  <a:cubicBezTo>
                    <a:pt x="11640" y="14241"/>
                    <a:pt x="12208" y="13239"/>
                    <a:pt x="13204" y="12265"/>
                  </a:cubicBezTo>
                  <a:cubicBezTo>
                    <a:pt x="13616" y="11862"/>
                    <a:pt x="14054" y="11377"/>
                    <a:pt x="14320" y="10851"/>
                  </a:cubicBezTo>
                  <a:cubicBezTo>
                    <a:pt x="14282" y="10814"/>
                    <a:pt x="14245" y="10798"/>
                    <a:pt x="14210" y="10798"/>
                  </a:cubicBezTo>
                  <a:cubicBezTo>
                    <a:pt x="13974" y="10798"/>
                    <a:pt x="13785" y="11516"/>
                    <a:pt x="13523" y="11516"/>
                  </a:cubicBezTo>
                  <a:cubicBezTo>
                    <a:pt x="13488" y="11516"/>
                    <a:pt x="13453" y="11503"/>
                    <a:pt x="13416" y="11475"/>
                  </a:cubicBezTo>
                  <a:cubicBezTo>
                    <a:pt x="12317" y="10647"/>
                    <a:pt x="4621" y="2841"/>
                    <a:pt x="1973" y="275"/>
                  </a:cubicBezTo>
                  <a:cubicBezTo>
                    <a:pt x="1775" y="84"/>
                    <a:pt x="1642" y="1"/>
                    <a:pt x="1541"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2"/>
            <p:cNvSpPr/>
            <p:nvPr/>
          </p:nvSpPr>
          <p:spPr>
            <a:xfrm>
              <a:off x="6490832" y="1405372"/>
              <a:ext cx="716134" cy="532586"/>
            </a:xfrm>
            <a:custGeom>
              <a:avLst/>
              <a:gdLst/>
              <a:ahLst/>
              <a:cxnLst/>
              <a:rect l="l" t="t" r="r" b="b"/>
              <a:pathLst>
                <a:path w="7733" h="5751" extrusionOk="0">
                  <a:moveTo>
                    <a:pt x="3642" y="1"/>
                  </a:moveTo>
                  <a:cubicBezTo>
                    <a:pt x="3563" y="1"/>
                    <a:pt x="3482" y="21"/>
                    <a:pt x="3405" y="41"/>
                  </a:cubicBezTo>
                  <a:cubicBezTo>
                    <a:pt x="2866" y="185"/>
                    <a:pt x="2325" y="328"/>
                    <a:pt x="1786" y="471"/>
                  </a:cubicBezTo>
                  <a:cubicBezTo>
                    <a:pt x="1443" y="562"/>
                    <a:pt x="1096" y="656"/>
                    <a:pt x="780" y="817"/>
                  </a:cubicBezTo>
                  <a:cubicBezTo>
                    <a:pt x="928" y="1001"/>
                    <a:pt x="783" y="1282"/>
                    <a:pt x="589" y="1416"/>
                  </a:cubicBezTo>
                  <a:cubicBezTo>
                    <a:pt x="397" y="1550"/>
                    <a:pt x="153" y="1621"/>
                    <a:pt x="1" y="1800"/>
                  </a:cubicBezTo>
                  <a:lnTo>
                    <a:pt x="135" y="2068"/>
                  </a:lnTo>
                  <a:cubicBezTo>
                    <a:pt x="482" y="2173"/>
                    <a:pt x="827" y="2278"/>
                    <a:pt x="1174" y="2384"/>
                  </a:cubicBezTo>
                  <a:cubicBezTo>
                    <a:pt x="1267" y="2413"/>
                    <a:pt x="1361" y="2441"/>
                    <a:pt x="1444" y="2493"/>
                  </a:cubicBezTo>
                  <a:cubicBezTo>
                    <a:pt x="1614" y="2600"/>
                    <a:pt x="1711" y="2789"/>
                    <a:pt x="1799" y="2970"/>
                  </a:cubicBezTo>
                  <a:cubicBezTo>
                    <a:pt x="1869" y="3114"/>
                    <a:pt x="1940" y="3267"/>
                    <a:pt x="1922" y="3424"/>
                  </a:cubicBezTo>
                  <a:cubicBezTo>
                    <a:pt x="1879" y="3779"/>
                    <a:pt x="1404" y="3999"/>
                    <a:pt x="1441" y="4355"/>
                  </a:cubicBezTo>
                  <a:cubicBezTo>
                    <a:pt x="1836" y="4206"/>
                    <a:pt x="2247" y="4097"/>
                    <a:pt x="2663" y="4029"/>
                  </a:cubicBezTo>
                  <a:cubicBezTo>
                    <a:pt x="2673" y="4027"/>
                    <a:pt x="2685" y="4026"/>
                    <a:pt x="2696" y="4026"/>
                  </a:cubicBezTo>
                  <a:cubicBezTo>
                    <a:pt x="2759" y="4026"/>
                    <a:pt x="2828" y="4051"/>
                    <a:pt x="2816" y="4107"/>
                  </a:cubicBezTo>
                  <a:cubicBezTo>
                    <a:pt x="2812" y="4124"/>
                    <a:pt x="2797" y="4140"/>
                    <a:pt x="2786" y="4153"/>
                  </a:cubicBezTo>
                  <a:cubicBezTo>
                    <a:pt x="2566" y="4394"/>
                    <a:pt x="2409" y="4690"/>
                    <a:pt x="2335" y="5008"/>
                  </a:cubicBezTo>
                  <a:cubicBezTo>
                    <a:pt x="2329" y="5037"/>
                    <a:pt x="2323" y="5069"/>
                    <a:pt x="2334" y="5098"/>
                  </a:cubicBezTo>
                  <a:cubicBezTo>
                    <a:pt x="2352" y="5140"/>
                    <a:pt x="2399" y="5152"/>
                    <a:pt x="2447" y="5152"/>
                  </a:cubicBezTo>
                  <a:cubicBezTo>
                    <a:pt x="2468" y="5152"/>
                    <a:pt x="2490" y="5149"/>
                    <a:pt x="2510" y="5146"/>
                  </a:cubicBezTo>
                  <a:cubicBezTo>
                    <a:pt x="2827" y="5093"/>
                    <a:pt x="3147" y="5041"/>
                    <a:pt x="3464" y="4986"/>
                  </a:cubicBezTo>
                  <a:cubicBezTo>
                    <a:pt x="3626" y="5331"/>
                    <a:pt x="4006" y="5514"/>
                    <a:pt x="4372" y="5616"/>
                  </a:cubicBezTo>
                  <a:cubicBezTo>
                    <a:pt x="4698" y="5706"/>
                    <a:pt x="5036" y="5751"/>
                    <a:pt x="5374" y="5751"/>
                  </a:cubicBezTo>
                  <a:cubicBezTo>
                    <a:pt x="5707" y="5751"/>
                    <a:pt x="6039" y="5707"/>
                    <a:pt x="6360" y="5621"/>
                  </a:cubicBezTo>
                  <a:cubicBezTo>
                    <a:pt x="6400" y="5611"/>
                    <a:pt x="6442" y="5597"/>
                    <a:pt x="6474" y="5571"/>
                  </a:cubicBezTo>
                  <a:cubicBezTo>
                    <a:pt x="6510" y="5543"/>
                    <a:pt x="6532" y="5502"/>
                    <a:pt x="6553" y="5460"/>
                  </a:cubicBezTo>
                  <a:cubicBezTo>
                    <a:pt x="6852" y="4901"/>
                    <a:pt x="7254" y="4395"/>
                    <a:pt x="7732" y="3978"/>
                  </a:cubicBezTo>
                  <a:cubicBezTo>
                    <a:pt x="7353" y="3668"/>
                    <a:pt x="6974" y="3358"/>
                    <a:pt x="6626" y="3015"/>
                  </a:cubicBezTo>
                  <a:cubicBezTo>
                    <a:pt x="6158" y="2552"/>
                    <a:pt x="5750" y="2029"/>
                    <a:pt x="5310" y="1536"/>
                  </a:cubicBezTo>
                  <a:cubicBezTo>
                    <a:pt x="4877" y="1049"/>
                    <a:pt x="4412" y="588"/>
                    <a:pt x="3937" y="142"/>
                  </a:cubicBezTo>
                  <a:cubicBezTo>
                    <a:pt x="3890" y="97"/>
                    <a:pt x="3842" y="54"/>
                    <a:pt x="3785" y="29"/>
                  </a:cubicBezTo>
                  <a:cubicBezTo>
                    <a:pt x="3739" y="8"/>
                    <a:pt x="3691" y="1"/>
                    <a:pt x="3642" y="1"/>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2"/>
            <p:cNvSpPr/>
            <p:nvPr/>
          </p:nvSpPr>
          <p:spPr>
            <a:xfrm>
              <a:off x="6324510" y="1011887"/>
              <a:ext cx="834486" cy="888106"/>
            </a:xfrm>
            <a:custGeom>
              <a:avLst/>
              <a:gdLst/>
              <a:ahLst/>
              <a:cxnLst/>
              <a:rect l="l" t="t" r="r" b="b"/>
              <a:pathLst>
                <a:path w="9011" h="9590" extrusionOk="0">
                  <a:moveTo>
                    <a:pt x="3397" y="1"/>
                  </a:moveTo>
                  <a:cubicBezTo>
                    <a:pt x="3307" y="1"/>
                    <a:pt x="3216" y="30"/>
                    <a:pt x="3140" y="91"/>
                  </a:cubicBezTo>
                  <a:lnTo>
                    <a:pt x="204" y="2452"/>
                  </a:lnTo>
                  <a:cubicBezTo>
                    <a:pt x="28" y="2593"/>
                    <a:pt x="0" y="2851"/>
                    <a:pt x="142" y="3028"/>
                  </a:cubicBezTo>
                  <a:lnTo>
                    <a:pt x="5294" y="9437"/>
                  </a:lnTo>
                  <a:cubicBezTo>
                    <a:pt x="5374" y="9537"/>
                    <a:pt x="5493" y="9590"/>
                    <a:pt x="5613" y="9590"/>
                  </a:cubicBezTo>
                  <a:cubicBezTo>
                    <a:pt x="5703" y="9590"/>
                    <a:pt x="5794" y="9560"/>
                    <a:pt x="5869" y="9499"/>
                  </a:cubicBezTo>
                  <a:lnTo>
                    <a:pt x="8805" y="7139"/>
                  </a:lnTo>
                  <a:cubicBezTo>
                    <a:pt x="8981" y="6998"/>
                    <a:pt x="9010" y="6740"/>
                    <a:pt x="8867" y="6563"/>
                  </a:cubicBezTo>
                  <a:lnTo>
                    <a:pt x="3715" y="153"/>
                  </a:lnTo>
                  <a:cubicBezTo>
                    <a:pt x="3635" y="53"/>
                    <a:pt x="3517" y="1"/>
                    <a:pt x="3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2"/>
            <p:cNvSpPr/>
            <p:nvPr/>
          </p:nvSpPr>
          <p:spPr>
            <a:xfrm>
              <a:off x="6361924" y="1050318"/>
              <a:ext cx="692426" cy="727802"/>
            </a:xfrm>
            <a:custGeom>
              <a:avLst/>
              <a:gdLst/>
              <a:ahLst/>
              <a:cxnLst/>
              <a:rect l="l" t="t" r="r" b="b"/>
              <a:pathLst>
                <a:path w="7477" h="7859" extrusionOk="0">
                  <a:moveTo>
                    <a:pt x="2975" y="1"/>
                  </a:moveTo>
                  <a:cubicBezTo>
                    <a:pt x="2880" y="1"/>
                    <a:pt x="2785" y="32"/>
                    <a:pt x="2706" y="96"/>
                  </a:cubicBezTo>
                  <a:lnTo>
                    <a:pt x="216" y="2096"/>
                  </a:lnTo>
                  <a:cubicBezTo>
                    <a:pt x="31" y="2246"/>
                    <a:pt x="1" y="2515"/>
                    <a:pt x="150" y="2701"/>
                  </a:cubicBezTo>
                  <a:lnTo>
                    <a:pt x="4167" y="7698"/>
                  </a:lnTo>
                  <a:cubicBezTo>
                    <a:pt x="4252" y="7804"/>
                    <a:pt x="4376" y="7859"/>
                    <a:pt x="4502" y="7859"/>
                  </a:cubicBezTo>
                  <a:cubicBezTo>
                    <a:pt x="4596" y="7859"/>
                    <a:pt x="4691" y="7828"/>
                    <a:pt x="4771" y="7764"/>
                  </a:cubicBezTo>
                  <a:lnTo>
                    <a:pt x="7261" y="5762"/>
                  </a:lnTo>
                  <a:cubicBezTo>
                    <a:pt x="7446" y="5613"/>
                    <a:pt x="7476" y="5344"/>
                    <a:pt x="7327" y="5159"/>
                  </a:cubicBezTo>
                  <a:lnTo>
                    <a:pt x="3310" y="162"/>
                  </a:lnTo>
                  <a:cubicBezTo>
                    <a:pt x="3225" y="56"/>
                    <a:pt x="3100" y="1"/>
                    <a:pt x="29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2"/>
            <p:cNvSpPr/>
            <p:nvPr/>
          </p:nvSpPr>
          <p:spPr>
            <a:xfrm>
              <a:off x="6533246" y="1192192"/>
              <a:ext cx="263839" cy="253282"/>
            </a:xfrm>
            <a:custGeom>
              <a:avLst/>
              <a:gdLst/>
              <a:ahLst/>
              <a:cxnLst/>
              <a:rect l="l" t="t" r="r" b="b"/>
              <a:pathLst>
                <a:path w="2849" h="2735" extrusionOk="0">
                  <a:moveTo>
                    <a:pt x="1054" y="0"/>
                  </a:moveTo>
                  <a:lnTo>
                    <a:pt x="1" y="2735"/>
                  </a:lnTo>
                  <a:lnTo>
                    <a:pt x="2848" y="2159"/>
                  </a:lnTo>
                  <a:lnTo>
                    <a:pt x="10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2"/>
            <p:cNvSpPr/>
            <p:nvPr/>
          </p:nvSpPr>
          <p:spPr>
            <a:xfrm>
              <a:off x="6791897" y="1277112"/>
              <a:ext cx="445442" cy="594633"/>
            </a:xfrm>
            <a:custGeom>
              <a:avLst/>
              <a:gdLst/>
              <a:ahLst/>
              <a:cxnLst/>
              <a:rect l="l" t="t" r="r" b="b"/>
              <a:pathLst>
                <a:path w="4810" h="6421" extrusionOk="0">
                  <a:moveTo>
                    <a:pt x="293" y="1"/>
                  </a:moveTo>
                  <a:cubicBezTo>
                    <a:pt x="214" y="1"/>
                    <a:pt x="138" y="17"/>
                    <a:pt x="88" y="75"/>
                  </a:cubicBezTo>
                  <a:cubicBezTo>
                    <a:pt x="0" y="177"/>
                    <a:pt x="58" y="337"/>
                    <a:pt x="130" y="452"/>
                  </a:cubicBezTo>
                  <a:cubicBezTo>
                    <a:pt x="527" y="1100"/>
                    <a:pt x="1233" y="1548"/>
                    <a:pt x="1989" y="1632"/>
                  </a:cubicBezTo>
                  <a:cubicBezTo>
                    <a:pt x="2047" y="1639"/>
                    <a:pt x="2110" y="1646"/>
                    <a:pt x="2155" y="1683"/>
                  </a:cubicBezTo>
                  <a:cubicBezTo>
                    <a:pt x="2192" y="1713"/>
                    <a:pt x="2233" y="1753"/>
                    <a:pt x="2229" y="1799"/>
                  </a:cubicBezTo>
                  <a:cubicBezTo>
                    <a:pt x="2090" y="3305"/>
                    <a:pt x="3085" y="5798"/>
                    <a:pt x="3946" y="6402"/>
                  </a:cubicBezTo>
                  <a:cubicBezTo>
                    <a:pt x="3964" y="6415"/>
                    <a:pt x="3982" y="6421"/>
                    <a:pt x="3999" y="6421"/>
                  </a:cubicBezTo>
                  <a:cubicBezTo>
                    <a:pt x="4189" y="6421"/>
                    <a:pt x="4292" y="5675"/>
                    <a:pt x="4498" y="5675"/>
                  </a:cubicBezTo>
                  <a:cubicBezTo>
                    <a:pt x="4514" y="5675"/>
                    <a:pt x="4530" y="5679"/>
                    <a:pt x="4547" y="5689"/>
                  </a:cubicBezTo>
                  <a:cubicBezTo>
                    <a:pt x="4565" y="5699"/>
                    <a:pt x="4580" y="5703"/>
                    <a:pt x="4592" y="5703"/>
                  </a:cubicBezTo>
                  <a:cubicBezTo>
                    <a:pt x="4751" y="5703"/>
                    <a:pt x="4410" y="4904"/>
                    <a:pt x="4596" y="4704"/>
                  </a:cubicBezTo>
                  <a:lnTo>
                    <a:pt x="4757" y="4432"/>
                  </a:lnTo>
                  <a:lnTo>
                    <a:pt x="4757" y="4432"/>
                  </a:lnTo>
                  <a:cubicBezTo>
                    <a:pt x="4770" y="4454"/>
                    <a:pt x="4784" y="4470"/>
                    <a:pt x="4793" y="4470"/>
                  </a:cubicBezTo>
                  <a:cubicBezTo>
                    <a:pt x="4805" y="4470"/>
                    <a:pt x="4810" y="4442"/>
                    <a:pt x="4798" y="4365"/>
                  </a:cubicBezTo>
                  <a:lnTo>
                    <a:pt x="4798" y="4365"/>
                  </a:lnTo>
                  <a:lnTo>
                    <a:pt x="4798" y="4365"/>
                  </a:lnTo>
                  <a:cubicBezTo>
                    <a:pt x="4764" y="4152"/>
                    <a:pt x="4710" y="3177"/>
                    <a:pt x="4656" y="2969"/>
                  </a:cubicBezTo>
                  <a:cubicBezTo>
                    <a:pt x="4609" y="2788"/>
                    <a:pt x="4308" y="2097"/>
                    <a:pt x="4218" y="1934"/>
                  </a:cubicBezTo>
                  <a:cubicBezTo>
                    <a:pt x="3837" y="1264"/>
                    <a:pt x="3222" y="1020"/>
                    <a:pt x="2663" y="488"/>
                  </a:cubicBezTo>
                  <a:cubicBezTo>
                    <a:pt x="2603" y="431"/>
                    <a:pt x="2541" y="376"/>
                    <a:pt x="2468" y="338"/>
                  </a:cubicBezTo>
                  <a:cubicBezTo>
                    <a:pt x="2389" y="296"/>
                    <a:pt x="2296" y="281"/>
                    <a:pt x="2207" y="266"/>
                  </a:cubicBezTo>
                  <a:cubicBezTo>
                    <a:pt x="1608" y="168"/>
                    <a:pt x="1007" y="83"/>
                    <a:pt x="405" y="9"/>
                  </a:cubicBezTo>
                  <a:cubicBezTo>
                    <a:pt x="369" y="4"/>
                    <a:pt x="330" y="1"/>
                    <a:pt x="29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2"/>
            <p:cNvSpPr/>
            <p:nvPr/>
          </p:nvSpPr>
          <p:spPr>
            <a:xfrm>
              <a:off x="6459068" y="1474272"/>
              <a:ext cx="231148" cy="127521"/>
            </a:xfrm>
            <a:custGeom>
              <a:avLst/>
              <a:gdLst/>
              <a:ahLst/>
              <a:cxnLst/>
              <a:rect l="l" t="t" r="r" b="b"/>
              <a:pathLst>
                <a:path w="2496" h="1377" extrusionOk="0">
                  <a:moveTo>
                    <a:pt x="1919" y="0"/>
                  </a:moveTo>
                  <a:cubicBezTo>
                    <a:pt x="1766" y="0"/>
                    <a:pt x="1613" y="36"/>
                    <a:pt x="1463" y="73"/>
                  </a:cubicBezTo>
                  <a:cubicBezTo>
                    <a:pt x="1136" y="152"/>
                    <a:pt x="796" y="229"/>
                    <a:pt x="474" y="323"/>
                  </a:cubicBezTo>
                  <a:cubicBezTo>
                    <a:pt x="208" y="403"/>
                    <a:pt x="1" y="636"/>
                    <a:pt x="104" y="925"/>
                  </a:cubicBezTo>
                  <a:cubicBezTo>
                    <a:pt x="146" y="1038"/>
                    <a:pt x="218" y="1136"/>
                    <a:pt x="291" y="1232"/>
                  </a:cubicBezTo>
                  <a:cubicBezTo>
                    <a:pt x="328" y="1282"/>
                    <a:pt x="370" y="1334"/>
                    <a:pt x="428" y="1359"/>
                  </a:cubicBezTo>
                  <a:cubicBezTo>
                    <a:pt x="460" y="1372"/>
                    <a:pt x="495" y="1376"/>
                    <a:pt x="530" y="1376"/>
                  </a:cubicBezTo>
                  <a:cubicBezTo>
                    <a:pt x="538" y="1376"/>
                    <a:pt x="545" y="1376"/>
                    <a:pt x="553" y="1375"/>
                  </a:cubicBezTo>
                  <a:cubicBezTo>
                    <a:pt x="1235" y="1370"/>
                    <a:pt x="1844" y="968"/>
                    <a:pt x="2385" y="551"/>
                  </a:cubicBezTo>
                  <a:cubicBezTo>
                    <a:pt x="2423" y="522"/>
                    <a:pt x="2463" y="489"/>
                    <a:pt x="2480" y="443"/>
                  </a:cubicBezTo>
                  <a:cubicBezTo>
                    <a:pt x="2496" y="399"/>
                    <a:pt x="2485" y="349"/>
                    <a:pt x="2469" y="306"/>
                  </a:cubicBezTo>
                  <a:cubicBezTo>
                    <a:pt x="2397" y="131"/>
                    <a:pt x="2208" y="28"/>
                    <a:pt x="2022" y="6"/>
                  </a:cubicBezTo>
                  <a:cubicBezTo>
                    <a:pt x="1988" y="2"/>
                    <a:pt x="1954" y="0"/>
                    <a:pt x="1919"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2"/>
            <p:cNvSpPr/>
            <p:nvPr/>
          </p:nvSpPr>
          <p:spPr>
            <a:xfrm>
              <a:off x="6503427" y="1574935"/>
              <a:ext cx="231611" cy="172528"/>
            </a:xfrm>
            <a:custGeom>
              <a:avLst/>
              <a:gdLst/>
              <a:ahLst/>
              <a:cxnLst/>
              <a:rect l="l" t="t" r="r" b="b"/>
              <a:pathLst>
                <a:path w="2501" h="1863" extrusionOk="0">
                  <a:moveTo>
                    <a:pt x="2056" y="0"/>
                  </a:moveTo>
                  <a:cubicBezTo>
                    <a:pt x="2014" y="0"/>
                    <a:pt x="1972" y="4"/>
                    <a:pt x="1931" y="12"/>
                  </a:cubicBezTo>
                  <a:cubicBezTo>
                    <a:pt x="1736" y="47"/>
                    <a:pt x="1552" y="149"/>
                    <a:pt x="1375" y="250"/>
                  </a:cubicBezTo>
                  <a:cubicBezTo>
                    <a:pt x="1058" y="430"/>
                    <a:pt x="726" y="612"/>
                    <a:pt x="417" y="806"/>
                  </a:cubicBezTo>
                  <a:cubicBezTo>
                    <a:pt x="164" y="967"/>
                    <a:pt x="0" y="1267"/>
                    <a:pt x="169" y="1525"/>
                  </a:cubicBezTo>
                  <a:cubicBezTo>
                    <a:pt x="235" y="1626"/>
                    <a:pt x="331" y="1702"/>
                    <a:pt x="425" y="1776"/>
                  </a:cubicBezTo>
                  <a:cubicBezTo>
                    <a:pt x="474" y="1815"/>
                    <a:pt x="528" y="1856"/>
                    <a:pt x="592" y="1862"/>
                  </a:cubicBezTo>
                  <a:cubicBezTo>
                    <a:pt x="598" y="1863"/>
                    <a:pt x="604" y="1863"/>
                    <a:pt x="610" y="1863"/>
                  </a:cubicBezTo>
                  <a:cubicBezTo>
                    <a:pt x="649" y="1863"/>
                    <a:pt x="687" y="1852"/>
                    <a:pt x="725" y="1841"/>
                  </a:cubicBezTo>
                  <a:cubicBezTo>
                    <a:pt x="1421" y="1626"/>
                    <a:pt x="1957" y="1034"/>
                    <a:pt x="2420" y="449"/>
                  </a:cubicBezTo>
                  <a:cubicBezTo>
                    <a:pt x="2453" y="408"/>
                    <a:pt x="2487" y="363"/>
                    <a:pt x="2494" y="311"/>
                  </a:cubicBezTo>
                  <a:cubicBezTo>
                    <a:pt x="2501" y="261"/>
                    <a:pt x="2480" y="215"/>
                    <a:pt x="2453" y="176"/>
                  </a:cubicBezTo>
                  <a:cubicBezTo>
                    <a:pt x="2366" y="55"/>
                    <a:pt x="2214" y="0"/>
                    <a:pt x="2056"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2"/>
            <p:cNvSpPr/>
            <p:nvPr/>
          </p:nvSpPr>
          <p:spPr>
            <a:xfrm>
              <a:off x="6566307" y="1654669"/>
              <a:ext cx="209941" cy="156321"/>
            </a:xfrm>
            <a:custGeom>
              <a:avLst/>
              <a:gdLst/>
              <a:ahLst/>
              <a:cxnLst/>
              <a:rect l="l" t="t" r="r" b="b"/>
              <a:pathLst>
                <a:path w="2267" h="1688" extrusionOk="0">
                  <a:moveTo>
                    <a:pt x="1863" y="0"/>
                  </a:moveTo>
                  <a:cubicBezTo>
                    <a:pt x="1825" y="0"/>
                    <a:pt x="1788" y="4"/>
                    <a:pt x="1751" y="10"/>
                  </a:cubicBezTo>
                  <a:cubicBezTo>
                    <a:pt x="1574" y="42"/>
                    <a:pt x="1408" y="134"/>
                    <a:pt x="1247" y="226"/>
                  </a:cubicBezTo>
                  <a:cubicBezTo>
                    <a:pt x="959" y="389"/>
                    <a:pt x="659" y="554"/>
                    <a:pt x="379" y="730"/>
                  </a:cubicBezTo>
                  <a:cubicBezTo>
                    <a:pt x="149" y="876"/>
                    <a:pt x="0" y="1146"/>
                    <a:pt x="153" y="1380"/>
                  </a:cubicBezTo>
                  <a:cubicBezTo>
                    <a:pt x="213" y="1473"/>
                    <a:pt x="300" y="1541"/>
                    <a:pt x="386" y="1608"/>
                  </a:cubicBezTo>
                  <a:cubicBezTo>
                    <a:pt x="432" y="1644"/>
                    <a:pt x="480" y="1680"/>
                    <a:pt x="538" y="1686"/>
                  </a:cubicBezTo>
                  <a:cubicBezTo>
                    <a:pt x="545" y="1687"/>
                    <a:pt x="551" y="1687"/>
                    <a:pt x="557" y="1687"/>
                  </a:cubicBezTo>
                  <a:cubicBezTo>
                    <a:pt x="591" y="1687"/>
                    <a:pt x="624" y="1678"/>
                    <a:pt x="658" y="1666"/>
                  </a:cubicBezTo>
                  <a:cubicBezTo>
                    <a:pt x="1287" y="1472"/>
                    <a:pt x="1774" y="935"/>
                    <a:pt x="2194" y="406"/>
                  </a:cubicBezTo>
                  <a:cubicBezTo>
                    <a:pt x="2224" y="369"/>
                    <a:pt x="2256" y="327"/>
                    <a:pt x="2261" y="281"/>
                  </a:cubicBezTo>
                  <a:cubicBezTo>
                    <a:pt x="2266" y="236"/>
                    <a:pt x="2249" y="193"/>
                    <a:pt x="2224" y="158"/>
                  </a:cubicBezTo>
                  <a:cubicBezTo>
                    <a:pt x="2145" y="49"/>
                    <a:pt x="2005" y="0"/>
                    <a:pt x="1863"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2"/>
            <p:cNvSpPr/>
            <p:nvPr/>
          </p:nvSpPr>
          <p:spPr>
            <a:xfrm>
              <a:off x="6650857" y="1744868"/>
              <a:ext cx="184937" cy="139282"/>
            </a:xfrm>
            <a:custGeom>
              <a:avLst/>
              <a:gdLst/>
              <a:ahLst/>
              <a:cxnLst/>
              <a:rect l="l" t="t" r="r" b="b"/>
              <a:pathLst>
                <a:path w="1997" h="1504" extrusionOk="0">
                  <a:moveTo>
                    <a:pt x="1640" y="0"/>
                  </a:moveTo>
                  <a:cubicBezTo>
                    <a:pt x="1607" y="0"/>
                    <a:pt x="1574" y="3"/>
                    <a:pt x="1541" y="9"/>
                  </a:cubicBezTo>
                  <a:cubicBezTo>
                    <a:pt x="1384" y="38"/>
                    <a:pt x="1239" y="120"/>
                    <a:pt x="1098" y="200"/>
                  </a:cubicBezTo>
                  <a:cubicBezTo>
                    <a:pt x="844" y="344"/>
                    <a:pt x="580" y="489"/>
                    <a:pt x="333" y="645"/>
                  </a:cubicBezTo>
                  <a:cubicBezTo>
                    <a:pt x="130" y="773"/>
                    <a:pt x="1" y="1012"/>
                    <a:pt x="135" y="1218"/>
                  </a:cubicBezTo>
                  <a:cubicBezTo>
                    <a:pt x="189" y="1298"/>
                    <a:pt x="265" y="1359"/>
                    <a:pt x="341" y="1418"/>
                  </a:cubicBezTo>
                  <a:cubicBezTo>
                    <a:pt x="380" y="1449"/>
                    <a:pt x="444" y="1496"/>
                    <a:pt x="496" y="1501"/>
                  </a:cubicBezTo>
                  <a:cubicBezTo>
                    <a:pt x="508" y="1502"/>
                    <a:pt x="526" y="1503"/>
                    <a:pt x="546" y="1503"/>
                  </a:cubicBezTo>
                  <a:cubicBezTo>
                    <a:pt x="582" y="1503"/>
                    <a:pt x="623" y="1500"/>
                    <a:pt x="645" y="1494"/>
                  </a:cubicBezTo>
                  <a:cubicBezTo>
                    <a:pt x="1199" y="1322"/>
                    <a:pt x="1561" y="826"/>
                    <a:pt x="1932" y="360"/>
                  </a:cubicBezTo>
                  <a:cubicBezTo>
                    <a:pt x="1959" y="326"/>
                    <a:pt x="1986" y="289"/>
                    <a:pt x="1991" y="248"/>
                  </a:cubicBezTo>
                  <a:cubicBezTo>
                    <a:pt x="1996" y="209"/>
                    <a:pt x="1979" y="172"/>
                    <a:pt x="1958" y="141"/>
                  </a:cubicBezTo>
                  <a:cubicBezTo>
                    <a:pt x="1888" y="44"/>
                    <a:pt x="1765" y="0"/>
                    <a:pt x="1640"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2"/>
            <p:cNvSpPr/>
            <p:nvPr/>
          </p:nvSpPr>
          <p:spPr>
            <a:xfrm>
              <a:off x="6829310" y="1278038"/>
              <a:ext cx="75568" cy="51675"/>
            </a:xfrm>
            <a:custGeom>
              <a:avLst/>
              <a:gdLst/>
              <a:ahLst/>
              <a:cxnLst/>
              <a:rect l="l" t="t" r="r" b="b"/>
              <a:pathLst>
                <a:path w="816" h="558" extrusionOk="0">
                  <a:moveTo>
                    <a:pt x="1" y="0"/>
                  </a:moveTo>
                  <a:cubicBezTo>
                    <a:pt x="10" y="543"/>
                    <a:pt x="681" y="558"/>
                    <a:pt x="754" y="558"/>
                  </a:cubicBezTo>
                  <a:cubicBezTo>
                    <a:pt x="758" y="558"/>
                    <a:pt x="760" y="558"/>
                    <a:pt x="760" y="558"/>
                  </a:cubicBezTo>
                  <a:lnTo>
                    <a:pt x="815" y="108"/>
                  </a:lnTo>
                  <a:lnTo>
                    <a:pt x="1" y="0"/>
                  </a:ln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42"/>
            <p:cNvSpPr/>
            <p:nvPr/>
          </p:nvSpPr>
          <p:spPr>
            <a:xfrm>
              <a:off x="6602701" y="1489830"/>
              <a:ext cx="73716" cy="58065"/>
            </a:xfrm>
            <a:custGeom>
              <a:avLst/>
              <a:gdLst/>
              <a:ahLst/>
              <a:cxnLst/>
              <a:rect l="l" t="t" r="r" b="b"/>
              <a:pathLst>
                <a:path w="796" h="627" extrusionOk="0">
                  <a:moveTo>
                    <a:pt x="312" y="1"/>
                  </a:moveTo>
                  <a:cubicBezTo>
                    <a:pt x="150" y="1"/>
                    <a:pt x="0" y="28"/>
                    <a:pt x="0" y="28"/>
                  </a:cubicBezTo>
                  <a:cubicBezTo>
                    <a:pt x="0" y="28"/>
                    <a:pt x="47" y="434"/>
                    <a:pt x="192" y="627"/>
                  </a:cubicBezTo>
                  <a:cubicBezTo>
                    <a:pt x="192" y="627"/>
                    <a:pt x="795" y="346"/>
                    <a:pt x="696" y="134"/>
                  </a:cubicBezTo>
                  <a:cubicBezTo>
                    <a:pt x="646" y="28"/>
                    <a:pt x="473" y="1"/>
                    <a:pt x="312"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2"/>
            <p:cNvSpPr/>
            <p:nvPr/>
          </p:nvSpPr>
          <p:spPr>
            <a:xfrm>
              <a:off x="6651134" y="1583547"/>
              <a:ext cx="76586" cy="60195"/>
            </a:xfrm>
            <a:custGeom>
              <a:avLst/>
              <a:gdLst/>
              <a:ahLst/>
              <a:cxnLst/>
              <a:rect l="l" t="t" r="r" b="b"/>
              <a:pathLst>
                <a:path w="827" h="650" extrusionOk="0">
                  <a:moveTo>
                    <a:pt x="470" y="0"/>
                  </a:moveTo>
                  <a:cubicBezTo>
                    <a:pt x="263" y="0"/>
                    <a:pt x="1" y="163"/>
                    <a:pt x="1" y="163"/>
                  </a:cubicBezTo>
                  <a:cubicBezTo>
                    <a:pt x="22" y="346"/>
                    <a:pt x="385" y="649"/>
                    <a:pt x="385" y="649"/>
                  </a:cubicBezTo>
                  <a:cubicBezTo>
                    <a:pt x="385" y="649"/>
                    <a:pt x="827" y="356"/>
                    <a:pt x="671" y="100"/>
                  </a:cubicBezTo>
                  <a:cubicBezTo>
                    <a:pt x="627" y="26"/>
                    <a:pt x="553" y="0"/>
                    <a:pt x="470" y="0"/>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2"/>
            <p:cNvSpPr/>
            <p:nvPr/>
          </p:nvSpPr>
          <p:spPr>
            <a:xfrm>
              <a:off x="6708365" y="1666986"/>
              <a:ext cx="65381" cy="47508"/>
            </a:xfrm>
            <a:custGeom>
              <a:avLst/>
              <a:gdLst/>
              <a:ahLst/>
              <a:cxnLst/>
              <a:rect l="l" t="t" r="r" b="b"/>
              <a:pathLst>
                <a:path w="706" h="513" extrusionOk="0">
                  <a:moveTo>
                    <a:pt x="347" y="1"/>
                  </a:moveTo>
                  <a:cubicBezTo>
                    <a:pt x="182" y="1"/>
                    <a:pt x="1" y="72"/>
                    <a:pt x="1" y="72"/>
                  </a:cubicBezTo>
                  <a:cubicBezTo>
                    <a:pt x="63" y="386"/>
                    <a:pt x="345" y="512"/>
                    <a:pt x="345" y="512"/>
                  </a:cubicBezTo>
                  <a:cubicBezTo>
                    <a:pt x="345" y="512"/>
                    <a:pt x="705" y="206"/>
                    <a:pt x="549" y="62"/>
                  </a:cubicBezTo>
                  <a:cubicBezTo>
                    <a:pt x="498" y="16"/>
                    <a:pt x="425" y="1"/>
                    <a:pt x="347"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2"/>
            <p:cNvSpPr/>
            <p:nvPr/>
          </p:nvSpPr>
          <p:spPr>
            <a:xfrm>
              <a:off x="6768560" y="1754777"/>
              <a:ext cx="64084" cy="46767"/>
            </a:xfrm>
            <a:custGeom>
              <a:avLst/>
              <a:gdLst/>
              <a:ahLst/>
              <a:cxnLst/>
              <a:rect l="l" t="t" r="r" b="b"/>
              <a:pathLst>
                <a:path w="692" h="505" extrusionOk="0">
                  <a:moveTo>
                    <a:pt x="352" y="1"/>
                  </a:moveTo>
                  <a:cubicBezTo>
                    <a:pt x="196" y="1"/>
                    <a:pt x="0" y="73"/>
                    <a:pt x="18" y="121"/>
                  </a:cubicBezTo>
                  <a:cubicBezTo>
                    <a:pt x="41" y="189"/>
                    <a:pt x="300" y="505"/>
                    <a:pt x="300" y="505"/>
                  </a:cubicBezTo>
                  <a:cubicBezTo>
                    <a:pt x="300" y="505"/>
                    <a:pt x="692" y="225"/>
                    <a:pt x="505" y="44"/>
                  </a:cubicBezTo>
                  <a:cubicBezTo>
                    <a:pt x="473" y="13"/>
                    <a:pt x="416" y="1"/>
                    <a:pt x="352" y="1"/>
                  </a:cubicBezTo>
                  <a:close/>
                </a:path>
              </a:pathLst>
            </a:custGeom>
            <a:solidFill>
              <a:srgbClr val="F5D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 name="Google Shape;750;p42"/>
          <p:cNvGrpSpPr/>
          <p:nvPr/>
        </p:nvGrpSpPr>
        <p:grpSpPr>
          <a:xfrm>
            <a:off x="8226204" y="253160"/>
            <a:ext cx="577124" cy="572698"/>
            <a:chOff x="4169325" y="1623350"/>
            <a:chExt cx="86075" cy="85425"/>
          </a:xfrm>
        </p:grpSpPr>
        <p:sp>
          <p:nvSpPr>
            <p:cNvPr id="751" name="Google Shape;751;p42"/>
            <p:cNvSpPr/>
            <p:nvPr/>
          </p:nvSpPr>
          <p:spPr>
            <a:xfrm>
              <a:off x="4169900" y="1623350"/>
              <a:ext cx="85500" cy="85425"/>
            </a:xfrm>
            <a:custGeom>
              <a:avLst/>
              <a:gdLst/>
              <a:ahLst/>
              <a:cxnLst/>
              <a:rect l="l" t="t" r="r" b="b"/>
              <a:pathLst>
                <a:path w="3420" h="3417" extrusionOk="0">
                  <a:moveTo>
                    <a:pt x="1709" y="0"/>
                  </a:moveTo>
                  <a:cubicBezTo>
                    <a:pt x="1631" y="0"/>
                    <a:pt x="1553" y="6"/>
                    <a:pt x="1478" y="16"/>
                  </a:cubicBezTo>
                  <a:cubicBezTo>
                    <a:pt x="1426" y="23"/>
                    <a:pt x="1374" y="33"/>
                    <a:pt x="1324" y="44"/>
                  </a:cubicBezTo>
                  <a:cubicBezTo>
                    <a:pt x="1046" y="108"/>
                    <a:pt x="797" y="239"/>
                    <a:pt x="589" y="419"/>
                  </a:cubicBezTo>
                  <a:cubicBezTo>
                    <a:pt x="475" y="516"/>
                    <a:pt x="376" y="630"/>
                    <a:pt x="291" y="754"/>
                  </a:cubicBezTo>
                  <a:cubicBezTo>
                    <a:pt x="235" y="835"/>
                    <a:pt x="187" y="921"/>
                    <a:pt x="147" y="1012"/>
                  </a:cubicBezTo>
                  <a:cubicBezTo>
                    <a:pt x="123" y="1066"/>
                    <a:pt x="100" y="1124"/>
                    <a:pt x="82" y="1180"/>
                  </a:cubicBezTo>
                  <a:cubicBezTo>
                    <a:pt x="67" y="1230"/>
                    <a:pt x="53" y="1277"/>
                    <a:pt x="42" y="1328"/>
                  </a:cubicBezTo>
                  <a:lnTo>
                    <a:pt x="42" y="1329"/>
                  </a:lnTo>
                  <a:lnTo>
                    <a:pt x="42" y="1331"/>
                  </a:lnTo>
                  <a:lnTo>
                    <a:pt x="42" y="1333"/>
                  </a:lnTo>
                  <a:cubicBezTo>
                    <a:pt x="15" y="1454"/>
                    <a:pt x="1" y="1580"/>
                    <a:pt x="1" y="1708"/>
                  </a:cubicBezTo>
                  <a:cubicBezTo>
                    <a:pt x="1" y="1814"/>
                    <a:pt x="11" y="1916"/>
                    <a:pt x="30" y="2018"/>
                  </a:cubicBezTo>
                  <a:cubicBezTo>
                    <a:pt x="39" y="2065"/>
                    <a:pt x="48" y="2112"/>
                    <a:pt x="62" y="2159"/>
                  </a:cubicBezTo>
                  <a:cubicBezTo>
                    <a:pt x="62" y="2162"/>
                    <a:pt x="62" y="2164"/>
                    <a:pt x="63" y="2167"/>
                  </a:cubicBezTo>
                  <a:cubicBezTo>
                    <a:pt x="143" y="2450"/>
                    <a:pt x="293" y="2704"/>
                    <a:pt x="493" y="2908"/>
                  </a:cubicBezTo>
                  <a:lnTo>
                    <a:pt x="497" y="2911"/>
                  </a:lnTo>
                  <a:cubicBezTo>
                    <a:pt x="807" y="3224"/>
                    <a:pt x="1235" y="3417"/>
                    <a:pt x="1710" y="3417"/>
                  </a:cubicBezTo>
                  <a:cubicBezTo>
                    <a:pt x="2276" y="3417"/>
                    <a:pt x="2778" y="3142"/>
                    <a:pt x="3089" y="2718"/>
                  </a:cubicBezTo>
                  <a:cubicBezTo>
                    <a:pt x="3133" y="2659"/>
                    <a:pt x="3171" y="2597"/>
                    <a:pt x="3208" y="2532"/>
                  </a:cubicBezTo>
                  <a:cubicBezTo>
                    <a:pt x="3310" y="2345"/>
                    <a:pt x="3379" y="2138"/>
                    <a:pt x="3406" y="1918"/>
                  </a:cubicBezTo>
                  <a:cubicBezTo>
                    <a:pt x="3415" y="1851"/>
                    <a:pt x="3419" y="1780"/>
                    <a:pt x="3419" y="1710"/>
                  </a:cubicBezTo>
                  <a:cubicBezTo>
                    <a:pt x="3419" y="1686"/>
                    <a:pt x="3419" y="1664"/>
                    <a:pt x="3415" y="1642"/>
                  </a:cubicBezTo>
                  <a:cubicBezTo>
                    <a:pt x="3388" y="940"/>
                    <a:pt x="2938" y="348"/>
                    <a:pt x="2314" y="110"/>
                  </a:cubicBezTo>
                  <a:cubicBezTo>
                    <a:pt x="2278" y="96"/>
                    <a:pt x="2242" y="84"/>
                    <a:pt x="2203" y="73"/>
                  </a:cubicBezTo>
                  <a:cubicBezTo>
                    <a:pt x="2047" y="26"/>
                    <a:pt x="1881" y="0"/>
                    <a:pt x="1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2"/>
            <p:cNvSpPr/>
            <p:nvPr/>
          </p:nvSpPr>
          <p:spPr>
            <a:xfrm>
              <a:off x="4206900" y="1674150"/>
              <a:ext cx="28450" cy="27950"/>
            </a:xfrm>
            <a:custGeom>
              <a:avLst/>
              <a:gdLst/>
              <a:ahLst/>
              <a:cxnLst/>
              <a:rect l="l" t="t" r="r" b="b"/>
              <a:pathLst>
                <a:path w="1138" h="1118" extrusionOk="0">
                  <a:moveTo>
                    <a:pt x="613" y="0"/>
                  </a:moveTo>
                  <a:lnTo>
                    <a:pt x="1" y="354"/>
                  </a:lnTo>
                  <a:lnTo>
                    <a:pt x="148" y="1044"/>
                  </a:lnTo>
                  <a:lnTo>
                    <a:pt x="851" y="1118"/>
                  </a:lnTo>
                  <a:lnTo>
                    <a:pt x="1138" y="473"/>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2"/>
            <p:cNvSpPr/>
            <p:nvPr/>
          </p:nvSpPr>
          <p:spPr>
            <a:xfrm>
              <a:off x="4243050" y="1664400"/>
              <a:ext cx="12350" cy="22250"/>
            </a:xfrm>
            <a:custGeom>
              <a:avLst/>
              <a:gdLst/>
              <a:ahLst/>
              <a:cxnLst/>
              <a:rect l="l" t="t" r="r" b="b"/>
              <a:pathLst>
                <a:path w="494" h="890" extrusionOk="0">
                  <a:moveTo>
                    <a:pt x="491" y="0"/>
                  </a:moveTo>
                  <a:lnTo>
                    <a:pt x="156" y="35"/>
                  </a:lnTo>
                  <a:lnTo>
                    <a:pt x="147" y="37"/>
                  </a:lnTo>
                  <a:lnTo>
                    <a:pt x="1" y="727"/>
                  </a:lnTo>
                  <a:lnTo>
                    <a:pt x="8" y="732"/>
                  </a:lnTo>
                  <a:lnTo>
                    <a:pt x="282" y="890"/>
                  </a:lnTo>
                  <a:cubicBezTo>
                    <a:pt x="384" y="703"/>
                    <a:pt x="453" y="496"/>
                    <a:pt x="480" y="276"/>
                  </a:cubicBezTo>
                  <a:cubicBezTo>
                    <a:pt x="489" y="209"/>
                    <a:pt x="493" y="138"/>
                    <a:pt x="493" y="68"/>
                  </a:cubicBezTo>
                  <a:cubicBezTo>
                    <a:pt x="493" y="44"/>
                    <a:pt x="493" y="22"/>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2"/>
            <p:cNvSpPr/>
            <p:nvPr/>
          </p:nvSpPr>
          <p:spPr>
            <a:xfrm>
              <a:off x="4213525" y="1637775"/>
              <a:ext cx="27200" cy="28625"/>
            </a:xfrm>
            <a:custGeom>
              <a:avLst/>
              <a:gdLst/>
              <a:ahLst/>
              <a:cxnLst/>
              <a:rect l="l" t="t" r="r" b="b"/>
              <a:pathLst>
                <a:path w="1088" h="1145" extrusionOk="0">
                  <a:moveTo>
                    <a:pt x="415" y="1"/>
                  </a:moveTo>
                  <a:lnTo>
                    <a:pt x="0" y="573"/>
                  </a:lnTo>
                  <a:lnTo>
                    <a:pt x="415" y="1144"/>
                  </a:lnTo>
                  <a:lnTo>
                    <a:pt x="1087" y="925"/>
                  </a:lnTo>
                  <a:lnTo>
                    <a:pt x="1087" y="218"/>
                  </a:lnTo>
                  <a:lnTo>
                    <a:pt x="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2"/>
            <p:cNvSpPr/>
            <p:nvPr/>
          </p:nvSpPr>
          <p:spPr>
            <a:xfrm>
              <a:off x="4169325" y="1668450"/>
              <a:ext cx="25325" cy="28450"/>
            </a:xfrm>
            <a:custGeom>
              <a:avLst/>
              <a:gdLst/>
              <a:ahLst/>
              <a:cxnLst/>
              <a:rect l="l" t="t" r="r" b="b"/>
              <a:pathLst>
                <a:path w="1013" h="1138" extrusionOk="0">
                  <a:moveTo>
                    <a:pt x="543" y="0"/>
                  </a:moveTo>
                  <a:lnTo>
                    <a:pt x="1" y="237"/>
                  </a:lnTo>
                  <a:cubicBezTo>
                    <a:pt x="2" y="241"/>
                    <a:pt x="2" y="244"/>
                    <a:pt x="3" y="246"/>
                  </a:cubicBezTo>
                  <a:cubicBezTo>
                    <a:pt x="94" y="574"/>
                    <a:pt x="267" y="868"/>
                    <a:pt x="500" y="1104"/>
                  </a:cubicBezTo>
                  <a:lnTo>
                    <a:pt x="655" y="1137"/>
                  </a:lnTo>
                  <a:lnTo>
                    <a:pt x="1012" y="529"/>
                  </a:lnTo>
                  <a:lnTo>
                    <a:pt x="550" y="6"/>
                  </a:lnTo>
                  <a:lnTo>
                    <a:pt x="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2"/>
            <p:cNvSpPr/>
            <p:nvPr/>
          </p:nvSpPr>
          <p:spPr>
            <a:xfrm>
              <a:off x="4171975" y="1633825"/>
              <a:ext cx="25375" cy="27150"/>
            </a:xfrm>
            <a:custGeom>
              <a:avLst/>
              <a:gdLst/>
              <a:ahLst/>
              <a:cxnLst/>
              <a:rect l="l" t="t" r="r" b="b"/>
              <a:pathLst>
                <a:path w="1015" h="1086" extrusionOk="0">
                  <a:moveTo>
                    <a:pt x="507" y="0"/>
                  </a:moveTo>
                  <a:cubicBezTo>
                    <a:pt x="393" y="97"/>
                    <a:pt x="294" y="211"/>
                    <a:pt x="210" y="335"/>
                  </a:cubicBezTo>
                  <a:cubicBezTo>
                    <a:pt x="154" y="416"/>
                    <a:pt x="106" y="503"/>
                    <a:pt x="66" y="593"/>
                  </a:cubicBezTo>
                  <a:cubicBezTo>
                    <a:pt x="41" y="648"/>
                    <a:pt x="19" y="705"/>
                    <a:pt x="0" y="762"/>
                  </a:cubicBezTo>
                  <a:lnTo>
                    <a:pt x="439" y="1085"/>
                  </a:lnTo>
                  <a:lnTo>
                    <a:pt x="441" y="1084"/>
                  </a:lnTo>
                  <a:lnTo>
                    <a:pt x="1014" y="675"/>
                  </a:lnTo>
                  <a:lnTo>
                    <a:pt x="802" y="2"/>
                  </a:lnTo>
                  <a:lnTo>
                    <a:pt x="5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2"/>
            <p:cNvSpPr/>
            <p:nvPr/>
          </p:nvSpPr>
          <p:spPr>
            <a:xfrm>
              <a:off x="4206875" y="1623350"/>
              <a:ext cx="20950" cy="8350"/>
            </a:xfrm>
            <a:custGeom>
              <a:avLst/>
              <a:gdLst/>
              <a:ahLst/>
              <a:cxnLst/>
              <a:rect l="l" t="t" r="r" b="b"/>
              <a:pathLst>
                <a:path w="838" h="334" extrusionOk="0">
                  <a:moveTo>
                    <a:pt x="231" y="0"/>
                  </a:moveTo>
                  <a:cubicBezTo>
                    <a:pt x="153" y="0"/>
                    <a:pt x="75" y="6"/>
                    <a:pt x="1" y="16"/>
                  </a:cubicBezTo>
                  <a:lnTo>
                    <a:pt x="17" y="182"/>
                  </a:lnTo>
                  <a:lnTo>
                    <a:pt x="707" y="333"/>
                  </a:lnTo>
                  <a:lnTo>
                    <a:pt x="837" y="110"/>
                  </a:lnTo>
                  <a:cubicBezTo>
                    <a:pt x="801" y="98"/>
                    <a:pt x="764" y="84"/>
                    <a:pt x="726" y="73"/>
                  </a:cubicBezTo>
                  <a:cubicBezTo>
                    <a:pt x="569" y="26"/>
                    <a:pt x="403"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409"/>
        <p:cNvGrpSpPr/>
        <p:nvPr/>
      </p:nvGrpSpPr>
      <p:grpSpPr>
        <a:xfrm>
          <a:off x="0" y="0"/>
          <a:ext cx="0" cy="0"/>
          <a:chOff x="0" y="0"/>
          <a:chExt cx="0" cy="0"/>
        </a:xfrm>
      </p:grpSpPr>
      <p:sp>
        <p:nvSpPr>
          <p:cNvPr id="3410" name="Google Shape;3410;p60"/>
          <p:cNvSpPr/>
          <p:nvPr/>
        </p:nvSpPr>
        <p:spPr>
          <a:xfrm>
            <a:off x="3873150" y="1484025"/>
            <a:ext cx="1397700" cy="1397700"/>
          </a:xfrm>
          <a:prstGeom prst="pie">
            <a:avLst>
              <a:gd name="adj1" fmla="val 16170157"/>
              <a:gd name="adj2" fmla="val 541094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0"/>
          <p:cNvSpPr/>
          <p:nvPr/>
        </p:nvSpPr>
        <p:spPr>
          <a:xfrm>
            <a:off x="6572450" y="1484025"/>
            <a:ext cx="1397700" cy="1397700"/>
          </a:xfrm>
          <a:prstGeom prst="pie">
            <a:avLst>
              <a:gd name="adj1" fmla="val 16170157"/>
              <a:gd name="adj2" fmla="val 1238290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0"/>
          <p:cNvSpPr/>
          <p:nvPr/>
        </p:nvSpPr>
        <p:spPr>
          <a:xfrm>
            <a:off x="1173850" y="1484025"/>
            <a:ext cx="1397700" cy="1397700"/>
          </a:xfrm>
          <a:prstGeom prst="pie">
            <a:avLst>
              <a:gd name="adj1" fmla="val 16170157"/>
              <a:gd name="adj2" fmla="val 111848"/>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0"/>
          <p:cNvSpPr/>
          <p:nvPr/>
        </p:nvSpPr>
        <p:spPr>
          <a:xfrm>
            <a:off x="3989850" y="1600725"/>
            <a:ext cx="1164300" cy="116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3414" name="Google Shape;3414;p60"/>
          <p:cNvSpPr/>
          <p:nvPr/>
        </p:nvSpPr>
        <p:spPr>
          <a:xfrm>
            <a:off x="6689150" y="1600725"/>
            <a:ext cx="1164300" cy="116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0"/>
          <p:cNvSpPr/>
          <p:nvPr/>
        </p:nvSpPr>
        <p:spPr>
          <a:xfrm>
            <a:off x="1290550" y="1600725"/>
            <a:ext cx="1164300" cy="11643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0"/>
          <p:cNvSpPr txBox="1">
            <a:spLocks noGrp="1"/>
          </p:cNvSpPr>
          <p:nvPr>
            <p:ph type="subTitle" idx="1"/>
          </p:nvPr>
        </p:nvSpPr>
        <p:spPr>
          <a:xfrm>
            <a:off x="786100" y="3446500"/>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3417" name="Google Shape;3417;p60"/>
          <p:cNvSpPr txBox="1">
            <a:spLocks noGrp="1"/>
          </p:cNvSpPr>
          <p:nvPr>
            <p:ph type="subTitle" idx="2"/>
          </p:nvPr>
        </p:nvSpPr>
        <p:spPr>
          <a:xfrm>
            <a:off x="786100" y="30447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3418" name="Google Shape;3418;p60"/>
          <p:cNvSpPr txBox="1">
            <a:spLocks noGrp="1"/>
          </p:cNvSpPr>
          <p:nvPr>
            <p:ph type="subTitle" idx="4"/>
          </p:nvPr>
        </p:nvSpPr>
        <p:spPr>
          <a:xfrm>
            <a:off x="3485400" y="3446500"/>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has a beautiful name and is the second planet from the Sun</a:t>
            </a:r>
            <a:endParaRPr/>
          </a:p>
        </p:txBody>
      </p:sp>
      <p:sp>
        <p:nvSpPr>
          <p:cNvPr id="3419" name="Google Shape;3419;p60"/>
          <p:cNvSpPr txBox="1">
            <a:spLocks noGrp="1"/>
          </p:cNvSpPr>
          <p:nvPr>
            <p:ph type="subTitle" idx="5"/>
          </p:nvPr>
        </p:nvSpPr>
        <p:spPr>
          <a:xfrm>
            <a:off x="3485400" y="30447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3420" name="Google Shape;3420;p60"/>
          <p:cNvSpPr txBox="1">
            <a:spLocks noGrp="1"/>
          </p:cNvSpPr>
          <p:nvPr>
            <p:ph type="subTitle" idx="7"/>
          </p:nvPr>
        </p:nvSpPr>
        <p:spPr>
          <a:xfrm>
            <a:off x="6184700" y="3446500"/>
            <a:ext cx="21732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was named after the Roman god of wealth and agriculture</a:t>
            </a:r>
            <a:endParaRPr/>
          </a:p>
        </p:txBody>
      </p:sp>
      <p:sp>
        <p:nvSpPr>
          <p:cNvPr id="3421" name="Google Shape;3421;p60"/>
          <p:cNvSpPr txBox="1">
            <a:spLocks noGrp="1"/>
          </p:cNvSpPr>
          <p:nvPr>
            <p:ph type="subTitle" idx="8"/>
          </p:nvPr>
        </p:nvSpPr>
        <p:spPr>
          <a:xfrm>
            <a:off x="6184700" y="3044700"/>
            <a:ext cx="21732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3422" name="Google Shape;3422;p60"/>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Let’s use some percentages</a:t>
            </a:r>
            <a:endParaRPr/>
          </a:p>
        </p:txBody>
      </p:sp>
      <p:sp>
        <p:nvSpPr>
          <p:cNvPr id="3423" name="Google Shape;3423;p60"/>
          <p:cNvSpPr txBox="1">
            <a:spLocks noGrp="1"/>
          </p:cNvSpPr>
          <p:nvPr>
            <p:ph type="title" idx="3"/>
          </p:nvPr>
        </p:nvSpPr>
        <p:spPr>
          <a:xfrm>
            <a:off x="3873450" y="1979475"/>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
        <p:nvSpPr>
          <p:cNvPr id="3424" name="Google Shape;3424;p60"/>
          <p:cNvSpPr txBox="1">
            <a:spLocks noGrp="1"/>
          </p:cNvSpPr>
          <p:nvPr>
            <p:ph type="title" idx="6"/>
          </p:nvPr>
        </p:nvSpPr>
        <p:spPr>
          <a:xfrm>
            <a:off x="6572450" y="1979475"/>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80%</a:t>
            </a:r>
            <a:endParaRPr/>
          </a:p>
        </p:txBody>
      </p:sp>
      <p:sp>
        <p:nvSpPr>
          <p:cNvPr id="3425" name="Google Shape;3425;p60"/>
          <p:cNvSpPr txBox="1">
            <a:spLocks noGrp="1"/>
          </p:cNvSpPr>
          <p:nvPr>
            <p:ph type="title"/>
          </p:nvPr>
        </p:nvSpPr>
        <p:spPr>
          <a:xfrm>
            <a:off x="1173250" y="1979475"/>
            <a:ext cx="13989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429"/>
        <p:cNvGrpSpPr/>
        <p:nvPr/>
      </p:nvGrpSpPr>
      <p:grpSpPr>
        <a:xfrm>
          <a:off x="0" y="0"/>
          <a:ext cx="0" cy="0"/>
          <a:chOff x="0" y="0"/>
          <a:chExt cx="0" cy="0"/>
        </a:xfrm>
      </p:grpSpPr>
      <p:grpSp>
        <p:nvGrpSpPr>
          <p:cNvPr id="3430" name="Google Shape;3430;p61"/>
          <p:cNvGrpSpPr/>
          <p:nvPr/>
        </p:nvGrpSpPr>
        <p:grpSpPr>
          <a:xfrm>
            <a:off x="4870380" y="1260432"/>
            <a:ext cx="3432984" cy="2496295"/>
            <a:chOff x="331763" y="414153"/>
            <a:chExt cx="6903246" cy="5019697"/>
          </a:xfrm>
        </p:grpSpPr>
        <p:sp>
          <p:nvSpPr>
            <p:cNvPr id="3431" name="Google Shape;3431;p61"/>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1"/>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1"/>
            <p:cNvSpPr/>
            <p:nvPr/>
          </p:nvSpPr>
          <p:spPr>
            <a:xfrm>
              <a:off x="547300" y="600323"/>
              <a:ext cx="6472159" cy="3981525"/>
            </a:xfrm>
            <a:custGeom>
              <a:avLst/>
              <a:gdLst/>
              <a:ahLst/>
              <a:cxnLst/>
              <a:rect l="l" t="t" r="r" b="b"/>
              <a:pathLst>
                <a:path w="232665" h="165707" extrusionOk="0">
                  <a:moveTo>
                    <a:pt x="1" y="1"/>
                  </a:moveTo>
                  <a:lnTo>
                    <a:pt x="1" y="24307"/>
                  </a:lnTo>
                  <a:lnTo>
                    <a:pt x="1" y="165707"/>
                  </a:lnTo>
                  <a:lnTo>
                    <a:pt x="232665" y="165707"/>
                  </a:lnTo>
                  <a:lnTo>
                    <a:pt x="232665" y="121532"/>
                  </a:lnTo>
                  <a:lnTo>
                    <a:pt x="2326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1"/>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435" name="Google Shape;3435;p61"/>
          <p:cNvPicPr preferRelativeResize="0"/>
          <p:nvPr/>
        </p:nvPicPr>
        <p:blipFill rotWithShape="1">
          <a:blip r:embed="rId3">
            <a:alphaModFix/>
          </a:blip>
          <a:srcRect l="3891" r="3882"/>
          <a:stretch/>
        </p:blipFill>
        <p:spPr>
          <a:xfrm>
            <a:off x="4962278" y="1352658"/>
            <a:ext cx="3249110" cy="1981718"/>
          </a:xfrm>
          <a:prstGeom prst="rect">
            <a:avLst/>
          </a:prstGeom>
          <a:noFill/>
          <a:ln>
            <a:noFill/>
          </a:ln>
        </p:spPr>
      </p:pic>
      <p:sp>
        <p:nvSpPr>
          <p:cNvPr id="3436" name="Google Shape;3436;p61"/>
          <p:cNvSpPr txBox="1">
            <a:spLocks noGrp="1"/>
          </p:cNvSpPr>
          <p:nvPr>
            <p:ph type="title"/>
          </p:nvPr>
        </p:nvSpPr>
        <p:spPr>
          <a:xfrm>
            <a:off x="720000" y="1857688"/>
            <a:ext cx="3852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Desktop mockup</a:t>
            </a:r>
            <a:endParaRPr/>
          </a:p>
        </p:txBody>
      </p:sp>
      <p:sp>
        <p:nvSpPr>
          <p:cNvPr id="3437" name="Google Shape;3437;p61"/>
          <p:cNvSpPr txBox="1">
            <a:spLocks noGrp="1"/>
          </p:cNvSpPr>
          <p:nvPr>
            <p:ph type="subTitle" idx="1"/>
          </p:nvPr>
        </p:nvSpPr>
        <p:spPr>
          <a:xfrm>
            <a:off x="720000" y="2480613"/>
            <a:ext cx="38520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3438" name="Google Shape;3438;p61"/>
          <p:cNvGrpSpPr/>
          <p:nvPr/>
        </p:nvGrpSpPr>
        <p:grpSpPr>
          <a:xfrm rot="-4409925">
            <a:off x="373019" y="3385446"/>
            <a:ext cx="601597" cy="667675"/>
            <a:chOff x="4401100" y="3175100"/>
            <a:chExt cx="110850" cy="123025"/>
          </a:xfrm>
        </p:grpSpPr>
        <p:sp>
          <p:nvSpPr>
            <p:cNvPr id="3439" name="Google Shape;3439;p61"/>
            <p:cNvSpPr/>
            <p:nvPr/>
          </p:nvSpPr>
          <p:spPr>
            <a:xfrm>
              <a:off x="4401100" y="3175100"/>
              <a:ext cx="110850" cy="123000"/>
            </a:xfrm>
            <a:custGeom>
              <a:avLst/>
              <a:gdLst/>
              <a:ahLst/>
              <a:cxnLst/>
              <a:rect l="l" t="t" r="r" b="b"/>
              <a:pathLst>
                <a:path w="4434" h="4920" extrusionOk="0">
                  <a:moveTo>
                    <a:pt x="3687" y="1"/>
                  </a:moveTo>
                  <a:cubicBezTo>
                    <a:pt x="3687" y="1"/>
                    <a:pt x="1686" y="273"/>
                    <a:pt x="796" y="1711"/>
                  </a:cubicBezTo>
                  <a:cubicBezTo>
                    <a:pt x="1" y="2997"/>
                    <a:pt x="740" y="4558"/>
                    <a:pt x="906" y="4874"/>
                  </a:cubicBezTo>
                  <a:lnTo>
                    <a:pt x="944" y="4919"/>
                  </a:lnTo>
                  <a:cubicBezTo>
                    <a:pt x="1300" y="4897"/>
                    <a:pt x="3018" y="4718"/>
                    <a:pt x="3704" y="3372"/>
                  </a:cubicBezTo>
                  <a:cubicBezTo>
                    <a:pt x="4433" y="1939"/>
                    <a:pt x="3754" y="170"/>
                    <a:pt x="3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1"/>
            <p:cNvSpPr/>
            <p:nvPr/>
          </p:nvSpPr>
          <p:spPr>
            <a:xfrm>
              <a:off x="4409225" y="3241825"/>
              <a:ext cx="89525" cy="56275"/>
            </a:xfrm>
            <a:custGeom>
              <a:avLst/>
              <a:gdLst/>
              <a:ahLst/>
              <a:cxnLst/>
              <a:rect l="l" t="t" r="r" b="b"/>
              <a:pathLst>
                <a:path w="3581" h="2251" extrusionOk="0">
                  <a:moveTo>
                    <a:pt x="134" y="0"/>
                  </a:moveTo>
                  <a:lnTo>
                    <a:pt x="134" y="0"/>
                  </a:lnTo>
                  <a:cubicBezTo>
                    <a:pt x="0" y="1009"/>
                    <a:pt x="455" y="1965"/>
                    <a:pt x="581" y="2205"/>
                  </a:cubicBezTo>
                  <a:lnTo>
                    <a:pt x="619" y="2250"/>
                  </a:lnTo>
                  <a:cubicBezTo>
                    <a:pt x="975" y="2228"/>
                    <a:pt x="2693" y="2049"/>
                    <a:pt x="3379" y="703"/>
                  </a:cubicBezTo>
                  <a:cubicBezTo>
                    <a:pt x="3465" y="535"/>
                    <a:pt x="3530" y="361"/>
                    <a:pt x="3581" y="185"/>
                  </a:cubicBezTo>
                  <a:lnTo>
                    <a:pt x="3581" y="185"/>
                  </a:lnTo>
                  <a:cubicBezTo>
                    <a:pt x="3167" y="552"/>
                    <a:pt x="2529" y="983"/>
                    <a:pt x="1820" y="983"/>
                  </a:cubicBezTo>
                  <a:cubicBezTo>
                    <a:pt x="1277" y="983"/>
                    <a:pt x="692" y="73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1"/>
            <p:cNvSpPr/>
            <p:nvPr/>
          </p:nvSpPr>
          <p:spPr>
            <a:xfrm>
              <a:off x="4440075" y="3210600"/>
              <a:ext cx="44675" cy="60275"/>
            </a:xfrm>
            <a:custGeom>
              <a:avLst/>
              <a:gdLst/>
              <a:ahLst/>
              <a:cxnLst/>
              <a:rect l="l" t="t" r="r" b="b"/>
              <a:pathLst>
                <a:path w="1787" h="2411" extrusionOk="0">
                  <a:moveTo>
                    <a:pt x="1480" y="0"/>
                  </a:moveTo>
                  <a:cubicBezTo>
                    <a:pt x="1236" y="0"/>
                    <a:pt x="824" y="401"/>
                    <a:pt x="495" y="977"/>
                  </a:cubicBezTo>
                  <a:cubicBezTo>
                    <a:pt x="123" y="1632"/>
                    <a:pt x="1" y="2263"/>
                    <a:pt x="221" y="2388"/>
                  </a:cubicBezTo>
                  <a:cubicBezTo>
                    <a:pt x="246" y="2403"/>
                    <a:pt x="276" y="2410"/>
                    <a:pt x="308" y="2410"/>
                  </a:cubicBezTo>
                  <a:cubicBezTo>
                    <a:pt x="551" y="2410"/>
                    <a:pt x="964" y="2009"/>
                    <a:pt x="1291" y="1432"/>
                  </a:cubicBezTo>
                  <a:cubicBezTo>
                    <a:pt x="1664" y="778"/>
                    <a:pt x="1787" y="147"/>
                    <a:pt x="1567" y="22"/>
                  </a:cubicBezTo>
                  <a:cubicBezTo>
                    <a:pt x="1541" y="7"/>
                    <a:pt x="1512" y="0"/>
                    <a:pt x="1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1"/>
            <p:cNvSpPr/>
            <p:nvPr/>
          </p:nvSpPr>
          <p:spPr>
            <a:xfrm>
              <a:off x="4424400" y="3175125"/>
              <a:ext cx="68800" cy="123000"/>
            </a:xfrm>
            <a:custGeom>
              <a:avLst/>
              <a:gdLst/>
              <a:ahLst/>
              <a:cxnLst/>
              <a:rect l="l" t="t" r="r" b="b"/>
              <a:pathLst>
                <a:path w="2752" h="4920" extrusionOk="0">
                  <a:moveTo>
                    <a:pt x="2752" y="1"/>
                  </a:moveTo>
                  <a:cubicBezTo>
                    <a:pt x="2747" y="2"/>
                    <a:pt x="2733" y="4"/>
                    <a:pt x="2712" y="7"/>
                  </a:cubicBezTo>
                  <a:cubicBezTo>
                    <a:pt x="2041" y="2089"/>
                    <a:pt x="547" y="4184"/>
                    <a:pt x="1" y="4907"/>
                  </a:cubicBezTo>
                  <a:lnTo>
                    <a:pt x="11" y="4919"/>
                  </a:lnTo>
                  <a:cubicBezTo>
                    <a:pt x="19" y="4919"/>
                    <a:pt x="29" y="4918"/>
                    <a:pt x="37" y="4918"/>
                  </a:cubicBezTo>
                  <a:cubicBezTo>
                    <a:pt x="592" y="4179"/>
                    <a:pt x="2085" y="2082"/>
                    <a:pt x="2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1"/>
            <p:cNvSpPr/>
            <p:nvPr/>
          </p:nvSpPr>
          <p:spPr>
            <a:xfrm>
              <a:off x="4449900" y="3182425"/>
              <a:ext cx="52150" cy="36900"/>
            </a:xfrm>
            <a:custGeom>
              <a:avLst/>
              <a:gdLst/>
              <a:ahLst/>
              <a:cxnLst/>
              <a:rect l="l" t="t" r="r" b="b"/>
              <a:pathLst>
                <a:path w="2086" h="1476" extrusionOk="0">
                  <a:moveTo>
                    <a:pt x="682" y="0"/>
                  </a:moveTo>
                  <a:cubicBezTo>
                    <a:pt x="465" y="86"/>
                    <a:pt x="232" y="194"/>
                    <a:pt x="1" y="329"/>
                  </a:cubicBezTo>
                  <a:lnTo>
                    <a:pt x="2085" y="1475"/>
                  </a:lnTo>
                  <a:cubicBezTo>
                    <a:pt x="2081" y="1201"/>
                    <a:pt x="2050" y="938"/>
                    <a:pt x="2008" y="704"/>
                  </a:cubicBezTo>
                  <a:lnTo>
                    <a:pt x="6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1"/>
            <p:cNvSpPr/>
            <p:nvPr/>
          </p:nvSpPr>
          <p:spPr>
            <a:xfrm>
              <a:off x="4412450" y="3260425"/>
              <a:ext cx="51525" cy="34625"/>
            </a:xfrm>
            <a:custGeom>
              <a:avLst/>
              <a:gdLst/>
              <a:ahLst/>
              <a:cxnLst/>
              <a:rect l="l" t="t" r="r" b="b"/>
              <a:pathLst>
                <a:path w="2061" h="1385" extrusionOk="0">
                  <a:moveTo>
                    <a:pt x="1" y="0"/>
                  </a:moveTo>
                  <a:lnTo>
                    <a:pt x="1" y="0"/>
                  </a:lnTo>
                  <a:cubicBezTo>
                    <a:pt x="34" y="294"/>
                    <a:pt x="101" y="564"/>
                    <a:pt x="175" y="793"/>
                  </a:cubicBezTo>
                  <a:lnTo>
                    <a:pt x="1249" y="1384"/>
                  </a:lnTo>
                  <a:cubicBezTo>
                    <a:pt x="1501" y="1324"/>
                    <a:pt x="1782" y="1231"/>
                    <a:pt x="2061" y="1092"/>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1"/>
            <p:cNvSpPr/>
            <p:nvPr/>
          </p:nvSpPr>
          <p:spPr>
            <a:xfrm>
              <a:off x="4465950" y="3218450"/>
              <a:ext cx="14075" cy="9650"/>
            </a:xfrm>
            <a:custGeom>
              <a:avLst/>
              <a:gdLst/>
              <a:ahLst/>
              <a:cxnLst/>
              <a:rect l="l" t="t" r="r" b="b"/>
              <a:pathLst>
                <a:path w="563" h="386" extrusionOk="0">
                  <a:moveTo>
                    <a:pt x="110" y="0"/>
                  </a:moveTo>
                  <a:cubicBezTo>
                    <a:pt x="96" y="0"/>
                    <a:pt x="83" y="1"/>
                    <a:pt x="70" y="2"/>
                  </a:cubicBezTo>
                  <a:cubicBezTo>
                    <a:pt x="35" y="5"/>
                    <a:pt x="0" y="35"/>
                    <a:pt x="5" y="75"/>
                  </a:cubicBezTo>
                  <a:cubicBezTo>
                    <a:pt x="7" y="107"/>
                    <a:pt x="34" y="140"/>
                    <a:pt x="71" y="140"/>
                  </a:cubicBezTo>
                  <a:cubicBezTo>
                    <a:pt x="73" y="140"/>
                    <a:pt x="75" y="140"/>
                    <a:pt x="77" y="140"/>
                  </a:cubicBezTo>
                  <a:cubicBezTo>
                    <a:pt x="89" y="139"/>
                    <a:pt x="101" y="138"/>
                    <a:pt x="114" y="138"/>
                  </a:cubicBezTo>
                  <a:cubicBezTo>
                    <a:pt x="123" y="138"/>
                    <a:pt x="131" y="138"/>
                    <a:pt x="140" y="139"/>
                  </a:cubicBezTo>
                  <a:lnTo>
                    <a:pt x="143" y="139"/>
                  </a:lnTo>
                  <a:cubicBezTo>
                    <a:pt x="148" y="140"/>
                    <a:pt x="153" y="140"/>
                    <a:pt x="159" y="142"/>
                  </a:cubicBezTo>
                  <a:cubicBezTo>
                    <a:pt x="169" y="143"/>
                    <a:pt x="181" y="145"/>
                    <a:pt x="191" y="148"/>
                  </a:cubicBezTo>
                  <a:cubicBezTo>
                    <a:pt x="202" y="150"/>
                    <a:pt x="211" y="153"/>
                    <a:pt x="219" y="158"/>
                  </a:cubicBezTo>
                  <a:cubicBezTo>
                    <a:pt x="221" y="158"/>
                    <a:pt x="221" y="158"/>
                    <a:pt x="222" y="159"/>
                  </a:cubicBezTo>
                  <a:lnTo>
                    <a:pt x="223" y="159"/>
                  </a:lnTo>
                  <a:cubicBezTo>
                    <a:pt x="228" y="161"/>
                    <a:pt x="233" y="163"/>
                    <a:pt x="238" y="164"/>
                  </a:cubicBezTo>
                  <a:cubicBezTo>
                    <a:pt x="257" y="171"/>
                    <a:pt x="276" y="181"/>
                    <a:pt x="294" y="194"/>
                  </a:cubicBezTo>
                  <a:cubicBezTo>
                    <a:pt x="297" y="196"/>
                    <a:pt x="300" y="197"/>
                    <a:pt x="304" y="200"/>
                  </a:cubicBezTo>
                  <a:cubicBezTo>
                    <a:pt x="305" y="201"/>
                    <a:pt x="307" y="202"/>
                    <a:pt x="310" y="205"/>
                  </a:cubicBezTo>
                  <a:cubicBezTo>
                    <a:pt x="320" y="211"/>
                    <a:pt x="327" y="218"/>
                    <a:pt x="335" y="225"/>
                  </a:cubicBezTo>
                  <a:cubicBezTo>
                    <a:pt x="352" y="238"/>
                    <a:pt x="367" y="254"/>
                    <a:pt x="383" y="272"/>
                  </a:cubicBezTo>
                  <a:lnTo>
                    <a:pt x="385" y="274"/>
                  </a:lnTo>
                  <a:lnTo>
                    <a:pt x="387" y="275"/>
                  </a:lnTo>
                  <a:cubicBezTo>
                    <a:pt x="390" y="279"/>
                    <a:pt x="393" y="283"/>
                    <a:pt x="397" y="287"/>
                  </a:cubicBezTo>
                  <a:cubicBezTo>
                    <a:pt x="404" y="294"/>
                    <a:pt x="410" y="304"/>
                    <a:pt x="416" y="311"/>
                  </a:cubicBezTo>
                  <a:cubicBezTo>
                    <a:pt x="432" y="332"/>
                    <a:pt x="447" y="356"/>
                    <a:pt x="468" y="371"/>
                  </a:cubicBezTo>
                  <a:cubicBezTo>
                    <a:pt x="480" y="380"/>
                    <a:pt x="492" y="385"/>
                    <a:pt x="505" y="385"/>
                  </a:cubicBezTo>
                  <a:cubicBezTo>
                    <a:pt x="513" y="385"/>
                    <a:pt x="522" y="383"/>
                    <a:pt x="530" y="378"/>
                  </a:cubicBezTo>
                  <a:cubicBezTo>
                    <a:pt x="549" y="370"/>
                    <a:pt x="562" y="347"/>
                    <a:pt x="561" y="326"/>
                  </a:cubicBezTo>
                  <a:cubicBezTo>
                    <a:pt x="556" y="267"/>
                    <a:pt x="515" y="217"/>
                    <a:pt x="477" y="174"/>
                  </a:cubicBezTo>
                  <a:cubicBezTo>
                    <a:pt x="442" y="135"/>
                    <a:pt x="403" y="102"/>
                    <a:pt x="358" y="73"/>
                  </a:cubicBezTo>
                  <a:cubicBezTo>
                    <a:pt x="285" y="27"/>
                    <a:pt x="197" y="0"/>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1"/>
            <p:cNvSpPr/>
            <p:nvPr/>
          </p:nvSpPr>
          <p:spPr>
            <a:xfrm>
              <a:off x="4462050" y="3226300"/>
              <a:ext cx="14075" cy="9625"/>
            </a:xfrm>
            <a:custGeom>
              <a:avLst/>
              <a:gdLst/>
              <a:ahLst/>
              <a:cxnLst/>
              <a:rect l="l" t="t" r="r" b="b"/>
              <a:pathLst>
                <a:path w="563" h="385" extrusionOk="0">
                  <a:moveTo>
                    <a:pt x="109" y="0"/>
                  </a:moveTo>
                  <a:cubicBezTo>
                    <a:pt x="96" y="0"/>
                    <a:pt x="83" y="1"/>
                    <a:pt x="70" y="2"/>
                  </a:cubicBezTo>
                  <a:cubicBezTo>
                    <a:pt x="35" y="6"/>
                    <a:pt x="1" y="36"/>
                    <a:pt x="5" y="75"/>
                  </a:cubicBezTo>
                  <a:cubicBezTo>
                    <a:pt x="7" y="108"/>
                    <a:pt x="35" y="141"/>
                    <a:pt x="71" y="141"/>
                  </a:cubicBezTo>
                  <a:cubicBezTo>
                    <a:pt x="73" y="141"/>
                    <a:pt x="76" y="141"/>
                    <a:pt x="78" y="141"/>
                  </a:cubicBezTo>
                  <a:cubicBezTo>
                    <a:pt x="90" y="140"/>
                    <a:pt x="102" y="139"/>
                    <a:pt x="114" y="139"/>
                  </a:cubicBezTo>
                  <a:cubicBezTo>
                    <a:pt x="123" y="139"/>
                    <a:pt x="132" y="140"/>
                    <a:pt x="141" y="140"/>
                  </a:cubicBezTo>
                  <a:lnTo>
                    <a:pt x="144" y="140"/>
                  </a:lnTo>
                  <a:cubicBezTo>
                    <a:pt x="148" y="141"/>
                    <a:pt x="153" y="141"/>
                    <a:pt x="157" y="142"/>
                  </a:cubicBezTo>
                  <a:cubicBezTo>
                    <a:pt x="168" y="144"/>
                    <a:pt x="180" y="146"/>
                    <a:pt x="191" y="149"/>
                  </a:cubicBezTo>
                  <a:cubicBezTo>
                    <a:pt x="200" y="151"/>
                    <a:pt x="209" y="155"/>
                    <a:pt x="219" y="158"/>
                  </a:cubicBezTo>
                  <a:lnTo>
                    <a:pt x="223" y="158"/>
                  </a:lnTo>
                  <a:cubicBezTo>
                    <a:pt x="228" y="161"/>
                    <a:pt x="232" y="162"/>
                    <a:pt x="237" y="163"/>
                  </a:cubicBezTo>
                  <a:cubicBezTo>
                    <a:pt x="256" y="171"/>
                    <a:pt x="275" y="182"/>
                    <a:pt x="292" y="193"/>
                  </a:cubicBezTo>
                  <a:cubicBezTo>
                    <a:pt x="296" y="196"/>
                    <a:pt x="299" y="197"/>
                    <a:pt x="303" y="199"/>
                  </a:cubicBezTo>
                  <a:cubicBezTo>
                    <a:pt x="305" y="201"/>
                    <a:pt x="307" y="202"/>
                    <a:pt x="310" y="204"/>
                  </a:cubicBezTo>
                  <a:cubicBezTo>
                    <a:pt x="318" y="212"/>
                    <a:pt x="326" y="218"/>
                    <a:pt x="334" y="224"/>
                  </a:cubicBezTo>
                  <a:cubicBezTo>
                    <a:pt x="351" y="239"/>
                    <a:pt x="367" y="254"/>
                    <a:pt x="382" y="271"/>
                  </a:cubicBezTo>
                  <a:lnTo>
                    <a:pt x="384" y="274"/>
                  </a:lnTo>
                  <a:lnTo>
                    <a:pt x="386" y="275"/>
                  </a:lnTo>
                  <a:cubicBezTo>
                    <a:pt x="390" y="279"/>
                    <a:pt x="393" y="282"/>
                    <a:pt x="396" y="286"/>
                  </a:cubicBezTo>
                  <a:cubicBezTo>
                    <a:pt x="403" y="294"/>
                    <a:pt x="409" y="303"/>
                    <a:pt x="416" y="311"/>
                  </a:cubicBezTo>
                  <a:cubicBezTo>
                    <a:pt x="431" y="332"/>
                    <a:pt x="447" y="355"/>
                    <a:pt x="467" y="370"/>
                  </a:cubicBezTo>
                  <a:cubicBezTo>
                    <a:pt x="480" y="379"/>
                    <a:pt x="492" y="385"/>
                    <a:pt x="506" y="385"/>
                  </a:cubicBezTo>
                  <a:cubicBezTo>
                    <a:pt x="513" y="385"/>
                    <a:pt x="521" y="383"/>
                    <a:pt x="530" y="378"/>
                  </a:cubicBezTo>
                  <a:cubicBezTo>
                    <a:pt x="549" y="370"/>
                    <a:pt x="563" y="348"/>
                    <a:pt x="562" y="327"/>
                  </a:cubicBezTo>
                  <a:cubicBezTo>
                    <a:pt x="557" y="269"/>
                    <a:pt x="515" y="218"/>
                    <a:pt x="478" y="174"/>
                  </a:cubicBezTo>
                  <a:cubicBezTo>
                    <a:pt x="443" y="136"/>
                    <a:pt x="403" y="102"/>
                    <a:pt x="359" y="74"/>
                  </a:cubicBezTo>
                  <a:cubicBezTo>
                    <a:pt x="285" y="28"/>
                    <a:pt x="197"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1"/>
            <p:cNvSpPr/>
            <p:nvPr/>
          </p:nvSpPr>
          <p:spPr>
            <a:xfrm>
              <a:off x="4451900" y="3243725"/>
              <a:ext cx="14075" cy="9650"/>
            </a:xfrm>
            <a:custGeom>
              <a:avLst/>
              <a:gdLst/>
              <a:ahLst/>
              <a:cxnLst/>
              <a:rect l="l" t="t" r="r" b="b"/>
              <a:pathLst>
                <a:path w="563" h="386" extrusionOk="0">
                  <a:moveTo>
                    <a:pt x="58" y="1"/>
                  </a:moveTo>
                  <a:cubicBezTo>
                    <a:pt x="49" y="1"/>
                    <a:pt x="41" y="3"/>
                    <a:pt x="33" y="8"/>
                  </a:cubicBezTo>
                  <a:cubicBezTo>
                    <a:pt x="14" y="15"/>
                    <a:pt x="1" y="38"/>
                    <a:pt x="2" y="60"/>
                  </a:cubicBezTo>
                  <a:cubicBezTo>
                    <a:pt x="7" y="118"/>
                    <a:pt x="48" y="169"/>
                    <a:pt x="86" y="211"/>
                  </a:cubicBezTo>
                  <a:cubicBezTo>
                    <a:pt x="121" y="251"/>
                    <a:pt x="161" y="284"/>
                    <a:pt x="205" y="313"/>
                  </a:cubicBezTo>
                  <a:cubicBezTo>
                    <a:pt x="278" y="359"/>
                    <a:pt x="366" y="385"/>
                    <a:pt x="453" y="385"/>
                  </a:cubicBezTo>
                  <a:cubicBezTo>
                    <a:pt x="467" y="385"/>
                    <a:pt x="480" y="384"/>
                    <a:pt x="493" y="383"/>
                  </a:cubicBezTo>
                  <a:cubicBezTo>
                    <a:pt x="529" y="380"/>
                    <a:pt x="562" y="350"/>
                    <a:pt x="558" y="311"/>
                  </a:cubicBezTo>
                  <a:cubicBezTo>
                    <a:pt x="556" y="277"/>
                    <a:pt x="528" y="245"/>
                    <a:pt x="492" y="245"/>
                  </a:cubicBezTo>
                  <a:cubicBezTo>
                    <a:pt x="490" y="245"/>
                    <a:pt x="488" y="245"/>
                    <a:pt x="486" y="245"/>
                  </a:cubicBezTo>
                  <a:cubicBezTo>
                    <a:pt x="474" y="247"/>
                    <a:pt x="461" y="247"/>
                    <a:pt x="449" y="247"/>
                  </a:cubicBezTo>
                  <a:cubicBezTo>
                    <a:pt x="440" y="247"/>
                    <a:pt x="432" y="247"/>
                    <a:pt x="422" y="246"/>
                  </a:cubicBezTo>
                  <a:lnTo>
                    <a:pt x="420" y="246"/>
                  </a:lnTo>
                  <a:cubicBezTo>
                    <a:pt x="415" y="245"/>
                    <a:pt x="410" y="245"/>
                    <a:pt x="405" y="243"/>
                  </a:cubicBezTo>
                  <a:cubicBezTo>
                    <a:pt x="394" y="242"/>
                    <a:pt x="382" y="240"/>
                    <a:pt x="372" y="237"/>
                  </a:cubicBezTo>
                  <a:cubicBezTo>
                    <a:pt x="361" y="234"/>
                    <a:pt x="353" y="232"/>
                    <a:pt x="344" y="228"/>
                  </a:cubicBezTo>
                  <a:lnTo>
                    <a:pt x="340" y="228"/>
                  </a:lnTo>
                  <a:cubicBezTo>
                    <a:pt x="334" y="226"/>
                    <a:pt x="330" y="224"/>
                    <a:pt x="325" y="223"/>
                  </a:cubicBezTo>
                  <a:cubicBezTo>
                    <a:pt x="305" y="215"/>
                    <a:pt x="287" y="205"/>
                    <a:pt x="269" y="194"/>
                  </a:cubicBezTo>
                  <a:cubicBezTo>
                    <a:pt x="266" y="190"/>
                    <a:pt x="263" y="189"/>
                    <a:pt x="260" y="186"/>
                  </a:cubicBezTo>
                  <a:cubicBezTo>
                    <a:pt x="258" y="185"/>
                    <a:pt x="256" y="184"/>
                    <a:pt x="252" y="181"/>
                  </a:cubicBezTo>
                  <a:cubicBezTo>
                    <a:pt x="243" y="175"/>
                    <a:pt x="236" y="169"/>
                    <a:pt x="229" y="162"/>
                  </a:cubicBezTo>
                  <a:cubicBezTo>
                    <a:pt x="211" y="148"/>
                    <a:pt x="195" y="132"/>
                    <a:pt x="180" y="116"/>
                  </a:cubicBezTo>
                  <a:lnTo>
                    <a:pt x="178" y="113"/>
                  </a:lnTo>
                  <a:lnTo>
                    <a:pt x="176" y="112"/>
                  </a:lnTo>
                  <a:cubicBezTo>
                    <a:pt x="173" y="107"/>
                    <a:pt x="170" y="103"/>
                    <a:pt x="165" y="99"/>
                  </a:cubicBezTo>
                  <a:cubicBezTo>
                    <a:pt x="159" y="92"/>
                    <a:pt x="153" y="83"/>
                    <a:pt x="147" y="75"/>
                  </a:cubicBezTo>
                  <a:cubicBezTo>
                    <a:pt x="131" y="55"/>
                    <a:pt x="116" y="31"/>
                    <a:pt x="95" y="15"/>
                  </a:cubicBezTo>
                  <a:cubicBezTo>
                    <a:pt x="83" y="6"/>
                    <a:pt x="70" y="1"/>
                    <a:pt x="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1"/>
            <p:cNvSpPr/>
            <p:nvPr/>
          </p:nvSpPr>
          <p:spPr>
            <a:xfrm>
              <a:off x="4447275" y="3251075"/>
              <a:ext cx="14050" cy="9625"/>
            </a:xfrm>
            <a:custGeom>
              <a:avLst/>
              <a:gdLst/>
              <a:ahLst/>
              <a:cxnLst/>
              <a:rect l="l" t="t" r="r" b="b"/>
              <a:pathLst>
                <a:path w="562" h="385" extrusionOk="0">
                  <a:moveTo>
                    <a:pt x="56" y="0"/>
                  </a:moveTo>
                  <a:cubicBezTo>
                    <a:pt x="48" y="0"/>
                    <a:pt x="40" y="2"/>
                    <a:pt x="32" y="6"/>
                  </a:cubicBezTo>
                  <a:cubicBezTo>
                    <a:pt x="14" y="15"/>
                    <a:pt x="0" y="36"/>
                    <a:pt x="1" y="58"/>
                  </a:cubicBezTo>
                  <a:cubicBezTo>
                    <a:pt x="6" y="117"/>
                    <a:pt x="48" y="167"/>
                    <a:pt x="85" y="211"/>
                  </a:cubicBezTo>
                  <a:cubicBezTo>
                    <a:pt x="120" y="249"/>
                    <a:pt x="161" y="283"/>
                    <a:pt x="204" y="311"/>
                  </a:cubicBezTo>
                  <a:cubicBezTo>
                    <a:pt x="278" y="357"/>
                    <a:pt x="367" y="384"/>
                    <a:pt x="454" y="384"/>
                  </a:cubicBezTo>
                  <a:cubicBezTo>
                    <a:pt x="467" y="384"/>
                    <a:pt x="480" y="384"/>
                    <a:pt x="492" y="383"/>
                  </a:cubicBezTo>
                  <a:cubicBezTo>
                    <a:pt x="529" y="378"/>
                    <a:pt x="562" y="348"/>
                    <a:pt x="559" y="310"/>
                  </a:cubicBezTo>
                  <a:cubicBezTo>
                    <a:pt x="556" y="277"/>
                    <a:pt x="528" y="243"/>
                    <a:pt x="492" y="243"/>
                  </a:cubicBezTo>
                  <a:cubicBezTo>
                    <a:pt x="490" y="243"/>
                    <a:pt x="488" y="243"/>
                    <a:pt x="486" y="244"/>
                  </a:cubicBezTo>
                  <a:cubicBezTo>
                    <a:pt x="475" y="245"/>
                    <a:pt x="463" y="246"/>
                    <a:pt x="452" y="246"/>
                  </a:cubicBezTo>
                  <a:cubicBezTo>
                    <a:pt x="442" y="246"/>
                    <a:pt x="432" y="246"/>
                    <a:pt x="422" y="245"/>
                  </a:cubicBezTo>
                  <a:lnTo>
                    <a:pt x="420" y="245"/>
                  </a:lnTo>
                  <a:cubicBezTo>
                    <a:pt x="415" y="244"/>
                    <a:pt x="410" y="244"/>
                    <a:pt x="404" y="243"/>
                  </a:cubicBezTo>
                  <a:cubicBezTo>
                    <a:pt x="394" y="241"/>
                    <a:pt x="382" y="238"/>
                    <a:pt x="372" y="236"/>
                  </a:cubicBezTo>
                  <a:cubicBezTo>
                    <a:pt x="362" y="233"/>
                    <a:pt x="352" y="231"/>
                    <a:pt x="343" y="227"/>
                  </a:cubicBezTo>
                  <a:lnTo>
                    <a:pt x="339" y="227"/>
                  </a:lnTo>
                  <a:cubicBezTo>
                    <a:pt x="334" y="224"/>
                    <a:pt x="330" y="223"/>
                    <a:pt x="325" y="222"/>
                  </a:cubicBezTo>
                  <a:cubicBezTo>
                    <a:pt x="306" y="214"/>
                    <a:pt x="286" y="203"/>
                    <a:pt x="270" y="192"/>
                  </a:cubicBezTo>
                  <a:cubicBezTo>
                    <a:pt x="265" y="189"/>
                    <a:pt x="262" y="188"/>
                    <a:pt x="259" y="186"/>
                  </a:cubicBezTo>
                  <a:cubicBezTo>
                    <a:pt x="257" y="185"/>
                    <a:pt x="255" y="183"/>
                    <a:pt x="252" y="180"/>
                  </a:cubicBezTo>
                  <a:cubicBezTo>
                    <a:pt x="244" y="174"/>
                    <a:pt x="235" y="167"/>
                    <a:pt x="228" y="161"/>
                  </a:cubicBezTo>
                  <a:cubicBezTo>
                    <a:pt x="212" y="146"/>
                    <a:pt x="195" y="131"/>
                    <a:pt x="179" y="114"/>
                  </a:cubicBezTo>
                  <a:lnTo>
                    <a:pt x="177" y="111"/>
                  </a:lnTo>
                  <a:lnTo>
                    <a:pt x="176" y="110"/>
                  </a:lnTo>
                  <a:cubicBezTo>
                    <a:pt x="172" y="107"/>
                    <a:pt x="169" y="103"/>
                    <a:pt x="166" y="99"/>
                  </a:cubicBezTo>
                  <a:cubicBezTo>
                    <a:pt x="159" y="90"/>
                    <a:pt x="152" y="82"/>
                    <a:pt x="146" y="74"/>
                  </a:cubicBezTo>
                  <a:cubicBezTo>
                    <a:pt x="131" y="53"/>
                    <a:pt x="115" y="30"/>
                    <a:pt x="94" y="15"/>
                  </a:cubicBezTo>
                  <a:cubicBezTo>
                    <a:pt x="82" y="6"/>
                    <a:pt x="69" y="0"/>
                    <a:pt x="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1"/>
            <p:cNvSpPr/>
            <p:nvPr/>
          </p:nvSpPr>
          <p:spPr>
            <a:xfrm>
              <a:off x="4444200" y="3258450"/>
              <a:ext cx="11800" cy="8050"/>
            </a:xfrm>
            <a:custGeom>
              <a:avLst/>
              <a:gdLst/>
              <a:ahLst/>
              <a:cxnLst/>
              <a:rect l="l" t="t" r="r" b="b"/>
              <a:pathLst>
                <a:path w="472" h="322" extrusionOk="0">
                  <a:moveTo>
                    <a:pt x="48" y="1"/>
                  </a:moveTo>
                  <a:cubicBezTo>
                    <a:pt x="42" y="1"/>
                    <a:pt x="35" y="2"/>
                    <a:pt x="28" y="6"/>
                  </a:cubicBezTo>
                  <a:cubicBezTo>
                    <a:pt x="14" y="11"/>
                    <a:pt x="1" y="30"/>
                    <a:pt x="4" y="48"/>
                  </a:cubicBezTo>
                  <a:cubicBezTo>
                    <a:pt x="7" y="98"/>
                    <a:pt x="42" y="139"/>
                    <a:pt x="73" y="176"/>
                  </a:cubicBezTo>
                  <a:cubicBezTo>
                    <a:pt x="102" y="208"/>
                    <a:pt x="135" y="237"/>
                    <a:pt x="174" y="260"/>
                  </a:cubicBezTo>
                  <a:cubicBezTo>
                    <a:pt x="235" y="299"/>
                    <a:pt x="309" y="321"/>
                    <a:pt x="382" y="321"/>
                  </a:cubicBezTo>
                  <a:cubicBezTo>
                    <a:pt x="392" y="321"/>
                    <a:pt x="403" y="321"/>
                    <a:pt x="413" y="320"/>
                  </a:cubicBezTo>
                  <a:cubicBezTo>
                    <a:pt x="443" y="317"/>
                    <a:pt x="471" y="291"/>
                    <a:pt x="469" y="259"/>
                  </a:cubicBezTo>
                  <a:cubicBezTo>
                    <a:pt x="466" y="230"/>
                    <a:pt x="442" y="203"/>
                    <a:pt x="411" y="203"/>
                  </a:cubicBezTo>
                  <a:cubicBezTo>
                    <a:pt x="410" y="203"/>
                    <a:pt x="409" y="203"/>
                    <a:pt x="408" y="203"/>
                  </a:cubicBezTo>
                  <a:cubicBezTo>
                    <a:pt x="389" y="204"/>
                    <a:pt x="373" y="204"/>
                    <a:pt x="354" y="204"/>
                  </a:cubicBezTo>
                  <a:lnTo>
                    <a:pt x="352" y="204"/>
                  </a:lnTo>
                  <a:cubicBezTo>
                    <a:pt x="348" y="203"/>
                    <a:pt x="344" y="203"/>
                    <a:pt x="339" y="203"/>
                  </a:cubicBezTo>
                  <a:cubicBezTo>
                    <a:pt x="330" y="202"/>
                    <a:pt x="321" y="198"/>
                    <a:pt x="312" y="197"/>
                  </a:cubicBezTo>
                  <a:cubicBezTo>
                    <a:pt x="304" y="195"/>
                    <a:pt x="296" y="193"/>
                    <a:pt x="287" y="191"/>
                  </a:cubicBezTo>
                  <a:lnTo>
                    <a:pt x="285" y="191"/>
                  </a:lnTo>
                  <a:cubicBezTo>
                    <a:pt x="281" y="190"/>
                    <a:pt x="276" y="188"/>
                    <a:pt x="273" y="186"/>
                  </a:cubicBezTo>
                  <a:cubicBezTo>
                    <a:pt x="256" y="180"/>
                    <a:pt x="240" y="171"/>
                    <a:pt x="227" y="161"/>
                  </a:cubicBezTo>
                  <a:cubicBezTo>
                    <a:pt x="224" y="160"/>
                    <a:pt x="222" y="157"/>
                    <a:pt x="217" y="156"/>
                  </a:cubicBezTo>
                  <a:cubicBezTo>
                    <a:pt x="216" y="156"/>
                    <a:pt x="213" y="154"/>
                    <a:pt x="212" y="152"/>
                  </a:cubicBezTo>
                  <a:cubicBezTo>
                    <a:pt x="206" y="147"/>
                    <a:pt x="198" y="141"/>
                    <a:pt x="191" y="135"/>
                  </a:cubicBezTo>
                  <a:cubicBezTo>
                    <a:pt x="177" y="124"/>
                    <a:pt x="165" y="110"/>
                    <a:pt x="151" y="97"/>
                  </a:cubicBezTo>
                  <a:lnTo>
                    <a:pt x="149" y="94"/>
                  </a:lnTo>
                  <a:lnTo>
                    <a:pt x="149" y="93"/>
                  </a:lnTo>
                  <a:cubicBezTo>
                    <a:pt x="146" y="89"/>
                    <a:pt x="144" y="87"/>
                    <a:pt x="140" y="82"/>
                  </a:cubicBezTo>
                  <a:cubicBezTo>
                    <a:pt x="134" y="76"/>
                    <a:pt x="128" y="68"/>
                    <a:pt x="123" y="62"/>
                  </a:cubicBezTo>
                  <a:cubicBezTo>
                    <a:pt x="110" y="45"/>
                    <a:pt x="97" y="25"/>
                    <a:pt x="80" y="12"/>
                  </a:cubicBezTo>
                  <a:cubicBezTo>
                    <a:pt x="70" y="5"/>
                    <a:pt x="59" y="1"/>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1"/>
            <p:cNvSpPr/>
            <p:nvPr/>
          </p:nvSpPr>
          <p:spPr>
            <a:xfrm>
              <a:off x="4469150" y="3213850"/>
              <a:ext cx="12400" cy="7175"/>
            </a:xfrm>
            <a:custGeom>
              <a:avLst/>
              <a:gdLst/>
              <a:ahLst/>
              <a:cxnLst/>
              <a:rect l="l" t="t" r="r" b="b"/>
              <a:pathLst>
                <a:path w="496" h="287" extrusionOk="0">
                  <a:moveTo>
                    <a:pt x="126" y="1"/>
                  </a:moveTo>
                  <a:cubicBezTo>
                    <a:pt x="102" y="1"/>
                    <a:pt x="78" y="3"/>
                    <a:pt x="55" y="8"/>
                  </a:cubicBezTo>
                  <a:cubicBezTo>
                    <a:pt x="26" y="15"/>
                    <a:pt x="1" y="43"/>
                    <a:pt x="7" y="74"/>
                  </a:cubicBezTo>
                  <a:cubicBezTo>
                    <a:pt x="13" y="100"/>
                    <a:pt x="35" y="123"/>
                    <a:pt x="62" y="123"/>
                  </a:cubicBezTo>
                  <a:cubicBezTo>
                    <a:pt x="66" y="123"/>
                    <a:pt x="70" y="123"/>
                    <a:pt x="74" y="122"/>
                  </a:cubicBezTo>
                  <a:cubicBezTo>
                    <a:pt x="90" y="119"/>
                    <a:pt x="109" y="117"/>
                    <a:pt x="125" y="116"/>
                  </a:cubicBezTo>
                  <a:lnTo>
                    <a:pt x="141" y="116"/>
                  </a:lnTo>
                  <a:cubicBezTo>
                    <a:pt x="150" y="116"/>
                    <a:pt x="159" y="117"/>
                    <a:pt x="168" y="119"/>
                  </a:cubicBezTo>
                  <a:cubicBezTo>
                    <a:pt x="176" y="120"/>
                    <a:pt x="184" y="121"/>
                    <a:pt x="193" y="122"/>
                  </a:cubicBezTo>
                  <a:lnTo>
                    <a:pt x="195" y="122"/>
                  </a:lnTo>
                  <a:lnTo>
                    <a:pt x="207" y="126"/>
                  </a:lnTo>
                  <a:cubicBezTo>
                    <a:pt x="224" y="131"/>
                    <a:pt x="240" y="137"/>
                    <a:pt x="256" y="146"/>
                  </a:cubicBezTo>
                  <a:cubicBezTo>
                    <a:pt x="259" y="147"/>
                    <a:pt x="262" y="148"/>
                    <a:pt x="265" y="151"/>
                  </a:cubicBezTo>
                  <a:cubicBezTo>
                    <a:pt x="266" y="151"/>
                    <a:pt x="269" y="153"/>
                    <a:pt x="270" y="154"/>
                  </a:cubicBezTo>
                  <a:cubicBezTo>
                    <a:pt x="278" y="158"/>
                    <a:pt x="286" y="163"/>
                    <a:pt x="292" y="168"/>
                  </a:cubicBezTo>
                  <a:cubicBezTo>
                    <a:pt x="308" y="179"/>
                    <a:pt x="322" y="191"/>
                    <a:pt x="337" y="203"/>
                  </a:cubicBezTo>
                  <a:cubicBezTo>
                    <a:pt x="338" y="204"/>
                    <a:pt x="338" y="204"/>
                    <a:pt x="339" y="204"/>
                  </a:cubicBezTo>
                  <a:lnTo>
                    <a:pt x="339" y="205"/>
                  </a:lnTo>
                  <a:lnTo>
                    <a:pt x="348" y="214"/>
                  </a:lnTo>
                  <a:cubicBezTo>
                    <a:pt x="354" y="220"/>
                    <a:pt x="361" y="228"/>
                    <a:pt x="366" y="234"/>
                  </a:cubicBezTo>
                  <a:cubicBezTo>
                    <a:pt x="380" y="249"/>
                    <a:pt x="396" y="267"/>
                    <a:pt x="415" y="277"/>
                  </a:cubicBezTo>
                  <a:cubicBezTo>
                    <a:pt x="424" y="283"/>
                    <a:pt x="433" y="286"/>
                    <a:pt x="443" y="286"/>
                  </a:cubicBezTo>
                  <a:cubicBezTo>
                    <a:pt x="451" y="286"/>
                    <a:pt x="459" y="284"/>
                    <a:pt x="467" y="279"/>
                  </a:cubicBezTo>
                  <a:cubicBezTo>
                    <a:pt x="485" y="269"/>
                    <a:pt x="495" y="249"/>
                    <a:pt x="492" y="231"/>
                  </a:cubicBezTo>
                  <a:cubicBezTo>
                    <a:pt x="482" y="183"/>
                    <a:pt x="443" y="145"/>
                    <a:pt x="407" y="114"/>
                  </a:cubicBezTo>
                  <a:cubicBezTo>
                    <a:pt x="375" y="83"/>
                    <a:pt x="339" y="60"/>
                    <a:pt x="301" y="41"/>
                  </a:cubicBezTo>
                  <a:cubicBezTo>
                    <a:pt x="246" y="15"/>
                    <a:pt x="186"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1"/>
            <p:cNvSpPr/>
            <p:nvPr/>
          </p:nvSpPr>
          <p:spPr>
            <a:xfrm>
              <a:off x="4445225" y="3211925"/>
              <a:ext cx="33900" cy="55600"/>
            </a:xfrm>
            <a:custGeom>
              <a:avLst/>
              <a:gdLst/>
              <a:ahLst/>
              <a:cxnLst/>
              <a:rect l="l" t="t" r="r" b="b"/>
              <a:pathLst>
                <a:path w="1356" h="2224" extrusionOk="0">
                  <a:moveTo>
                    <a:pt x="1305" y="1"/>
                  </a:moveTo>
                  <a:cubicBezTo>
                    <a:pt x="1288" y="1"/>
                    <a:pt x="1272" y="9"/>
                    <a:pt x="1264" y="26"/>
                  </a:cubicBezTo>
                  <a:cubicBezTo>
                    <a:pt x="1258" y="40"/>
                    <a:pt x="553" y="1457"/>
                    <a:pt x="12" y="2152"/>
                  </a:cubicBezTo>
                  <a:cubicBezTo>
                    <a:pt x="1" y="2163"/>
                    <a:pt x="0" y="2179"/>
                    <a:pt x="4" y="2193"/>
                  </a:cubicBezTo>
                  <a:cubicBezTo>
                    <a:pt x="6" y="2203"/>
                    <a:pt x="12" y="2209"/>
                    <a:pt x="20" y="2214"/>
                  </a:cubicBezTo>
                  <a:cubicBezTo>
                    <a:pt x="28" y="2220"/>
                    <a:pt x="38" y="2223"/>
                    <a:pt x="47" y="2223"/>
                  </a:cubicBezTo>
                  <a:cubicBezTo>
                    <a:pt x="61" y="2223"/>
                    <a:pt x="74" y="2218"/>
                    <a:pt x="83" y="2207"/>
                  </a:cubicBezTo>
                  <a:cubicBezTo>
                    <a:pt x="628" y="1505"/>
                    <a:pt x="1338" y="80"/>
                    <a:pt x="1346" y="66"/>
                  </a:cubicBezTo>
                  <a:cubicBezTo>
                    <a:pt x="1356" y="43"/>
                    <a:pt x="1347" y="16"/>
                    <a:pt x="1325" y="5"/>
                  </a:cubicBezTo>
                  <a:cubicBezTo>
                    <a:pt x="1318" y="2"/>
                    <a:pt x="1311" y="1"/>
                    <a:pt x="1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1"/>
            <p:cNvSpPr/>
            <p:nvPr/>
          </p:nvSpPr>
          <p:spPr>
            <a:xfrm>
              <a:off x="4459050" y="3232750"/>
              <a:ext cx="13050" cy="8325"/>
            </a:xfrm>
            <a:custGeom>
              <a:avLst/>
              <a:gdLst/>
              <a:ahLst/>
              <a:cxnLst/>
              <a:rect l="l" t="t" r="r" b="b"/>
              <a:pathLst>
                <a:path w="522" h="333" extrusionOk="0">
                  <a:moveTo>
                    <a:pt x="79" y="0"/>
                  </a:moveTo>
                  <a:cubicBezTo>
                    <a:pt x="54" y="0"/>
                    <a:pt x="27" y="15"/>
                    <a:pt x="16" y="38"/>
                  </a:cubicBezTo>
                  <a:cubicBezTo>
                    <a:pt x="1" y="73"/>
                    <a:pt x="13" y="110"/>
                    <a:pt x="45" y="130"/>
                  </a:cubicBezTo>
                  <a:cubicBezTo>
                    <a:pt x="169" y="200"/>
                    <a:pt x="293" y="271"/>
                    <a:pt x="424" y="328"/>
                  </a:cubicBezTo>
                  <a:cubicBezTo>
                    <a:pt x="433" y="331"/>
                    <a:pt x="443" y="333"/>
                    <a:pt x="452" y="333"/>
                  </a:cubicBezTo>
                  <a:cubicBezTo>
                    <a:pt x="475" y="333"/>
                    <a:pt x="497" y="322"/>
                    <a:pt x="508" y="299"/>
                  </a:cubicBezTo>
                  <a:cubicBezTo>
                    <a:pt x="521" y="268"/>
                    <a:pt x="510" y="234"/>
                    <a:pt x="480" y="218"/>
                  </a:cubicBezTo>
                  <a:cubicBezTo>
                    <a:pt x="357" y="146"/>
                    <a:pt x="231" y="80"/>
                    <a:pt x="108" y="7"/>
                  </a:cubicBezTo>
                  <a:cubicBezTo>
                    <a:pt x="100" y="2"/>
                    <a:pt x="90"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1"/>
            <p:cNvSpPr/>
            <p:nvPr/>
          </p:nvSpPr>
          <p:spPr>
            <a:xfrm>
              <a:off x="4455325" y="3238250"/>
              <a:ext cx="13050" cy="8300"/>
            </a:xfrm>
            <a:custGeom>
              <a:avLst/>
              <a:gdLst/>
              <a:ahLst/>
              <a:cxnLst/>
              <a:rect l="l" t="t" r="r" b="b"/>
              <a:pathLst>
                <a:path w="522" h="332" extrusionOk="0">
                  <a:moveTo>
                    <a:pt x="78" y="0"/>
                  </a:moveTo>
                  <a:cubicBezTo>
                    <a:pt x="53" y="0"/>
                    <a:pt x="27" y="15"/>
                    <a:pt x="16" y="37"/>
                  </a:cubicBezTo>
                  <a:cubicBezTo>
                    <a:pt x="0" y="73"/>
                    <a:pt x="13" y="110"/>
                    <a:pt x="46" y="130"/>
                  </a:cubicBezTo>
                  <a:cubicBezTo>
                    <a:pt x="168" y="201"/>
                    <a:pt x="293" y="271"/>
                    <a:pt x="424" y="328"/>
                  </a:cubicBezTo>
                  <a:cubicBezTo>
                    <a:pt x="433" y="330"/>
                    <a:pt x="442" y="332"/>
                    <a:pt x="451" y="332"/>
                  </a:cubicBezTo>
                  <a:cubicBezTo>
                    <a:pt x="474" y="332"/>
                    <a:pt x="497" y="322"/>
                    <a:pt x="507" y="300"/>
                  </a:cubicBezTo>
                  <a:cubicBezTo>
                    <a:pt x="522" y="268"/>
                    <a:pt x="509" y="234"/>
                    <a:pt x="480" y="218"/>
                  </a:cubicBezTo>
                  <a:cubicBezTo>
                    <a:pt x="357" y="146"/>
                    <a:pt x="230" y="81"/>
                    <a:pt x="108" y="8"/>
                  </a:cubicBezTo>
                  <a:cubicBezTo>
                    <a:pt x="99" y="3"/>
                    <a:pt x="89"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4" name="Google Shape;3454;p61"/>
          <p:cNvSpPr/>
          <p:nvPr/>
        </p:nvSpPr>
        <p:spPr>
          <a:xfrm rot="-4577024" flipH="1">
            <a:off x="3878484" y="4502879"/>
            <a:ext cx="1533470" cy="994163"/>
          </a:xfrm>
          <a:custGeom>
            <a:avLst/>
            <a:gdLst/>
            <a:ahLst/>
            <a:cxnLst/>
            <a:rect l="l" t="t" r="r" b="b"/>
            <a:pathLst>
              <a:path w="10103" h="6550" extrusionOk="0">
                <a:moveTo>
                  <a:pt x="10103" y="0"/>
                </a:moveTo>
                <a:cubicBezTo>
                  <a:pt x="9640" y="85"/>
                  <a:pt x="8560" y="374"/>
                  <a:pt x="7239" y="1302"/>
                </a:cubicBezTo>
                <a:lnTo>
                  <a:pt x="4044" y="3504"/>
                </a:lnTo>
                <a:lnTo>
                  <a:pt x="3738" y="3713"/>
                </a:lnTo>
                <a:lnTo>
                  <a:pt x="2961" y="3474"/>
                </a:lnTo>
                <a:lnTo>
                  <a:pt x="1606" y="3562"/>
                </a:lnTo>
                <a:cubicBezTo>
                  <a:pt x="1579" y="3621"/>
                  <a:pt x="1565" y="3685"/>
                  <a:pt x="1565" y="3745"/>
                </a:cubicBezTo>
                <a:cubicBezTo>
                  <a:pt x="1565" y="3940"/>
                  <a:pt x="1694" y="4123"/>
                  <a:pt x="1897" y="4175"/>
                </a:cubicBezTo>
                <a:lnTo>
                  <a:pt x="2432" y="4315"/>
                </a:lnTo>
                <a:cubicBezTo>
                  <a:pt x="2543" y="4344"/>
                  <a:pt x="2540" y="4501"/>
                  <a:pt x="2430" y="4527"/>
                </a:cubicBezTo>
                <a:lnTo>
                  <a:pt x="1280" y="4791"/>
                </a:lnTo>
                <a:lnTo>
                  <a:pt x="866" y="4590"/>
                </a:lnTo>
                <a:cubicBezTo>
                  <a:pt x="789" y="4553"/>
                  <a:pt x="707" y="4535"/>
                  <a:pt x="626" y="4535"/>
                </a:cubicBezTo>
                <a:cubicBezTo>
                  <a:pt x="475" y="4535"/>
                  <a:pt x="326" y="4598"/>
                  <a:pt x="219" y="4714"/>
                </a:cubicBezTo>
                <a:lnTo>
                  <a:pt x="159" y="4782"/>
                </a:lnTo>
                <a:lnTo>
                  <a:pt x="0" y="4956"/>
                </a:lnTo>
                <a:lnTo>
                  <a:pt x="179" y="5212"/>
                </a:lnTo>
                <a:lnTo>
                  <a:pt x="252" y="5316"/>
                </a:lnTo>
                <a:lnTo>
                  <a:pt x="970" y="6345"/>
                </a:lnTo>
                <a:lnTo>
                  <a:pt x="1261" y="6381"/>
                </a:lnTo>
                <a:lnTo>
                  <a:pt x="2576" y="6549"/>
                </a:lnTo>
                <a:lnTo>
                  <a:pt x="5034" y="5147"/>
                </a:lnTo>
                <a:lnTo>
                  <a:pt x="8789" y="4271"/>
                </a:lnTo>
                <a:cubicBezTo>
                  <a:pt x="9249" y="4164"/>
                  <a:pt x="9691" y="3997"/>
                  <a:pt x="10103" y="3776"/>
                </a:cubicBezTo>
                <a:lnTo>
                  <a:pt x="10103"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1"/>
          <p:cNvSpPr/>
          <p:nvPr/>
        </p:nvSpPr>
        <p:spPr>
          <a:xfrm>
            <a:off x="741200" y="4042726"/>
            <a:ext cx="3855475" cy="345150"/>
          </a:xfrm>
          <a:custGeom>
            <a:avLst/>
            <a:gdLst/>
            <a:ahLst/>
            <a:cxnLst/>
            <a:rect l="l" t="t" r="r" b="b"/>
            <a:pathLst>
              <a:path w="154219" h="13806" extrusionOk="0">
                <a:moveTo>
                  <a:pt x="154219" y="13806"/>
                </a:moveTo>
                <a:cubicBezTo>
                  <a:pt x="144849" y="-8061"/>
                  <a:pt x="106825" y="1749"/>
                  <a:pt x="83334" y="5507"/>
                </a:cubicBezTo>
                <a:cubicBezTo>
                  <a:pt x="67094" y="8105"/>
                  <a:pt x="50679" y="10348"/>
                  <a:pt x="34233" y="10348"/>
                </a:cubicBezTo>
                <a:cubicBezTo>
                  <a:pt x="22568" y="10348"/>
                  <a:pt x="5223" y="13517"/>
                  <a:pt x="0" y="3087"/>
                </a:cubicBezTo>
              </a:path>
            </a:pathLst>
          </a:custGeom>
          <a:noFill/>
          <a:ln w="9525" cap="flat" cmpd="sng">
            <a:solidFill>
              <a:schemeClr val="dk1"/>
            </a:solidFill>
            <a:prstDash val="dash"/>
            <a:round/>
            <a:headEnd type="none" w="med" len="med"/>
            <a:tailEnd type="none" w="med" len="med"/>
          </a:ln>
        </p:spPr>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459"/>
        <p:cNvGrpSpPr/>
        <p:nvPr/>
      </p:nvGrpSpPr>
      <p:grpSpPr>
        <a:xfrm>
          <a:off x="0" y="0"/>
          <a:ext cx="0" cy="0"/>
          <a:chOff x="0" y="0"/>
          <a:chExt cx="0" cy="0"/>
        </a:xfrm>
      </p:grpSpPr>
      <p:grpSp>
        <p:nvGrpSpPr>
          <p:cNvPr id="3460" name="Google Shape;3460;p62"/>
          <p:cNvGrpSpPr/>
          <p:nvPr/>
        </p:nvGrpSpPr>
        <p:grpSpPr>
          <a:xfrm>
            <a:off x="1561951" y="735560"/>
            <a:ext cx="2697276" cy="3672287"/>
            <a:chOff x="1655550" y="790900"/>
            <a:chExt cx="2510262" cy="3417671"/>
          </a:xfrm>
        </p:grpSpPr>
        <p:sp>
          <p:nvSpPr>
            <p:cNvPr id="3461" name="Google Shape;3461;p62"/>
            <p:cNvSpPr/>
            <p:nvPr/>
          </p:nvSpPr>
          <p:spPr>
            <a:xfrm>
              <a:off x="1655550" y="790900"/>
              <a:ext cx="2510262" cy="3417671"/>
            </a:xfrm>
            <a:custGeom>
              <a:avLst/>
              <a:gdLst/>
              <a:ahLst/>
              <a:cxnLst/>
              <a:rect l="l" t="t" r="r" b="b"/>
              <a:pathLst>
                <a:path w="143096" h="190426" extrusionOk="0">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2"/>
            <p:cNvSpPr/>
            <p:nvPr/>
          </p:nvSpPr>
          <p:spPr>
            <a:xfrm>
              <a:off x="1735300" y="886765"/>
              <a:ext cx="2350730" cy="3115776"/>
            </a:xfrm>
            <a:custGeom>
              <a:avLst/>
              <a:gdLst/>
              <a:ahLst/>
              <a:cxnLst/>
              <a:rect l="l" t="t" r="r" b="b"/>
              <a:pathLst>
                <a:path w="134002" h="173605" extrusionOk="0">
                  <a:moveTo>
                    <a:pt x="1" y="1"/>
                  </a:moveTo>
                  <a:lnTo>
                    <a:pt x="1" y="53821"/>
                  </a:lnTo>
                  <a:lnTo>
                    <a:pt x="1" y="127599"/>
                  </a:lnTo>
                  <a:lnTo>
                    <a:pt x="1" y="173605"/>
                  </a:lnTo>
                  <a:lnTo>
                    <a:pt x="134001" y="173605"/>
                  </a:lnTo>
                  <a:lnTo>
                    <a:pt x="134001" y="34615"/>
                  </a:lnTo>
                  <a:lnTo>
                    <a:pt x="1340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463" name="Google Shape;3463;p62"/>
          <p:cNvPicPr preferRelativeResize="0"/>
          <p:nvPr/>
        </p:nvPicPr>
        <p:blipFill rotWithShape="1">
          <a:blip r:embed="rId3">
            <a:alphaModFix/>
          </a:blip>
          <a:srcRect l="57786"/>
          <a:stretch/>
        </p:blipFill>
        <p:spPr>
          <a:xfrm>
            <a:off x="1655968" y="838567"/>
            <a:ext cx="2512490" cy="3347958"/>
          </a:xfrm>
          <a:prstGeom prst="rect">
            <a:avLst/>
          </a:prstGeom>
          <a:noFill/>
          <a:ln>
            <a:noFill/>
          </a:ln>
        </p:spPr>
      </p:pic>
      <p:sp>
        <p:nvSpPr>
          <p:cNvPr id="3464" name="Google Shape;3464;p62"/>
          <p:cNvSpPr txBox="1">
            <a:spLocks noGrp="1"/>
          </p:cNvSpPr>
          <p:nvPr>
            <p:ph type="title"/>
          </p:nvPr>
        </p:nvSpPr>
        <p:spPr>
          <a:xfrm>
            <a:off x="4571825" y="1873675"/>
            <a:ext cx="38409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 mockup</a:t>
            </a:r>
            <a:endParaRPr/>
          </a:p>
        </p:txBody>
      </p:sp>
      <p:sp>
        <p:nvSpPr>
          <p:cNvPr id="3465" name="Google Shape;3465;p62"/>
          <p:cNvSpPr txBox="1">
            <a:spLocks noGrp="1"/>
          </p:cNvSpPr>
          <p:nvPr>
            <p:ph type="subTitle" idx="1"/>
          </p:nvPr>
        </p:nvSpPr>
        <p:spPr>
          <a:xfrm>
            <a:off x="4571825" y="2507363"/>
            <a:ext cx="3840900" cy="78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3466" name="Google Shape;3466;p62"/>
          <p:cNvGrpSpPr/>
          <p:nvPr/>
        </p:nvGrpSpPr>
        <p:grpSpPr>
          <a:xfrm>
            <a:off x="5336026" y="4057802"/>
            <a:ext cx="447949" cy="635304"/>
            <a:chOff x="8430776" y="254202"/>
            <a:chExt cx="447949" cy="635304"/>
          </a:xfrm>
        </p:grpSpPr>
        <p:sp>
          <p:nvSpPr>
            <p:cNvPr id="3467" name="Google Shape;3467;p62"/>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2"/>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9" name="Google Shape;3469;p62"/>
          <p:cNvGrpSpPr/>
          <p:nvPr/>
        </p:nvGrpSpPr>
        <p:grpSpPr>
          <a:xfrm rot="6713793" flipH="1">
            <a:off x="7283353" y="4264281"/>
            <a:ext cx="1919210" cy="864483"/>
            <a:chOff x="366039" y="248388"/>
            <a:chExt cx="608618" cy="274144"/>
          </a:xfrm>
        </p:grpSpPr>
        <p:sp>
          <p:nvSpPr>
            <p:cNvPr id="3470" name="Google Shape;3470;p62"/>
            <p:cNvSpPr/>
            <p:nvPr/>
          </p:nvSpPr>
          <p:spPr>
            <a:xfrm>
              <a:off x="366039" y="399049"/>
              <a:ext cx="356400" cy="122892"/>
            </a:xfrm>
            <a:custGeom>
              <a:avLst/>
              <a:gdLst/>
              <a:ahLst/>
              <a:cxnLst/>
              <a:rect l="l" t="t" r="r" b="b"/>
              <a:pathLst>
                <a:path w="5429" h="1872" extrusionOk="0">
                  <a:moveTo>
                    <a:pt x="5133" y="0"/>
                  </a:moveTo>
                  <a:lnTo>
                    <a:pt x="0" y="1541"/>
                  </a:lnTo>
                  <a:lnTo>
                    <a:pt x="333" y="1871"/>
                  </a:lnTo>
                  <a:lnTo>
                    <a:pt x="5429" y="150"/>
                  </a:lnTo>
                  <a:lnTo>
                    <a:pt x="5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2"/>
            <p:cNvSpPr/>
            <p:nvPr/>
          </p:nvSpPr>
          <p:spPr>
            <a:xfrm>
              <a:off x="657646" y="399049"/>
              <a:ext cx="52781" cy="18710"/>
            </a:xfrm>
            <a:custGeom>
              <a:avLst/>
              <a:gdLst/>
              <a:ahLst/>
              <a:cxnLst/>
              <a:rect l="l" t="t" r="r" b="b"/>
              <a:pathLst>
                <a:path w="804" h="285" extrusionOk="0">
                  <a:moveTo>
                    <a:pt x="691" y="0"/>
                  </a:moveTo>
                  <a:lnTo>
                    <a:pt x="1" y="206"/>
                  </a:lnTo>
                  <a:lnTo>
                    <a:pt x="589" y="284"/>
                  </a:lnTo>
                  <a:lnTo>
                    <a:pt x="803" y="213"/>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2"/>
            <p:cNvSpPr/>
            <p:nvPr/>
          </p:nvSpPr>
          <p:spPr>
            <a:xfrm>
              <a:off x="519326" y="452420"/>
              <a:ext cx="12933" cy="22714"/>
            </a:xfrm>
            <a:custGeom>
              <a:avLst/>
              <a:gdLst/>
              <a:ahLst/>
              <a:cxnLst/>
              <a:rect l="l" t="t" r="r" b="b"/>
              <a:pathLst>
                <a:path w="197" h="346" extrusionOk="0">
                  <a:moveTo>
                    <a:pt x="88" y="1"/>
                  </a:moveTo>
                  <a:lnTo>
                    <a:pt x="0" y="27"/>
                  </a:lnTo>
                  <a:cubicBezTo>
                    <a:pt x="34" y="146"/>
                    <a:pt x="71" y="251"/>
                    <a:pt x="109" y="345"/>
                  </a:cubicBezTo>
                  <a:lnTo>
                    <a:pt x="196" y="316"/>
                  </a:lnTo>
                  <a:cubicBezTo>
                    <a:pt x="158" y="224"/>
                    <a:pt x="120" y="119"/>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2"/>
            <p:cNvSpPr/>
            <p:nvPr/>
          </p:nvSpPr>
          <p:spPr>
            <a:xfrm>
              <a:off x="379366" y="494435"/>
              <a:ext cx="12276" cy="28097"/>
            </a:xfrm>
            <a:custGeom>
              <a:avLst/>
              <a:gdLst/>
              <a:ahLst/>
              <a:cxnLst/>
              <a:rect l="l" t="t" r="r" b="b"/>
              <a:pathLst>
                <a:path w="187" h="428" extrusionOk="0">
                  <a:moveTo>
                    <a:pt x="87" y="0"/>
                  </a:moveTo>
                  <a:lnTo>
                    <a:pt x="0" y="26"/>
                  </a:lnTo>
                  <a:cubicBezTo>
                    <a:pt x="27" y="177"/>
                    <a:pt x="62" y="309"/>
                    <a:pt x="100" y="428"/>
                  </a:cubicBezTo>
                  <a:lnTo>
                    <a:pt x="187" y="399"/>
                  </a:lnTo>
                  <a:cubicBezTo>
                    <a:pt x="147" y="281"/>
                    <a:pt x="114" y="15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2"/>
            <p:cNvSpPr/>
            <p:nvPr/>
          </p:nvSpPr>
          <p:spPr>
            <a:xfrm>
              <a:off x="470878" y="466994"/>
              <a:ext cx="14771" cy="23896"/>
            </a:xfrm>
            <a:custGeom>
              <a:avLst/>
              <a:gdLst/>
              <a:ahLst/>
              <a:cxnLst/>
              <a:rect l="l" t="t" r="r" b="b"/>
              <a:pathLst>
                <a:path w="225" h="364" extrusionOk="0">
                  <a:moveTo>
                    <a:pt x="85" y="1"/>
                  </a:moveTo>
                  <a:lnTo>
                    <a:pt x="0" y="27"/>
                  </a:lnTo>
                  <a:cubicBezTo>
                    <a:pt x="43" y="152"/>
                    <a:pt x="90" y="263"/>
                    <a:pt x="137" y="364"/>
                  </a:cubicBezTo>
                  <a:lnTo>
                    <a:pt x="224" y="333"/>
                  </a:lnTo>
                  <a:cubicBezTo>
                    <a:pt x="177" y="235"/>
                    <a:pt x="130" y="124"/>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2"/>
            <p:cNvSpPr/>
            <p:nvPr/>
          </p:nvSpPr>
          <p:spPr>
            <a:xfrm>
              <a:off x="493396" y="460232"/>
              <a:ext cx="17331" cy="22123"/>
            </a:xfrm>
            <a:custGeom>
              <a:avLst/>
              <a:gdLst/>
              <a:ahLst/>
              <a:cxnLst/>
              <a:rect l="l" t="t" r="r" b="b"/>
              <a:pathLst>
                <a:path w="264" h="337" extrusionOk="0">
                  <a:moveTo>
                    <a:pt x="89" y="0"/>
                  </a:moveTo>
                  <a:lnTo>
                    <a:pt x="1" y="26"/>
                  </a:lnTo>
                  <a:cubicBezTo>
                    <a:pt x="58" y="142"/>
                    <a:pt x="116" y="246"/>
                    <a:pt x="175" y="337"/>
                  </a:cubicBezTo>
                  <a:lnTo>
                    <a:pt x="264" y="307"/>
                  </a:lnTo>
                  <a:cubicBezTo>
                    <a:pt x="204" y="218"/>
                    <a:pt x="146" y="116"/>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2"/>
            <p:cNvSpPr/>
            <p:nvPr/>
          </p:nvSpPr>
          <p:spPr>
            <a:xfrm>
              <a:off x="448952" y="473559"/>
              <a:ext cx="13064" cy="25209"/>
            </a:xfrm>
            <a:custGeom>
              <a:avLst/>
              <a:gdLst/>
              <a:ahLst/>
              <a:cxnLst/>
              <a:rect l="l" t="t" r="r" b="b"/>
              <a:pathLst>
                <a:path w="199" h="384" extrusionOk="0">
                  <a:moveTo>
                    <a:pt x="88" y="0"/>
                  </a:moveTo>
                  <a:lnTo>
                    <a:pt x="1" y="26"/>
                  </a:lnTo>
                  <a:cubicBezTo>
                    <a:pt x="32" y="161"/>
                    <a:pt x="70" y="279"/>
                    <a:pt x="112" y="384"/>
                  </a:cubicBezTo>
                  <a:lnTo>
                    <a:pt x="199" y="354"/>
                  </a:lnTo>
                  <a:cubicBezTo>
                    <a:pt x="158" y="251"/>
                    <a:pt x="121" y="134"/>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2"/>
            <p:cNvSpPr/>
            <p:nvPr/>
          </p:nvSpPr>
          <p:spPr>
            <a:xfrm>
              <a:off x="400176" y="488264"/>
              <a:ext cx="14968" cy="26456"/>
            </a:xfrm>
            <a:custGeom>
              <a:avLst/>
              <a:gdLst/>
              <a:ahLst/>
              <a:cxnLst/>
              <a:rect l="l" t="t" r="r" b="b"/>
              <a:pathLst>
                <a:path w="228" h="403" extrusionOk="0">
                  <a:moveTo>
                    <a:pt x="86" y="0"/>
                  </a:moveTo>
                  <a:lnTo>
                    <a:pt x="0" y="26"/>
                  </a:lnTo>
                  <a:cubicBezTo>
                    <a:pt x="43" y="166"/>
                    <a:pt x="92" y="291"/>
                    <a:pt x="140" y="402"/>
                  </a:cubicBezTo>
                  <a:lnTo>
                    <a:pt x="227" y="372"/>
                  </a:lnTo>
                  <a:cubicBezTo>
                    <a:pt x="177" y="263"/>
                    <a:pt x="129" y="139"/>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2"/>
            <p:cNvSpPr/>
            <p:nvPr/>
          </p:nvSpPr>
          <p:spPr>
            <a:xfrm>
              <a:off x="421905" y="481699"/>
              <a:ext cx="17725" cy="24683"/>
            </a:xfrm>
            <a:custGeom>
              <a:avLst/>
              <a:gdLst/>
              <a:ahLst/>
              <a:cxnLst/>
              <a:rect l="l" t="t" r="r" b="b"/>
              <a:pathLst>
                <a:path w="270" h="376" extrusionOk="0">
                  <a:moveTo>
                    <a:pt x="86" y="1"/>
                  </a:moveTo>
                  <a:lnTo>
                    <a:pt x="0" y="27"/>
                  </a:lnTo>
                  <a:cubicBezTo>
                    <a:pt x="58" y="158"/>
                    <a:pt x="119" y="274"/>
                    <a:pt x="182" y="376"/>
                  </a:cubicBezTo>
                  <a:lnTo>
                    <a:pt x="270" y="347"/>
                  </a:lnTo>
                  <a:cubicBezTo>
                    <a:pt x="207" y="246"/>
                    <a:pt x="145" y="13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2"/>
            <p:cNvSpPr/>
            <p:nvPr/>
          </p:nvSpPr>
          <p:spPr>
            <a:xfrm>
              <a:off x="773579" y="391040"/>
              <a:ext cx="14836" cy="14836"/>
            </a:xfrm>
            <a:custGeom>
              <a:avLst/>
              <a:gdLst/>
              <a:ahLst/>
              <a:cxnLst/>
              <a:rect l="l" t="t" r="r" b="b"/>
              <a:pathLst>
                <a:path w="226" h="226" extrusionOk="0">
                  <a:moveTo>
                    <a:pt x="74" y="1"/>
                  </a:moveTo>
                  <a:lnTo>
                    <a:pt x="0" y="152"/>
                  </a:lnTo>
                  <a:lnTo>
                    <a:pt x="153" y="226"/>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2"/>
            <p:cNvSpPr/>
            <p:nvPr/>
          </p:nvSpPr>
          <p:spPr>
            <a:xfrm>
              <a:off x="779290" y="378961"/>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2"/>
            <p:cNvSpPr/>
            <p:nvPr/>
          </p:nvSpPr>
          <p:spPr>
            <a:xfrm>
              <a:off x="785002" y="367144"/>
              <a:ext cx="14836" cy="14771"/>
            </a:xfrm>
            <a:custGeom>
              <a:avLst/>
              <a:gdLst/>
              <a:ahLst/>
              <a:cxnLst/>
              <a:rect l="l" t="t" r="r" b="b"/>
              <a:pathLst>
                <a:path w="226" h="225" extrusionOk="0">
                  <a:moveTo>
                    <a:pt x="74" y="0"/>
                  </a:moveTo>
                  <a:lnTo>
                    <a:pt x="0" y="151"/>
                  </a:lnTo>
                  <a:lnTo>
                    <a:pt x="152"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2"/>
            <p:cNvSpPr/>
            <p:nvPr/>
          </p:nvSpPr>
          <p:spPr>
            <a:xfrm>
              <a:off x="767802" y="402660"/>
              <a:ext cx="14771" cy="14836"/>
            </a:xfrm>
            <a:custGeom>
              <a:avLst/>
              <a:gdLst/>
              <a:ahLst/>
              <a:cxnLst/>
              <a:rect l="l" t="t" r="r" b="b"/>
              <a:pathLst>
                <a:path w="225" h="226" extrusionOk="0">
                  <a:moveTo>
                    <a:pt x="74" y="0"/>
                  </a:moveTo>
                  <a:lnTo>
                    <a:pt x="0" y="153"/>
                  </a:lnTo>
                  <a:lnTo>
                    <a:pt x="151"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2"/>
            <p:cNvSpPr/>
            <p:nvPr/>
          </p:nvSpPr>
          <p:spPr>
            <a:xfrm>
              <a:off x="820254" y="354803"/>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2"/>
            <p:cNvSpPr/>
            <p:nvPr/>
          </p:nvSpPr>
          <p:spPr>
            <a:xfrm>
              <a:off x="762025" y="414607"/>
              <a:ext cx="14836" cy="14836"/>
            </a:xfrm>
            <a:custGeom>
              <a:avLst/>
              <a:gdLst/>
              <a:ahLst/>
              <a:cxnLst/>
              <a:rect l="l" t="t" r="r" b="b"/>
              <a:pathLst>
                <a:path w="226" h="226" extrusionOk="0">
                  <a:moveTo>
                    <a:pt x="75" y="1"/>
                  </a:moveTo>
                  <a:lnTo>
                    <a:pt x="1" y="152"/>
                  </a:lnTo>
                  <a:lnTo>
                    <a:pt x="152" y="226"/>
                  </a:lnTo>
                  <a:lnTo>
                    <a:pt x="226" y="73"/>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2"/>
            <p:cNvSpPr/>
            <p:nvPr/>
          </p:nvSpPr>
          <p:spPr>
            <a:xfrm>
              <a:off x="813887" y="308062"/>
              <a:ext cx="14836" cy="14836"/>
            </a:xfrm>
            <a:custGeom>
              <a:avLst/>
              <a:gdLst/>
              <a:ahLst/>
              <a:cxnLst/>
              <a:rect l="l" t="t" r="r" b="b"/>
              <a:pathLst>
                <a:path w="226" h="226" extrusionOk="0">
                  <a:moveTo>
                    <a:pt x="74" y="0"/>
                  </a:moveTo>
                  <a:lnTo>
                    <a:pt x="1" y="152"/>
                  </a:lnTo>
                  <a:lnTo>
                    <a:pt x="152" y="225"/>
                  </a:lnTo>
                  <a:lnTo>
                    <a:pt x="226"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2"/>
            <p:cNvSpPr/>
            <p:nvPr/>
          </p:nvSpPr>
          <p:spPr>
            <a:xfrm>
              <a:off x="807978" y="319550"/>
              <a:ext cx="14836" cy="14836"/>
            </a:xfrm>
            <a:custGeom>
              <a:avLst/>
              <a:gdLst/>
              <a:ahLst/>
              <a:cxnLst/>
              <a:rect l="l" t="t" r="r" b="b"/>
              <a:pathLst>
                <a:path w="226" h="226" extrusionOk="0">
                  <a:moveTo>
                    <a:pt x="74" y="0"/>
                  </a:moveTo>
                  <a:lnTo>
                    <a:pt x="1" y="153"/>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2"/>
            <p:cNvSpPr/>
            <p:nvPr/>
          </p:nvSpPr>
          <p:spPr>
            <a:xfrm>
              <a:off x="750537" y="438306"/>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2"/>
            <p:cNvSpPr/>
            <p:nvPr/>
          </p:nvSpPr>
          <p:spPr>
            <a:xfrm>
              <a:off x="790779" y="355196"/>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2"/>
            <p:cNvSpPr/>
            <p:nvPr/>
          </p:nvSpPr>
          <p:spPr>
            <a:xfrm>
              <a:off x="802267" y="331432"/>
              <a:ext cx="14836" cy="14902"/>
            </a:xfrm>
            <a:custGeom>
              <a:avLst/>
              <a:gdLst/>
              <a:ahLst/>
              <a:cxnLst/>
              <a:rect l="l" t="t" r="r" b="b"/>
              <a:pathLst>
                <a:path w="226" h="227" extrusionOk="0">
                  <a:moveTo>
                    <a:pt x="74" y="1"/>
                  </a:moveTo>
                  <a:lnTo>
                    <a:pt x="1" y="153"/>
                  </a:lnTo>
                  <a:lnTo>
                    <a:pt x="152" y="227"/>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2"/>
            <p:cNvSpPr/>
            <p:nvPr/>
          </p:nvSpPr>
          <p:spPr>
            <a:xfrm>
              <a:off x="796490" y="343314"/>
              <a:ext cx="14836" cy="14836"/>
            </a:xfrm>
            <a:custGeom>
              <a:avLst/>
              <a:gdLst/>
              <a:ahLst/>
              <a:cxnLst/>
              <a:rect l="l" t="t" r="r" b="b"/>
              <a:pathLst>
                <a:path w="226" h="226"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2"/>
            <p:cNvSpPr/>
            <p:nvPr/>
          </p:nvSpPr>
          <p:spPr>
            <a:xfrm>
              <a:off x="784673" y="337603"/>
              <a:ext cx="14836" cy="14836"/>
            </a:xfrm>
            <a:custGeom>
              <a:avLst/>
              <a:gdLst/>
              <a:ahLst/>
              <a:cxnLst/>
              <a:rect l="l" t="t" r="r" b="b"/>
              <a:pathLst>
                <a:path w="226" h="226" extrusionOk="0">
                  <a:moveTo>
                    <a:pt x="74" y="0"/>
                  </a:moveTo>
                  <a:lnTo>
                    <a:pt x="0" y="151"/>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2"/>
            <p:cNvSpPr/>
            <p:nvPr/>
          </p:nvSpPr>
          <p:spPr>
            <a:xfrm>
              <a:off x="773120" y="361302"/>
              <a:ext cx="14836" cy="14836"/>
            </a:xfrm>
            <a:custGeom>
              <a:avLst/>
              <a:gdLst/>
              <a:ahLst/>
              <a:cxnLst/>
              <a:rect l="l" t="t" r="r" b="b"/>
              <a:pathLst>
                <a:path w="226" h="226" extrusionOk="0">
                  <a:moveTo>
                    <a:pt x="75" y="1"/>
                  </a:moveTo>
                  <a:lnTo>
                    <a:pt x="1" y="152"/>
                  </a:lnTo>
                  <a:lnTo>
                    <a:pt x="153"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2"/>
            <p:cNvSpPr/>
            <p:nvPr/>
          </p:nvSpPr>
          <p:spPr>
            <a:xfrm>
              <a:off x="819598" y="296048"/>
              <a:ext cx="14836" cy="14836"/>
            </a:xfrm>
            <a:custGeom>
              <a:avLst/>
              <a:gdLst/>
              <a:ahLst/>
              <a:cxnLst/>
              <a:rect l="l" t="t" r="r" b="b"/>
              <a:pathLst>
                <a:path w="226" h="226" extrusionOk="0">
                  <a:moveTo>
                    <a:pt x="75" y="1"/>
                  </a:moveTo>
                  <a:lnTo>
                    <a:pt x="1" y="153"/>
                  </a:lnTo>
                  <a:lnTo>
                    <a:pt x="152" y="226"/>
                  </a:lnTo>
                  <a:lnTo>
                    <a:pt x="226" y="74"/>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2"/>
            <p:cNvSpPr/>
            <p:nvPr/>
          </p:nvSpPr>
          <p:spPr>
            <a:xfrm>
              <a:off x="767343" y="373184"/>
              <a:ext cx="14836" cy="14902"/>
            </a:xfrm>
            <a:custGeom>
              <a:avLst/>
              <a:gdLst/>
              <a:ahLst/>
              <a:cxnLst/>
              <a:rect l="l" t="t" r="r" b="b"/>
              <a:pathLst>
                <a:path w="226" h="227" extrusionOk="0">
                  <a:moveTo>
                    <a:pt x="74" y="0"/>
                  </a:moveTo>
                  <a:lnTo>
                    <a:pt x="1"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2"/>
            <p:cNvSpPr/>
            <p:nvPr/>
          </p:nvSpPr>
          <p:spPr>
            <a:xfrm>
              <a:off x="755854" y="396948"/>
              <a:ext cx="14836" cy="14771"/>
            </a:xfrm>
            <a:custGeom>
              <a:avLst/>
              <a:gdLst/>
              <a:ahLst/>
              <a:cxnLst/>
              <a:rect l="l" t="t" r="r" b="b"/>
              <a:pathLst>
                <a:path w="226" h="225"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2"/>
            <p:cNvSpPr/>
            <p:nvPr/>
          </p:nvSpPr>
          <p:spPr>
            <a:xfrm>
              <a:off x="778897" y="349485"/>
              <a:ext cx="14771" cy="14836"/>
            </a:xfrm>
            <a:custGeom>
              <a:avLst/>
              <a:gdLst/>
              <a:ahLst/>
              <a:cxnLst/>
              <a:rect l="l" t="t" r="r" b="b"/>
              <a:pathLst>
                <a:path w="225" h="226" extrusionOk="0">
                  <a:moveTo>
                    <a:pt x="74" y="1"/>
                  </a:moveTo>
                  <a:lnTo>
                    <a:pt x="0" y="152"/>
                  </a:lnTo>
                  <a:lnTo>
                    <a:pt x="151"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2"/>
            <p:cNvSpPr/>
            <p:nvPr/>
          </p:nvSpPr>
          <p:spPr>
            <a:xfrm>
              <a:off x="807716" y="290337"/>
              <a:ext cx="14836" cy="14836"/>
            </a:xfrm>
            <a:custGeom>
              <a:avLst/>
              <a:gdLst/>
              <a:ahLst/>
              <a:cxnLst/>
              <a:rect l="l" t="t" r="r" b="b"/>
              <a:pathLst>
                <a:path w="226" h="226" extrusionOk="0">
                  <a:moveTo>
                    <a:pt x="74" y="1"/>
                  </a:moveTo>
                  <a:lnTo>
                    <a:pt x="1"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2"/>
            <p:cNvSpPr/>
            <p:nvPr/>
          </p:nvSpPr>
          <p:spPr>
            <a:xfrm>
              <a:off x="790450" y="325655"/>
              <a:ext cx="14836" cy="14836"/>
            </a:xfrm>
            <a:custGeom>
              <a:avLst/>
              <a:gdLst/>
              <a:ahLst/>
              <a:cxnLst/>
              <a:rect l="l" t="t" r="r" b="b"/>
              <a:pathLst>
                <a:path w="226" h="226" extrusionOk="0">
                  <a:moveTo>
                    <a:pt x="73" y="1"/>
                  </a:moveTo>
                  <a:lnTo>
                    <a:pt x="0" y="152"/>
                  </a:lnTo>
                  <a:lnTo>
                    <a:pt x="152" y="226"/>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2"/>
            <p:cNvSpPr/>
            <p:nvPr/>
          </p:nvSpPr>
          <p:spPr>
            <a:xfrm>
              <a:off x="796096" y="313839"/>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2"/>
            <p:cNvSpPr/>
            <p:nvPr/>
          </p:nvSpPr>
          <p:spPr>
            <a:xfrm>
              <a:off x="801939" y="301891"/>
              <a:ext cx="14836" cy="14902"/>
            </a:xfrm>
            <a:custGeom>
              <a:avLst/>
              <a:gdLst/>
              <a:ahLst/>
              <a:cxnLst/>
              <a:rect l="l" t="t" r="r" b="b"/>
              <a:pathLst>
                <a:path w="226" h="227" extrusionOk="0">
                  <a:moveTo>
                    <a:pt x="73" y="1"/>
                  </a:moveTo>
                  <a:lnTo>
                    <a:pt x="0" y="153"/>
                  </a:lnTo>
                  <a:lnTo>
                    <a:pt x="152" y="227"/>
                  </a:lnTo>
                  <a:lnTo>
                    <a:pt x="225"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2"/>
            <p:cNvSpPr/>
            <p:nvPr/>
          </p:nvSpPr>
          <p:spPr>
            <a:xfrm>
              <a:off x="761763" y="385263"/>
              <a:ext cx="14836" cy="14836"/>
            </a:xfrm>
            <a:custGeom>
              <a:avLst/>
              <a:gdLst/>
              <a:ahLst/>
              <a:cxnLst/>
              <a:rect l="l" t="t" r="r" b="b"/>
              <a:pathLst>
                <a:path w="226" h="226" extrusionOk="0">
                  <a:moveTo>
                    <a:pt x="74" y="1"/>
                  </a:moveTo>
                  <a:lnTo>
                    <a:pt x="1" y="153"/>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2"/>
            <p:cNvSpPr/>
            <p:nvPr/>
          </p:nvSpPr>
          <p:spPr>
            <a:xfrm>
              <a:off x="837257" y="290008"/>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2"/>
            <p:cNvSpPr/>
            <p:nvPr/>
          </p:nvSpPr>
          <p:spPr>
            <a:xfrm>
              <a:off x="825703" y="313576"/>
              <a:ext cx="14836" cy="14836"/>
            </a:xfrm>
            <a:custGeom>
              <a:avLst/>
              <a:gdLst/>
              <a:ahLst/>
              <a:cxnLst/>
              <a:rect l="l" t="t" r="r" b="b"/>
              <a:pathLst>
                <a:path w="226" h="226" extrusionOk="0">
                  <a:moveTo>
                    <a:pt x="74" y="0"/>
                  </a:moveTo>
                  <a:lnTo>
                    <a:pt x="0" y="153"/>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2"/>
            <p:cNvSpPr/>
            <p:nvPr/>
          </p:nvSpPr>
          <p:spPr>
            <a:xfrm>
              <a:off x="819926" y="325392"/>
              <a:ext cx="14771" cy="14836"/>
            </a:xfrm>
            <a:custGeom>
              <a:avLst/>
              <a:gdLst/>
              <a:ahLst/>
              <a:cxnLst/>
              <a:rect l="l" t="t" r="r" b="b"/>
              <a:pathLst>
                <a:path w="225" h="226" extrusionOk="0">
                  <a:moveTo>
                    <a:pt x="74" y="1"/>
                  </a:moveTo>
                  <a:lnTo>
                    <a:pt x="0" y="152"/>
                  </a:lnTo>
                  <a:lnTo>
                    <a:pt x="151"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2"/>
            <p:cNvSpPr/>
            <p:nvPr/>
          </p:nvSpPr>
          <p:spPr>
            <a:xfrm>
              <a:off x="780013" y="437912"/>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2"/>
            <p:cNvSpPr/>
            <p:nvPr/>
          </p:nvSpPr>
          <p:spPr>
            <a:xfrm>
              <a:off x="803120" y="390646"/>
              <a:ext cx="14771" cy="14902"/>
            </a:xfrm>
            <a:custGeom>
              <a:avLst/>
              <a:gdLst/>
              <a:ahLst/>
              <a:cxnLst/>
              <a:rect l="l" t="t" r="r" b="b"/>
              <a:pathLst>
                <a:path w="225" h="227" extrusionOk="0">
                  <a:moveTo>
                    <a:pt x="74" y="1"/>
                  </a:moveTo>
                  <a:lnTo>
                    <a:pt x="0" y="153"/>
                  </a:lnTo>
                  <a:lnTo>
                    <a:pt x="152" y="227"/>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2"/>
            <p:cNvSpPr/>
            <p:nvPr/>
          </p:nvSpPr>
          <p:spPr>
            <a:xfrm>
              <a:off x="808832" y="378830"/>
              <a:ext cx="14836" cy="14902"/>
            </a:xfrm>
            <a:custGeom>
              <a:avLst/>
              <a:gdLst/>
              <a:ahLst/>
              <a:cxnLst/>
              <a:rect l="l" t="t" r="r" b="b"/>
              <a:pathLst>
                <a:path w="226" h="227" extrusionOk="0">
                  <a:moveTo>
                    <a:pt x="74" y="0"/>
                  </a:moveTo>
                  <a:lnTo>
                    <a:pt x="0" y="153"/>
                  </a:lnTo>
                  <a:lnTo>
                    <a:pt x="151"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2"/>
            <p:cNvSpPr/>
            <p:nvPr/>
          </p:nvSpPr>
          <p:spPr>
            <a:xfrm>
              <a:off x="797278" y="402331"/>
              <a:ext cx="14836" cy="14836"/>
            </a:xfrm>
            <a:custGeom>
              <a:avLst/>
              <a:gdLst/>
              <a:ahLst/>
              <a:cxnLst/>
              <a:rect l="l" t="t" r="r" b="b"/>
              <a:pathLst>
                <a:path w="226" h="226" extrusionOk="0">
                  <a:moveTo>
                    <a:pt x="73" y="1"/>
                  </a:moveTo>
                  <a:lnTo>
                    <a:pt x="1" y="152"/>
                  </a:lnTo>
                  <a:lnTo>
                    <a:pt x="152" y="226"/>
                  </a:lnTo>
                  <a:lnTo>
                    <a:pt x="226"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2"/>
            <p:cNvSpPr/>
            <p:nvPr/>
          </p:nvSpPr>
          <p:spPr>
            <a:xfrm>
              <a:off x="785724" y="425964"/>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2"/>
            <p:cNvSpPr/>
            <p:nvPr/>
          </p:nvSpPr>
          <p:spPr>
            <a:xfrm>
              <a:off x="791566" y="414410"/>
              <a:ext cx="14836" cy="14836"/>
            </a:xfrm>
            <a:custGeom>
              <a:avLst/>
              <a:gdLst/>
              <a:ahLst/>
              <a:cxnLst/>
              <a:rect l="l" t="t" r="r" b="b"/>
              <a:pathLst>
                <a:path w="226"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2"/>
            <p:cNvSpPr/>
            <p:nvPr/>
          </p:nvSpPr>
          <p:spPr>
            <a:xfrm>
              <a:off x="831349" y="301497"/>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2"/>
            <p:cNvSpPr/>
            <p:nvPr/>
          </p:nvSpPr>
          <p:spPr>
            <a:xfrm>
              <a:off x="768262" y="432464"/>
              <a:ext cx="14836" cy="14836"/>
            </a:xfrm>
            <a:custGeom>
              <a:avLst/>
              <a:gdLst/>
              <a:ahLst/>
              <a:cxnLst/>
              <a:rect l="l" t="t" r="r" b="b"/>
              <a:pathLst>
                <a:path w="226" h="226" extrusionOk="0">
                  <a:moveTo>
                    <a:pt x="74" y="0"/>
                  </a:moveTo>
                  <a:lnTo>
                    <a:pt x="0" y="151"/>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2"/>
            <p:cNvSpPr/>
            <p:nvPr/>
          </p:nvSpPr>
          <p:spPr>
            <a:xfrm>
              <a:off x="773907" y="420253"/>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2"/>
            <p:cNvSpPr/>
            <p:nvPr/>
          </p:nvSpPr>
          <p:spPr>
            <a:xfrm>
              <a:off x="762353" y="443952"/>
              <a:ext cx="14836" cy="14836"/>
            </a:xfrm>
            <a:custGeom>
              <a:avLst/>
              <a:gdLst/>
              <a:ahLst/>
              <a:cxnLst/>
              <a:rect l="l" t="t" r="r" b="b"/>
              <a:pathLst>
                <a:path w="226" h="226" extrusionOk="0">
                  <a:moveTo>
                    <a:pt x="73" y="0"/>
                  </a:moveTo>
                  <a:lnTo>
                    <a:pt x="0" y="152"/>
                  </a:lnTo>
                  <a:lnTo>
                    <a:pt x="151"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2"/>
            <p:cNvSpPr/>
            <p:nvPr/>
          </p:nvSpPr>
          <p:spPr>
            <a:xfrm>
              <a:off x="779750" y="408634"/>
              <a:ext cx="14836" cy="14836"/>
            </a:xfrm>
            <a:custGeom>
              <a:avLst/>
              <a:gdLst/>
              <a:ahLst/>
              <a:cxnLst/>
              <a:rect l="l" t="t" r="r" b="b"/>
              <a:pathLst>
                <a:path w="226" h="226" extrusionOk="0">
                  <a:moveTo>
                    <a:pt x="73" y="0"/>
                  </a:moveTo>
                  <a:lnTo>
                    <a:pt x="0" y="152"/>
                  </a:lnTo>
                  <a:lnTo>
                    <a:pt x="152" y="225"/>
                  </a:lnTo>
                  <a:lnTo>
                    <a:pt x="225" y="73"/>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2"/>
            <p:cNvSpPr/>
            <p:nvPr/>
          </p:nvSpPr>
          <p:spPr>
            <a:xfrm>
              <a:off x="796950" y="372987"/>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2"/>
            <p:cNvSpPr/>
            <p:nvPr/>
          </p:nvSpPr>
          <p:spPr>
            <a:xfrm>
              <a:off x="808307" y="348960"/>
              <a:ext cx="14836" cy="14902"/>
            </a:xfrm>
            <a:custGeom>
              <a:avLst/>
              <a:gdLst/>
              <a:ahLst/>
              <a:cxnLst/>
              <a:rect l="l" t="t" r="r" b="b"/>
              <a:pathLst>
                <a:path w="226" h="227" extrusionOk="0">
                  <a:moveTo>
                    <a:pt x="74" y="0"/>
                  </a:moveTo>
                  <a:lnTo>
                    <a:pt x="1"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2"/>
            <p:cNvSpPr/>
            <p:nvPr/>
          </p:nvSpPr>
          <p:spPr>
            <a:xfrm>
              <a:off x="802595" y="360908"/>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2"/>
            <p:cNvSpPr/>
            <p:nvPr/>
          </p:nvSpPr>
          <p:spPr>
            <a:xfrm>
              <a:off x="791041" y="384607"/>
              <a:ext cx="14836" cy="14836"/>
            </a:xfrm>
            <a:custGeom>
              <a:avLst/>
              <a:gdLst/>
              <a:ahLst/>
              <a:cxnLst/>
              <a:rect l="l" t="t" r="r" b="b"/>
              <a:pathLst>
                <a:path w="226" h="226" extrusionOk="0">
                  <a:moveTo>
                    <a:pt x="74" y="0"/>
                  </a:moveTo>
                  <a:lnTo>
                    <a:pt x="1"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2"/>
            <p:cNvSpPr/>
            <p:nvPr/>
          </p:nvSpPr>
          <p:spPr>
            <a:xfrm>
              <a:off x="785527" y="396751"/>
              <a:ext cx="14836" cy="14836"/>
            </a:xfrm>
            <a:custGeom>
              <a:avLst/>
              <a:gdLst/>
              <a:ahLst/>
              <a:cxnLst/>
              <a:rect l="l" t="t" r="r" b="b"/>
              <a:pathLst>
                <a:path w="226" h="226" extrusionOk="0">
                  <a:moveTo>
                    <a:pt x="73" y="1"/>
                  </a:moveTo>
                  <a:lnTo>
                    <a:pt x="1" y="153"/>
                  </a:lnTo>
                  <a:lnTo>
                    <a:pt x="152" y="226"/>
                  </a:lnTo>
                  <a:lnTo>
                    <a:pt x="226"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2"/>
            <p:cNvSpPr/>
            <p:nvPr/>
          </p:nvSpPr>
          <p:spPr>
            <a:xfrm>
              <a:off x="814084" y="337143"/>
              <a:ext cx="14836" cy="14836"/>
            </a:xfrm>
            <a:custGeom>
              <a:avLst/>
              <a:gdLst/>
              <a:ahLst/>
              <a:cxnLst/>
              <a:rect l="l" t="t" r="r" b="b"/>
              <a:pathLst>
                <a:path w="226" h="226" extrusionOk="0">
                  <a:moveTo>
                    <a:pt x="75" y="1"/>
                  </a:moveTo>
                  <a:lnTo>
                    <a:pt x="1" y="152"/>
                  </a:lnTo>
                  <a:lnTo>
                    <a:pt x="152"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2"/>
            <p:cNvSpPr/>
            <p:nvPr/>
          </p:nvSpPr>
          <p:spPr>
            <a:xfrm>
              <a:off x="756314" y="426752"/>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2"/>
            <p:cNvSpPr/>
            <p:nvPr/>
          </p:nvSpPr>
          <p:spPr>
            <a:xfrm>
              <a:off x="737473" y="344102"/>
              <a:ext cx="14902" cy="14836"/>
            </a:xfrm>
            <a:custGeom>
              <a:avLst/>
              <a:gdLst/>
              <a:ahLst/>
              <a:cxnLst/>
              <a:rect l="l" t="t" r="r" b="b"/>
              <a:pathLst>
                <a:path w="227" h="226" extrusionOk="0">
                  <a:moveTo>
                    <a:pt x="74" y="1"/>
                  </a:moveTo>
                  <a:lnTo>
                    <a:pt x="1" y="152"/>
                  </a:lnTo>
                  <a:lnTo>
                    <a:pt x="153" y="226"/>
                  </a:lnTo>
                  <a:lnTo>
                    <a:pt x="227"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2"/>
            <p:cNvSpPr/>
            <p:nvPr/>
          </p:nvSpPr>
          <p:spPr>
            <a:xfrm>
              <a:off x="731827" y="355984"/>
              <a:ext cx="14836" cy="14771"/>
            </a:xfrm>
            <a:custGeom>
              <a:avLst/>
              <a:gdLst/>
              <a:ahLst/>
              <a:cxnLst/>
              <a:rect l="l" t="t" r="r" b="b"/>
              <a:pathLst>
                <a:path w="226" h="225" extrusionOk="0">
                  <a:moveTo>
                    <a:pt x="74" y="0"/>
                  </a:moveTo>
                  <a:lnTo>
                    <a:pt x="1" y="151"/>
                  </a:lnTo>
                  <a:lnTo>
                    <a:pt x="152" y="225"/>
                  </a:lnTo>
                  <a:lnTo>
                    <a:pt x="226"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2"/>
            <p:cNvSpPr/>
            <p:nvPr/>
          </p:nvSpPr>
          <p:spPr>
            <a:xfrm>
              <a:off x="749027" y="320338"/>
              <a:ext cx="14836" cy="14836"/>
            </a:xfrm>
            <a:custGeom>
              <a:avLst/>
              <a:gdLst/>
              <a:ahLst/>
              <a:cxnLst/>
              <a:rect l="l" t="t" r="r" b="b"/>
              <a:pathLst>
                <a:path w="226" h="226" extrusionOk="0">
                  <a:moveTo>
                    <a:pt x="74" y="1"/>
                  </a:moveTo>
                  <a:lnTo>
                    <a:pt x="1" y="152"/>
                  </a:lnTo>
                  <a:lnTo>
                    <a:pt x="152"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2"/>
            <p:cNvSpPr/>
            <p:nvPr/>
          </p:nvSpPr>
          <p:spPr>
            <a:xfrm>
              <a:off x="743250" y="332154"/>
              <a:ext cx="14836" cy="14902"/>
            </a:xfrm>
            <a:custGeom>
              <a:avLst/>
              <a:gdLst/>
              <a:ahLst/>
              <a:cxnLst/>
              <a:rect l="l" t="t" r="r" b="b"/>
              <a:pathLst>
                <a:path w="226" h="227" extrusionOk="0">
                  <a:moveTo>
                    <a:pt x="74" y="0"/>
                  </a:moveTo>
                  <a:lnTo>
                    <a:pt x="1"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2"/>
            <p:cNvSpPr/>
            <p:nvPr/>
          </p:nvSpPr>
          <p:spPr>
            <a:xfrm>
              <a:off x="720273" y="379683"/>
              <a:ext cx="14836" cy="14902"/>
            </a:xfrm>
            <a:custGeom>
              <a:avLst/>
              <a:gdLst/>
              <a:ahLst/>
              <a:cxnLst/>
              <a:rect l="l" t="t" r="r" b="b"/>
              <a:pathLst>
                <a:path w="226" h="227" extrusionOk="0">
                  <a:moveTo>
                    <a:pt x="74" y="1"/>
                  </a:moveTo>
                  <a:lnTo>
                    <a:pt x="1" y="153"/>
                  </a:lnTo>
                  <a:lnTo>
                    <a:pt x="152" y="227"/>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2"/>
            <p:cNvSpPr/>
            <p:nvPr/>
          </p:nvSpPr>
          <p:spPr>
            <a:xfrm>
              <a:off x="725985" y="367801"/>
              <a:ext cx="14902" cy="14836"/>
            </a:xfrm>
            <a:custGeom>
              <a:avLst/>
              <a:gdLst/>
              <a:ahLst/>
              <a:cxnLst/>
              <a:rect l="l" t="t" r="r" b="b"/>
              <a:pathLst>
                <a:path w="227" h="226" extrusionOk="0">
                  <a:moveTo>
                    <a:pt x="74" y="0"/>
                  </a:moveTo>
                  <a:lnTo>
                    <a:pt x="1" y="153"/>
                  </a:lnTo>
                  <a:lnTo>
                    <a:pt x="153" y="225"/>
                  </a:lnTo>
                  <a:lnTo>
                    <a:pt x="227"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2"/>
            <p:cNvSpPr/>
            <p:nvPr/>
          </p:nvSpPr>
          <p:spPr>
            <a:xfrm>
              <a:off x="726247" y="397080"/>
              <a:ext cx="14836" cy="14836"/>
            </a:xfrm>
            <a:custGeom>
              <a:avLst/>
              <a:gdLst/>
              <a:ahLst/>
              <a:cxnLst/>
              <a:rect l="l" t="t" r="r" b="b"/>
              <a:pathLst>
                <a:path w="226" h="226" extrusionOk="0">
                  <a:moveTo>
                    <a:pt x="74" y="0"/>
                  </a:moveTo>
                  <a:lnTo>
                    <a:pt x="1" y="153"/>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2"/>
            <p:cNvSpPr/>
            <p:nvPr/>
          </p:nvSpPr>
          <p:spPr>
            <a:xfrm>
              <a:off x="754870" y="308718"/>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2"/>
            <p:cNvSpPr/>
            <p:nvPr/>
          </p:nvSpPr>
          <p:spPr>
            <a:xfrm>
              <a:off x="720602" y="409159"/>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2"/>
            <p:cNvSpPr/>
            <p:nvPr/>
          </p:nvSpPr>
          <p:spPr>
            <a:xfrm>
              <a:off x="714496" y="391565"/>
              <a:ext cx="14902" cy="14836"/>
            </a:xfrm>
            <a:custGeom>
              <a:avLst/>
              <a:gdLst/>
              <a:ahLst/>
              <a:cxnLst/>
              <a:rect l="l" t="t" r="r" b="b"/>
              <a:pathLst>
                <a:path w="227" h="226" extrusionOk="0">
                  <a:moveTo>
                    <a:pt x="74" y="0"/>
                  </a:moveTo>
                  <a:lnTo>
                    <a:pt x="0"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2"/>
            <p:cNvSpPr/>
            <p:nvPr/>
          </p:nvSpPr>
          <p:spPr>
            <a:xfrm>
              <a:off x="760581" y="296639"/>
              <a:ext cx="14836" cy="14836"/>
            </a:xfrm>
            <a:custGeom>
              <a:avLst/>
              <a:gdLst/>
              <a:ahLst/>
              <a:cxnLst/>
              <a:rect l="l" t="t" r="r" b="b"/>
              <a:pathLst>
                <a:path w="226" h="226" extrusionOk="0">
                  <a:moveTo>
                    <a:pt x="73" y="0"/>
                  </a:moveTo>
                  <a:lnTo>
                    <a:pt x="0" y="153"/>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2"/>
            <p:cNvSpPr/>
            <p:nvPr/>
          </p:nvSpPr>
          <p:spPr>
            <a:xfrm>
              <a:off x="732155" y="385526"/>
              <a:ext cx="14836" cy="14836"/>
            </a:xfrm>
            <a:custGeom>
              <a:avLst/>
              <a:gdLst/>
              <a:ahLst/>
              <a:cxnLst/>
              <a:rect l="l" t="t" r="r" b="b"/>
              <a:pathLst>
                <a:path w="226" h="226" extrusionOk="0">
                  <a:moveTo>
                    <a:pt x="75" y="1"/>
                  </a:moveTo>
                  <a:lnTo>
                    <a:pt x="1" y="152"/>
                  </a:lnTo>
                  <a:lnTo>
                    <a:pt x="152"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2"/>
            <p:cNvSpPr/>
            <p:nvPr/>
          </p:nvSpPr>
          <p:spPr>
            <a:xfrm>
              <a:off x="708391" y="373775"/>
              <a:ext cx="14836" cy="14836"/>
            </a:xfrm>
            <a:custGeom>
              <a:avLst/>
              <a:gdLst/>
              <a:ahLst/>
              <a:cxnLst/>
              <a:rect l="l" t="t" r="r" b="b"/>
              <a:pathLst>
                <a:path w="226" h="226" extrusionOk="0">
                  <a:moveTo>
                    <a:pt x="74" y="1"/>
                  </a:moveTo>
                  <a:lnTo>
                    <a:pt x="0" y="153"/>
                  </a:lnTo>
                  <a:lnTo>
                    <a:pt x="151"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2"/>
            <p:cNvSpPr/>
            <p:nvPr/>
          </p:nvSpPr>
          <p:spPr>
            <a:xfrm>
              <a:off x="719682" y="320928"/>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2"/>
            <p:cNvSpPr/>
            <p:nvPr/>
          </p:nvSpPr>
          <p:spPr>
            <a:xfrm>
              <a:off x="707997" y="344430"/>
              <a:ext cx="14836" cy="14836"/>
            </a:xfrm>
            <a:custGeom>
              <a:avLst/>
              <a:gdLst/>
              <a:ahLst/>
              <a:cxnLst/>
              <a:rect l="l" t="t" r="r" b="b"/>
              <a:pathLst>
                <a:path w="226" h="226" extrusionOk="0">
                  <a:moveTo>
                    <a:pt x="73" y="1"/>
                  </a:moveTo>
                  <a:lnTo>
                    <a:pt x="1" y="152"/>
                  </a:lnTo>
                  <a:lnTo>
                    <a:pt x="152" y="226"/>
                  </a:lnTo>
                  <a:lnTo>
                    <a:pt x="226"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2"/>
            <p:cNvSpPr/>
            <p:nvPr/>
          </p:nvSpPr>
          <p:spPr>
            <a:xfrm>
              <a:off x="714102" y="361958"/>
              <a:ext cx="14836" cy="14836"/>
            </a:xfrm>
            <a:custGeom>
              <a:avLst/>
              <a:gdLst/>
              <a:ahLst/>
              <a:cxnLst/>
              <a:rect l="l" t="t" r="r" b="b"/>
              <a:pathLst>
                <a:path w="226" h="226" extrusionOk="0">
                  <a:moveTo>
                    <a:pt x="73" y="0"/>
                  </a:moveTo>
                  <a:lnTo>
                    <a:pt x="0"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2"/>
            <p:cNvSpPr/>
            <p:nvPr/>
          </p:nvSpPr>
          <p:spPr>
            <a:xfrm>
              <a:off x="713840" y="332614"/>
              <a:ext cx="14771" cy="14836"/>
            </a:xfrm>
            <a:custGeom>
              <a:avLst/>
              <a:gdLst/>
              <a:ahLst/>
              <a:cxnLst/>
              <a:rect l="l" t="t" r="r" b="b"/>
              <a:pathLst>
                <a:path w="225" h="226" extrusionOk="0">
                  <a:moveTo>
                    <a:pt x="74" y="0"/>
                  </a:moveTo>
                  <a:lnTo>
                    <a:pt x="0" y="152"/>
                  </a:lnTo>
                  <a:lnTo>
                    <a:pt x="151"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2"/>
            <p:cNvSpPr/>
            <p:nvPr/>
          </p:nvSpPr>
          <p:spPr>
            <a:xfrm>
              <a:off x="737145" y="314561"/>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2"/>
            <p:cNvSpPr/>
            <p:nvPr/>
          </p:nvSpPr>
          <p:spPr>
            <a:xfrm>
              <a:off x="742987" y="302875"/>
              <a:ext cx="14836" cy="14836"/>
            </a:xfrm>
            <a:custGeom>
              <a:avLst/>
              <a:gdLst/>
              <a:ahLst/>
              <a:cxnLst/>
              <a:rect l="l" t="t" r="r" b="b"/>
              <a:pathLst>
                <a:path w="226" h="226" extrusionOk="0">
                  <a:moveTo>
                    <a:pt x="73" y="1"/>
                  </a:moveTo>
                  <a:lnTo>
                    <a:pt x="1" y="152"/>
                  </a:lnTo>
                  <a:lnTo>
                    <a:pt x="152" y="225"/>
                  </a:lnTo>
                  <a:lnTo>
                    <a:pt x="226"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2"/>
            <p:cNvSpPr/>
            <p:nvPr/>
          </p:nvSpPr>
          <p:spPr>
            <a:xfrm>
              <a:off x="748699" y="290993"/>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2"/>
            <p:cNvSpPr/>
            <p:nvPr/>
          </p:nvSpPr>
          <p:spPr>
            <a:xfrm>
              <a:off x="731499" y="326640"/>
              <a:ext cx="14836" cy="14836"/>
            </a:xfrm>
            <a:custGeom>
              <a:avLst/>
              <a:gdLst/>
              <a:ahLst/>
              <a:cxnLst/>
              <a:rect l="l" t="t" r="r" b="b"/>
              <a:pathLst>
                <a:path w="226" h="226" extrusionOk="0">
                  <a:moveTo>
                    <a:pt x="73" y="0"/>
                  </a:moveTo>
                  <a:lnTo>
                    <a:pt x="1"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2"/>
            <p:cNvSpPr/>
            <p:nvPr/>
          </p:nvSpPr>
          <p:spPr>
            <a:xfrm>
              <a:off x="725591" y="338128"/>
              <a:ext cx="14836" cy="14902"/>
            </a:xfrm>
            <a:custGeom>
              <a:avLst/>
              <a:gdLst/>
              <a:ahLst/>
              <a:cxnLst/>
              <a:rect l="l" t="t" r="r" b="b"/>
              <a:pathLst>
                <a:path w="226" h="227" extrusionOk="0">
                  <a:moveTo>
                    <a:pt x="74" y="0"/>
                  </a:moveTo>
                  <a:lnTo>
                    <a:pt x="0" y="153"/>
                  </a:lnTo>
                  <a:lnTo>
                    <a:pt x="152"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2"/>
            <p:cNvSpPr/>
            <p:nvPr/>
          </p:nvSpPr>
          <p:spPr>
            <a:xfrm>
              <a:off x="719945" y="350142"/>
              <a:ext cx="14836" cy="14902"/>
            </a:xfrm>
            <a:custGeom>
              <a:avLst/>
              <a:gdLst/>
              <a:ahLst/>
              <a:cxnLst/>
              <a:rect l="l" t="t" r="r" b="b"/>
              <a:pathLst>
                <a:path w="226" h="227" extrusionOk="0">
                  <a:moveTo>
                    <a:pt x="73" y="1"/>
                  </a:moveTo>
                  <a:lnTo>
                    <a:pt x="0" y="153"/>
                  </a:lnTo>
                  <a:lnTo>
                    <a:pt x="152" y="227"/>
                  </a:lnTo>
                  <a:lnTo>
                    <a:pt x="225"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2"/>
            <p:cNvSpPr/>
            <p:nvPr/>
          </p:nvSpPr>
          <p:spPr>
            <a:xfrm>
              <a:off x="784345" y="308324"/>
              <a:ext cx="14836" cy="14836"/>
            </a:xfrm>
            <a:custGeom>
              <a:avLst/>
              <a:gdLst/>
              <a:ahLst/>
              <a:cxnLst/>
              <a:rect l="l" t="t" r="r" b="b"/>
              <a:pathLst>
                <a:path w="226" h="226" extrusionOk="0">
                  <a:moveTo>
                    <a:pt x="75" y="0"/>
                  </a:moveTo>
                  <a:lnTo>
                    <a:pt x="1" y="152"/>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2"/>
            <p:cNvSpPr/>
            <p:nvPr/>
          </p:nvSpPr>
          <p:spPr>
            <a:xfrm>
              <a:off x="772726" y="331892"/>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2"/>
            <p:cNvSpPr/>
            <p:nvPr/>
          </p:nvSpPr>
          <p:spPr>
            <a:xfrm>
              <a:off x="778437" y="319944"/>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2"/>
            <p:cNvSpPr/>
            <p:nvPr/>
          </p:nvSpPr>
          <p:spPr>
            <a:xfrm>
              <a:off x="749749" y="379289"/>
              <a:ext cx="14836" cy="14836"/>
            </a:xfrm>
            <a:custGeom>
              <a:avLst/>
              <a:gdLst/>
              <a:ahLst/>
              <a:cxnLst/>
              <a:rect l="l" t="t" r="r" b="b"/>
              <a:pathLst>
                <a:path w="226" h="226" extrusionOk="0">
                  <a:moveTo>
                    <a:pt x="74" y="1"/>
                  </a:moveTo>
                  <a:lnTo>
                    <a:pt x="0" y="153"/>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2"/>
            <p:cNvSpPr/>
            <p:nvPr/>
          </p:nvSpPr>
          <p:spPr>
            <a:xfrm>
              <a:off x="755526" y="367473"/>
              <a:ext cx="14902" cy="14836"/>
            </a:xfrm>
            <a:custGeom>
              <a:avLst/>
              <a:gdLst/>
              <a:ahLst/>
              <a:cxnLst/>
              <a:rect l="l" t="t" r="r" b="b"/>
              <a:pathLst>
                <a:path w="227" h="226" extrusionOk="0">
                  <a:moveTo>
                    <a:pt x="74" y="0"/>
                  </a:moveTo>
                  <a:lnTo>
                    <a:pt x="0"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2"/>
            <p:cNvSpPr/>
            <p:nvPr/>
          </p:nvSpPr>
          <p:spPr>
            <a:xfrm>
              <a:off x="750143" y="408830"/>
              <a:ext cx="14836" cy="14836"/>
            </a:xfrm>
            <a:custGeom>
              <a:avLst/>
              <a:gdLst/>
              <a:ahLst/>
              <a:cxnLst/>
              <a:rect l="l" t="t" r="r" b="b"/>
              <a:pathLst>
                <a:path w="226" h="226" extrusionOk="0">
                  <a:moveTo>
                    <a:pt x="74" y="0"/>
                  </a:moveTo>
                  <a:lnTo>
                    <a:pt x="1" y="153"/>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2"/>
            <p:cNvSpPr/>
            <p:nvPr/>
          </p:nvSpPr>
          <p:spPr>
            <a:xfrm>
              <a:off x="761237" y="355590"/>
              <a:ext cx="14836" cy="14836"/>
            </a:xfrm>
            <a:custGeom>
              <a:avLst/>
              <a:gdLst/>
              <a:ahLst/>
              <a:cxnLst/>
              <a:rect l="l" t="t" r="r" b="b"/>
              <a:pathLst>
                <a:path w="226" h="226" extrusionOk="0">
                  <a:moveTo>
                    <a:pt x="74" y="1"/>
                  </a:moveTo>
                  <a:lnTo>
                    <a:pt x="1"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2"/>
            <p:cNvSpPr/>
            <p:nvPr/>
          </p:nvSpPr>
          <p:spPr>
            <a:xfrm>
              <a:off x="767014" y="343708"/>
              <a:ext cx="14902" cy="14836"/>
            </a:xfrm>
            <a:custGeom>
              <a:avLst/>
              <a:gdLst/>
              <a:ahLst/>
              <a:cxnLst/>
              <a:rect l="l" t="t" r="r" b="b"/>
              <a:pathLst>
                <a:path w="227" h="226" extrusionOk="0">
                  <a:moveTo>
                    <a:pt x="74" y="0"/>
                  </a:moveTo>
                  <a:lnTo>
                    <a:pt x="1" y="152"/>
                  </a:lnTo>
                  <a:lnTo>
                    <a:pt x="153" y="225"/>
                  </a:lnTo>
                  <a:lnTo>
                    <a:pt x="227"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2"/>
            <p:cNvSpPr/>
            <p:nvPr/>
          </p:nvSpPr>
          <p:spPr>
            <a:xfrm>
              <a:off x="744563" y="420910"/>
              <a:ext cx="14836" cy="14836"/>
            </a:xfrm>
            <a:custGeom>
              <a:avLst/>
              <a:gdLst/>
              <a:ahLst/>
              <a:cxnLst/>
              <a:rect l="l" t="t" r="r" b="b"/>
              <a:pathLst>
                <a:path w="226" h="226" extrusionOk="0">
                  <a:moveTo>
                    <a:pt x="73" y="1"/>
                  </a:moveTo>
                  <a:lnTo>
                    <a:pt x="1" y="152"/>
                  </a:lnTo>
                  <a:lnTo>
                    <a:pt x="152" y="226"/>
                  </a:lnTo>
                  <a:lnTo>
                    <a:pt x="226"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2"/>
            <p:cNvSpPr/>
            <p:nvPr/>
          </p:nvSpPr>
          <p:spPr>
            <a:xfrm>
              <a:off x="789925" y="296179"/>
              <a:ext cx="14836" cy="14836"/>
            </a:xfrm>
            <a:custGeom>
              <a:avLst/>
              <a:gdLst/>
              <a:ahLst/>
              <a:cxnLst/>
              <a:rect l="l" t="t" r="r" b="b"/>
              <a:pathLst>
                <a:path w="226" h="226" extrusionOk="0">
                  <a:moveTo>
                    <a:pt x="75" y="1"/>
                  </a:moveTo>
                  <a:lnTo>
                    <a:pt x="1" y="152"/>
                  </a:lnTo>
                  <a:lnTo>
                    <a:pt x="153"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2"/>
            <p:cNvSpPr/>
            <p:nvPr/>
          </p:nvSpPr>
          <p:spPr>
            <a:xfrm>
              <a:off x="738655" y="432595"/>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2"/>
            <p:cNvSpPr/>
            <p:nvPr/>
          </p:nvSpPr>
          <p:spPr>
            <a:xfrm>
              <a:off x="737998" y="373512"/>
              <a:ext cx="14771" cy="14836"/>
            </a:xfrm>
            <a:custGeom>
              <a:avLst/>
              <a:gdLst/>
              <a:ahLst/>
              <a:cxnLst/>
              <a:rect l="l" t="t" r="r" b="b"/>
              <a:pathLst>
                <a:path w="225" h="226" extrusionOk="0">
                  <a:moveTo>
                    <a:pt x="73" y="0"/>
                  </a:moveTo>
                  <a:lnTo>
                    <a:pt x="0" y="153"/>
                  </a:lnTo>
                  <a:lnTo>
                    <a:pt x="151"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2"/>
            <p:cNvSpPr/>
            <p:nvPr/>
          </p:nvSpPr>
          <p:spPr>
            <a:xfrm>
              <a:off x="755132" y="337997"/>
              <a:ext cx="14836" cy="14836"/>
            </a:xfrm>
            <a:custGeom>
              <a:avLst/>
              <a:gdLst/>
              <a:ahLst/>
              <a:cxnLst/>
              <a:rect l="l" t="t" r="r" b="b"/>
              <a:pathLst>
                <a:path w="226" h="226"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2"/>
            <p:cNvSpPr/>
            <p:nvPr/>
          </p:nvSpPr>
          <p:spPr>
            <a:xfrm>
              <a:off x="760909" y="326180"/>
              <a:ext cx="14836" cy="14771"/>
            </a:xfrm>
            <a:custGeom>
              <a:avLst/>
              <a:gdLst/>
              <a:ahLst/>
              <a:cxnLst/>
              <a:rect l="l" t="t" r="r" b="b"/>
              <a:pathLst>
                <a:path w="226" h="225"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2"/>
            <p:cNvSpPr/>
            <p:nvPr/>
          </p:nvSpPr>
          <p:spPr>
            <a:xfrm>
              <a:off x="766555" y="314101"/>
              <a:ext cx="14902" cy="14836"/>
            </a:xfrm>
            <a:custGeom>
              <a:avLst/>
              <a:gdLst/>
              <a:ahLst/>
              <a:cxnLst/>
              <a:rect l="l" t="t" r="r" b="b"/>
              <a:pathLst>
                <a:path w="227" h="226" extrusionOk="0">
                  <a:moveTo>
                    <a:pt x="74" y="1"/>
                  </a:moveTo>
                  <a:lnTo>
                    <a:pt x="0" y="152"/>
                  </a:lnTo>
                  <a:lnTo>
                    <a:pt x="153" y="225"/>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2"/>
            <p:cNvSpPr/>
            <p:nvPr/>
          </p:nvSpPr>
          <p:spPr>
            <a:xfrm>
              <a:off x="749486" y="349945"/>
              <a:ext cx="14836" cy="14836"/>
            </a:xfrm>
            <a:custGeom>
              <a:avLst/>
              <a:gdLst/>
              <a:ahLst/>
              <a:cxnLst/>
              <a:rect l="l" t="t" r="r" b="b"/>
              <a:pathLst>
                <a:path w="226" h="226" extrusionOk="0">
                  <a:moveTo>
                    <a:pt x="74" y="1"/>
                  </a:moveTo>
                  <a:lnTo>
                    <a:pt x="0" y="152"/>
                  </a:lnTo>
                  <a:lnTo>
                    <a:pt x="153"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2"/>
            <p:cNvSpPr/>
            <p:nvPr/>
          </p:nvSpPr>
          <p:spPr>
            <a:xfrm>
              <a:off x="743709" y="361827"/>
              <a:ext cx="14836" cy="14836"/>
            </a:xfrm>
            <a:custGeom>
              <a:avLst/>
              <a:gdLst/>
              <a:ahLst/>
              <a:cxnLst/>
              <a:rect l="l" t="t" r="r" b="b"/>
              <a:pathLst>
                <a:path w="226" h="226" extrusionOk="0">
                  <a:moveTo>
                    <a:pt x="74" y="0"/>
                  </a:moveTo>
                  <a:lnTo>
                    <a:pt x="0" y="152"/>
                  </a:lnTo>
                  <a:lnTo>
                    <a:pt x="151"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2"/>
            <p:cNvSpPr/>
            <p:nvPr/>
          </p:nvSpPr>
          <p:spPr>
            <a:xfrm>
              <a:off x="732549" y="414936"/>
              <a:ext cx="14836" cy="14836"/>
            </a:xfrm>
            <a:custGeom>
              <a:avLst/>
              <a:gdLst/>
              <a:ahLst/>
              <a:cxnLst/>
              <a:rect l="l" t="t" r="r" b="b"/>
              <a:pathLst>
                <a:path w="226" h="226" extrusionOk="0">
                  <a:moveTo>
                    <a:pt x="74" y="1"/>
                  </a:moveTo>
                  <a:lnTo>
                    <a:pt x="0" y="152"/>
                  </a:lnTo>
                  <a:lnTo>
                    <a:pt x="151"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2"/>
            <p:cNvSpPr/>
            <p:nvPr/>
          </p:nvSpPr>
          <p:spPr>
            <a:xfrm>
              <a:off x="744038" y="391171"/>
              <a:ext cx="14836" cy="14902"/>
            </a:xfrm>
            <a:custGeom>
              <a:avLst/>
              <a:gdLst/>
              <a:ahLst/>
              <a:cxnLst/>
              <a:rect l="l" t="t" r="r" b="b"/>
              <a:pathLst>
                <a:path w="226" h="227" extrusionOk="0">
                  <a:moveTo>
                    <a:pt x="74" y="1"/>
                  </a:moveTo>
                  <a:lnTo>
                    <a:pt x="0" y="153"/>
                  </a:lnTo>
                  <a:lnTo>
                    <a:pt x="152" y="227"/>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2"/>
            <p:cNvSpPr/>
            <p:nvPr/>
          </p:nvSpPr>
          <p:spPr>
            <a:xfrm>
              <a:off x="772397" y="302350"/>
              <a:ext cx="14836" cy="14836"/>
            </a:xfrm>
            <a:custGeom>
              <a:avLst/>
              <a:gdLst/>
              <a:ahLst/>
              <a:cxnLst/>
              <a:rect l="l" t="t" r="r" b="b"/>
              <a:pathLst>
                <a:path w="226" h="226" extrusionOk="0">
                  <a:moveTo>
                    <a:pt x="73" y="0"/>
                  </a:moveTo>
                  <a:lnTo>
                    <a:pt x="1"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2"/>
            <p:cNvSpPr/>
            <p:nvPr/>
          </p:nvSpPr>
          <p:spPr>
            <a:xfrm>
              <a:off x="738392" y="403316"/>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2"/>
            <p:cNvSpPr/>
            <p:nvPr/>
          </p:nvSpPr>
          <p:spPr>
            <a:xfrm>
              <a:off x="778240" y="290534"/>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2"/>
            <p:cNvSpPr/>
            <p:nvPr/>
          </p:nvSpPr>
          <p:spPr>
            <a:xfrm>
              <a:off x="814543" y="366685"/>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2"/>
            <p:cNvSpPr/>
            <p:nvPr/>
          </p:nvSpPr>
          <p:spPr>
            <a:xfrm>
              <a:off x="874020" y="395701"/>
              <a:ext cx="14836" cy="14836"/>
            </a:xfrm>
            <a:custGeom>
              <a:avLst/>
              <a:gdLst/>
              <a:ahLst/>
              <a:cxnLst/>
              <a:rect l="l" t="t" r="r" b="b"/>
              <a:pathLst>
                <a:path w="226" h="226" extrusionOk="0">
                  <a:moveTo>
                    <a:pt x="74" y="0"/>
                  </a:moveTo>
                  <a:lnTo>
                    <a:pt x="0" y="152"/>
                  </a:lnTo>
                  <a:lnTo>
                    <a:pt x="151"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2"/>
            <p:cNvSpPr/>
            <p:nvPr/>
          </p:nvSpPr>
          <p:spPr>
            <a:xfrm>
              <a:off x="868046" y="407321"/>
              <a:ext cx="14836" cy="14836"/>
            </a:xfrm>
            <a:custGeom>
              <a:avLst/>
              <a:gdLst/>
              <a:ahLst/>
              <a:cxnLst/>
              <a:rect l="l" t="t" r="r" b="b"/>
              <a:pathLst>
                <a:path w="226" h="226" extrusionOk="0">
                  <a:moveTo>
                    <a:pt x="75" y="1"/>
                  </a:moveTo>
                  <a:lnTo>
                    <a:pt x="1" y="152"/>
                  </a:lnTo>
                  <a:lnTo>
                    <a:pt x="152" y="226"/>
                  </a:lnTo>
                  <a:lnTo>
                    <a:pt x="226" y="74"/>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2"/>
            <p:cNvSpPr/>
            <p:nvPr/>
          </p:nvSpPr>
          <p:spPr>
            <a:xfrm>
              <a:off x="856623" y="431085"/>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2"/>
            <p:cNvSpPr/>
            <p:nvPr/>
          </p:nvSpPr>
          <p:spPr>
            <a:xfrm>
              <a:off x="862334" y="419203"/>
              <a:ext cx="14836" cy="14771"/>
            </a:xfrm>
            <a:custGeom>
              <a:avLst/>
              <a:gdLst/>
              <a:ahLst/>
              <a:cxnLst/>
              <a:rect l="l" t="t" r="r" b="b"/>
              <a:pathLst>
                <a:path w="226" h="225"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2"/>
            <p:cNvSpPr/>
            <p:nvPr/>
          </p:nvSpPr>
          <p:spPr>
            <a:xfrm>
              <a:off x="890366" y="300840"/>
              <a:ext cx="14836" cy="14836"/>
            </a:xfrm>
            <a:custGeom>
              <a:avLst/>
              <a:gdLst/>
              <a:ahLst/>
              <a:cxnLst/>
              <a:rect l="l" t="t" r="r" b="b"/>
              <a:pathLst>
                <a:path w="226" h="226" extrusionOk="0">
                  <a:moveTo>
                    <a:pt x="75" y="0"/>
                  </a:moveTo>
                  <a:lnTo>
                    <a:pt x="1" y="152"/>
                  </a:lnTo>
                  <a:lnTo>
                    <a:pt x="152"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2"/>
            <p:cNvSpPr/>
            <p:nvPr/>
          </p:nvSpPr>
          <p:spPr>
            <a:xfrm>
              <a:off x="902183" y="306617"/>
              <a:ext cx="14836" cy="14836"/>
            </a:xfrm>
            <a:custGeom>
              <a:avLst/>
              <a:gdLst/>
              <a:ahLst/>
              <a:cxnLst/>
              <a:rect l="l" t="t" r="r" b="b"/>
              <a:pathLst>
                <a:path w="226" h="226" extrusionOk="0">
                  <a:moveTo>
                    <a:pt x="74" y="1"/>
                  </a:moveTo>
                  <a:lnTo>
                    <a:pt x="0" y="152"/>
                  </a:lnTo>
                  <a:lnTo>
                    <a:pt x="153"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2"/>
            <p:cNvSpPr/>
            <p:nvPr/>
          </p:nvSpPr>
          <p:spPr>
            <a:xfrm>
              <a:off x="891219" y="360054"/>
              <a:ext cx="14836" cy="14836"/>
            </a:xfrm>
            <a:custGeom>
              <a:avLst/>
              <a:gdLst/>
              <a:ahLst/>
              <a:cxnLst/>
              <a:rect l="l" t="t" r="r" b="b"/>
              <a:pathLst>
                <a:path w="226" h="226" extrusionOk="0">
                  <a:moveTo>
                    <a:pt x="74" y="0"/>
                  </a:moveTo>
                  <a:lnTo>
                    <a:pt x="0" y="153"/>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2"/>
            <p:cNvSpPr/>
            <p:nvPr/>
          </p:nvSpPr>
          <p:spPr>
            <a:xfrm>
              <a:off x="902576" y="336093"/>
              <a:ext cx="14902" cy="14836"/>
            </a:xfrm>
            <a:custGeom>
              <a:avLst/>
              <a:gdLst/>
              <a:ahLst/>
              <a:cxnLst/>
              <a:rect l="l" t="t" r="r" b="b"/>
              <a:pathLst>
                <a:path w="227"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2"/>
            <p:cNvSpPr/>
            <p:nvPr/>
          </p:nvSpPr>
          <p:spPr>
            <a:xfrm>
              <a:off x="879731" y="383884"/>
              <a:ext cx="14836" cy="14771"/>
            </a:xfrm>
            <a:custGeom>
              <a:avLst/>
              <a:gdLst/>
              <a:ahLst/>
              <a:cxnLst/>
              <a:rect l="l" t="t" r="r" b="b"/>
              <a:pathLst>
                <a:path w="226" h="225" extrusionOk="0">
                  <a:moveTo>
                    <a:pt x="73" y="0"/>
                  </a:moveTo>
                  <a:lnTo>
                    <a:pt x="0" y="151"/>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2"/>
            <p:cNvSpPr/>
            <p:nvPr/>
          </p:nvSpPr>
          <p:spPr>
            <a:xfrm>
              <a:off x="896865" y="347975"/>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2"/>
            <p:cNvSpPr/>
            <p:nvPr/>
          </p:nvSpPr>
          <p:spPr>
            <a:xfrm>
              <a:off x="885377" y="371740"/>
              <a:ext cx="14836" cy="14836"/>
            </a:xfrm>
            <a:custGeom>
              <a:avLst/>
              <a:gdLst/>
              <a:ahLst/>
              <a:cxnLst/>
              <a:rect l="l" t="t" r="r" b="b"/>
              <a:pathLst>
                <a:path w="226" h="226" extrusionOk="0">
                  <a:moveTo>
                    <a:pt x="74" y="1"/>
                  </a:moveTo>
                  <a:lnTo>
                    <a:pt x="0" y="152"/>
                  </a:lnTo>
                  <a:lnTo>
                    <a:pt x="152"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2"/>
            <p:cNvSpPr/>
            <p:nvPr/>
          </p:nvSpPr>
          <p:spPr>
            <a:xfrm>
              <a:off x="896602" y="318762"/>
              <a:ext cx="14836" cy="14771"/>
            </a:xfrm>
            <a:custGeom>
              <a:avLst/>
              <a:gdLst/>
              <a:ahLst/>
              <a:cxnLst/>
              <a:rect l="l" t="t" r="r" b="b"/>
              <a:pathLst>
                <a:path w="226" h="225" extrusionOk="0">
                  <a:moveTo>
                    <a:pt x="74" y="0"/>
                  </a:moveTo>
                  <a:lnTo>
                    <a:pt x="0" y="151"/>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2"/>
            <p:cNvSpPr/>
            <p:nvPr/>
          </p:nvSpPr>
          <p:spPr>
            <a:xfrm>
              <a:off x="861941" y="389727"/>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2"/>
            <p:cNvSpPr/>
            <p:nvPr/>
          </p:nvSpPr>
          <p:spPr>
            <a:xfrm>
              <a:off x="826031" y="342986"/>
              <a:ext cx="14836" cy="14902"/>
            </a:xfrm>
            <a:custGeom>
              <a:avLst/>
              <a:gdLst/>
              <a:ahLst/>
              <a:cxnLst/>
              <a:rect l="l" t="t" r="r" b="b"/>
              <a:pathLst>
                <a:path w="226" h="227" extrusionOk="0">
                  <a:moveTo>
                    <a:pt x="74" y="0"/>
                  </a:moveTo>
                  <a:lnTo>
                    <a:pt x="0" y="152"/>
                  </a:lnTo>
                  <a:lnTo>
                    <a:pt x="152"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2"/>
            <p:cNvSpPr/>
            <p:nvPr/>
          </p:nvSpPr>
          <p:spPr>
            <a:xfrm>
              <a:off x="856361" y="401806"/>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2"/>
            <p:cNvSpPr/>
            <p:nvPr/>
          </p:nvSpPr>
          <p:spPr>
            <a:xfrm>
              <a:off x="844741" y="425308"/>
              <a:ext cx="14836" cy="14836"/>
            </a:xfrm>
            <a:custGeom>
              <a:avLst/>
              <a:gdLst/>
              <a:ahLst/>
              <a:cxnLst/>
              <a:rect l="l" t="t" r="r" b="b"/>
              <a:pathLst>
                <a:path w="226" h="226"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2"/>
            <p:cNvSpPr/>
            <p:nvPr/>
          </p:nvSpPr>
          <p:spPr>
            <a:xfrm>
              <a:off x="890694" y="330382"/>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2"/>
            <p:cNvSpPr/>
            <p:nvPr/>
          </p:nvSpPr>
          <p:spPr>
            <a:xfrm>
              <a:off x="896143" y="289024"/>
              <a:ext cx="14771" cy="14771"/>
            </a:xfrm>
            <a:custGeom>
              <a:avLst/>
              <a:gdLst/>
              <a:ahLst/>
              <a:cxnLst/>
              <a:rect l="l" t="t" r="r" b="b"/>
              <a:pathLst>
                <a:path w="225" h="225" extrusionOk="0">
                  <a:moveTo>
                    <a:pt x="73" y="0"/>
                  </a:moveTo>
                  <a:lnTo>
                    <a:pt x="0" y="151"/>
                  </a:lnTo>
                  <a:lnTo>
                    <a:pt x="151"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2"/>
            <p:cNvSpPr/>
            <p:nvPr/>
          </p:nvSpPr>
          <p:spPr>
            <a:xfrm>
              <a:off x="839161" y="437453"/>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2"/>
            <p:cNvSpPr/>
            <p:nvPr/>
          </p:nvSpPr>
          <p:spPr>
            <a:xfrm>
              <a:off x="885049" y="342198"/>
              <a:ext cx="14771" cy="14836"/>
            </a:xfrm>
            <a:custGeom>
              <a:avLst/>
              <a:gdLst/>
              <a:ahLst/>
              <a:cxnLst/>
              <a:rect l="l" t="t" r="r" b="b"/>
              <a:pathLst>
                <a:path w="225" h="226" extrusionOk="0">
                  <a:moveTo>
                    <a:pt x="73" y="1"/>
                  </a:moveTo>
                  <a:lnTo>
                    <a:pt x="0" y="152"/>
                  </a:lnTo>
                  <a:lnTo>
                    <a:pt x="151" y="226"/>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2"/>
            <p:cNvSpPr/>
            <p:nvPr/>
          </p:nvSpPr>
          <p:spPr>
            <a:xfrm>
              <a:off x="879206" y="354146"/>
              <a:ext cx="14836" cy="14771"/>
            </a:xfrm>
            <a:custGeom>
              <a:avLst/>
              <a:gdLst/>
              <a:ahLst/>
              <a:cxnLst/>
              <a:rect l="l" t="t" r="r" b="b"/>
              <a:pathLst>
                <a:path w="226" h="225" extrusionOk="0">
                  <a:moveTo>
                    <a:pt x="75" y="0"/>
                  </a:moveTo>
                  <a:lnTo>
                    <a:pt x="1" y="151"/>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2"/>
            <p:cNvSpPr/>
            <p:nvPr/>
          </p:nvSpPr>
          <p:spPr>
            <a:xfrm>
              <a:off x="867718" y="377845"/>
              <a:ext cx="14836" cy="14836"/>
            </a:xfrm>
            <a:custGeom>
              <a:avLst/>
              <a:gdLst/>
              <a:ahLst/>
              <a:cxnLst/>
              <a:rect l="l" t="t" r="r" b="b"/>
              <a:pathLst>
                <a:path w="226" h="226" extrusionOk="0">
                  <a:moveTo>
                    <a:pt x="74" y="1"/>
                  </a:moveTo>
                  <a:lnTo>
                    <a:pt x="1" y="152"/>
                  </a:lnTo>
                  <a:lnTo>
                    <a:pt x="153"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2"/>
            <p:cNvSpPr/>
            <p:nvPr/>
          </p:nvSpPr>
          <p:spPr>
            <a:xfrm>
              <a:off x="908353" y="324211"/>
              <a:ext cx="14836" cy="14836"/>
            </a:xfrm>
            <a:custGeom>
              <a:avLst/>
              <a:gdLst/>
              <a:ahLst/>
              <a:cxnLst/>
              <a:rect l="l" t="t" r="r" b="b"/>
              <a:pathLst>
                <a:path w="226" h="226" extrusionOk="0">
                  <a:moveTo>
                    <a:pt x="74" y="1"/>
                  </a:moveTo>
                  <a:lnTo>
                    <a:pt x="1" y="153"/>
                  </a:lnTo>
                  <a:lnTo>
                    <a:pt x="153"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2"/>
            <p:cNvSpPr/>
            <p:nvPr/>
          </p:nvSpPr>
          <p:spPr>
            <a:xfrm>
              <a:off x="873495" y="365897"/>
              <a:ext cx="14836" cy="14836"/>
            </a:xfrm>
            <a:custGeom>
              <a:avLst/>
              <a:gdLst/>
              <a:ahLst/>
              <a:cxnLst/>
              <a:rect l="l" t="t" r="r" b="b"/>
              <a:pathLst>
                <a:path w="226" h="226" extrusionOk="0">
                  <a:moveTo>
                    <a:pt x="73" y="0"/>
                  </a:moveTo>
                  <a:lnTo>
                    <a:pt x="1" y="153"/>
                  </a:lnTo>
                  <a:lnTo>
                    <a:pt x="152" y="225"/>
                  </a:lnTo>
                  <a:lnTo>
                    <a:pt x="226"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2"/>
            <p:cNvSpPr/>
            <p:nvPr/>
          </p:nvSpPr>
          <p:spPr>
            <a:xfrm>
              <a:off x="908025" y="294735"/>
              <a:ext cx="14836" cy="14902"/>
            </a:xfrm>
            <a:custGeom>
              <a:avLst/>
              <a:gdLst/>
              <a:ahLst/>
              <a:cxnLst/>
              <a:rect l="l" t="t" r="r" b="b"/>
              <a:pathLst>
                <a:path w="226" h="227" extrusionOk="0">
                  <a:moveTo>
                    <a:pt x="74" y="0"/>
                  </a:moveTo>
                  <a:lnTo>
                    <a:pt x="0" y="152"/>
                  </a:lnTo>
                  <a:lnTo>
                    <a:pt x="152"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2"/>
            <p:cNvSpPr/>
            <p:nvPr/>
          </p:nvSpPr>
          <p:spPr>
            <a:xfrm>
              <a:off x="926406" y="347713"/>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2"/>
            <p:cNvSpPr/>
            <p:nvPr/>
          </p:nvSpPr>
          <p:spPr>
            <a:xfrm>
              <a:off x="891876" y="418940"/>
              <a:ext cx="14836" cy="14836"/>
            </a:xfrm>
            <a:custGeom>
              <a:avLst/>
              <a:gdLst/>
              <a:ahLst/>
              <a:cxnLst/>
              <a:rect l="l" t="t" r="r" b="b"/>
              <a:pathLst>
                <a:path w="226" h="226" extrusionOk="0">
                  <a:moveTo>
                    <a:pt x="74" y="1"/>
                  </a:moveTo>
                  <a:lnTo>
                    <a:pt x="1" y="152"/>
                  </a:lnTo>
                  <a:lnTo>
                    <a:pt x="153"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2"/>
            <p:cNvSpPr/>
            <p:nvPr/>
          </p:nvSpPr>
          <p:spPr>
            <a:xfrm>
              <a:off x="920695" y="359660"/>
              <a:ext cx="14836" cy="14771"/>
            </a:xfrm>
            <a:custGeom>
              <a:avLst/>
              <a:gdLst/>
              <a:ahLst/>
              <a:cxnLst/>
              <a:rect l="l" t="t" r="r" b="b"/>
              <a:pathLst>
                <a:path w="226" h="225" extrusionOk="0">
                  <a:moveTo>
                    <a:pt x="73" y="0"/>
                  </a:moveTo>
                  <a:lnTo>
                    <a:pt x="0" y="151"/>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2"/>
            <p:cNvSpPr/>
            <p:nvPr/>
          </p:nvSpPr>
          <p:spPr>
            <a:xfrm>
              <a:off x="909207" y="383294"/>
              <a:ext cx="14771" cy="14902"/>
            </a:xfrm>
            <a:custGeom>
              <a:avLst/>
              <a:gdLst/>
              <a:ahLst/>
              <a:cxnLst/>
              <a:rect l="l" t="t" r="r" b="b"/>
              <a:pathLst>
                <a:path w="225" h="227" extrusionOk="0">
                  <a:moveTo>
                    <a:pt x="73" y="1"/>
                  </a:moveTo>
                  <a:lnTo>
                    <a:pt x="0" y="153"/>
                  </a:lnTo>
                  <a:lnTo>
                    <a:pt x="151" y="227"/>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2"/>
            <p:cNvSpPr/>
            <p:nvPr/>
          </p:nvSpPr>
          <p:spPr>
            <a:xfrm>
              <a:off x="897522" y="406795"/>
              <a:ext cx="14836" cy="14836"/>
            </a:xfrm>
            <a:custGeom>
              <a:avLst/>
              <a:gdLst/>
              <a:ahLst/>
              <a:cxnLst/>
              <a:rect l="l" t="t" r="r" b="b"/>
              <a:pathLst>
                <a:path w="226" h="226" extrusionOk="0">
                  <a:moveTo>
                    <a:pt x="74" y="0"/>
                  </a:moveTo>
                  <a:lnTo>
                    <a:pt x="1" y="153"/>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2"/>
            <p:cNvSpPr/>
            <p:nvPr/>
          </p:nvSpPr>
          <p:spPr>
            <a:xfrm>
              <a:off x="903233" y="394848"/>
              <a:ext cx="14836" cy="14836"/>
            </a:xfrm>
            <a:custGeom>
              <a:avLst/>
              <a:gdLst/>
              <a:ahLst/>
              <a:cxnLst/>
              <a:rect l="l" t="t" r="r" b="b"/>
              <a:pathLst>
                <a:path w="226" h="226" extrusionOk="0">
                  <a:moveTo>
                    <a:pt x="74" y="1"/>
                  </a:moveTo>
                  <a:lnTo>
                    <a:pt x="1" y="152"/>
                  </a:lnTo>
                  <a:lnTo>
                    <a:pt x="152"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2"/>
            <p:cNvSpPr/>
            <p:nvPr/>
          </p:nvSpPr>
          <p:spPr>
            <a:xfrm>
              <a:off x="914787" y="371214"/>
              <a:ext cx="14771" cy="14836"/>
            </a:xfrm>
            <a:custGeom>
              <a:avLst/>
              <a:gdLst/>
              <a:ahLst/>
              <a:cxnLst/>
              <a:rect l="l" t="t" r="r" b="b"/>
              <a:pathLst>
                <a:path w="225" h="226" extrusionOk="0">
                  <a:moveTo>
                    <a:pt x="74" y="0"/>
                  </a:moveTo>
                  <a:lnTo>
                    <a:pt x="0" y="152"/>
                  </a:lnTo>
                  <a:lnTo>
                    <a:pt x="151"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2"/>
            <p:cNvSpPr/>
            <p:nvPr/>
          </p:nvSpPr>
          <p:spPr>
            <a:xfrm>
              <a:off x="932446" y="365241"/>
              <a:ext cx="14836" cy="14771"/>
            </a:xfrm>
            <a:custGeom>
              <a:avLst/>
              <a:gdLst/>
              <a:ahLst/>
              <a:cxnLst/>
              <a:rect l="l" t="t" r="r" b="b"/>
              <a:pathLst>
                <a:path w="226" h="225"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2"/>
            <p:cNvSpPr/>
            <p:nvPr/>
          </p:nvSpPr>
          <p:spPr>
            <a:xfrm>
              <a:off x="932183" y="335830"/>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2"/>
            <p:cNvSpPr/>
            <p:nvPr/>
          </p:nvSpPr>
          <p:spPr>
            <a:xfrm>
              <a:off x="678850" y="251999"/>
              <a:ext cx="295808" cy="222414"/>
            </a:xfrm>
            <a:custGeom>
              <a:avLst/>
              <a:gdLst/>
              <a:ahLst/>
              <a:cxnLst/>
              <a:rect l="l" t="t" r="r" b="b"/>
              <a:pathLst>
                <a:path w="4506" h="3388" extrusionOk="0">
                  <a:moveTo>
                    <a:pt x="2518" y="151"/>
                  </a:moveTo>
                  <a:cubicBezTo>
                    <a:pt x="2545" y="151"/>
                    <a:pt x="2572" y="153"/>
                    <a:pt x="2599" y="154"/>
                  </a:cubicBezTo>
                  <a:lnTo>
                    <a:pt x="2633" y="170"/>
                  </a:lnTo>
                  <a:lnTo>
                    <a:pt x="2639" y="157"/>
                  </a:lnTo>
                  <a:lnTo>
                    <a:pt x="2675" y="160"/>
                  </a:lnTo>
                  <a:lnTo>
                    <a:pt x="2663" y="185"/>
                  </a:lnTo>
                  <a:lnTo>
                    <a:pt x="2815" y="257"/>
                  </a:lnTo>
                  <a:lnTo>
                    <a:pt x="2851" y="183"/>
                  </a:lnTo>
                  <a:cubicBezTo>
                    <a:pt x="2862" y="185"/>
                    <a:pt x="2873" y="186"/>
                    <a:pt x="2884" y="189"/>
                  </a:cubicBezTo>
                  <a:lnTo>
                    <a:pt x="2845" y="272"/>
                  </a:lnTo>
                  <a:lnTo>
                    <a:pt x="2996" y="344"/>
                  </a:lnTo>
                  <a:lnTo>
                    <a:pt x="3052" y="227"/>
                  </a:lnTo>
                  <a:cubicBezTo>
                    <a:pt x="3062" y="230"/>
                    <a:pt x="3073" y="234"/>
                    <a:pt x="3084" y="238"/>
                  </a:cubicBezTo>
                  <a:lnTo>
                    <a:pt x="3026" y="359"/>
                  </a:lnTo>
                  <a:lnTo>
                    <a:pt x="3177" y="431"/>
                  </a:lnTo>
                  <a:lnTo>
                    <a:pt x="3244" y="293"/>
                  </a:lnTo>
                  <a:cubicBezTo>
                    <a:pt x="3254" y="298"/>
                    <a:pt x="3264" y="303"/>
                    <a:pt x="3273" y="307"/>
                  </a:cubicBezTo>
                  <a:lnTo>
                    <a:pt x="3205" y="445"/>
                  </a:lnTo>
                  <a:lnTo>
                    <a:pt x="3358" y="517"/>
                  </a:lnTo>
                  <a:lnTo>
                    <a:pt x="3423" y="381"/>
                  </a:lnTo>
                  <a:cubicBezTo>
                    <a:pt x="3432" y="386"/>
                    <a:pt x="3443" y="391"/>
                    <a:pt x="3452" y="397"/>
                  </a:cubicBezTo>
                  <a:lnTo>
                    <a:pt x="3387" y="532"/>
                  </a:lnTo>
                  <a:lnTo>
                    <a:pt x="3539" y="604"/>
                  </a:lnTo>
                  <a:lnTo>
                    <a:pt x="3593" y="490"/>
                  </a:lnTo>
                  <a:cubicBezTo>
                    <a:pt x="3602" y="497"/>
                    <a:pt x="3612" y="504"/>
                    <a:pt x="3620" y="511"/>
                  </a:cubicBezTo>
                  <a:lnTo>
                    <a:pt x="3568" y="619"/>
                  </a:lnTo>
                  <a:lnTo>
                    <a:pt x="3721" y="692"/>
                  </a:lnTo>
                  <a:lnTo>
                    <a:pt x="3752" y="626"/>
                  </a:lnTo>
                  <a:cubicBezTo>
                    <a:pt x="3759" y="635"/>
                    <a:pt x="3767" y="644"/>
                    <a:pt x="3775" y="652"/>
                  </a:cubicBezTo>
                  <a:lnTo>
                    <a:pt x="3750" y="706"/>
                  </a:lnTo>
                  <a:lnTo>
                    <a:pt x="3869" y="764"/>
                  </a:lnTo>
                  <a:cubicBezTo>
                    <a:pt x="3884" y="785"/>
                    <a:pt x="3900" y="807"/>
                    <a:pt x="3914" y="828"/>
                  </a:cubicBezTo>
                  <a:lnTo>
                    <a:pt x="3843" y="976"/>
                  </a:lnTo>
                  <a:lnTo>
                    <a:pt x="3995" y="1048"/>
                  </a:lnTo>
                  <a:lnTo>
                    <a:pt x="4013" y="1010"/>
                  </a:lnTo>
                  <a:cubicBezTo>
                    <a:pt x="4019" y="1023"/>
                    <a:pt x="4024" y="1038"/>
                    <a:pt x="4029" y="1051"/>
                  </a:cubicBezTo>
                  <a:lnTo>
                    <a:pt x="4024" y="1064"/>
                  </a:lnTo>
                  <a:lnTo>
                    <a:pt x="4038" y="1070"/>
                  </a:lnTo>
                  <a:cubicBezTo>
                    <a:pt x="4043" y="1084"/>
                    <a:pt x="4048" y="1100"/>
                    <a:pt x="4053" y="1113"/>
                  </a:cubicBezTo>
                  <a:lnTo>
                    <a:pt x="4012" y="1093"/>
                  </a:lnTo>
                  <a:lnTo>
                    <a:pt x="3939" y="1245"/>
                  </a:lnTo>
                  <a:lnTo>
                    <a:pt x="4091" y="1318"/>
                  </a:lnTo>
                  <a:lnTo>
                    <a:pt x="4101" y="1297"/>
                  </a:lnTo>
                  <a:cubicBezTo>
                    <a:pt x="4105" y="1319"/>
                    <a:pt x="4107" y="1340"/>
                    <a:pt x="4110" y="1364"/>
                  </a:cubicBezTo>
                  <a:lnTo>
                    <a:pt x="4106" y="1362"/>
                  </a:lnTo>
                  <a:lnTo>
                    <a:pt x="4034" y="1515"/>
                  </a:lnTo>
                  <a:lnTo>
                    <a:pt x="4116" y="1554"/>
                  </a:lnTo>
                  <a:cubicBezTo>
                    <a:pt x="4116" y="1566"/>
                    <a:pt x="4115" y="1578"/>
                    <a:pt x="4115" y="1590"/>
                  </a:cubicBezTo>
                  <a:lnTo>
                    <a:pt x="4019" y="1544"/>
                  </a:lnTo>
                  <a:lnTo>
                    <a:pt x="3946" y="1696"/>
                  </a:lnTo>
                  <a:lnTo>
                    <a:pt x="4092" y="1765"/>
                  </a:lnTo>
                  <a:cubicBezTo>
                    <a:pt x="4075" y="1849"/>
                    <a:pt x="4049" y="1931"/>
                    <a:pt x="4017" y="2013"/>
                  </a:cubicBezTo>
                  <a:lnTo>
                    <a:pt x="3954" y="2145"/>
                  </a:lnTo>
                  <a:lnTo>
                    <a:pt x="3956" y="2147"/>
                  </a:lnTo>
                  <a:cubicBezTo>
                    <a:pt x="3951" y="2157"/>
                    <a:pt x="3945" y="2166"/>
                    <a:pt x="3940" y="2176"/>
                  </a:cubicBezTo>
                  <a:lnTo>
                    <a:pt x="3940" y="2172"/>
                  </a:lnTo>
                  <a:lnTo>
                    <a:pt x="3927" y="2203"/>
                  </a:lnTo>
                  <a:cubicBezTo>
                    <a:pt x="3887" y="2271"/>
                    <a:pt x="3842" y="2339"/>
                    <a:pt x="3792" y="2403"/>
                  </a:cubicBezTo>
                  <a:lnTo>
                    <a:pt x="3823" y="2339"/>
                  </a:lnTo>
                  <a:lnTo>
                    <a:pt x="3671" y="2266"/>
                  </a:lnTo>
                  <a:lnTo>
                    <a:pt x="3598" y="2417"/>
                  </a:lnTo>
                  <a:lnTo>
                    <a:pt x="3729" y="2481"/>
                  </a:lnTo>
                  <a:cubicBezTo>
                    <a:pt x="3722" y="2490"/>
                    <a:pt x="3713" y="2497"/>
                    <a:pt x="3707" y="2507"/>
                  </a:cubicBezTo>
                  <a:lnTo>
                    <a:pt x="3584" y="2448"/>
                  </a:lnTo>
                  <a:lnTo>
                    <a:pt x="3511" y="2599"/>
                  </a:lnTo>
                  <a:lnTo>
                    <a:pt x="3584" y="2634"/>
                  </a:lnTo>
                  <a:cubicBezTo>
                    <a:pt x="3575" y="2641"/>
                    <a:pt x="3567" y="2650"/>
                    <a:pt x="3558" y="2658"/>
                  </a:cubicBezTo>
                  <a:lnTo>
                    <a:pt x="3498" y="2629"/>
                  </a:lnTo>
                  <a:lnTo>
                    <a:pt x="3431" y="2765"/>
                  </a:lnTo>
                  <a:cubicBezTo>
                    <a:pt x="3413" y="2779"/>
                    <a:pt x="3394" y="2793"/>
                    <a:pt x="3374" y="2807"/>
                  </a:cubicBezTo>
                  <a:lnTo>
                    <a:pt x="3379" y="2796"/>
                  </a:lnTo>
                  <a:lnTo>
                    <a:pt x="3228" y="2723"/>
                  </a:lnTo>
                  <a:lnTo>
                    <a:pt x="3156" y="2875"/>
                  </a:lnTo>
                  <a:lnTo>
                    <a:pt x="3224" y="2909"/>
                  </a:lnTo>
                  <a:cubicBezTo>
                    <a:pt x="3213" y="2915"/>
                    <a:pt x="3200" y="2921"/>
                    <a:pt x="3190" y="2930"/>
                  </a:cubicBezTo>
                  <a:lnTo>
                    <a:pt x="3141" y="2906"/>
                  </a:lnTo>
                  <a:lnTo>
                    <a:pt x="3107" y="2974"/>
                  </a:lnTo>
                  <a:cubicBezTo>
                    <a:pt x="3091" y="2983"/>
                    <a:pt x="3075" y="2992"/>
                    <a:pt x="3058" y="2999"/>
                  </a:cubicBezTo>
                  <a:lnTo>
                    <a:pt x="3111" y="2890"/>
                  </a:lnTo>
                  <a:lnTo>
                    <a:pt x="2960" y="2818"/>
                  </a:lnTo>
                  <a:lnTo>
                    <a:pt x="2887" y="2969"/>
                  </a:lnTo>
                  <a:lnTo>
                    <a:pt x="3003" y="3026"/>
                  </a:lnTo>
                  <a:cubicBezTo>
                    <a:pt x="2991" y="3033"/>
                    <a:pt x="2977" y="3038"/>
                    <a:pt x="2965" y="3045"/>
                  </a:cubicBezTo>
                  <a:lnTo>
                    <a:pt x="2873" y="2999"/>
                  </a:lnTo>
                  <a:lnTo>
                    <a:pt x="2824" y="3102"/>
                  </a:lnTo>
                  <a:cubicBezTo>
                    <a:pt x="2809" y="3107"/>
                    <a:pt x="2794" y="3113"/>
                    <a:pt x="2779" y="3118"/>
                  </a:cubicBezTo>
                  <a:lnTo>
                    <a:pt x="2843" y="2987"/>
                  </a:lnTo>
                  <a:lnTo>
                    <a:pt x="2691" y="2914"/>
                  </a:lnTo>
                  <a:lnTo>
                    <a:pt x="2619" y="3065"/>
                  </a:lnTo>
                  <a:lnTo>
                    <a:pt x="2751" y="3129"/>
                  </a:lnTo>
                  <a:cubicBezTo>
                    <a:pt x="2736" y="3134"/>
                    <a:pt x="2721" y="3139"/>
                    <a:pt x="2706" y="3143"/>
                  </a:cubicBezTo>
                  <a:lnTo>
                    <a:pt x="2604" y="3093"/>
                  </a:lnTo>
                  <a:lnTo>
                    <a:pt x="2562" y="3181"/>
                  </a:lnTo>
                  <a:cubicBezTo>
                    <a:pt x="2547" y="3186"/>
                    <a:pt x="2535" y="3189"/>
                    <a:pt x="2520" y="3192"/>
                  </a:cubicBezTo>
                  <a:lnTo>
                    <a:pt x="2575" y="3080"/>
                  </a:lnTo>
                  <a:lnTo>
                    <a:pt x="2423" y="3007"/>
                  </a:lnTo>
                  <a:lnTo>
                    <a:pt x="2350" y="3159"/>
                  </a:lnTo>
                  <a:lnTo>
                    <a:pt x="2452" y="3207"/>
                  </a:lnTo>
                  <a:cubicBezTo>
                    <a:pt x="2433" y="3211"/>
                    <a:pt x="2415" y="3215"/>
                    <a:pt x="2397" y="3218"/>
                  </a:cubicBezTo>
                  <a:lnTo>
                    <a:pt x="2338" y="3189"/>
                  </a:lnTo>
                  <a:lnTo>
                    <a:pt x="2317" y="3230"/>
                  </a:lnTo>
                  <a:lnTo>
                    <a:pt x="2278" y="3233"/>
                  </a:lnTo>
                  <a:lnTo>
                    <a:pt x="2308" y="3173"/>
                  </a:lnTo>
                  <a:lnTo>
                    <a:pt x="2156" y="3101"/>
                  </a:lnTo>
                  <a:lnTo>
                    <a:pt x="2085" y="3248"/>
                  </a:lnTo>
                  <a:cubicBezTo>
                    <a:pt x="2058" y="3249"/>
                    <a:pt x="2029" y="3249"/>
                    <a:pt x="2002" y="3249"/>
                  </a:cubicBezTo>
                  <a:lnTo>
                    <a:pt x="1888" y="3194"/>
                  </a:lnTo>
                  <a:lnTo>
                    <a:pt x="1863" y="3244"/>
                  </a:lnTo>
                  <a:cubicBezTo>
                    <a:pt x="1852" y="3243"/>
                    <a:pt x="1840" y="3242"/>
                    <a:pt x="1829" y="3242"/>
                  </a:cubicBezTo>
                  <a:lnTo>
                    <a:pt x="1858" y="3180"/>
                  </a:lnTo>
                  <a:lnTo>
                    <a:pt x="1706" y="3108"/>
                  </a:lnTo>
                  <a:lnTo>
                    <a:pt x="1653" y="3220"/>
                  </a:lnTo>
                  <a:cubicBezTo>
                    <a:pt x="1640" y="3217"/>
                    <a:pt x="1630" y="3216"/>
                    <a:pt x="1618" y="3213"/>
                  </a:cubicBezTo>
                  <a:lnTo>
                    <a:pt x="1676" y="3092"/>
                  </a:lnTo>
                  <a:lnTo>
                    <a:pt x="1525" y="3020"/>
                  </a:lnTo>
                  <a:lnTo>
                    <a:pt x="1452" y="3171"/>
                  </a:lnTo>
                  <a:lnTo>
                    <a:pt x="1464" y="3176"/>
                  </a:lnTo>
                  <a:cubicBezTo>
                    <a:pt x="1245" y="3116"/>
                    <a:pt x="1047" y="3019"/>
                    <a:pt x="882" y="2889"/>
                  </a:cubicBezTo>
                  <a:lnTo>
                    <a:pt x="954" y="2743"/>
                  </a:lnTo>
                  <a:lnTo>
                    <a:pt x="803" y="2670"/>
                  </a:lnTo>
                  <a:lnTo>
                    <a:pt x="752" y="2775"/>
                  </a:lnTo>
                  <a:cubicBezTo>
                    <a:pt x="743" y="2767"/>
                    <a:pt x="736" y="2758"/>
                    <a:pt x="727" y="2749"/>
                  </a:cubicBezTo>
                  <a:lnTo>
                    <a:pt x="772" y="2656"/>
                  </a:lnTo>
                  <a:lnTo>
                    <a:pt x="621" y="2583"/>
                  </a:lnTo>
                  <a:lnTo>
                    <a:pt x="609" y="2606"/>
                  </a:lnTo>
                  <a:cubicBezTo>
                    <a:pt x="601" y="2596"/>
                    <a:pt x="595" y="2585"/>
                    <a:pt x="588" y="2575"/>
                  </a:cubicBezTo>
                  <a:lnTo>
                    <a:pt x="591" y="2569"/>
                  </a:lnTo>
                  <a:lnTo>
                    <a:pt x="581" y="2564"/>
                  </a:lnTo>
                  <a:cubicBezTo>
                    <a:pt x="569" y="2547"/>
                    <a:pt x="559" y="2528"/>
                    <a:pt x="549" y="2512"/>
                  </a:cubicBezTo>
                  <a:lnTo>
                    <a:pt x="549" y="2512"/>
                  </a:lnTo>
                  <a:lnTo>
                    <a:pt x="606" y="2539"/>
                  </a:lnTo>
                  <a:lnTo>
                    <a:pt x="678" y="2387"/>
                  </a:lnTo>
                  <a:lnTo>
                    <a:pt x="526" y="2315"/>
                  </a:lnTo>
                  <a:lnTo>
                    <a:pt x="487" y="2396"/>
                  </a:lnTo>
                  <a:cubicBezTo>
                    <a:pt x="481" y="2382"/>
                    <a:pt x="476" y="2368"/>
                    <a:pt x="471" y="2354"/>
                  </a:cubicBezTo>
                  <a:lnTo>
                    <a:pt x="497" y="2300"/>
                  </a:lnTo>
                  <a:lnTo>
                    <a:pt x="442" y="2274"/>
                  </a:lnTo>
                  <a:cubicBezTo>
                    <a:pt x="440" y="2268"/>
                    <a:pt x="438" y="2262"/>
                    <a:pt x="436" y="2256"/>
                  </a:cubicBezTo>
                  <a:cubicBezTo>
                    <a:pt x="432" y="2247"/>
                    <a:pt x="431" y="2240"/>
                    <a:pt x="429" y="2232"/>
                  </a:cubicBezTo>
                  <a:lnTo>
                    <a:pt x="429" y="2232"/>
                  </a:lnTo>
                  <a:lnTo>
                    <a:pt x="510" y="2272"/>
                  </a:lnTo>
                  <a:lnTo>
                    <a:pt x="583" y="2121"/>
                  </a:lnTo>
                  <a:lnTo>
                    <a:pt x="431" y="2048"/>
                  </a:lnTo>
                  <a:lnTo>
                    <a:pt x="400" y="2113"/>
                  </a:lnTo>
                  <a:cubicBezTo>
                    <a:pt x="396" y="2093"/>
                    <a:pt x="394" y="2074"/>
                    <a:pt x="391" y="2055"/>
                  </a:cubicBezTo>
                  <a:lnTo>
                    <a:pt x="401" y="2034"/>
                  </a:lnTo>
                  <a:lnTo>
                    <a:pt x="388" y="2028"/>
                  </a:lnTo>
                  <a:cubicBezTo>
                    <a:pt x="386" y="2014"/>
                    <a:pt x="386" y="2002"/>
                    <a:pt x="385" y="1989"/>
                  </a:cubicBezTo>
                  <a:lnTo>
                    <a:pt x="385" y="1989"/>
                  </a:lnTo>
                  <a:lnTo>
                    <a:pt x="416" y="2005"/>
                  </a:lnTo>
                  <a:lnTo>
                    <a:pt x="488" y="1854"/>
                  </a:lnTo>
                  <a:lnTo>
                    <a:pt x="385" y="1803"/>
                  </a:lnTo>
                  <a:lnTo>
                    <a:pt x="389" y="1769"/>
                  </a:lnTo>
                  <a:lnTo>
                    <a:pt x="503" y="1823"/>
                  </a:lnTo>
                  <a:lnTo>
                    <a:pt x="576" y="1672"/>
                  </a:lnTo>
                  <a:lnTo>
                    <a:pt x="424" y="1600"/>
                  </a:lnTo>
                  <a:lnTo>
                    <a:pt x="409" y="1631"/>
                  </a:lnTo>
                  <a:cubicBezTo>
                    <a:pt x="421" y="1568"/>
                    <a:pt x="440" y="1507"/>
                    <a:pt x="462" y="1447"/>
                  </a:cubicBezTo>
                  <a:lnTo>
                    <a:pt x="482" y="1406"/>
                  </a:lnTo>
                  <a:lnTo>
                    <a:pt x="478" y="1404"/>
                  </a:lnTo>
                  <a:cubicBezTo>
                    <a:pt x="482" y="1393"/>
                    <a:pt x="486" y="1383"/>
                    <a:pt x="492" y="1373"/>
                  </a:cubicBezTo>
                  <a:lnTo>
                    <a:pt x="497" y="1376"/>
                  </a:lnTo>
                  <a:lnTo>
                    <a:pt x="569" y="1224"/>
                  </a:lnTo>
                  <a:lnTo>
                    <a:pt x="562" y="1221"/>
                  </a:lnTo>
                  <a:cubicBezTo>
                    <a:pt x="567" y="1212"/>
                    <a:pt x="572" y="1202"/>
                    <a:pt x="580" y="1193"/>
                  </a:cubicBezTo>
                  <a:lnTo>
                    <a:pt x="583" y="1194"/>
                  </a:lnTo>
                  <a:lnTo>
                    <a:pt x="606" y="1148"/>
                  </a:lnTo>
                  <a:cubicBezTo>
                    <a:pt x="640" y="1091"/>
                    <a:pt x="680" y="1035"/>
                    <a:pt x="723" y="981"/>
                  </a:cubicBezTo>
                  <a:lnTo>
                    <a:pt x="723" y="981"/>
                  </a:lnTo>
                  <a:lnTo>
                    <a:pt x="700" y="1027"/>
                  </a:lnTo>
                  <a:lnTo>
                    <a:pt x="851" y="1100"/>
                  </a:lnTo>
                  <a:lnTo>
                    <a:pt x="924" y="948"/>
                  </a:lnTo>
                  <a:lnTo>
                    <a:pt x="799" y="887"/>
                  </a:lnTo>
                  <a:cubicBezTo>
                    <a:pt x="808" y="878"/>
                    <a:pt x="815" y="870"/>
                    <a:pt x="823" y="862"/>
                  </a:cubicBezTo>
                  <a:lnTo>
                    <a:pt x="938" y="916"/>
                  </a:lnTo>
                  <a:lnTo>
                    <a:pt x="1011" y="765"/>
                  </a:lnTo>
                  <a:lnTo>
                    <a:pt x="949" y="735"/>
                  </a:lnTo>
                  <a:lnTo>
                    <a:pt x="976" y="712"/>
                  </a:lnTo>
                  <a:lnTo>
                    <a:pt x="1025" y="735"/>
                  </a:lnTo>
                  <a:lnTo>
                    <a:pt x="1077" y="629"/>
                  </a:lnTo>
                  <a:cubicBezTo>
                    <a:pt x="1101" y="610"/>
                    <a:pt x="1127" y="592"/>
                    <a:pt x="1152" y="573"/>
                  </a:cubicBezTo>
                  <a:lnTo>
                    <a:pt x="1293" y="642"/>
                  </a:lnTo>
                  <a:lnTo>
                    <a:pt x="1365" y="490"/>
                  </a:lnTo>
                  <a:lnTo>
                    <a:pt x="1318" y="468"/>
                  </a:lnTo>
                  <a:lnTo>
                    <a:pt x="1353" y="448"/>
                  </a:lnTo>
                  <a:lnTo>
                    <a:pt x="1380" y="460"/>
                  </a:lnTo>
                  <a:lnTo>
                    <a:pt x="1399" y="424"/>
                  </a:lnTo>
                  <a:cubicBezTo>
                    <a:pt x="1415" y="416"/>
                    <a:pt x="1431" y="408"/>
                    <a:pt x="1447" y="400"/>
                  </a:cubicBezTo>
                  <a:lnTo>
                    <a:pt x="1447" y="400"/>
                  </a:lnTo>
                  <a:lnTo>
                    <a:pt x="1410" y="476"/>
                  </a:lnTo>
                  <a:lnTo>
                    <a:pt x="1561" y="548"/>
                  </a:lnTo>
                  <a:lnTo>
                    <a:pt x="1634" y="397"/>
                  </a:lnTo>
                  <a:lnTo>
                    <a:pt x="1545" y="354"/>
                  </a:lnTo>
                  <a:cubicBezTo>
                    <a:pt x="1557" y="346"/>
                    <a:pt x="1572" y="341"/>
                    <a:pt x="1585" y="336"/>
                  </a:cubicBezTo>
                  <a:lnTo>
                    <a:pt x="1648" y="367"/>
                  </a:lnTo>
                  <a:lnTo>
                    <a:pt x="1682" y="299"/>
                  </a:lnTo>
                  <a:cubicBezTo>
                    <a:pt x="1696" y="293"/>
                    <a:pt x="1712" y="288"/>
                    <a:pt x="1726" y="283"/>
                  </a:cubicBezTo>
                  <a:lnTo>
                    <a:pt x="1726" y="283"/>
                  </a:lnTo>
                  <a:lnTo>
                    <a:pt x="1678" y="382"/>
                  </a:lnTo>
                  <a:lnTo>
                    <a:pt x="1830" y="454"/>
                  </a:lnTo>
                  <a:lnTo>
                    <a:pt x="1902" y="303"/>
                  </a:lnTo>
                  <a:lnTo>
                    <a:pt x="1805" y="256"/>
                  </a:lnTo>
                  <a:lnTo>
                    <a:pt x="1806" y="256"/>
                  </a:lnTo>
                  <a:cubicBezTo>
                    <a:pt x="1822" y="251"/>
                    <a:pt x="1837" y="247"/>
                    <a:pt x="1853" y="243"/>
                  </a:cubicBezTo>
                  <a:lnTo>
                    <a:pt x="1917" y="274"/>
                  </a:lnTo>
                  <a:lnTo>
                    <a:pt x="1943" y="220"/>
                  </a:lnTo>
                  <a:cubicBezTo>
                    <a:pt x="1956" y="216"/>
                    <a:pt x="1970" y="214"/>
                    <a:pt x="1984" y="210"/>
                  </a:cubicBezTo>
                  <a:lnTo>
                    <a:pt x="1984" y="210"/>
                  </a:lnTo>
                  <a:lnTo>
                    <a:pt x="1946" y="287"/>
                  </a:lnTo>
                  <a:lnTo>
                    <a:pt x="2098" y="360"/>
                  </a:lnTo>
                  <a:lnTo>
                    <a:pt x="2171" y="208"/>
                  </a:lnTo>
                  <a:lnTo>
                    <a:pt x="2117" y="183"/>
                  </a:lnTo>
                  <a:cubicBezTo>
                    <a:pt x="2137" y="179"/>
                    <a:pt x="2156" y="175"/>
                    <a:pt x="2174" y="173"/>
                  </a:cubicBezTo>
                  <a:lnTo>
                    <a:pt x="2183" y="178"/>
                  </a:lnTo>
                  <a:lnTo>
                    <a:pt x="2186" y="172"/>
                  </a:lnTo>
                  <a:lnTo>
                    <a:pt x="2225" y="168"/>
                  </a:lnTo>
                  <a:lnTo>
                    <a:pt x="2213" y="193"/>
                  </a:lnTo>
                  <a:lnTo>
                    <a:pt x="2365" y="266"/>
                  </a:lnTo>
                  <a:lnTo>
                    <a:pt x="2420" y="154"/>
                  </a:lnTo>
                  <a:cubicBezTo>
                    <a:pt x="2432" y="154"/>
                    <a:pt x="2443" y="153"/>
                    <a:pt x="2457" y="153"/>
                  </a:cubicBezTo>
                  <a:lnTo>
                    <a:pt x="2395" y="279"/>
                  </a:lnTo>
                  <a:lnTo>
                    <a:pt x="2546" y="352"/>
                  </a:lnTo>
                  <a:lnTo>
                    <a:pt x="2619" y="200"/>
                  </a:lnTo>
                  <a:lnTo>
                    <a:pt x="2518" y="151"/>
                  </a:lnTo>
                  <a:close/>
                  <a:moveTo>
                    <a:pt x="2511" y="1"/>
                  </a:moveTo>
                  <a:cubicBezTo>
                    <a:pt x="2271" y="1"/>
                    <a:pt x="2022" y="37"/>
                    <a:pt x="1773" y="112"/>
                  </a:cubicBezTo>
                  <a:cubicBezTo>
                    <a:pt x="675" y="445"/>
                    <a:pt x="0" y="1422"/>
                    <a:pt x="265" y="2297"/>
                  </a:cubicBezTo>
                  <a:cubicBezTo>
                    <a:pt x="469" y="2972"/>
                    <a:pt x="1176" y="3388"/>
                    <a:pt x="1994" y="3388"/>
                  </a:cubicBezTo>
                  <a:cubicBezTo>
                    <a:pt x="2233" y="3388"/>
                    <a:pt x="2483" y="3352"/>
                    <a:pt x="2732" y="3277"/>
                  </a:cubicBezTo>
                  <a:cubicBezTo>
                    <a:pt x="3829" y="2943"/>
                    <a:pt x="4505" y="1967"/>
                    <a:pt x="4240" y="1092"/>
                  </a:cubicBezTo>
                  <a:cubicBezTo>
                    <a:pt x="4035" y="417"/>
                    <a:pt x="3328" y="1"/>
                    <a:pt x="2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2"/>
            <p:cNvSpPr/>
            <p:nvPr/>
          </p:nvSpPr>
          <p:spPr>
            <a:xfrm>
              <a:off x="921023" y="388939"/>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2"/>
            <p:cNvSpPr/>
            <p:nvPr/>
          </p:nvSpPr>
          <p:spPr>
            <a:xfrm>
              <a:off x="926735" y="377123"/>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2"/>
            <p:cNvSpPr/>
            <p:nvPr/>
          </p:nvSpPr>
          <p:spPr>
            <a:xfrm>
              <a:off x="920170" y="329988"/>
              <a:ext cx="14836" cy="14771"/>
            </a:xfrm>
            <a:custGeom>
              <a:avLst/>
              <a:gdLst/>
              <a:ahLst/>
              <a:cxnLst/>
              <a:rect l="l" t="t" r="r" b="b"/>
              <a:pathLst>
                <a:path w="226" h="225" extrusionOk="0">
                  <a:moveTo>
                    <a:pt x="75" y="0"/>
                  </a:moveTo>
                  <a:lnTo>
                    <a:pt x="1" y="151"/>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2"/>
            <p:cNvSpPr/>
            <p:nvPr/>
          </p:nvSpPr>
          <p:spPr>
            <a:xfrm>
              <a:off x="879994" y="413032"/>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2"/>
            <p:cNvSpPr/>
            <p:nvPr/>
          </p:nvSpPr>
          <p:spPr>
            <a:xfrm>
              <a:off x="885771" y="401478"/>
              <a:ext cx="14836" cy="14836"/>
            </a:xfrm>
            <a:custGeom>
              <a:avLst/>
              <a:gdLst/>
              <a:ahLst/>
              <a:cxnLst/>
              <a:rect l="l" t="t" r="r" b="b"/>
              <a:pathLst>
                <a:path w="226" h="226" extrusionOk="0">
                  <a:moveTo>
                    <a:pt x="74" y="1"/>
                  </a:moveTo>
                  <a:lnTo>
                    <a:pt x="0" y="152"/>
                  </a:lnTo>
                  <a:lnTo>
                    <a:pt x="153"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2"/>
            <p:cNvSpPr/>
            <p:nvPr/>
          </p:nvSpPr>
          <p:spPr>
            <a:xfrm>
              <a:off x="891613" y="389596"/>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2"/>
            <p:cNvSpPr/>
            <p:nvPr/>
          </p:nvSpPr>
          <p:spPr>
            <a:xfrm>
              <a:off x="926078" y="318040"/>
              <a:ext cx="14836" cy="14902"/>
            </a:xfrm>
            <a:custGeom>
              <a:avLst/>
              <a:gdLst/>
              <a:ahLst/>
              <a:cxnLst/>
              <a:rect l="l" t="t" r="r" b="b"/>
              <a:pathLst>
                <a:path w="226" h="227" extrusionOk="0">
                  <a:moveTo>
                    <a:pt x="73" y="1"/>
                  </a:moveTo>
                  <a:lnTo>
                    <a:pt x="0" y="153"/>
                  </a:lnTo>
                  <a:lnTo>
                    <a:pt x="151" y="227"/>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2"/>
            <p:cNvSpPr/>
            <p:nvPr/>
          </p:nvSpPr>
          <p:spPr>
            <a:xfrm>
              <a:off x="919907" y="300709"/>
              <a:ext cx="14836" cy="14836"/>
            </a:xfrm>
            <a:custGeom>
              <a:avLst/>
              <a:gdLst/>
              <a:ahLst/>
              <a:cxnLst/>
              <a:rect l="l" t="t" r="r" b="b"/>
              <a:pathLst>
                <a:path w="226"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2"/>
            <p:cNvSpPr/>
            <p:nvPr/>
          </p:nvSpPr>
          <p:spPr>
            <a:xfrm>
              <a:off x="874282" y="424980"/>
              <a:ext cx="14836" cy="14836"/>
            </a:xfrm>
            <a:custGeom>
              <a:avLst/>
              <a:gdLst/>
              <a:ahLst/>
              <a:cxnLst/>
              <a:rect l="l" t="t" r="r" b="b"/>
              <a:pathLst>
                <a:path w="226" h="226" extrusionOk="0">
                  <a:moveTo>
                    <a:pt x="74" y="0"/>
                  </a:moveTo>
                  <a:lnTo>
                    <a:pt x="0" y="153"/>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2"/>
            <p:cNvSpPr/>
            <p:nvPr/>
          </p:nvSpPr>
          <p:spPr>
            <a:xfrm>
              <a:off x="914065" y="312329"/>
              <a:ext cx="14902" cy="14836"/>
            </a:xfrm>
            <a:custGeom>
              <a:avLst/>
              <a:gdLst/>
              <a:ahLst/>
              <a:cxnLst/>
              <a:rect l="l" t="t" r="r" b="b"/>
              <a:pathLst>
                <a:path w="227" h="226" extrusionOk="0">
                  <a:moveTo>
                    <a:pt x="74" y="1"/>
                  </a:moveTo>
                  <a:lnTo>
                    <a:pt x="1" y="153"/>
                  </a:lnTo>
                  <a:lnTo>
                    <a:pt x="153" y="226"/>
                  </a:lnTo>
                  <a:lnTo>
                    <a:pt x="227"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2"/>
            <p:cNvSpPr/>
            <p:nvPr/>
          </p:nvSpPr>
          <p:spPr>
            <a:xfrm>
              <a:off x="914459" y="341870"/>
              <a:ext cx="14836" cy="14836"/>
            </a:xfrm>
            <a:custGeom>
              <a:avLst/>
              <a:gdLst/>
              <a:ahLst/>
              <a:cxnLst/>
              <a:rect l="l" t="t" r="r" b="b"/>
              <a:pathLst>
                <a:path w="226" h="226" extrusionOk="0">
                  <a:moveTo>
                    <a:pt x="75" y="0"/>
                  </a:moveTo>
                  <a:lnTo>
                    <a:pt x="1" y="152"/>
                  </a:lnTo>
                  <a:lnTo>
                    <a:pt x="152"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2"/>
            <p:cNvSpPr/>
            <p:nvPr/>
          </p:nvSpPr>
          <p:spPr>
            <a:xfrm>
              <a:off x="908682" y="353687"/>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2"/>
            <p:cNvSpPr/>
            <p:nvPr/>
          </p:nvSpPr>
          <p:spPr>
            <a:xfrm>
              <a:off x="897193" y="377385"/>
              <a:ext cx="14836" cy="14836"/>
            </a:xfrm>
            <a:custGeom>
              <a:avLst/>
              <a:gdLst/>
              <a:ahLst/>
              <a:cxnLst/>
              <a:rect l="l" t="t" r="r" b="b"/>
              <a:pathLst>
                <a:path w="226" h="226" extrusionOk="0">
                  <a:moveTo>
                    <a:pt x="74" y="1"/>
                  </a:moveTo>
                  <a:lnTo>
                    <a:pt x="1" y="153"/>
                  </a:lnTo>
                  <a:lnTo>
                    <a:pt x="153" y="225"/>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2"/>
            <p:cNvSpPr/>
            <p:nvPr/>
          </p:nvSpPr>
          <p:spPr>
            <a:xfrm>
              <a:off x="903102" y="365897"/>
              <a:ext cx="14836" cy="14836"/>
            </a:xfrm>
            <a:custGeom>
              <a:avLst/>
              <a:gdLst/>
              <a:ahLst/>
              <a:cxnLst/>
              <a:rect l="l" t="t" r="r" b="b"/>
              <a:pathLst>
                <a:path w="226" h="226" extrusionOk="0">
                  <a:moveTo>
                    <a:pt x="74" y="0"/>
                  </a:moveTo>
                  <a:lnTo>
                    <a:pt x="1" y="152"/>
                  </a:lnTo>
                  <a:lnTo>
                    <a:pt x="152" y="225"/>
                  </a:lnTo>
                  <a:lnTo>
                    <a:pt x="226"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2"/>
            <p:cNvSpPr/>
            <p:nvPr/>
          </p:nvSpPr>
          <p:spPr>
            <a:xfrm>
              <a:off x="850584" y="413754"/>
              <a:ext cx="14836" cy="14836"/>
            </a:xfrm>
            <a:custGeom>
              <a:avLst/>
              <a:gdLst/>
              <a:ahLst/>
              <a:cxnLst/>
              <a:rect l="l" t="t" r="r" b="b"/>
              <a:pathLst>
                <a:path w="226" h="226" extrusionOk="0">
                  <a:moveTo>
                    <a:pt x="74" y="0"/>
                  </a:moveTo>
                  <a:lnTo>
                    <a:pt x="1" y="151"/>
                  </a:lnTo>
                  <a:lnTo>
                    <a:pt x="152"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2"/>
            <p:cNvSpPr/>
            <p:nvPr/>
          </p:nvSpPr>
          <p:spPr>
            <a:xfrm>
              <a:off x="837848" y="348697"/>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2"/>
            <p:cNvSpPr/>
            <p:nvPr/>
          </p:nvSpPr>
          <p:spPr>
            <a:xfrm>
              <a:off x="855179" y="313051"/>
              <a:ext cx="14771" cy="14836"/>
            </a:xfrm>
            <a:custGeom>
              <a:avLst/>
              <a:gdLst/>
              <a:ahLst/>
              <a:cxnLst/>
              <a:rect l="l" t="t" r="r" b="b"/>
              <a:pathLst>
                <a:path w="225" h="226" extrusionOk="0">
                  <a:moveTo>
                    <a:pt x="74" y="1"/>
                  </a:moveTo>
                  <a:lnTo>
                    <a:pt x="0" y="152"/>
                  </a:lnTo>
                  <a:lnTo>
                    <a:pt x="151" y="226"/>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2"/>
            <p:cNvSpPr/>
            <p:nvPr/>
          </p:nvSpPr>
          <p:spPr>
            <a:xfrm>
              <a:off x="849336" y="324933"/>
              <a:ext cx="14836" cy="14836"/>
            </a:xfrm>
            <a:custGeom>
              <a:avLst/>
              <a:gdLst/>
              <a:ahLst/>
              <a:cxnLst/>
              <a:rect l="l" t="t" r="r" b="b"/>
              <a:pathLst>
                <a:path w="226" h="226" extrusionOk="0">
                  <a:moveTo>
                    <a:pt x="75" y="0"/>
                  </a:moveTo>
                  <a:lnTo>
                    <a:pt x="1" y="153"/>
                  </a:lnTo>
                  <a:lnTo>
                    <a:pt x="152"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2"/>
            <p:cNvSpPr/>
            <p:nvPr/>
          </p:nvSpPr>
          <p:spPr>
            <a:xfrm>
              <a:off x="843625" y="336946"/>
              <a:ext cx="14836" cy="14836"/>
            </a:xfrm>
            <a:custGeom>
              <a:avLst/>
              <a:gdLst/>
              <a:ahLst/>
              <a:cxnLst/>
              <a:rect l="l" t="t" r="r" b="b"/>
              <a:pathLst>
                <a:path w="226" h="226" extrusionOk="0">
                  <a:moveTo>
                    <a:pt x="74" y="1"/>
                  </a:moveTo>
                  <a:lnTo>
                    <a:pt x="1" y="153"/>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2"/>
            <p:cNvSpPr/>
            <p:nvPr/>
          </p:nvSpPr>
          <p:spPr>
            <a:xfrm>
              <a:off x="826491" y="372527"/>
              <a:ext cx="14836" cy="14836"/>
            </a:xfrm>
            <a:custGeom>
              <a:avLst/>
              <a:gdLst/>
              <a:ahLst/>
              <a:cxnLst/>
              <a:rect l="l" t="t" r="r" b="b"/>
              <a:pathLst>
                <a:path w="226" h="226" extrusionOk="0">
                  <a:moveTo>
                    <a:pt x="74" y="1"/>
                  </a:moveTo>
                  <a:lnTo>
                    <a:pt x="1" y="152"/>
                  </a:lnTo>
                  <a:lnTo>
                    <a:pt x="152"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2"/>
            <p:cNvSpPr/>
            <p:nvPr/>
          </p:nvSpPr>
          <p:spPr>
            <a:xfrm>
              <a:off x="832137" y="360711"/>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2"/>
            <p:cNvSpPr/>
            <p:nvPr/>
          </p:nvSpPr>
          <p:spPr>
            <a:xfrm>
              <a:off x="809488" y="437584"/>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2"/>
            <p:cNvSpPr/>
            <p:nvPr/>
          </p:nvSpPr>
          <p:spPr>
            <a:xfrm>
              <a:off x="820648" y="384344"/>
              <a:ext cx="14836" cy="14836"/>
            </a:xfrm>
            <a:custGeom>
              <a:avLst/>
              <a:gdLst/>
              <a:ahLst/>
              <a:cxnLst/>
              <a:rect l="l" t="t" r="r" b="b"/>
              <a:pathLst>
                <a:path w="226" h="226" extrusionOk="0">
                  <a:moveTo>
                    <a:pt x="73" y="0"/>
                  </a:moveTo>
                  <a:lnTo>
                    <a:pt x="0"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2"/>
            <p:cNvSpPr/>
            <p:nvPr/>
          </p:nvSpPr>
          <p:spPr>
            <a:xfrm>
              <a:off x="803843" y="449663"/>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2"/>
            <p:cNvSpPr/>
            <p:nvPr/>
          </p:nvSpPr>
          <p:spPr>
            <a:xfrm>
              <a:off x="860956" y="301366"/>
              <a:ext cx="14836" cy="14836"/>
            </a:xfrm>
            <a:custGeom>
              <a:avLst/>
              <a:gdLst/>
              <a:ahLst/>
              <a:cxnLst/>
              <a:rect l="l" t="t" r="r" b="b"/>
              <a:pathLst>
                <a:path w="226" h="226" extrusionOk="0">
                  <a:moveTo>
                    <a:pt x="73" y="1"/>
                  </a:moveTo>
                  <a:lnTo>
                    <a:pt x="0" y="152"/>
                  </a:lnTo>
                  <a:lnTo>
                    <a:pt x="151" y="226"/>
                  </a:lnTo>
                  <a:lnTo>
                    <a:pt x="225" y="73"/>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2"/>
            <p:cNvSpPr/>
            <p:nvPr/>
          </p:nvSpPr>
          <p:spPr>
            <a:xfrm>
              <a:off x="866602" y="289221"/>
              <a:ext cx="14836" cy="14836"/>
            </a:xfrm>
            <a:custGeom>
              <a:avLst/>
              <a:gdLst/>
              <a:ahLst/>
              <a:cxnLst/>
              <a:rect l="l" t="t" r="r" b="b"/>
              <a:pathLst>
                <a:path w="226" h="226" extrusionOk="0">
                  <a:moveTo>
                    <a:pt x="74" y="0"/>
                  </a:moveTo>
                  <a:lnTo>
                    <a:pt x="0" y="151"/>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2"/>
            <p:cNvSpPr/>
            <p:nvPr/>
          </p:nvSpPr>
          <p:spPr>
            <a:xfrm>
              <a:off x="791829" y="443689"/>
              <a:ext cx="14836" cy="14836"/>
            </a:xfrm>
            <a:custGeom>
              <a:avLst/>
              <a:gdLst/>
              <a:ahLst/>
              <a:cxnLst/>
              <a:rect l="l" t="t" r="r" b="b"/>
              <a:pathLst>
                <a:path w="226" h="226" extrusionOk="0">
                  <a:moveTo>
                    <a:pt x="75" y="0"/>
                  </a:moveTo>
                  <a:lnTo>
                    <a:pt x="1" y="152"/>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2"/>
            <p:cNvSpPr/>
            <p:nvPr/>
          </p:nvSpPr>
          <p:spPr>
            <a:xfrm>
              <a:off x="814937" y="396357"/>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2"/>
            <p:cNvSpPr/>
            <p:nvPr/>
          </p:nvSpPr>
          <p:spPr>
            <a:xfrm>
              <a:off x="849139" y="295720"/>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2"/>
            <p:cNvSpPr/>
            <p:nvPr/>
          </p:nvSpPr>
          <p:spPr>
            <a:xfrm>
              <a:off x="831743" y="331038"/>
              <a:ext cx="14836" cy="14836"/>
            </a:xfrm>
            <a:custGeom>
              <a:avLst/>
              <a:gdLst/>
              <a:ahLst/>
              <a:cxnLst/>
              <a:rect l="l" t="t" r="r" b="b"/>
              <a:pathLst>
                <a:path w="226" h="226" extrusionOk="0">
                  <a:moveTo>
                    <a:pt x="74" y="1"/>
                  </a:moveTo>
                  <a:lnTo>
                    <a:pt x="0" y="153"/>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2"/>
            <p:cNvSpPr/>
            <p:nvPr/>
          </p:nvSpPr>
          <p:spPr>
            <a:xfrm>
              <a:off x="837520" y="319287"/>
              <a:ext cx="14836" cy="14836"/>
            </a:xfrm>
            <a:custGeom>
              <a:avLst/>
              <a:gdLst/>
              <a:ahLst/>
              <a:cxnLst/>
              <a:rect l="l" t="t" r="r" b="b"/>
              <a:pathLst>
                <a:path w="226" h="226" extrusionOk="0">
                  <a:moveTo>
                    <a:pt x="74" y="0"/>
                  </a:moveTo>
                  <a:lnTo>
                    <a:pt x="1"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2"/>
            <p:cNvSpPr/>
            <p:nvPr/>
          </p:nvSpPr>
          <p:spPr>
            <a:xfrm>
              <a:off x="843231" y="307339"/>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2"/>
            <p:cNvSpPr/>
            <p:nvPr/>
          </p:nvSpPr>
          <p:spPr>
            <a:xfrm>
              <a:off x="803383" y="419991"/>
              <a:ext cx="14836" cy="14836"/>
            </a:xfrm>
            <a:custGeom>
              <a:avLst/>
              <a:gdLst/>
              <a:ahLst/>
              <a:cxnLst/>
              <a:rect l="l" t="t" r="r" b="b"/>
              <a:pathLst>
                <a:path w="226" h="226" extrusionOk="0">
                  <a:moveTo>
                    <a:pt x="74" y="0"/>
                  </a:moveTo>
                  <a:lnTo>
                    <a:pt x="0" y="152"/>
                  </a:lnTo>
                  <a:lnTo>
                    <a:pt x="153"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2"/>
            <p:cNvSpPr/>
            <p:nvPr/>
          </p:nvSpPr>
          <p:spPr>
            <a:xfrm>
              <a:off x="809160" y="408043"/>
              <a:ext cx="14836" cy="14836"/>
            </a:xfrm>
            <a:custGeom>
              <a:avLst/>
              <a:gdLst/>
              <a:ahLst/>
              <a:cxnLst/>
              <a:rect l="l" t="t" r="r" b="b"/>
              <a:pathLst>
                <a:path w="226" h="226" extrusionOk="0">
                  <a:moveTo>
                    <a:pt x="73" y="0"/>
                  </a:moveTo>
                  <a:lnTo>
                    <a:pt x="0" y="152"/>
                  </a:lnTo>
                  <a:lnTo>
                    <a:pt x="152" y="226"/>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2"/>
            <p:cNvSpPr/>
            <p:nvPr/>
          </p:nvSpPr>
          <p:spPr>
            <a:xfrm>
              <a:off x="797672" y="431873"/>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2"/>
            <p:cNvSpPr/>
            <p:nvPr/>
          </p:nvSpPr>
          <p:spPr>
            <a:xfrm>
              <a:off x="815200" y="425636"/>
              <a:ext cx="14836" cy="14836"/>
            </a:xfrm>
            <a:custGeom>
              <a:avLst/>
              <a:gdLst/>
              <a:ahLst/>
              <a:cxnLst/>
              <a:rect l="l" t="t" r="r" b="b"/>
              <a:pathLst>
                <a:path w="226" h="226" extrusionOk="0">
                  <a:moveTo>
                    <a:pt x="74" y="0"/>
                  </a:moveTo>
                  <a:lnTo>
                    <a:pt x="1" y="153"/>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2"/>
            <p:cNvSpPr/>
            <p:nvPr/>
          </p:nvSpPr>
          <p:spPr>
            <a:xfrm>
              <a:off x="861415" y="330907"/>
              <a:ext cx="14836" cy="14902"/>
            </a:xfrm>
            <a:custGeom>
              <a:avLst/>
              <a:gdLst/>
              <a:ahLst/>
              <a:cxnLst/>
              <a:rect l="l" t="t" r="r" b="b"/>
              <a:pathLst>
                <a:path w="226" h="227" extrusionOk="0">
                  <a:moveTo>
                    <a:pt x="74" y="1"/>
                  </a:moveTo>
                  <a:lnTo>
                    <a:pt x="0" y="153"/>
                  </a:lnTo>
                  <a:lnTo>
                    <a:pt x="152" y="227"/>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2"/>
            <p:cNvSpPr/>
            <p:nvPr/>
          </p:nvSpPr>
          <p:spPr>
            <a:xfrm>
              <a:off x="838767" y="407911"/>
              <a:ext cx="14836" cy="14836"/>
            </a:xfrm>
            <a:custGeom>
              <a:avLst/>
              <a:gdLst/>
              <a:ahLst/>
              <a:cxnLst/>
              <a:rect l="l" t="t" r="r" b="b"/>
              <a:pathLst>
                <a:path w="226" h="226" extrusionOk="0">
                  <a:moveTo>
                    <a:pt x="74" y="1"/>
                  </a:moveTo>
                  <a:lnTo>
                    <a:pt x="0" y="152"/>
                  </a:lnTo>
                  <a:lnTo>
                    <a:pt x="152" y="226"/>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2"/>
            <p:cNvSpPr/>
            <p:nvPr/>
          </p:nvSpPr>
          <p:spPr>
            <a:xfrm>
              <a:off x="844478" y="396095"/>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2"/>
            <p:cNvSpPr/>
            <p:nvPr/>
          </p:nvSpPr>
          <p:spPr>
            <a:xfrm>
              <a:off x="832859" y="419597"/>
              <a:ext cx="14771" cy="14836"/>
            </a:xfrm>
            <a:custGeom>
              <a:avLst/>
              <a:gdLst/>
              <a:ahLst/>
              <a:cxnLst/>
              <a:rect l="l" t="t" r="r" b="b"/>
              <a:pathLst>
                <a:path w="225" h="226" extrusionOk="0">
                  <a:moveTo>
                    <a:pt x="74" y="0"/>
                  </a:moveTo>
                  <a:lnTo>
                    <a:pt x="0" y="152"/>
                  </a:lnTo>
                  <a:lnTo>
                    <a:pt x="151"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2"/>
            <p:cNvSpPr/>
            <p:nvPr/>
          </p:nvSpPr>
          <p:spPr>
            <a:xfrm>
              <a:off x="850190" y="383950"/>
              <a:ext cx="14836" cy="14836"/>
            </a:xfrm>
            <a:custGeom>
              <a:avLst/>
              <a:gdLst/>
              <a:ahLst/>
              <a:cxnLst/>
              <a:rect l="l" t="t" r="r" b="b"/>
              <a:pathLst>
                <a:path w="226" h="226" extrusionOk="0">
                  <a:moveTo>
                    <a:pt x="73" y="0"/>
                  </a:moveTo>
                  <a:lnTo>
                    <a:pt x="0"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2"/>
            <p:cNvSpPr/>
            <p:nvPr/>
          </p:nvSpPr>
          <p:spPr>
            <a:xfrm>
              <a:off x="827279" y="431676"/>
              <a:ext cx="14771" cy="14902"/>
            </a:xfrm>
            <a:custGeom>
              <a:avLst/>
              <a:gdLst/>
              <a:ahLst/>
              <a:cxnLst/>
              <a:rect l="l" t="t" r="r" b="b"/>
              <a:pathLst>
                <a:path w="225" h="227" extrusionOk="0">
                  <a:moveTo>
                    <a:pt x="73" y="1"/>
                  </a:moveTo>
                  <a:lnTo>
                    <a:pt x="0" y="153"/>
                  </a:lnTo>
                  <a:lnTo>
                    <a:pt x="151" y="227"/>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2"/>
            <p:cNvSpPr/>
            <p:nvPr/>
          </p:nvSpPr>
          <p:spPr>
            <a:xfrm>
              <a:off x="861678" y="360251"/>
              <a:ext cx="14836" cy="14836"/>
            </a:xfrm>
            <a:custGeom>
              <a:avLst/>
              <a:gdLst/>
              <a:ahLst/>
              <a:cxnLst/>
              <a:rect l="l" t="t" r="r" b="b"/>
              <a:pathLst>
                <a:path w="226" h="226" extrusionOk="0">
                  <a:moveTo>
                    <a:pt x="73" y="0"/>
                  </a:moveTo>
                  <a:lnTo>
                    <a:pt x="1"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2"/>
            <p:cNvSpPr/>
            <p:nvPr/>
          </p:nvSpPr>
          <p:spPr>
            <a:xfrm>
              <a:off x="873035" y="336421"/>
              <a:ext cx="14902" cy="14902"/>
            </a:xfrm>
            <a:custGeom>
              <a:avLst/>
              <a:gdLst/>
              <a:ahLst/>
              <a:cxnLst/>
              <a:rect l="l" t="t" r="r" b="b"/>
              <a:pathLst>
                <a:path w="227" h="227" extrusionOk="0">
                  <a:moveTo>
                    <a:pt x="74" y="1"/>
                  </a:moveTo>
                  <a:lnTo>
                    <a:pt x="1" y="153"/>
                  </a:lnTo>
                  <a:lnTo>
                    <a:pt x="153" y="227"/>
                  </a:lnTo>
                  <a:lnTo>
                    <a:pt x="227"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2"/>
            <p:cNvSpPr/>
            <p:nvPr/>
          </p:nvSpPr>
          <p:spPr>
            <a:xfrm>
              <a:off x="855835" y="372068"/>
              <a:ext cx="14836" cy="14836"/>
            </a:xfrm>
            <a:custGeom>
              <a:avLst/>
              <a:gdLst/>
              <a:ahLst/>
              <a:cxnLst/>
              <a:rect l="l" t="t" r="r" b="b"/>
              <a:pathLst>
                <a:path w="226" h="226" extrusionOk="0">
                  <a:moveTo>
                    <a:pt x="74" y="1"/>
                  </a:moveTo>
                  <a:lnTo>
                    <a:pt x="0" y="153"/>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2"/>
            <p:cNvSpPr/>
            <p:nvPr/>
          </p:nvSpPr>
          <p:spPr>
            <a:xfrm>
              <a:off x="878878" y="324605"/>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2"/>
            <p:cNvSpPr/>
            <p:nvPr/>
          </p:nvSpPr>
          <p:spPr>
            <a:xfrm>
              <a:off x="821370" y="443361"/>
              <a:ext cx="14836" cy="14771"/>
            </a:xfrm>
            <a:custGeom>
              <a:avLst/>
              <a:gdLst/>
              <a:ahLst/>
              <a:cxnLst/>
              <a:rect l="l" t="t" r="r" b="b"/>
              <a:pathLst>
                <a:path w="226" h="225" extrusionOk="0">
                  <a:moveTo>
                    <a:pt x="74" y="0"/>
                  </a:moveTo>
                  <a:lnTo>
                    <a:pt x="1" y="151"/>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2"/>
            <p:cNvSpPr/>
            <p:nvPr/>
          </p:nvSpPr>
          <p:spPr>
            <a:xfrm>
              <a:off x="867389" y="348303"/>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2"/>
            <p:cNvSpPr/>
            <p:nvPr/>
          </p:nvSpPr>
          <p:spPr>
            <a:xfrm>
              <a:off x="832531" y="390055"/>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2"/>
            <p:cNvSpPr/>
            <p:nvPr/>
          </p:nvSpPr>
          <p:spPr>
            <a:xfrm>
              <a:off x="849730" y="354474"/>
              <a:ext cx="14902" cy="14902"/>
            </a:xfrm>
            <a:custGeom>
              <a:avLst/>
              <a:gdLst/>
              <a:ahLst/>
              <a:cxnLst/>
              <a:rect l="l" t="t" r="r" b="b"/>
              <a:pathLst>
                <a:path w="227" h="227" extrusionOk="0">
                  <a:moveTo>
                    <a:pt x="74" y="0"/>
                  </a:moveTo>
                  <a:lnTo>
                    <a:pt x="0"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2"/>
            <p:cNvSpPr/>
            <p:nvPr/>
          </p:nvSpPr>
          <p:spPr>
            <a:xfrm>
              <a:off x="844019" y="366225"/>
              <a:ext cx="14771" cy="14836"/>
            </a:xfrm>
            <a:custGeom>
              <a:avLst/>
              <a:gdLst/>
              <a:ahLst/>
              <a:cxnLst/>
              <a:rect l="l" t="t" r="r" b="b"/>
              <a:pathLst>
                <a:path w="225" h="226" extrusionOk="0">
                  <a:moveTo>
                    <a:pt x="74" y="1"/>
                  </a:moveTo>
                  <a:lnTo>
                    <a:pt x="0" y="152"/>
                  </a:lnTo>
                  <a:lnTo>
                    <a:pt x="151"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2"/>
            <p:cNvSpPr/>
            <p:nvPr/>
          </p:nvSpPr>
          <p:spPr>
            <a:xfrm>
              <a:off x="838176" y="378173"/>
              <a:ext cx="14836" cy="14836"/>
            </a:xfrm>
            <a:custGeom>
              <a:avLst/>
              <a:gdLst/>
              <a:ahLst/>
              <a:cxnLst/>
              <a:rect l="l" t="t" r="r" b="b"/>
              <a:pathLst>
                <a:path w="226" h="226" extrusionOk="0">
                  <a:moveTo>
                    <a:pt x="75" y="1"/>
                  </a:moveTo>
                  <a:lnTo>
                    <a:pt x="1" y="152"/>
                  </a:lnTo>
                  <a:lnTo>
                    <a:pt x="153"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2"/>
            <p:cNvSpPr/>
            <p:nvPr/>
          </p:nvSpPr>
          <p:spPr>
            <a:xfrm>
              <a:off x="821108" y="414148"/>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2"/>
            <p:cNvSpPr/>
            <p:nvPr/>
          </p:nvSpPr>
          <p:spPr>
            <a:xfrm>
              <a:off x="826688" y="401937"/>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2"/>
            <p:cNvSpPr/>
            <p:nvPr/>
          </p:nvSpPr>
          <p:spPr>
            <a:xfrm>
              <a:off x="866995" y="318893"/>
              <a:ext cx="14836" cy="14836"/>
            </a:xfrm>
            <a:custGeom>
              <a:avLst/>
              <a:gdLst/>
              <a:ahLst/>
              <a:cxnLst/>
              <a:rect l="l" t="t" r="r" b="b"/>
              <a:pathLst>
                <a:path w="226" h="226" extrusionOk="0">
                  <a:moveTo>
                    <a:pt x="74" y="0"/>
                  </a:moveTo>
                  <a:lnTo>
                    <a:pt x="0" y="151"/>
                  </a:lnTo>
                  <a:lnTo>
                    <a:pt x="152"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2"/>
            <p:cNvSpPr/>
            <p:nvPr/>
          </p:nvSpPr>
          <p:spPr>
            <a:xfrm>
              <a:off x="878549" y="295392"/>
              <a:ext cx="14836" cy="14836"/>
            </a:xfrm>
            <a:custGeom>
              <a:avLst/>
              <a:gdLst/>
              <a:ahLst/>
              <a:cxnLst/>
              <a:rect l="l" t="t" r="r" b="b"/>
              <a:pathLst>
                <a:path w="226"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2"/>
            <p:cNvSpPr/>
            <p:nvPr/>
          </p:nvSpPr>
          <p:spPr>
            <a:xfrm>
              <a:off x="855507" y="342526"/>
              <a:ext cx="14836" cy="14836"/>
            </a:xfrm>
            <a:custGeom>
              <a:avLst/>
              <a:gdLst/>
              <a:ahLst/>
              <a:cxnLst/>
              <a:rect l="l" t="t" r="r" b="b"/>
              <a:pathLst>
                <a:path w="226" h="226" extrusionOk="0">
                  <a:moveTo>
                    <a:pt x="73" y="1"/>
                  </a:moveTo>
                  <a:lnTo>
                    <a:pt x="0" y="153"/>
                  </a:lnTo>
                  <a:lnTo>
                    <a:pt x="152" y="226"/>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2"/>
            <p:cNvSpPr/>
            <p:nvPr/>
          </p:nvSpPr>
          <p:spPr>
            <a:xfrm>
              <a:off x="872772" y="306946"/>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2"/>
            <p:cNvSpPr/>
            <p:nvPr/>
          </p:nvSpPr>
          <p:spPr>
            <a:xfrm>
              <a:off x="884655" y="312985"/>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2"/>
            <p:cNvSpPr/>
            <p:nvPr/>
          </p:nvSpPr>
          <p:spPr>
            <a:xfrm>
              <a:off x="690929" y="248388"/>
              <a:ext cx="270402" cy="229766"/>
            </a:xfrm>
            <a:custGeom>
              <a:avLst/>
              <a:gdLst/>
              <a:ahLst/>
              <a:cxnLst/>
              <a:rect l="l" t="t" r="r" b="b"/>
              <a:pathLst>
                <a:path w="4119" h="3500" fill="none" extrusionOk="0">
                  <a:moveTo>
                    <a:pt x="3877" y="1200"/>
                  </a:moveTo>
                  <a:cubicBezTo>
                    <a:pt x="4118" y="1998"/>
                    <a:pt x="3501" y="2891"/>
                    <a:pt x="2498" y="3196"/>
                  </a:cubicBezTo>
                  <a:cubicBezTo>
                    <a:pt x="1494" y="3500"/>
                    <a:pt x="485" y="3099"/>
                    <a:pt x="243" y="2300"/>
                  </a:cubicBezTo>
                  <a:cubicBezTo>
                    <a:pt x="1" y="1501"/>
                    <a:pt x="619" y="608"/>
                    <a:pt x="1622" y="304"/>
                  </a:cubicBezTo>
                  <a:cubicBezTo>
                    <a:pt x="2625" y="0"/>
                    <a:pt x="3634" y="401"/>
                    <a:pt x="3877" y="12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4" name="Google Shape;3664;p62"/>
          <p:cNvGrpSpPr/>
          <p:nvPr/>
        </p:nvGrpSpPr>
        <p:grpSpPr>
          <a:xfrm rot="-516589" flipH="1">
            <a:off x="487037" y="2186180"/>
            <a:ext cx="431400" cy="506901"/>
            <a:chOff x="8305669" y="2064835"/>
            <a:chExt cx="431414" cy="506917"/>
          </a:xfrm>
        </p:grpSpPr>
        <p:grpSp>
          <p:nvGrpSpPr>
            <p:cNvPr id="3665" name="Google Shape;3665;p62"/>
            <p:cNvGrpSpPr/>
            <p:nvPr/>
          </p:nvGrpSpPr>
          <p:grpSpPr>
            <a:xfrm>
              <a:off x="8317343" y="2195063"/>
              <a:ext cx="355795" cy="266556"/>
              <a:chOff x="8317343" y="2195063"/>
              <a:chExt cx="355795" cy="266556"/>
            </a:xfrm>
          </p:grpSpPr>
          <p:sp>
            <p:nvSpPr>
              <p:cNvPr id="3666" name="Google Shape;3666;p62"/>
              <p:cNvSpPr/>
              <p:nvPr/>
            </p:nvSpPr>
            <p:spPr>
              <a:xfrm rot="10029539">
                <a:off x="8490578" y="2253650"/>
                <a:ext cx="106259" cy="154248"/>
              </a:xfrm>
              <a:custGeom>
                <a:avLst/>
                <a:gdLst/>
                <a:ahLst/>
                <a:cxnLst/>
                <a:rect l="l" t="t" r="r" b="b"/>
                <a:pathLst>
                  <a:path w="1240" h="1800" extrusionOk="0">
                    <a:moveTo>
                      <a:pt x="1164" y="1"/>
                    </a:moveTo>
                    <a:lnTo>
                      <a:pt x="0" y="1749"/>
                    </a:lnTo>
                    <a:lnTo>
                      <a:pt x="76" y="1799"/>
                    </a:lnTo>
                    <a:lnTo>
                      <a:pt x="1240" y="52"/>
                    </a:lnTo>
                    <a:lnTo>
                      <a:pt x="1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2"/>
              <p:cNvSpPr/>
              <p:nvPr/>
            </p:nvSpPr>
            <p:spPr>
              <a:xfrm rot="10029539">
                <a:off x="8438477" y="2234059"/>
                <a:ext cx="88864" cy="163931"/>
              </a:xfrm>
              <a:custGeom>
                <a:avLst/>
                <a:gdLst/>
                <a:ahLst/>
                <a:cxnLst/>
                <a:rect l="l" t="t" r="r" b="b"/>
                <a:pathLst>
                  <a:path w="1037" h="1913" extrusionOk="0">
                    <a:moveTo>
                      <a:pt x="955" y="0"/>
                    </a:moveTo>
                    <a:lnTo>
                      <a:pt x="1" y="1872"/>
                    </a:lnTo>
                    <a:lnTo>
                      <a:pt x="82" y="1913"/>
                    </a:lnTo>
                    <a:lnTo>
                      <a:pt x="1036" y="42"/>
                    </a:lnTo>
                    <a:lnTo>
                      <a:pt x="9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2"/>
              <p:cNvSpPr/>
              <p:nvPr/>
            </p:nvSpPr>
            <p:spPr>
              <a:xfrm rot="10029539">
                <a:off x="8535663" y="2274966"/>
                <a:ext cx="123141" cy="142850"/>
              </a:xfrm>
              <a:custGeom>
                <a:avLst/>
                <a:gdLst/>
                <a:ahLst/>
                <a:cxnLst/>
                <a:rect l="l" t="t" r="r" b="b"/>
                <a:pathLst>
                  <a:path w="1437" h="1667" extrusionOk="0">
                    <a:moveTo>
                      <a:pt x="1352" y="0"/>
                    </a:moveTo>
                    <a:lnTo>
                      <a:pt x="1" y="1608"/>
                    </a:lnTo>
                    <a:lnTo>
                      <a:pt x="69" y="1667"/>
                    </a:lnTo>
                    <a:lnTo>
                      <a:pt x="1436" y="43"/>
                    </a:lnTo>
                    <a:lnTo>
                      <a:pt x="13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2"/>
              <p:cNvSpPr/>
              <p:nvPr/>
            </p:nvSpPr>
            <p:spPr>
              <a:xfrm rot="10029539">
                <a:off x="8381237" y="2215294"/>
                <a:ext cx="75581" cy="169587"/>
              </a:xfrm>
              <a:custGeom>
                <a:avLst/>
                <a:gdLst/>
                <a:ahLst/>
                <a:cxnLst/>
                <a:rect l="l" t="t" r="r" b="b"/>
                <a:pathLst>
                  <a:path w="882" h="1979" extrusionOk="0">
                    <a:moveTo>
                      <a:pt x="798" y="0"/>
                    </a:moveTo>
                    <a:lnTo>
                      <a:pt x="1" y="1944"/>
                    </a:lnTo>
                    <a:lnTo>
                      <a:pt x="85" y="1978"/>
                    </a:lnTo>
                    <a:lnTo>
                      <a:pt x="882" y="35"/>
                    </a:lnTo>
                    <a:lnTo>
                      <a:pt x="7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2"/>
              <p:cNvSpPr/>
              <p:nvPr/>
            </p:nvSpPr>
            <p:spPr>
              <a:xfrm rot="10029539">
                <a:off x="8336530" y="2198508"/>
                <a:ext cx="51073" cy="178413"/>
              </a:xfrm>
              <a:custGeom>
                <a:avLst/>
                <a:gdLst/>
                <a:ahLst/>
                <a:cxnLst/>
                <a:rect l="l" t="t" r="r" b="b"/>
                <a:pathLst>
                  <a:path w="596" h="2082" extrusionOk="0">
                    <a:moveTo>
                      <a:pt x="513" y="1"/>
                    </a:moveTo>
                    <a:lnTo>
                      <a:pt x="0" y="2060"/>
                    </a:lnTo>
                    <a:lnTo>
                      <a:pt x="89" y="2081"/>
                    </a:lnTo>
                    <a:lnTo>
                      <a:pt x="595" y="43"/>
                    </a:lnTo>
                    <a:lnTo>
                      <a:pt x="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2"/>
              <p:cNvSpPr/>
              <p:nvPr/>
            </p:nvSpPr>
            <p:spPr>
              <a:xfrm rot="10029539">
                <a:off x="8351177" y="2315636"/>
                <a:ext cx="230086" cy="121941"/>
              </a:xfrm>
              <a:custGeom>
                <a:avLst/>
                <a:gdLst/>
                <a:ahLst/>
                <a:cxnLst/>
                <a:rect l="l" t="t" r="r" b="b"/>
                <a:pathLst>
                  <a:path w="2685" h="1423" extrusionOk="0">
                    <a:moveTo>
                      <a:pt x="121" y="0"/>
                    </a:moveTo>
                    <a:cubicBezTo>
                      <a:pt x="74" y="0"/>
                      <a:pt x="27" y="27"/>
                      <a:pt x="3" y="72"/>
                    </a:cubicBezTo>
                    <a:lnTo>
                      <a:pt x="1" y="73"/>
                    </a:lnTo>
                    <a:lnTo>
                      <a:pt x="2649" y="1422"/>
                    </a:lnTo>
                    <a:lnTo>
                      <a:pt x="2651" y="1421"/>
                    </a:lnTo>
                    <a:cubicBezTo>
                      <a:pt x="2685" y="1357"/>
                      <a:pt x="2659" y="1277"/>
                      <a:pt x="2594" y="1245"/>
                    </a:cubicBezTo>
                    <a:lnTo>
                      <a:pt x="180" y="15"/>
                    </a:lnTo>
                    <a:cubicBezTo>
                      <a:pt x="162" y="5"/>
                      <a:pt x="141"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2"/>
              <p:cNvSpPr/>
              <p:nvPr/>
            </p:nvSpPr>
            <p:spPr>
              <a:xfrm rot="10029539">
                <a:off x="8355401" y="2265074"/>
                <a:ext cx="245082" cy="129654"/>
              </a:xfrm>
              <a:custGeom>
                <a:avLst/>
                <a:gdLst/>
                <a:ahLst/>
                <a:cxnLst/>
                <a:rect l="l" t="t" r="r" b="b"/>
                <a:pathLst>
                  <a:path w="2860" h="1513" extrusionOk="0">
                    <a:moveTo>
                      <a:pt x="120" y="0"/>
                    </a:moveTo>
                    <a:cubicBezTo>
                      <a:pt x="72" y="0"/>
                      <a:pt x="26" y="27"/>
                      <a:pt x="2" y="72"/>
                    </a:cubicBezTo>
                    <a:lnTo>
                      <a:pt x="1" y="73"/>
                    </a:lnTo>
                    <a:lnTo>
                      <a:pt x="2825" y="1513"/>
                    </a:lnTo>
                    <a:lnTo>
                      <a:pt x="2826" y="1511"/>
                    </a:lnTo>
                    <a:cubicBezTo>
                      <a:pt x="2860" y="1446"/>
                      <a:pt x="2834" y="1368"/>
                      <a:pt x="2769" y="1334"/>
                    </a:cubicBezTo>
                    <a:lnTo>
                      <a:pt x="180" y="15"/>
                    </a:lnTo>
                    <a:cubicBezTo>
                      <a:pt x="161" y="5"/>
                      <a:pt x="14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2"/>
              <p:cNvSpPr/>
              <p:nvPr/>
            </p:nvSpPr>
            <p:spPr>
              <a:xfrm rot="10029539">
                <a:off x="8362907" y="2320878"/>
                <a:ext cx="202493" cy="103346"/>
              </a:xfrm>
              <a:custGeom>
                <a:avLst/>
                <a:gdLst/>
                <a:ahLst/>
                <a:cxnLst/>
                <a:rect l="l" t="t" r="r" b="b"/>
                <a:pathLst>
                  <a:path w="2363" h="1206" fill="none" extrusionOk="0">
                    <a:moveTo>
                      <a:pt x="0" y="1"/>
                    </a:moveTo>
                    <a:lnTo>
                      <a:pt x="2362" y="1205"/>
                    </a:lnTo>
                  </a:path>
                </a:pathLst>
              </a:custGeom>
              <a:solidFill>
                <a:schemeClr val="dk1"/>
              </a:solidFill>
              <a:ln w="75" cap="flat" cmpd="sng">
                <a:solidFill>
                  <a:srgbClr val="DD8C2A"/>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2"/>
              <p:cNvSpPr/>
              <p:nvPr/>
            </p:nvSpPr>
            <p:spPr>
              <a:xfrm rot="10029539">
                <a:off x="8364150" y="2269031"/>
                <a:ext cx="221860" cy="113201"/>
              </a:xfrm>
              <a:custGeom>
                <a:avLst/>
                <a:gdLst/>
                <a:ahLst/>
                <a:cxnLst/>
                <a:rect l="l" t="t" r="r" b="b"/>
                <a:pathLst>
                  <a:path w="2589" h="1321" fill="none" extrusionOk="0">
                    <a:moveTo>
                      <a:pt x="0" y="1"/>
                    </a:moveTo>
                    <a:lnTo>
                      <a:pt x="2589" y="1320"/>
                    </a:lnTo>
                  </a:path>
                </a:pathLst>
              </a:custGeom>
              <a:solidFill>
                <a:schemeClr val="dk1"/>
              </a:solidFill>
              <a:ln w="75" cap="flat" cmpd="sng">
                <a:solidFill>
                  <a:srgbClr val="DD8C2A"/>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5" name="Google Shape;3675;p62"/>
            <p:cNvSpPr/>
            <p:nvPr/>
          </p:nvSpPr>
          <p:spPr>
            <a:xfrm rot="10029539">
              <a:off x="8536419" y="2133224"/>
              <a:ext cx="114657" cy="130853"/>
            </a:xfrm>
            <a:custGeom>
              <a:avLst/>
              <a:gdLst/>
              <a:ahLst/>
              <a:cxnLst/>
              <a:rect l="l" t="t" r="r" b="b"/>
              <a:pathLst>
                <a:path w="1338" h="1527" extrusionOk="0">
                  <a:moveTo>
                    <a:pt x="1020" y="1"/>
                  </a:moveTo>
                  <a:cubicBezTo>
                    <a:pt x="829" y="1"/>
                    <a:pt x="564" y="188"/>
                    <a:pt x="353" y="484"/>
                  </a:cubicBezTo>
                  <a:lnTo>
                    <a:pt x="530" y="498"/>
                  </a:lnTo>
                  <a:lnTo>
                    <a:pt x="273" y="608"/>
                  </a:lnTo>
                  <a:cubicBezTo>
                    <a:pt x="45" y="987"/>
                    <a:pt x="0" y="1372"/>
                    <a:pt x="180" y="1491"/>
                  </a:cubicBezTo>
                  <a:cubicBezTo>
                    <a:pt x="215" y="1515"/>
                    <a:pt x="258" y="1526"/>
                    <a:pt x="305" y="1526"/>
                  </a:cubicBezTo>
                  <a:cubicBezTo>
                    <a:pt x="350" y="1526"/>
                    <a:pt x="399" y="1516"/>
                    <a:pt x="450" y="1496"/>
                  </a:cubicBezTo>
                  <a:lnTo>
                    <a:pt x="544" y="1272"/>
                  </a:lnTo>
                  <a:lnTo>
                    <a:pt x="558" y="1444"/>
                  </a:lnTo>
                  <a:cubicBezTo>
                    <a:pt x="709" y="1355"/>
                    <a:pt x="872" y="1197"/>
                    <a:pt x="1007" y="993"/>
                  </a:cubicBezTo>
                  <a:cubicBezTo>
                    <a:pt x="1274" y="592"/>
                    <a:pt x="1337" y="163"/>
                    <a:pt x="1147" y="36"/>
                  </a:cubicBezTo>
                  <a:cubicBezTo>
                    <a:pt x="1110" y="12"/>
                    <a:pt x="1067"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2"/>
            <p:cNvSpPr/>
            <p:nvPr/>
          </p:nvSpPr>
          <p:spPr>
            <a:xfrm rot="10029539">
              <a:off x="8465559" y="2109772"/>
              <a:ext cx="101975" cy="137366"/>
            </a:xfrm>
            <a:custGeom>
              <a:avLst/>
              <a:gdLst/>
              <a:ahLst/>
              <a:cxnLst/>
              <a:rect l="l" t="t" r="r" b="b"/>
              <a:pathLst>
                <a:path w="1190" h="1603" extrusionOk="0">
                  <a:moveTo>
                    <a:pt x="888" y="1"/>
                  </a:moveTo>
                  <a:cubicBezTo>
                    <a:pt x="694" y="1"/>
                    <a:pt x="435" y="224"/>
                    <a:pt x="250" y="561"/>
                  </a:cubicBezTo>
                  <a:lnTo>
                    <a:pt x="427" y="554"/>
                  </a:lnTo>
                  <a:lnTo>
                    <a:pt x="183" y="692"/>
                  </a:lnTo>
                  <a:cubicBezTo>
                    <a:pt x="1" y="1096"/>
                    <a:pt x="2" y="1482"/>
                    <a:pt x="193" y="1580"/>
                  </a:cubicBezTo>
                  <a:cubicBezTo>
                    <a:pt x="222" y="1595"/>
                    <a:pt x="255" y="1602"/>
                    <a:pt x="290" y="1602"/>
                  </a:cubicBezTo>
                  <a:cubicBezTo>
                    <a:pt x="343" y="1602"/>
                    <a:pt x="402" y="1585"/>
                    <a:pt x="462" y="1554"/>
                  </a:cubicBezTo>
                  <a:lnTo>
                    <a:pt x="531" y="1320"/>
                  </a:lnTo>
                  <a:lnTo>
                    <a:pt x="563" y="1491"/>
                  </a:lnTo>
                  <a:cubicBezTo>
                    <a:pt x="703" y="1384"/>
                    <a:pt x="847" y="1209"/>
                    <a:pt x="959" y="990"/>
                  </a:cubicBezTo>
                  <a:cubicBezTo>
                    <a:pt x="1177" y="560"/>
                    <a:pt x="1190" y="128"/>
                    <a:pt x="987" y="24"/>
                  </a:cubicBezTo>
                  <a:cubicBezTo>
                    <a:pt x="957" y="8"/>
                    <a:pt x="923"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2"/>
            <p:cNvSpPr/>
            <p:nvPr/>
          </p:nvSpPr>
          <p:spPr>
            <a:xfrm rot="10029539">
              <a:off x="8599390" y="2158844"/>
              <a:ext cx="125540" cy="123484"/>
            </a:xfrm>
            <a:custGeom>
              <a:avLst/>
              <a:gdLst/>
              <a:ahLst/>
              <a:cxnLst/>
              <a:rect l="l" t="t" r="r" b="b"/>
              <a:pathLst>
                <a:path w="1465" h="1441" extrusionOk="0">
                  <a:moveTo>
                    <a:pt x="1133" y="0"/>
                  </a:moveTo>
                  <a:cubicBezTo>
                    <a:pt x="944" y="0"/>
                    <a:pt x="678" y="154"/>
                    <a:pt x="449" y="409"/>
                  </a:cubicBezTo>
                  <a:lnTo>
                    <a:pt x="625" y="442"/>
                  </a:lnTo>
                  <a:lnTo>
                    <a:pt x="356" y="522"/>
                  </a:lnTo>
                  <a:cubicBezTo>
                    <a:pt x="89" y="873"/>
                    <a:pt x="1" y="1252"/>
                    <a:pt x="164" y="1389"/>
                  </a:cubicBezTo>
                  <a:cubicBezTo>
                    <a:pt x="206" y="1424"/>
                    <a:pt x="260" y="1440"/>
                    <a:pt x="321" y="1440"/>
                  </a:cubicBezTo>
                  <a:cubicBezTo>
                    <a:pt x="356" y="1440"/>
                    <a:pt x="394" y="1435"/>
                    <a:pt x="433" y="1425"/>
                  </a:cubicBezTo>
                  <a:lnTo>
                    <a:pt x="552" y="1212"/>
                  </a:lnTo>
                  <a:lnTo>
                    <a:pt x="546" y="1386"/>
                  </a:lnTo>
                  <a:cubicBezTo>
                    <a:pt x="706" y="1313"/>
                    <a:pt x="885" y="1175"/>
                    <a:pt x="1043" y="987"/>
                  </a:cubicBezTo>
                  <a:cubicBezTo>
                    <a:pt x="1354" y="618"/>
                    <a:pt x="1464" y="200"/>
                    <a:pt x="1289" y="51"/>
                  </a:cubicBezTo>
                  <a:cubicBezTo>
                    <a:pt x="1248" y="17"/>
                    <a:pt x="1194"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2"/>
            <p:cNvSpPr/>
            <p:nvPr/>
          </p:nvSpPr>
          <p:spPr>
            <a:xfrm rot="10029539">
              <a:off x="8394850" y="2090098"/>
              <a:ext cx="92549" cy="141137"/>
            </a:xfrm>
            <a:custGeom>
              <a:avLst/>
              <a:gdLst/>
              <a:ahLst/>
              <a:cxnLst/>
              <a:rect l="l" t="t" r="r" b="b"/>
              <a:pathLst>
                <a:path w="1080" h="1647" extrusionOk="0">
                  <a:moveTo>
                    <a:pt x="768" y="0"/>
                  </a:moveTo>
                  <a:cubicBezTo>
                    <a:pt x="561" y="0"/>
                    <a:pt x="294" y="273"/>
                    <a:pt x="133" y="668"/>
                  </a:cubicBezTo>
                  <a:cubicBezTo>
                    <a:pt x="40" y="894"/>
                    <a:pt x="1" y="1117"/>
                    <a:pt x="11" y="1293"/>
                  </a:cubicBezTo>
                  <a:lnTo>
                    <a:pt x="160" y="1205"/>
                  </a:lnTo>
                  <a:lnTo>
                    <a:pt x="160" y="1205"/>
                  </a:lnTo>
                  <a:lnTo>
                    <a:pt x="28" y="1410"/>
                  </a:lnTo>
                  <a:cubicBezTo>
                    <a:pt x="53" y="1520"/>
                    <a:pt x="107" y="1599"/>
                    <a:pt x="185" y="1632"/>
                  </a:cubicBezTo>
                  <a:cubicBezTo>
                    <a:pt x="210" y="1642"/>
                    <a:pt x="237" y="1647"/>
                    <a:pt x="264" y="1647"/>
                  </a:cubicBezTo>
                  <a:cubicBezTo>
                    <a:pt x="456" y="1647"/>
                    <a:pt x="702" y="1410"/>
                    <a:pt x="865" y="1060"/>
                  </a:cubicBezTo>
                  <a:lnTo>
                    <a:pt x="812" y="785"/>
                  </a:lnTo>
                  <a:lnTo>
                    <a:pt x="922" y="925"/>
                  </a:lnTo>
                  <a:cubicBezTo>
                    <a:pt x="1080" y="499"/>
                    <a:pt x="1051" y="99"/>
                    <a:pt x="848" y="16"/>
                  </a:cubicBezTo>
                  <a:cubicBezTo>
                    <a:pt x="823" y="5"/>
                    <a:pt x="796"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2"/>
            <p:cNvSpPr/>
            <p:nvPr/>
          </p:nvSpPr>
          <p:spPr>
            <a:xfrm rot="10029539">
              <a:off x="8320913" y="2072324"/>
              <a:ext cx="83894" cy="146621"/>
            </a:xfrm>
            <a:custGeom>
              <a:avLst/>
              <a:gdLst/>
              <a:ahLst/>
              <a:cxnLst/>
              <a:rect l="l" t="t" r="r" b="b"/>
              <a:pathLst>
                <a:path w="979" h="1711" extrusionOk="0">
                  <a:moveTo>
                    <a:pt x="631" y="1"/>
                  </a:moveTo>
                  <a:cubicBezTo>
                    <a:pt x="419" y="1"/>
                    <a:pt x="175" y="320"/>
                    <a:pt x="67" y="756"/>
                  </a:cubicBezTo>
                  <a:cubicBezTo>
                    <a:pt x="7" y="992"/>
                    <a:pt x="0" y="1219"/>
                    <a:pt x="37" y="1391"/>
                  </a:cubicBezTo>
                  <a:lnTo>
                    <a:pt x="173" y="1286"/>
                  </a:lnTo>
                  <a:lnTo>
                    <a:pt x="72" y="1508"/>
                  </a:lnTo>
                  <a:cubicBezTo>
                    <a:pt x="113" y="1612"/>
                    <a:pt x="177" y="1684"/>
                    <a:pt x="258" y="1705"/>
                  </a:cubicBezTo>
                  <a:cubicBezTo>
                    <a:pt x="275" y="1709"/>
                    <a:pt x="291" y="1710"/>
                    <a:pt x="307" y="1710"/>
                  </a:cubicBezTo>
                  <a:cubicBezTo>
                    <a:pt x="505" y="1710"/>
                    <a:pt x="731" y="1430"/>
                    <a:pt x="847" y="1039"/>
                  </a:cubicBezTo>
                  <a:lnTo>
                    <a:pt x="754" y="775"/>
                  </a:lnTo>
                  <a:lnTo>
                    <a:pt x="884" y="897"/>
                  </a:lnTo>
                  <a:cubicBezTo>
                    <a:pt x="979" y="451"/>
                    <a:pt x="892" y="59"/>
                    <a:pt x="679" y="7"/>
                  </a:cubicBezTo>
                  <a:cubicBezTo>
                    <a:pt x="664" y="3"/>
                    <a:pt x="647"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2"/>
            <p:cNvSpPr/>
            <p:nvPr/>
          </p:nvSpPr>
          <p:spPr>
            <a:xfrm rot="10029539">
              <a:off x="8614224" y="2184102"/>
              <a:ext cx="92377" cy="95034"/>
            </a:xfrm>
            <a:custGeom>
              <a:avLst/>
              <a:gdLst/>
              <a:ahLst/>
              <a:cxnLst/>
              <a:rect l="l" t="t" r="r" b="b"/>
              <a:pathLst>
                <a:path w="1078" h="1109" extrusionOk="0">
                  <a:moveTo>
                    <a:pt x="1046" y="0"/>
                  </a:moveTo>
                  <a:cubicBezTo>
                    <a:pt x="1041" y="0"/>
                    <a:pt x="1036" y="2"/>
                    <a:pt x="1031" y="7"/>
                  </a:cubicBezTo>
                  <a:cubicBezTo>
                    <a:pt x="967" y="81"/>
                    <a:pt x="907" y="161"/>
                    <a:pt x="845" y="237"/>
                  </a:cubicBezTo>
                  <a:cubicBezTo>
                    <a:pt x="783" y="311"/>
                    <a:pt x="720" y="387"/>
                    <a:pt x="656" y="460"/>
                  </a:cubicBezTo>
                  <a:cubicBezTo>
                    <a:pt x="527" y="610"/>
                    <a:pt x="391" y="752"/>
                    <a:pt x="248" y="889"/>
                  </a:cubicBezTo>
                  <a:cubicBezTo>
                    <a:pt x="168" y="963"/>
                    <a:pt x="87" y="1040"/>
                    <a:pt x="0" y="1107"/>
                  </a:cubicBezTo>
                  <a:cubicBezTo>
                    <a:pt x="0" y="1107"/>
                    <a:pt x="0" y="1108"/>
                    <a:pt x="2" y="1108"/>
                  </a:cubicBezTo>
                  <a:cubicBezTo>
                    <a:pt x="83" y="1052"/>
                    <a:pt x="165" y="997"/>
                    <a:pt x="242" y="933"/>
                  </a:cubicBezTo>
                  <a:cubicBezTo>
                    <a:pt x="318" y="871"/>
                    <a:pt x="391" y="804"/>
                    <a:pt x="460" y="735"/>
                  </a:cubicBezTo>
                  <a:cubicBezTo>
                    <a:pt x="600" y="598"/>
                    <a:pt x="731" y="450"/>
                    <a:pt x="855" y="300"/>
                  </a:cubicBezTo>
                  <a:cubicBezTo>
                    <a:pt x="927" y="215"/>
                    <a:pt x="1000" y="129"/>
                    <a:pt x="1066" y="39"/>
                  </a:cubicBezTo>
                  <a:cubicBezTo>
                    <a:pt x="1077" y="21"/>
                    <a:pt x="1062"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2"/>
            <p:cNvSpPr/>
            <p:nvPr/>
          </p:nvSpPr>
          <p:spPr>
            <a:xfrm rot="10029539">
              <a:off x="8555960" y="2153474"/>
              <a:ext cx="72239" cy="110801"/>
            </a:xfrm>
            <a:custGeom>
              <a:avLst/>
              <a:gdLst/>
              <a:ahLst/>
              <a:cxnLst/>
              <a:rect l="l" t="t" r="r" b="b"/>
              <a:pathLst>
                <a:path w="843" h="1293" extrusionOk="0">
                  <a:moveTo>
                    <a:pt x="812" y="0"/>
                  </a:moveTo>
                  <a:cubicBezTo>
                    <a:pt x="805" y="0"/>
                    <a:pt x="799" y="3"/>
                    <a:pt x="795" y="10"/>
                  </a:cubicBezTo>
                  <a:cubicBezTo>
                    <a:pt x="745" y="96"/>
                    <a:pt x="703" y="185"/>
                    <a:pt x="657" y="272"/>
                  </a:cubicBezTo>
                  <a:cubicBezTo>
                    <a:pt x="612" y="359"/>
                    <a:pt x="565" y="444"/>
                    <a:pt x="516" y="530"/>
                  </a:cubicBezTo>
                  <a:cubicBezTo>
                    <a:pt x="418" y="701"/>
                    <a:pt x="314" y="868"/>
                    <a:pt x="200" y="1029"/>
                  </a:cubicBezTo>
                  <a:cubicBezTo>
                    <a:pt x="136" y="1118"/>
                    <a:pt x="71" y="1209"/>
                    <a:pt x="1" y="1292"/>
                  </a:cubicBezTo>
                  <a:cubicBezTo>
                    <a:pt x="1" y="1292"/>
                    <a:pt x="1" y="1292"/>
                    <a:pt x="1" y="1292"/>
                  </a:cubicBezTo>
                  <a:cubicBezTo>
                    <a:pt x="1" y="1292"/>
                    <a:pt x="1" y="1292"/>
                    <a:pt x="2" y="1292"/>
                  </a:cubicBezTo>
                  <a:cubicBezTo>
                    <a:pt x="70" y="1220"/>
                    <a:pt x="140" y="1150"/>
                    <a:pt x="203" y="1072"/>
                  </a:cubicBezTo>
                  <a:cubicBezTo>
                    <a:pt x="265" y="997"/>
                    <a:pt x="323" y="917"/>
                    <a:pt x="379" y="836"/>
                  </a:cubicBezTo>
                  <a:cubicBezTo>
                    <a:pt x="489" y="672"/>
                    <a:pt x="587" y="504"/>
                    <a:pt x="681" y="330"/>
                  </a:cubicBezTo>
                  <a:cubicBezTo>
                    <a:pt x="733" y="232"/>
                    <a:pt x="789" y="135"/>
                    <a:pt x="835" y="33"/>
                  </a:cubicBezTo>
                  <a:cubicBezTo>
                    <a:pt x="843" y="16"/>
                    <a:pt x="827"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2"/>
            <p:cNvSpPr/>
            <p:nvPr/>
          </p:nvSpPr>
          <p:spPr>
            <a:xfrm rot="10029539">
              <a:off x="8485413" y="2129409"/>
              <a:ext cx="56815" cy="119285"/>
            </a:xfrm>
            <a:custGeom>
              <a:avLst/>
              <a:gdLst/>
              <a:ahLst/>
              <a:cxnLst/>
              <a:rect l="l" t="t" r="r" b="b"/>
              <a:pathLst>
                <a:path w="663" h="1392" extrusionOk="0">
                  <a:moveTo>
                    <a:pt x="631" y="0"/>
                  </a:moveTo>
                  <a:cubicBezTo>
                    <a:pt x="624" y="0"/>
                    <a:pt x="617" y="4"/>
                    <a:pt x="614" y="12"/>
                  </a:cubicBezTo>
                  <a:cubicBezTo>
                    <a:pt x="577" y="103"/>
                    <a:pt x="547" y="198"/>
                    <a:pt x="513" y="291"/>
                  </a:cubicBezTo>
                  <a:cubicBezTo>
                    <a:pt x="479" y="383"/>
                    <a:pt x="445" y="474"/>
                    <a:pt x="409" y="566"/>
                  </a:cubicBezTo>
                  <a:cubicBezTo>
                    <a:pt x="334" y="748"/>
                    <a:pt x="253" y="929"/>
                    <a:pt x="162" y="1104"/>
                  </a:cubicBezTo>
                  <a:cubicBezTo>
                    <a:pt x="111" y="1200"/>
                    <a:pt x="59" y="1299"/>
                    <a:pt x="0" y="1391"/>
                  </a:cubicBezTo>
                  <a:cubicBezTo>
                    <a:pt x="0" y="1391"/>
                    <a:pt x="0" y="1391"/>
                    <a:pt x="1" y="1391"/>
                  </a:cubicBezTo>
                  <a:cubicBezTo>
                    <a:pt x="1" y="1391"/>
                    <a:pt x="1" y="1391"/>
                    <a:pt x="1" y="1391"/>
                  </a:cubicBezTo>
                  <a:cubicBezTo>
                    <a:pt x="61" y="1312"/>
                    <a:pt x="120" y="1231"/>
                    <a:pt x="171" y="1147"/>
                  </a:cubicBezTo>
                  <a:cubicBezTo>
                    <a:pt x="223" y="1063"/>
                    <a:pt x="270" y="976"/>
                    <a:pt x="313" y="888"/>
                  </a:cubicBezTo>
                  <a:cubicBezTo>
                    <a:pt x="400" y="712"/>
                    <a:pt x="476" y="530"/>
                    <a:pt x="545" y="347"/>
                  </a:cubicBezTo>
                  <a:cubicBezTo>
                    <a:pt x="583" y="241"/>
                    <a:pt x="626" y="138"/>
                    <a:pt x="658" y="31"/>
                  </a:cubicBezTo>
                  <a:cubicBezTo>
                    <a:pt x="662" y="14"/>
                    <a:pt x="646" y="0"/>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2"/>
            <p:cNvSpPr/>
            <p:nvPr/>
          </p:nvSpPr>
          <p:spPr>
            <a:xfrm rot="10029539">
              <a:off x="8415495" y="2111860"/>
              <a:ext cx="56815" cy="119285"/>
            </a:xfrm>
            <a:custGeom>
              <a:avLst/>
              <a:gdLst/>
              <a:ahLst/>
              <a:cxnLst/>
              <a:rect l="l" t="t" r="r" b="b"/>
              <a:pathLst>
                <a:path w="663" h="1392" extrusionOk="0">
                  <a:moveTo>
                    <a:pt x="632" y="1"/>
                  </a:moveTo>
                  <a:cubicBezTo>
                    <a:pt x="625" y="1"/>
                    <a:pt x="618" y="4"/>
                    <a:pt x="614" y="13"/>
                  </a:cubicBezTo>
                  <a:cubicBezTo>
                    <a:pt x="577" y="103"/>
                    <a:pt x="547" y="197"/>
                    <a:pt x="514" y="290"/>
                  </a:cubicBezTo>
                  <a:cubicBezTo>
                    <a:pt x="480" y="383"/>
                    <a:pt x="444" y="475"/>
                    <a:pt x="408" y="565"/>
                  </a:cubicBezTo>
                  <a:cubicBezTo>
                    <a:pt x="335" y="749"/>
                    <a:pt x="253" y="928"/>
                    <a:pt x="163" y="1103"/>
                  </a:cubicBezTo>
                  <a:cubicBezTo>
                    <a:pt x="112" y="1201"/>
                    <a:pt x="60" y="1299"/>
                    <a:pt x="1" y="1391"/>
                  </a:cubicBezTo>
                  <a:cubicBezTo>
                    <a:pt x="1" y="1391"/>
                    <a:pt x="1" y="1392"/>
                    <a:pt x="1" y="1392"/>
                  </a:cubicBezTo>
                  <a:cubicBezTo>
                    <a:pt x="1" y="1392"/>
                    <a:pt x="1" y="1392"/>
                    <a:pt x="2" y="1391"/>
                  </a:cubicBezTo>
                  <a:cubicBezTo>
                    <a:pt x="61" y="1311"/>
                    <a:pt x="120" y="1232"/>
                    <a:pt x="172" y="1148"/>
                  </a:cubicBezTo>
                  <a:cubicBezTo>
                    <a:pt x="224" y="1063"/>
                    <a:pt x="270" y="977"/>
                    <a:pt x="314" y="889"/>
                  </a:cubicBezTo>
                  <a:cubicBezTo>
                    <a:pt x="401" y="712"/>
                    <a:pt x="476" y="531"/>
                    <a:pt x="545" y="346"/>
                  </a:cubicBezTo>
                  <a:cubicBezTo>
                    <a:pt x="583" y="242"/>
                    <a:pt x="626" y="138"/>
                    <a:pt x="657" y="30"/>
                  </a:cubicBezTo>
                  <a:cubicBezTo>
                    <a:pt x="662" y="14"/>
                    <a:pt x="647"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2"/>
            <p:cNvSpPr/>
            <p:nvPr/>
          </p:nvSpPr>
          <p:spPr>
            <a:xfrm rot="10029539">
              <a:off x="8351257" y="2087822"/>
              <a:ext cx="19538" cy="129996"/>
            </a:xfrm>
            <a:custGeom>
              <a:avLst/>
              <a:gdLst/>
              <a:ahLst/>
              <a:cxnLst/>
              <a:rect l="l" t="t" r="r" b="b"/>
              <a:pathLst>
                <a:path w="228" h="1517" extrusionOk="0">
                  <a:moveTo>
                    <a:pt x="199" y="1"/>
                  </a:moveTo>
                  <a:cubicBezTo>
                    <a:pt x="188" y="1"/>
                    <a:pt x="178" y="6"/>
                    <a:pt x="177" y="19"/>
                  </a:cubicBezTo>
                  <a:cubicBezTo>
                    <a:pt x="169" y="117"/>
                    <a:pt x="169" y="216"/>
                    <a:pt x="164" y="314"/>
                  </a:cubicBezTo>
                  <a:cubicBezTo>
                    <a:pt x="159" y="412"/>
                    <a:pt x="153" y="510"/>
                    <a:pt x="145" y="608"/>
                  </a:cubicBezTo>
                  <a:cubicBezTo>
                    <a:pt x="130" y="804"/>
                    <a:pt x="105" y="999"/>
                    <a:pt x="70" y="1193"/>
                  </a:cubicBezTo>
                  <a:cubicBezTo>
                    <a:pt x="51" y="1300"/>
                    <a:pt x="30" y="1411"/>
                    <a:pt x="0" y="1516"/>
                  </a:cubicBezTo>
                  <a:cubicBezTo>
                    <a:pt x="0" y="1516"/>
                    <a:pt x="0" y="1516"/>
                    <a:pt x="1" y="1516"/>
                  </a:cubicBezTo>
                  <a:cubicBezTo>
                    <a:pt x="1" y="1516"/>
                    <a:pt x="1" y="1516"/>
                    <a:pt x="1" y="1516"/>
                  </a:cubicBezTo>
                  <a:cubicBezTo>
                    <a:pt x="34" y="1422"/>
                    <a:pt x="66" y="1329"/>
                    <a:pt x="91" y="1234"/>
                  </a:cubicBezTo>
                  <a:cubicBezTo>
                    <a:pt x="115" y="1137"/>
                    <a:pt x="135" y="1042"/>
                    <a:pt x="150" y="943"/>
                  </a:cubicBezTo>
                  <a:cubicBezTo>
                    <a:pt x="181" y="748"/>
                    <a:pt x="200" y="553"/>
                    <a:pt x="211" y="358"/>
                  </a:cubicBezTo>
                  <a:cubicBezTo>
                    <a:pt x="218" y="246"/>
                    <a:pt x="227" y="133"/>
                    <a:pt x="226" y="22"/>
                  </a:cubicBezTo>
                  <a:cubicBezTo>
                    <a:pt x="224" y="8"/>
                    <a:pt x="211"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2"/>
            <p:cNvSpPr/>
            <p:nvPr/>
          </p:nvSpPr>
          <p:spPr>
            <a:xfrm rot="10029539">
              <a:off x="8332342" y="2392245"/>
              <a:ext cx="218775" cy="157161"/>
            </a:xfrm>
            <a:custGeom>
              <a:avLst/>
              <a:gdLst/>
              <a:ahLst/>
              <a:cxnLst/>
              <a:rect l="l" t="t" r="r" b="b"/>
              <a:pathLst>
                <a:path w="2553" h="1834" extrusionOk="0">
                  <a:moveTo>
                    <a:pt x="1123" y="1"/>
                  </a:moveTo>
                  <a:cubicBezTo>
                    <a:pt x="666" y="1"/>
                    <a:pt x="226" y="251"/>
                    <a:pt x="4" y="686"/>
                  </a:cubicBezTo>
                  <a:lnTo>
                    <a:pt x="1" y="693"/>
                  </a:lnTo>
                  <a:lnTo>
                    <a:pt x="2235" y="1833"/>
                  </a:lnTo>
                  <a:lnTo>
                    <a:pt x="2239" y="1826"/>
                  </a:lnTo>
                  <a:cubicBezTo>
                    <a:pt x="2553" y="1209"/>
                    <a:pt x="2308" y="453"/>
                    <a:pt x="1691" y="138"/>
                  </a:cubicBezTo>
                  <a:cubicBezTo>
                    <a:pt x="1509" y="45"/>
                    <a:pt x="1314"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2"/>
            <p:cNvSpPr/>
            <p:nvPr/>
          </p:nvSpPr>
          <p:spPr>
            <a:xfrm rot="10029539">
              <a:off x="8348546" y="2353464"/>
              <a:ext cx="209263" cy="132739"/>
            </a:xfrm>
            <a:custGeom>
              <a:avLst/>
              <a:gdLst/>
              <a:ahLst/>
              <a:cxnLst/>
              <a:rect l="l" t="t" r="r" b="b"/>
              <a:pathLst>
                <a:path w="2442" h="1549" extrusionOk="0">
                  <a:moveTo>
                    <a:pt x="208" y="1"/>
                  </a:moveTo>
                  <a:lnTo>
                    <a:pt x="0" y="409"/>
                  </a:lnTo>
                  <a:lnTo>
                    <a:pt x="2234" y="1549"/>
                  </a:lnTo>
                  <a:lnTo>
                    <a:pt x="2442" y="1140"/>
                  </a:lnTo>
                  <a:lnTo>
                    <a:pt x="2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7" name="Google Shape;3687;p62"/>
          <p:cNvSpPr/>
          <p:nvPr/>
        </p:nvSpPr>
        <p:spPr>
          <a:xfrm rot="5711047" flipH="1">
            <a:off x="-514863" y="730569"/>
            <a:ext cx="2114083" cy="330081"/>
          </a:xfrm>
          <a:custGeom>
            <a:avLst/>
            <a:gdLst/>
            <a:ahLst/>
            <a:cxnLst/>
            <a:rect l="l" t="t" r="r" b="b"/>
            <a:pathLst>
              <a:path w="16478" h="3136" extrusionOk="0">
                <a:moveTo>
                  <a:pt x="13844" y="1"/>
                </a:moveTo>
                <a:cubicBezTo>
                  <a:pt x="13835" y="3"/>
                  <a:pt x="13829" y="10"/>
                  <a:pt x="13829" y="19"/>
                </a:cubicBezTo>
                <a:cubicBezTo>
                  <a:pt x="13829" y="31"/>
                  <a:pt x="13836" y="39"/>
                  <a:pt x="13846" y="39"/>
                </a:cubicBezTo>
                <a:cubicBezTo>
                  <a:pt x="13912" y="39"/>
                  <a:pt x="13976" y="41"/>
                  <a:pt x="14042" y="45"/>
                </a:cubicBezTo>
                <a:cubicBezTo>
                  <a:pt x="14042" y="45"/>
                  <a:pt x="14043" y="45"/>
                  <a:pt x="14044" y="45"/>
                </a:cubicBezTo>
                <a:cubicBezTo>
                  <a:pt x="14053" y="45"/>
                  <a:pt x="14061" y="38"/>
                  <a:pt x="14061" y="29"/>
                </a:cubicBezTo>
                <a:cubicBezTo>
                  <a:pt x="14062" y="17"/>
                  <a:pt x="14054" y="9"/>
                  <a:pt x="14044" y="9"/>
                </a:cubicBezTo>
                <a:cubicBezTo>
                  <a:pt x="13979" y="5"/>
                  <a:pt x="13913" y="3"/>
                  <a:pt x="13847" y="1"/>
                </a:cubicBezTo>
                <a:close/>
                <a:moveTo>
                  <a:pt x="13651" y="5"/>
                </a:moveTo>
                <a:cubicBezTo>
                  <a:pt x="13650" y="5"/>
                  <a:pt x="13649" y="5"/>
                  <a:pt x="13649" y="5"/>
                </a:cubicBezTo>
                <a:cubicBezTo>
                  <a:pt x="13583" y="7"/>
                  <a:pt x="13518" y="13"/>
                  <a:pt x="13452" y="17"/>
                </a:cubicBezTo>
                <a:lnTo>
                  <a:pt x="13449" y="17"/>
                </a:lnTo>
                <a:cubicBezTo>
                  <a:pt x="13440" y="20"/>
                  <a:pt x="13433" y="29"/>
                  <a:pt x="13435" y="37"/>
                </a:cubicBezTo>
                <a:cubicBezTo>
                  <a:pt x="13437" y="49"/>
                  <a:pt x="13444" y="56"/>
                  <a:pt x="13454" y="56"/>
                </a:cubicBezTo>
                <a:cubicBezTo>
                  <a:pt x="13455" y="56"/>
                  <a:pt x="13455" y="56"/>
                  <a:pt x="13456" y="56"/>
                </a:cubicBezTo>
                <a:cubicBezTo>
                  <a:pt x="13520" y="50"/>
                  <a:pt x="13586" y="44"/>
                  <a:pt x="13652" y="41"/>
                </a:cubicBezTo>
                <a:cubicBezTo>
                  <a:pt x="13661" y="41"/>
                  <a:pt x="13669" y="32"/>
                  <a:pt x="13668" y="22"/>
                </a:cubicBezTo>
                <a:cubicBezTo>
                  <a:pt x="13668" y="12"/>
                  <a:pt x="13660" y="5"/>
                  <a:pt x="13651" y="5"/>
                </a:cubicBezTo>
                <a:close/>
                <a:moveTo>
                  <a:pt x="14234" y="30"/>
                </a:moveTo>
                <a:cubicBezTo>
                  <a:pt x="14228" y="31"/>
                  <a:pt x="14222" y="37"/>
                  <a:pt x="14220" y="45"/>
                </a:cubicBezTo>
                <a:cubicBezTo>
                  <a:pt x="14219" y="55"/>
                  <a:pt x="14227" y="63"/>
                  <a:pt x="14237" y="65"/>
                </a:cubicBezTo>
                <a:cubicBezTo>
                  <a:pt x="14302" y="72"/>
                  <a:pt x="14367" y="83"/>
                  <a:pt x="14430" y="94"/>
                </a:cubicBezTo>
                <a:cubicBezTo>
                  <a:pt x="14431" y="94"/>
                  <a:pt x="14432" y="94"/>
                  <a:pt x="14434" y="94"/>
                </a:cubicBezTo>
                <a:cubicBezTo>
                  <a:pt x="14442" y="94"/>
                  <a:pt x="14450" y="88"/>
                  <a:pt x="14451" y="81"/>
                </a:cubicBezTo>
                <a:cubicBezTo>
                  <a:pt x="14452" y="69"/>
                  <a:pt x="14447" y="61"/>
                  <a:pt x="14436" y="59"/>
                </a:cubicBezTo>
                <a:cubicBezTo>
                  <a:pt x="14372" y="47"/>
                  <a:pt x="14306" y="37"/>
                  <a:pt x="14241" y="30"/>
                </a:cubicBezTo>
                <a:close/>
                <a:moveTo>
                  <a:pt x="13258" y="42"/>
                </a:moveTo>
                <a:cubicBezTo>
                  <a:pt x="13257" y="42"/>
                  <a:pt x="13257" y="42"/>
                  <a:pt x="13256" y="42"/>
                </a:cubicBezTo>
                <a:cubicBezTo>
                  <a:pt x="13192" y="52"/>
                  <a:pt x="13126" y="62"/>
                  <a:pt x="13062" y="75"/>
                </a:cubicBezTo>
                <a:cubicBezTo>
                  <a:pt x="13053" y="77"/>
                  <a:pt x="13046" y="87"/>
                  <a:pt x="13047" y="96"/>
                </a:cubicBezTo>
                <a:cubicBezTo>
                  <a:pt x="13048" y="106"/>
                  <a:pt x="13056" y="112"/>
                  <a:pt x="13065" y="112"/>
                </a:cubicBezTo>
                <a:cubicBezTo>
                  <a:pt x="13066" y="112"/>
                  <a:pt x="13067" y="112"/>
                  <a:pt x="13068" y="112"/>
                </a:cubicBezTo>
                <a:cubicBezTo>
                  <a:pt x="13134" y="98"/>
                  <a:pt x="13198" y="88"/>
                  <a:pt x="13261" y="79"/>
                </a:cubicBezTo>
                <a:cubicBezTo>
                  <a:pt x="13271" y="77"/>
                  <a:pt x="13278" y="68"/>
                  <a:pt x="13277" y="58"/>
                </a:cubicBezTo>
                <a:cubicBezTo>
                  <a:pt x="13276" y="48"/>
                  <a:pt x="13268" y="42"/>
                  <a:pt x="13258" y="42"/>
                </a:cubicBezTo>
                <a:close/>
                <a:moveTo>
                  <a:pt x="14625" y="100"/>
                </a:moveTo>
                <a:cubicBezTo>
                  <a:pt x="14623" y="100"/>
                  <a:pt x="14622" y="100"/>
                  <a:pt x="14620" y="101"/>
                </a:cubicBezTo>
                <a:cubicBezTo>
                  <a:pt x="14614" y="102"/>
                  <a:pt x="14609" y="108"/>
                  <a:pt x="14608" y="115"/>
                </a:cubicBezTo>
                <a:cubicBezTo>
                  <a:pt x="14603" y="123"/>
                  <a:pt x="14611" y="133"/>
                  <a:pt x="14620" y="136"/>
                </a:cubicBezTo>
                <a:cubicBezTo>
                  <a:pt x="14682" y="151"/>
                  <a:pt x="14746" y="171"/>
                  <a:pt x="14807" y="192"/>
                </a:cubicBezTo>
                <a:cubicBezTo>
                  <a:pt x="14808" y="192"/>
                  <a:pt x="14810" y="192"/>
                  <a:pt x="14812" y="192"/>
                </a:cubicBezTo>
                <a:cubicBezTo>
                  <a:pt x="14820" y="192"/>
                  <a:pt x="14827" y="188"/>
                  <a:pt x="14830" y="180"/>
                </a:cubicBezTo>
                <a:cubicBezTo>
                  <a:pt x="14835" y="171"/>
                  <a:pt x="14827" y="160"/>
                  <a:pt x="14819" y="156"/>
                </a:cubicBezTo>
                <a:cubicBezTo>
                  <a:pt x="14755" y="136"/>
                  <a:pt x="14691" y="117"/>
                  <a:pt x="14629" y="101"/>
                </a:cubicBezTo>
                <a:cubicBezTo>
                  <a:pt x="14628" y="100"/>
                  <a:pt x="14627" y="100"/>
                  <a:pt x="14625" y="100"/>
                </a:cubicBezTo>
                <a:close/>
                <a:moveTo>
                  <a:pt x="12875" y="117"/>
                </a:moveTo>
                <a:cubicBezTo>
                  <a:pt x="12873" y="117"/>
                  <a:pt x="12871" y="117"/>
                  <a:pt x="12869" y="118"/>
                </a:cubicBezTo>
                <a:cubicBezTo>
                  <a:pt x="12807" y="132"/>
                  <a:pt x="12742" y="149"/>
                  <a:pt x="12678" y="167"/>
                </a:cubicBezTo>
                <a:cubicBezTo>
                  <a:pt x="12668" y="170"/>
                  <a:pt x="12663" y="180"/>
                  <a:pt x="12665" y="190"/>
                </a:cubicBezTo>
                <a:cubicBezTo>
                  <a:pt x="12668" y="197"/>
                  <a:pt x="12675" y="201"/>
                  <a:pt x="12684" y="201"/>
                </a:cubicBezTo>
                <a:cubicBezTo>
                  <a:pt x="12685" y="201"/>
                  <a:pt x="12686" y="201"/>
                  <a:pt x="12688" y="201"/>
                </a:cubicBezTo>
                <a:cubicBezTo>
                  <a:pt x="12751" y="182"/>
                  <a:pt x="12814" y="167"/>
                  <a:pt x="12876" y="153"/>
                </a:cubicBezTo>
                <a:cubicBezTo>
                  <a:pt x="12887" y="150"/>
                  <a:pt x="12892" y="141"/>
                  <a:pt x="12891" y="130"/>
                </a:cubicBezTo>
                <a:cubicBezTo>
                  <a:pt x="12888" y="122"/>
                  <a:pt x="12883" y="117"/>
                  <a:pt x="12875" y="117"/>
                </a:cubicBezTo>
                <a:close/>
                <a:moveTo>
                  <a:pt x="12497" y="221"/>
                </a:moveTo>
                <a:cubicBezTo>
                  <a:pt x="12495" y="221"/>
                  <a:pt x="12494" y="221"/>
                  <a:pt x="12492" y="222"/>
                </a:cubicBezTo>
                <a:lnTo>
                  <a:pt x="12490" y="222"/>
                </a:lnTo>
                <a:cubicBezTo>
                  <a:pt x="12428" y="241"/>
                  <a:pt x="12364" y="263"/>
                  <a:pt x="12303" y="285"/>
                </a:cubicBezTo>
                <a:cubicBezTo>
                  <a:pt x="12293" y="289"/>
                  <a:pt x="12290" y="299"/>
                  <a:pt x="12292" y="309"/>
                </a:cubicBezTo>
                <a:cubicBezTo>
                  <a:pt x="12294" y="317"/>
                  <a:pt x="12301" y="321"/>
                  <a:pt x="12308" y="321"/>
                </a:cubicBezTo>
                <a:cubicBezTo>
                  <a:pt x="12311" y="321"/>
                  <a:pt x="12313" y="321"/>
                  <a:pt x="12316" y="320"/>
                </a:cubicBezTo>
                <a:cubicBezTo>
                  <a:pt x="12377" y="298"/>
                  <a:pt x="12439" y="278"/>
                  <a:pt x="12500" y="257"/>
                </a:cubicBezTo>
                <a:cubicBezTo>
                  <a:pt x="12511" y="253"/>
                  <a:pt x="12517" y="243"/>
                  <a:pt x="12513" y="233"/>
                </a:cubicBezTo>
                <a:cubicBezTo>
                  <a:pt x="12510" y="225"/>
                  <a:pt x="12504" y="221"/>
                  <a:pt x="12497" y="221"/>
                </a:cubicBezTo>
                <a:close/>
                <a:moveTo>
                  <a:pt x="14992" y="225"/>
                </a:moveTo>
                <a:cubicBezTo>
                  <a:pt x="14987" y="227"/>
                  <a:pt x="14982" y="230"/>
                  <a:pt x="14980" y="236"/>
                </a:cubicBezTo>
                <a:cubicBezTo>
                  <a:pt x="14977" y="244"/>
                  <a:pt x="14981" y="257"/>
                  <a:pt x="14990" y="259"/>
                </a:cubicBezTo>
                <a:cubicBezTo>
                  <a:pt x="15049" y="284"/>
                  <a:pt x="15109" y="311"/>
                  <a:pt x="15167" y="341"/>
                </a:cubicBezTo>
                <a:cubicBezTo>
                  <a:pt x="15170" y="342"/>
                  <a:pt x="15172" y="342"/>
                  <a:pt x="15175" y="342"/>
                </a:cubicBezTo>
                <a:cubicBezTo>
                  <a:pt x="15182" y="342"/>
                  <a:pt x="15189" y="339"/>
                  <a:pt x="15192" y="332"/>
                </a:cubicBezTo>
                <a:cubicBezTo>
                  <a:pt x="15195" y="324"/>
                  <a:pt x="15193" y="312"/>
                  <a:pt x="15184" y="309"/>
                </a:cubicBezTo>
                <a:cubicBezTo>
                  <a:pt x="15126" y="279"/>
                  <a:pt x="15065" y="252"/>
                  <a:pt x="15005" y="227"/>
                </a:cubicBezTo>
                <a:cubicBezTo>
                  <a:pt x="15000" y="225"/>
                  <a:pt x="14996" y="225"/>
                  <a:pt x="14992" y="225"/>
                </a:cubicBezTo>
                <a:close/>
                <a:moveTo>
                  <a:pt x="5832" y="293"/>
                </a:moveTo>
                <a:cubicBezTo>
                  <a:pt x="5814" y="293"/>
                  <a:pt x="5794" y="294"/>
                  <a:pt x="5776" y="295"/>
                </a:cubicBezTo>
                <a:cubicBezTo>
                  <a:pt x="5766" y="296"/>
                  <a:pt x="5758" y="306"/>
                  <a:pt x="5759" y="315"/>
                </a:cubicBezTo>
                <a:cubicBezTo>
                  <a:pt x="5760" y="325"/>
                  <a:pt x="5768" y="332"/>
                  <a:pt x="5777" y="332"/>
                </a:cubicBezTo>
                <a:cubicBezTo>
                  <a:pt x="5778" y="332"/>
                  <a:pt x="5778" y="332"/>
                  <a:pt x="5779" y="331"/>
                </a:cubicBezTo>
                <a:cubicBezTo>
                  <a:pt x="5794" y="330"/>
                  <a:pt x="5809" y="330"/>
                  <a:pt x="5825" y="330"/>
                </a:cubicBezTo>
                <a:cubicBezTo>
                  <a:pt x="5835" y="330"/>
                  <a:pt x="5846" y="330"/>
                  <a:pt x="5857" y="330"/>
                </a:cubicBezTo>
                <a:cubicBezTo>
                  <a:pt x="5894" y="331"/>
                  <a:pt x="5931" y="337"/>
                  <a:pt x="5969" y="346"/>
                </a:cubicBezTo>
                <a:lnTo>
                  <a:pt x="5973" y="346"/>
                </a:lnTo>
                <a:cubicBezTo>
                  <a:pt x="5981" y="346"/>
                  <a:pt x="5988" y="341"/>
                  <a:pt x="5991" y="331"/>
                </a:cubicBezTo>
                <a:cubicBezTo>
                  <a:pt x="5993" y="322"/>
                  <a:pt x="5986" y="314"/>
                  <a:pt x="5977" y="311"/>
                </a:cubicBezTo>
                <a:cubicBezTo>
                  <a:pt x="5937" y="300"/>
                  <a:pt x="5898" y="295"/>
                  <a:pt x="5858" y="294"/>
                </a:cubicBezTo>
                <a:cubicBezTo>
                  <a:pt x="5849" y="293"/>
                  <a:pt x="5841" y="293"/>
                  <a:pt x="5832" y="293"/>
                </a:cubicBezTo>
                <a:close/>
                <a:moveTo>
                  <a:pt x="21" y="132"/>
                </a:moveTo>
                <a:cubicBezTo>
                  <a:pt x="20" y="132"/>
                  <a:pt x="19" y="132"/>
                  <a:pt x="18" y="132"/>
                </a:cubicBezTo>
                <a:cubicBezTo>
                  <a:pt x="7" y="132"/>
                  <a:pt x="0" y="141"/>
                  <a:pt x="1" y="151"/>
                </a:cubicBezTo>
                <a:cubicBezTo>
                  <a:pt x="6" y="216"/>
                  <a:pt x="16" y="283"/>
                  <a:pt x="27" y="348"/>
                </a:cubicBezTo>
                <a:cubicBezTo>
                  <a:pt x="28" y="357"/>
                  <a:pt x="36" y="364"/>
                  <a:pt x="45" y="364"/>
                </a:cubicBezTo>
                <a:lnTo>
                  <a:pt x="49" y="364"/>
                </a:lnTo>
                <a:cubicBezTo>
                  <a:pt x="59" y="363"/>
                  <a:pt x="65" y="352"/>
                  <a:pt x="63" y="343"/>
                </a:cubicBezTo>
                <a:cubicBezTo>
                  <a:pt x="50" y="279"/>
                  <a:pt x="42" y="213"/>
                  <a:pt x="37" y="149"/>
                </a:cubicBezTo>
                <a:cubicBezTo>
                  <a:pt x="36" y="140"/>
                  <a:pt x="30" y="132"/>
                  <a:pt x="21" y="132"/>
                </a:cubicBezTo>
                <a:close/>
                <a:moveTo>
                  <a:pt x="12126" y="355"/>
                </a:moveTo>
                <a:cubicBezTo>
                  <a:pt x="12124" y="355"/>
                  <a:pt x="12123" y="356"/>
                  <a:pt x="12121" y="356"/>
                </a:cubicBezTo>
                <a:lnTo>
                  <a:pt x="12119" y="356"/>
                </a:lnTo>
                <a:cubicBezTo>
                  <a:pt x="12058" y="380"/>
                  <a:pt x="11996" y="406"/>
                  <a:pt x="11937" y="432"/>
                </a:cubicBezTo>
                <a:cubicBezTo>
                  <a:pt x="11928" y="436"/>
                  <a:pt x="11924" y="448"/>
                  <a:pt x="11928" y="457"/>
                </a:cubicBezTo>
                <a:cubicBezTo>
                  <a:pt x="11931" y="464"/>
                  <a:pt x="11937" y="468"/>
                  <a:pt x="11944" y="468"/>
                </a:cubicBezTo>
                <a:cubicBezTo>
                  <a:pt x="11946" y="468"/>
                  <a:pt x="11949" y="467"/>
                  <a:pt x="11951" y="466"/>
                </a:cubicBezTo>
                <a:cubicBezTo>
                  <a:pt x="12011" y="440"/>
                  <a:pt x="12072" y="414"/>
                  <a:pt x="12131" y="390"/>
                </a:cubicBezTo>
                <a:cubicBezTo>
                  <a:pt x="12140" y="386"/>
                  <a:pt x="12146" y="376"/>
                  <a:pt x="12142" y="367"/>
                </a:cubicBezTo>
                <a:cubicBezTo>
                  <a:pt x="12138" y="360"/>
                  <a:pt x="12133" y="355"/>
                  <a:pt x="12126" y="355"/>
                </a:cubicBezTo>
                <a:close/>
                <a:moveTo>
                  <a:pt x="5587" y="339"/>
                </a:moveTo>
                <a:cubicBezTo>
                  <a:pt x="5585" y="339"/>
                  <a:pt x="5582" y="340"/>
                  <a:pt x="5580" y="341"/>
                </a:cubicBezTo>
                <a:cubicBezTo>
                  <a:pt x="5520" y="364"/>
                  <a:pt x="5460" y="397"/>
                  <a:pt x="5403" y="435"/>
                </a:cubicBezTo>
                <a:cubicBezTo>
                  <a:pt x="5394" y="441"/>
                  <a:pt x="5392" y="452"/>
                  <a:pt x="5399" y="461"/>
                </a:cubicBezTo>
                <a:cubicBezTo>
                  <a:pt x="5403" y="466"/>
                  <a:pt x="5408" y="469"/>
                  <a:pt x="5414" y="469"/>
                </a:cubicBezTo>
                <a:cubicBezTo>
                  <a:pt x="5418" y="469"/>
                  <a:pt x="5422" y="467"/>
                  <a:pt x="5424" y="466"/>
                </a:cubicBezTo>
                <a:cubicBezTo>
                  <a:pt x="5478" y="429"/>
                  <a:pt x="5535" y="399"/>
                  <a:pt x="5594" y="376"/>
                </a:cubicBezTo>
                <a:cubicBezTo>
                  <a:pt x="5602" y="371"/>
                  <a:pt x="5608" y="360"/>
                  <a:pt x="5604" y="351"/>
                </a:cubicBezTo>
                <a:cubicBezTo>
                  <a:pt x="5601" y="343"/>
                  <a:pt x="5594" y="339"/>
                  <a:pt x="5587" y="339"/>
                </a:cubicBezTo>
                <a:close/>
                <a:moveTo>
                  <a:pt x="15349" y="398"/>
                </a:moveTo>
                <a:cubicBezTo>
                  <a:pt x="15348" y="398"/>
                  <a:pt x="15347" y="399"/>
                  <a:pt x="15347" y="399"/>
                </a:cubicBezTo>
                <a:cubicBezTo>
                  <a:pt x="15341" y="400"/>
                  <a:pt x="15337" y="403"/>
                  <a:pt x="15334" y="408"/>
                </a:cubicBezTo>
                <a:cubicBezTo>
                  <a:pt x="15328" y="417"/>
                  <a:pt x="15331" y="429"/>
                  <a:pt x="15339" y="434"/>
                </a:cubicBezTo>
                <a:cubicBezTo>
                  <a:pt x="15395" y="466"/>
                  <a:pt x="15451" y="501"/>
                  <a:pt x="15504" y="539"/>
                </a:cubicBezTo>
                <a:cubicBezTo>
                  <a:pt x="15507" y="541"/>
                  <a:pt x="15511" y="542"/>
                  <a:pt x="15515" y="542"/>
                </a:cubicBezTo>
                <a:cubicBezTo>
                  <a:pt x="15521" y="542"/>
                  <a:pt x="15526" y="539"/>
                  <a:pt x="15530" y="534"/>
                </a:cubicBezTo>
                <a:cubicBezTo>
                  <a:pt x="15535" y="526"/>
                  <a:pt x="15534" y="514"/>
                  <a:pt x="15525" y="508"/>
                </a:cubicBezTo>
                <a:cubicBezTo>
                  <a:pt x="15472" y="470"/>
                  <a:pt x="15415" y="435"/>
                  <a:pt x="15359" y="402"/>
                </a:cubicBezTo>
                <a:cubicBezTo>
                  <a:pt x="15356" y="400"/>
                  <a:pt x="15352" y="398"/>
                  <a:pt x="15349" y="398"/>
                </a:cubicBezTo>
                <a:close/>
                <a:moveTo>
                  <a:pt x="6151" y="387"/>
                </a:moveTo>
                <a:cubicBezTo>
                  <a:pt x="6145" y="387"/>
                  <a:pt x="6140" y="390"/>
                  <a:pt x="6137" y="397"/>
                </a:cubicBezTo>
                <a:cubicBezTo>
                  <a:pt x="6131" y="404"/>
                  <a:pt x="6133" y="415"/>
                  <a:pt x="6143" y="423"/>
                </a:cubicBezTo>
                <a:cubicBezTo>
                  <a:pt x="6197" y="456"/>
                  <a:pt x="6245" y="497"/>
                  <a:pt x="6288" y="545"/>
                </a:cubicBezTo>
                <a:cubicBezTo>
                  <a:pt x="6292" y="549"/>
                  <a:pt x="6295" y="552"/>
                  <a:pt x="6302" y="552"/>
                </a:cubicBezTo>
                <a:cubicBezTo>
                  <a:pt x="6306" y="552"/>
                  <a:pt x="6310" y="549"/>
                  <a:pt x="6314" y="547"/>
                </a:cubicBezTo>
                <a:cubicBezTo>
                  <a:pt x="6321" y="539"/>
                  <a:pt x="6321" y="527"/>
                  <a:pt x="6315" y="519"/>
                </a:cubicBezTo>
                <a:cubicBezTo>
                  <a:pt x="6271" y="469"/>
                  <a:pt x="6220" y="425"/>
                  <a:pt x="6160" y="390"/>
                </a:cubicBezTo>
                <a:cubicBezTo>
                  <a:pt x="6157" y="388"/>
                  <a:pt x="6154" y="387"/>
                  <a:pt x="6151" y="387"/>
                </a:cubicBezTo>
                <a:close/>
                <a:moveTo>
                  <a:pt x="11764" y="513"/>
                </a:moveTo>
                <a:cubicBezTo>
                  <a:pt x="11763" y="513"/>
                  <a:pt x="11762" y="513"/>
                  <a:pt x="11761" y="513"/>
                </a:cubicBezTo>
                <a:cubicBezTo>
                  <a:pt x="11760" y="513"/>
                  <a:pt x="11758" y="513"/>
                  <a:pt x="11757" y="514"/>
                </a:cubicBezTo>
                <a:cubicBezTo>
                  <a:pt x="11698" y="543"/>
                  <a:pt x="11638" y="573"/>
                  <a:pt x="11581" y="602"/>
                </a:cubicBezTo>
                <a:cubicBezTo>
                  <a:pt x="11573" y="607"/>
                  <a:pt x="11569" y="620"/>
                  <a:pt x="11574" y="628"/>
                </a:cubicBezTo>
                <a:cubicBezTo>
                  <a:pt x="11578" y="634"/>
                  <a:pt x="11584" y="638"/>
                  <a:pt x="11591" y="638"/>
                </a:cubicBezTo>
                <a:cubicBezTo>
                  <a:pt x="11594" y="638"/>
                  <a:pt x="11597" y="638"/>
                  <a:pt x="11599" y="636"/>
                </a:cubicBezTo>
                <a:cubicBezTo>
                  <a:pt x="11654" y="606"/>
                  <a:pt x="11714" y="576"/>
                  <a:pt x="11774" y="548"/>
                </a:cubicBezTo>
                <a:cubicBezTo>
                  <a:pt x="11783" y="544"/>
                  <a:pt x="11787" y="533"/>
                  <a:pt x="11782" y="523"/>
                </a:cubicBezTo>
                <a:cubicBezTo>
                  <a:pt x="11778" y="517"/>
                  <a:pt x="11772" y="513"/>
                  <a:pt x="11764" y="513"/>
                </a:cubicBezTo>
                <a:close/>
                <a:moveTo>
                  <a:pt x="87" y="519"/>
                </a:moveTo>
                <a:cubicBezTo>
                  <a:pt x="85" y="519"/>
                  <a:pt x="84" y="519"/>
                  <a:pt x="83" y="519"/>
                </a:cubicBezTo>
                <a:cubicBezTo>
                  <a:pt x="73" y="522"/>
                  <a:pt x="67" y="533"/>
                  <a:pt x="70" y="542"/>
                </a:cubicBezTo>
                <a:cubicBezTo>
                  <a:pt x="86" y="604"/>
                  <a:pt x="107" y="667"/>
                  <a:pt x="131" y="730"/>
                </a:cubicBezTo>
                <a:cubicBezTo>
                  <a:pt x="133" y="737"/>
                  <a:pt x="141" y="741"/>
                  <a:pt x="147" y="741"/>
                </a:cubicBezTo>
                <a:cubicBezTo>
                  <a:pt x="150" y="741"/>
                  <a:pt x="151" y="741"/>
                  <a:pt x="153" y="740"/>
                </a:cubicBezTo>
                <a:cubicBezTo>
                  <a:pt x="163" y="737"/>
                  <a:pt x="167" y="726"/>
                  <a:pt x="164" y="718"/>
                </a:cubicBezTo>
                <a:cubicBezTo>
                  <a:pt x="142" y="657"/>
                  <a:pt x="121" y="595"/>
                  <a:pt x="105" y="533"/>
                </a:cubicBezTo>
                <a:cubicBezTo>
                  <a:pt x="102" y="524"/>
                  <a:pt x="94" y="519"/>
                  <a:pt x="87" y="519"/>
                </a:cubicBezTo>
                <a:close/>
                <a:moveTo>
                  <a:pt x="5266" y="561"/>
                </a:moveTo>
                <a:cubicBezTo>
                  <a:pt x="5261" y="561"/>
                  <a:pt x="5256" y="563"/>
                  <a:pt x="5252" y="568"/>
                </a:cubicBezTo>
                <a:cubicBezTo>
                  <a:pt x="5207" y="617"/>
                  <a:pt x="5166" y="671"/>
                  <a:pt x="5134" y="730"/>
                </a:cubicBezTo>
                <a:cubicBezTo>
                  <a:pt x="5129" y="737"/>
                  <a:pt x="5132" y="749"/>
                  <a:pt x="5140" y="754"/>
                </a:cubicBezTo>
                <a:cubicBezTo>
                  <a:pt x="5144" y="755"/>
                  <a:pt x="5148" y="756"/>
                  <a:pt x="5150" y="756"/>
                </a:cubicBezTo>
                <a:cubicBezTo>
                  <a:pt x="5157" y="756"/>
                  <a:pt x="5163" y="752"/>
                  <a:pt x="5165" y="747"/>
                </a:cubicBezTo>
                <a:cubicBezTo>
                  <a:pt x="5196" y="692"/>
                  <a:pt x="5236" y="640"/>
                  <a:pt x="5278" y="592"/>
                </a:cubicBezTo>
                <a:cubicBezTo>
                  <a:pt x="5287" y="584"/>
                  <a:pt x="5287" y="573"/>
                  <a:pt x="5278" y="566"/>
                </a:cubicBezTo>
                <a:cubicBezTo>
                  <a:pt x="5274" y="563"/>
                  <a:pt x="5270" y="561"/>
                  <a:pt x="5266" y="561"/>
                </a:cubicBezTo>
                <a:close/>
                <a:moveTo>
                  <a:pt x="15671" y="621"/>
                </a:moveTo>
                <a:cubicBezTo>
                  <a:pt x="15670" y="621"/>
                  <a:pt x="15668" y="621"/>
                  <a:pt x="15667" y="622"/>
                </a:cubicBezTo>
                <a:cubicBezTo>
                  <a:pt x="15664" y="623"/>
                  <a:pt x="15660" y="625"/>
                  <a:pt x="15657" y="628"/>
                </a:cubicBezTo>
                <a:cubicBezTo>
                  <a:pt x="15650" y="637"/>
                  <a:pt x="15652" y="649"/>
                  <a:pt x="15660" y="656"/>
                </a:cubicBezTo>
                <a:cubicBezTo>
                  <a:pt x="15710" y="695"/>
                  <a:pt x="15760" y="739"/>
                  <a:pt x="15808" y="782"/>
                </a:cubicBezTo>
                <a:cubicBezTo>
                  <a:pt x="15811" y="785"/>
                  <a:pt x="15816" y="787"/>
                  <a:pt x="15820" y="787"/>
                </a:cubicBezTo>
                <a:cubicBezTo>
                  <a:pt x="15825" y="787"/>
                  <a:pt x="15830" y="785"/>
                  <a:pt x="15834" y="781"/>
                </a:cubicBezTo>
                <a:cubicBezTo>
                  <a:pt x="15840" y="775"/>
                  <a:pt x="15840" y="762"/>
                  <a:pt x="15832" y="755"/>
                </a:cubicBezTo>
                <a:cubicBezTo>
                  <a:pt x="15784" y="711"/>
                  <a:pt x="15733" y="667"/>
                  <a:pt x="15682" y="626"/>
                </a:cubicBezTo>
                <a:cubicBezTo>
                  <a:pt x="15680" y="623"/>
                  <a:pt x="15676" y="621"/>
                  <a:pt x="15671" y="621"/>
                </a:cubicBezTo>
                <a:close/>
                <a:moveTo>
                  <a:pt x="11419" y="696"/>
                </a:moveTo>
                <a:cubicBezTo>
                  <a:pt x="11417" y="696"/>
                  <a:pt x="11416" y="697"/>
                  <a:pt x="11414" y="697"/>
                </a:cubicBezTo>
                <a:cubicBezTo>
                  <a:pt x="11412" y="697"/>
                  <a:pt x="11410" y="698"/>
                  <a:pt x="11409" y="698"/>
                </a:cubicBezTo>
                <a:cubicBezTo>
                  <a:pt x="11351" y="731"/>
                  <a:pt x="11294" y="766"/>
                  <a:pt x="11239" y="801"/>
                </a:cubicBezTo>
                <a:cubicBezTo>
                  <a:pt x="11231" y="804"/>
                  <a:pt x="11228" y="817"/>
                  <a:pt x="11233" y="824"/>
                </a:cubicBezTo>
                <a:cubicBezTo>
                  <a:pt x="11237" y="830"/>
                  <a:pt x="11243" y="833"/>
                  <a:pt x="11249" y="833"/>
                </a:cubicBezTo>
                <a:cubicBezTo>
                  <a:pt x="11252" y="833"/>
                  <a:pt x="11256" y="832"/>
                  <a:pt x="11259" y="830"/>
                </a:cubicBezTo>
                <a:cubicBezTo>
                  <a:pt x="11314" y="796"/>
                  <a:pt x="11369" y="762"/>
                  <a:pt x="11426" y="730"/>
                </a:cubicBezTo>
                <a:cubicBezTo>
                  <a:pt x="11436" y="724"/>
                  <a:pt x="11438" y="713"/>
                  <a:pt x="11432" y="705"/>
                </a:cubicBezTo>
                <a:cubicBezTo>
                  <a:pt x="11430" y="700"/>
                  <a:pt x="11425" y="696"/>
                  <a:pt x="11419" y="696"/>
                </a:cubicBezTo>
                <a:close/>
                <a:moveTo>
                  <a:pt x="6405" y="679"/>
                </a:moveTo>
                <a:cubicBezTo>
                  <a:pt x="6403" y="679"/>
                  <a:pt x="6401" y="679"/>
                  <a:pt x="6399" y="680"/>
                </a:cubicBezTo>
                <a:cubicBezTo>
                  <a:pt x="6391" y="684"/>
                  <a:pt x="6385" y="694"/>
                  <a:pt x="6388" y="704"/>
                </a:cubicBezTo>
                <a:cubicBezTo>
                  <a:pt x="6414" y="763"/>
                  <a:pt x="6429" y="825"/>
                  <a:pt x="6429" y="887"/>
                </a:cubicBezTo>
                <a:cubicBezTo>
                  <a:pt x="6429" y="897"/>
                  <a:pt x="6437" y="906"/>
                  <a:pt x="6448" y="906"/>
                </a:cubicBezTo>
                <a:cubicBezTo>
                  <a:pt x="6458" y="906"/>
                  <a:pt x="6465" y="896"/>
                  <a:pt x="6465" y="886"/>
                </a:cubicBezTo>
                <a:cubicBezTo>
                  <a:pt x="6465" y="822"/>
                  <a:pt x="6450" y="754"/>
                  <a:pt x="6423" y="690"/>
                </a:cubicBezTo>
                <a:cubicBezTo>
                  <a:pt x="6419" y="683"/>
                  <a:pt x="6412" y="679"/>
                  <a:pt x="6405" y="679"/>
                </a:cubicBezTo>
                <a:close/>
                <a:moveTo>
                  <a:pt x="15960" y="891"/>
                </a:moveTo>
                <a:cubicBezTo>
                  <a:pt x="15959" y="891"/>
                  <a:pt x="15957" y="891"/>
                  <a:pt x="15956" y="891"/>
                </a:cubicBezTo>
                <a:cubicBezTo>
                  <a:pt x="15954" y="892"/>
                  <a:pt x="15950" y="894"/>
                  <a:pt x="15948" y="895"/>
                </a:cubicBezTo>
                <a:cubicBezTo>
                  <a:pt x="15940" y="902"/>
                  <a:pt x="15938" y="913"/>
                  <a:pt x="15946" y="921"/>
                </a:cubicBezTo>
                <a:cubicBezTo>
                  <a:pt x="15991" y="969"/>
                  <a:pt x="16033" y="1020"/>
                  <a:pt x="16073" y="1071"/>
                </a:cubicBezTo>
                <a:cubicBezTo>
                  <a:pt x="16077" y="1075"/>
                  <a:pt x="16082" y="1077"/>
                  <a:pt x="16087" y="1077"/>
                </a:cubicBezTo>
                <a:cubicBezTo>
                  <a:pt x="16091" y="1077"/>
                  <a:pt x="16095" y="1075"/>
                  <a:pt x="16099" y="1073"/>
                </a:cubicBezTo>
                <a:cubicBezTo>
                  <a:pt x="16106" y="1066"/>
                  <a:pt x="16108" y="1055"/>
                  <a:pt x="16101" y="1047"/>
                </a:cubicBezTo>
                <a:cubicBezTo>
                  <a:pt x="16062" y="995"/>
                  <a:pt x="16018" y="944"/>
                  <a:pt x="15974" y="896"/>
                </a:cubicBezTo>
                <a:cubicBezTo>
                  <a:pt x="15971" y="892"/>
                  <a:pt x="15965" y="891"/>
                  <a:pt x="15960" y="891"/>
                </a:cubicBezTo>
                <a:close/>
                <a:moveTo>
                  <a:pt x="11083" y="930"/>
                </a:moveTo>
                <a:cubicBezTo>
                  <a:pt x="11080" y="930"/>
                  <a:pt x="11076" y="931"/>
                  <a:pt x="11073" y="934"/>
                </a:cubicBezTo>
                <a:cubicBezTo>
                  <a:pt x="11052" y="948"/>
                  <a:pt x="11031" y="964"/>
                  <a:pt x="11012" y="979"/>
                </a:cubicBezTo>
                <a:cubicBezTo>
                  <a:pt x="10981" y="1004"/>
                  <a:pt x="10948" y="1030"/>
                  <a:pt x="10917" y="1057"/>
                </a:cubicBezTo>
                <a:cubicBezTo>
                  <a:pt x="10910" y="1063"/>
                  <a:pt x="10908" y="1076"/>
                  <a:pt x="10914" y="1083"/>
                </a:cubicBezTo>
                <a:cubicBezTo>
                  <a:pt x="10918" y="1087"/>
                  <a:pt x="10924" y="1089"/>
                  <a:pt x="10929" y="1089"/>
                </a:cubicBezTo>
                <a:cubicBezTo>
                  <a:pt x="10933" y="1089"/>
                  <a:pt x="10938" y="1088"/>
                  <a:pt x="10940" y="1086"/>
                </a:cubicBezTo>
                <a:cubicBezTo>
                  <a:pt x="10971" y="1058"/>
                  <a:pt x="11002" y="1032"/>
                  <a:pt x="11034" y="1009"/>
                </a:cubicBezTo>
                <a:cubicBezTo>
                  <a:pt x="11053" y="994"/>
                  <a:pt x="11073" y="979"/>
                  <a:pt x="11094" y="965"/>
                </a:cubicBezTo>
                <a:cubicBezTo>
                  <a:pt x="11103" y="959"/>
                  <a:pt x="11104" y="947"/>
                  <a:pt x="11099" y="938"/>
                </a:cubicBezTo>
                <a:cubicBezTo>
                  <a:pt x="11095" y="933"/>
                  <a:pt x="11089" y="930"/>
                  <a:pt x="11083" y="930"/>
                </a:cubicBezTo>
                <a:close/>
                <a:moveTo>
                  <a:pt x="222" y="886"/>
                </a:moveTo>
                <a:cubicBezTo>
                  <a:pt x="219" y="886"/>
                  <a:pt x="217" y="886"/>
                  <a:pt x="215" y="887"/>
                </a:cubicBezTo>
                <a:cubicBezTo>
                  <a:pt x="205" y="891"/>
                  <a:pt x="202" y="903"/>
                  <a:pt x="205" y="912"/>
                </a:cubicBezTo>
                <a:cubicBezTo>
                  <a:pt x="233" y="972"/>
                  <a:pt x="264" y="1030"/>
                  <a:pt x="297" y="1088"/>
                </a:cubicBezTo>
                <a:cubicBezTo>
                  <a:pt x="299" y="1094"/>
                  <a:pt x="306" y="1097"/>
                  <a:pt x="312" y="1097"/>
                </a:cubicBezTo>
                <a:cubicBezTo>
                  <a:pt x="314" y="1097"/>
                  <a:pt x="318" y="1096"/>
                  <a:pt x="321" y="1094"/>
                </a:cubicBezTo>
                <a:cubicBezTo>
                  <a:pt x="332" y="1089"/>
                  <a:pt x="334" y="1079"/>
                  <a:pt x="329" y="1071"/>
                </a:cubicBezTo>
                <a:cubicBezTo>
                  <a:pt x="297" y="1014"/>
                  <a:pt x="265" y="954"/>
                  <a:pt x="240" y="896"/>
                </a:cubicBezTo>
                <a:cubicBezTo>
                  <a:pt x="236" y="889"/>
                  <a:pt x="229" y="886"/>
                  <a:pt x="222" y="886"/>
                </a:cubicBezTo>
                <a:close/>
                <a:moveTo>
                  <a:pt x="5073" y="900"/>
                </a:moveTo>
                <a:cubicBezTo>
                  <a:pt x="5065" y="900"/>
                  <a:pt x="5059" y="904"/>
                  <a:pt x="5055" y="912"/>
                </a:cubicBezTo>
                <a:cubicBezTo>
                  <a:pt x="5036" y="974"/>
                  <a:pt x="5023" y="1040"/>
                  <a:pt x="5015" y="1108"/>
                </a:cubicBezTo>
                <a:cubicBezTo>
                  <a:pt x="5014" y="1118"/>
                  <a:pt x="5022" y="1128"/>
                  <a:pt x="5031" y="1128"/>
                </a:cubicBezTo>
                <a:lnTo>
                  <a:pt x="5034" y="1128"/>
                </a:lnTo>
                <a:cubicBezTo>
                  <a:pt x="5043" y="1128"/>
                  <a:pt x="5050" y="1119"/>
                  <a:pt x="5051" y="1110"/>
                </a:cubicBezTo>
                <a:cubicBezTo>
                  <a:pt x="5060" y="1046"/>
                  <a:pt x="5072" y="982"/>
                  <a:pt x="5091" y="921"/>
                </a:cubicBezTo>
                <a:cubicBezTo>
                  <a:pt x="5095" y="913"/>
                  <a:pt x="5090" y="905"/>
                  <a:pt x="5079" y="901"/>
                </a:cubicBezTo>
                <a:cubicBezTo>
                  <a:pt x="5077" y="900"/>
                  <a:pt x="5075" y="900"/>
                  <a:pt x="5073" y="900"/>
                </a:cubicBezTo>
                <a:close/>
                <a:moveTo>
                  <a:pt x="6413" y="1061"/>
                </a:moveTo>
                <a:cubicBezTo>
                  <a:pt x="6406" y="1061"/>
                  <a:pt x="6400" y="1066"/>
                  <a:pt x="6397" y="1073"/>
                </a:cubicBezTo>
                <a:cubicBezTo>
                  <a:pt x="6376" y="1129"/>
                  <a:pt x="6346" y="1182"/>
                  <a:pt x="6306" y="1243"/>
                </a:cubicBezTo>
                <a:cubicBezTo>
                  <a:pt x="6300" y="1250"/>
                  <a:pt x="6302" y="1262"/>
                  <a:pt x="6311" y="1269"/>
                </a:cubicBezTo>
                <a:cubicBezTo>
                  <a:pt x="6315" y="1271"/>
                  <a:pt x="6318" y="1271"/>
                  <a:pt x="6321" y="1271"/>
                </a:cubicBezTo>
                <a:cubicBezTo>
                  <a:pt x="6327" y="1271"/>
                  <a:pt x="6333" y="1269"/>
                  <a:pt x="6337" y="1263"/>
                </a:cubicBezTo>
                <a:cubicBezTo>
                  <a:pt x="6378" y="1202"/>
                  <a:pt x="6409" y="1144"/>
                  <a:pt x="6431" y="1086"/>
                </a:cubicBezTo>
                <a:cubicBezTo>
                  <a:pt x="6434" y="1077"/>
                  <a:pt x="6429" y="1066"/>
                  <a:pt x="6420" y="1062"/>
                </a:cubicBezTo>
                <a:cubicBezTo>
                  <a:pt x="6417" y="1061"/>
                  <a:pt x="6415" y="1061"/>
                  <a:pt x="6413" y="1061"/>
                </a:cubicBezTo>
                <a:close/>
                <a:moveTo>
                  <a:pt x="16202" y="1199"/>
                </a:moveTo>
                <a:cubicBezTo>
                  <a:pt x="16201" y="1199"/>
                  <a:pt x="16199" y="1200"/>
                  <a:pt x="16198" y="1200"/>
                </a:cubicBezTo>
                <a:cubicBezTo>
                  <a:pt x="16197" y="1200"/>
                  <a:pt x="16193" y="1201"/>
                  <a:pt x="16191" y="1202"/>
                </a:cubicBezTo>
                <a:cubicBezTo>
                  <a:pt x="16183" y="1207"/>
                  <a:pt x="16181" y="1219"/>
                  <a:pt x="16186" y="1227"/>
                </a:cubicBezTo>
                <a:cubicBezTo>
                  <a:pt x="16223" y="1281"/>
                  <a:pt x="16255" y="1337"/>
                  <a:pt x="16286" y="1394"/>
                </a:cubicBezTo>
                <a:cubicBezTo>
                  <a:pt x="16289" y="1401"/>
                  <a:pt x="16296" y="1405"/>
                  <a:pt x="16302" y="1405"/>
                </a:cubicBezTo>
                <a:cubicBezTo>
                  <a:pt x="16305" y="1405"/>
                  <a:pt x="16308" y="1404"/>
                  <a:pt x="16311" y="1402"/>
                </a:cubicBezTo>
                <a:cubicBezTo>
                  <a:pt x="16319" y="1397"/>
                  <a:pt x="16323" y="1387"/>
                  <a:pt x="16318" y="1377"/>
                </a:cubicBezTo>
                <a:cubicBezTo>
                  <a:pt x="16287" y="1320"/>
                  <a:pt x="16254" y="1263"/>
                  <a:pt x="16217" y="1207"/>
                </a:cubicBezTo>
                <a:cubicBezTo>
                  <a:pt x="16214" y="1202"/>
                  <a:pt x="16208" y="1199"/>
                  <a:pt x="16202" y="1199"/>
                </a:cubicBezTo>
                <a:close/>
                <a:moveTo>
                  <a:pt x="10764" y="1231"/>
                </a:moveTo>
                <a:cubicBezTo>
                  <a:pt x="10759" y="1231"/>
                  <a:pt x="10754" y="1233"/>
                  <a:pt x="10750" y="1236"/>
                </a:cubicBezTo>
                <a:cubicBezTo>
                  <a:pt x="10706" y="1280"/>
                  <a:pt x="10663" y="1328"/>
                  <a:pt x="10617" y="1382"/>
                </a:cubicBezTo>
                <a:cubicBezTo>
                  <a:pt x="10610" y="1389"/>
                  <a:pt x="10610" y="1400"/>
                  <a:pt x="10620" y="1407"/>
                </a:cubicBezTo>
                <a:cubicBezTo>
                  <a:pt x="10623" y="1411"/>
                  <a:pt x="10627" y="1413"/>
                  <a:pt x="10631" y="1413"/>
                </a:cubicBezTo>
                <a:cubicBezTo>
                  <a:pt x="10636" y="1413"/>
                  <a:pt x="10642" y="1409"/>
                  <a:pt x="10646" y="1405"/>
                </a:cubicBezTo>
                <a:cubicBezTo>
                  <a:pt x="10690" y="1352"/>
                  <a:pt x="10735" y="1306"/>
                  <a:pt x="10777" y="1261"/>
                </a:cubicBezTo>
                <a:cubicBezTo>
                  <a:pt x="10784" y="1255"/>
                  <a:pt x="10784" y="1244"/>
                  <a:pt x="10776" y="1236"/>
                </a:cubicBezTo>
                <a:cubicBezTo>
                  <a:pt x="10773" y="1233"/>
                  <a:pt x="10769" y="1231"/>
                  <a:pt x="10764" y="1231"/>
                </a:cubicBezTo>
                <a:close/>
                <a:moveTo>
                  <a:pt x="417" y="1228"/>
                </a:moveTo>
                <a:cubicBezTo>
                  <a:pt x="413" y="1228"/>
                  <a:pt x="410" y="1229"/>
                  <a:pt x="406" y="1231"/>
                </a:cubicBezTo>
                <a:cubicBezTo>
                  <a:pt x="399" y="1235"/>
                  <a:pt x="396" y="1248"/>
                  <a:pt x="401" y="1257"/>
                </a:cubicBezTo>
                <a:cubicBezTo>
                  <a:pt x="437" y="1311"/>
                  <a:pt x="477" y="1364"/>
                  <a:pt x="518" y="1416"/>
                </a:cubicBezTo>
                <a:cubicBezTo>
                  <a:pt x="521" y="1420"/>
                  <a:pt x="527" y="1423"/>
                  <a:pt x="532" y="1423"/>
                </a:cubicBezTo>
                <a:cubicBezTo>
                  <a:pt x="536" y="1423"/>
                  <a:pt x="540" y="1421"/>
                  <a:pt x="544" y="1419"/>
                </a:cubicBezTo>
                <a:cubicBezTo>
                  <a:pt x="552" y="1413"/>
                  <a:pt x="553" y="1400"/>
                  <a:pt x="547" y="1393"/>
                </a:cubicBezTo>
                <a:cubicBezTo>
                  <a:pt x="508" y="1342"/>
                  <a:pt x="469" y="1289"/>
                  <a:pt x="432" y="1235"/>
                </a:cubicBezTo>
                <a:cubicBezTo>
                  <a:pt x="428" y="1231"/>
                  <a:pt x="423" y="1228"/>
                  <a:pt x="417" y="1228"/>
                </a:cubicBezTo>
                <a:close/>
                <a:moveTo>
                  <a:pt x="5032" y="1289"/>
                </a:moveTo>
                <a:cubicBezTo>
                  <a:pt x="5031" y="1289"/>
                  <a:pt x="5030" y="1289"/>
                  <a:pt x="5029" y="1289"/>
                </a:cubicBezTo>
                <a:cubicBezTo>
                  <a:pt x="5018" y="1289"/>
                  <a:pt x="5010" y="1299"/>
                  <a:pt x="5012" y="1309"/>
                </a:cubicBezTo>
                <a:cubicBezTo>
                  <a:pt x="5015" y="1373"/>
                  <a:pt x="5023" y="1440"/>
                  <a:pt x="5038" y="1507"/>
                </a:cubicBezTo>
                <a:cubicBezTo>
                  <a:pt x="5040" y="1514"/>
                  <a:pt x="5046" y="1521"/>
                  <a:pt x="5055" y="1521"/>
                </a:cubicBezTo>
                <a:lnTo>
                  <a:pt x="5060" y="1521"/>
                </a:lnTo>
                <a:cubicBezTo>
                  <a:pt x="5070" y="1518"/>
                  <a:pt x="5076" y="1509"/>
                  <a:pt x="5074" y="1499"/>
                </a:cubicBezTo>
                <a:cubicBezTo>
                  <a:pt x="5060" y="1433"/>
                  <a:pt x="5050" y="1368"/>
                  <a:pt x="5048" y="1306"/>
                </a:cubicBezTo>
                <a:cubicBezTo>
                  <a:pt x="5048" y="1297"/>
                  <a:pt x="5040" y="1289"/>
                  <a:pt x="5032" y="1289"/>
                </a:cubicBezTo>
                <a:close/>
                <a:moveTo>
                  <a:pt x="6198" y="1388"/>
                </a:moveTo>
                <a:cubicBezTo>
                  <a:pt x="6193" y="1388"/>
                  <a:pt x="6189" y="1390"/>
                  <a:pt x="6185" y="1394"/>
                </a:cubicBezTo>
                <a:cubicBezTo>
                  <a:pt x="6143" y="1442"/>
                  <a:pt x="6097" y="1488"/>
                  <a:pt x="6050" y="1534"/>
                </a:cubicBezTo>
                <a:cubicBezTo>
                  <a:pt x="6041" y="1542"/>
                  <a:pt x="6041" y="1553"/>
                  <a:pt x="6047" y="1560"/>
                </a:cubicBezTo>
                <a:cubicBezTo>
                  <a:pt x="6052" y="1564"/>
                  <a:pt x="6057" y="1566"/>
                  <a:pt x="6062" y="1566"/>
                </a:cubicBezTo>
                <a:cubicBezTo>
                  <a:pt x="6066" y="1566"/>
                  <a:pt x="6071" y="1565"/>
                  <a:pt x="6073" y="1561"/>
                </a:cubicBezTo>
                <a:cubicBezTo>
                  <a:pt x="6122" y="1516"/>
                  <a:pt x="6169" y="1468"/>
                  <a:pt x="6212" y="1419"/>
                </a:cubicBezTo>
                <a:cubicBezTo>
                  <a:pt x="6220" y="1411"/>
                  <a:pt x="6220" y="1399"/>
                  <a:pt x="6211" y="1393"/>
                </a:cubicBezTo>
                <a:cubicBezTo>
                  <a:pt x="6207" y="1390"/>
                  <a:pt x="6203" y="1388"/>
                  <a:pt x="6198" y="1388"/>
                </a:cubicBezTo>
                <a:close/>
                <a:moveTo>
                  <a:pt x="661" y="1536"/>
                </a:moveTo>
                <a:cubicBezTo>
                  <a:pt x="657" y="1536"/>
                  <a:pt x="652" y="1537"/>
                  <a:pt x="649" y="1540"/>
                </a:cubicBezTo>
                <a:cubicBezTo>
                  <a:pt x="641" y="1546"/>
                  <a:pt x="641" y="1559"/>
                  <a:pt x="648" y="1566"/>
                </a:cubicBezTo>
                <a:cubicBezTo>
                  <a:pt x="691" y="1614"/>
                  <a:pt x="738" y="1662"/>
                  <a:pt x="786" y="1707"/>
                </a:cubicBezTo>
                <a:cubicBezTo>
                  <a:pt x="790" y="1711"/>
                  <a:pt x="794" y="1712"/>
                  <a:pt x="799" y="1712"/>
                </a:cubicBezTo>
                <a:cubicBezTo>
                  <a:pt x="804" y="1712"/>
                  <a:pt x="810" y="1710"/>
                  <a:pt x="812" y="1706"/>
                </a:cubicBezTo>
                <a:cubicBezTo>
                  <a:pt x="817" y="1700"/>
                  <a:pt x="817" y="1688"/>
                  <a:pt x="811" y="1682"/>
                </a:cubicBezTo>
                <a:cubicBezTo>
                  <a:pt x="764" y="1638"/>
                  <a:pt x="717" y="1591"/>
                  <a:pt x="675" y="1542"/>
                </a:cubicBezTo>
                <a:cubicBezTo>
                  <a:pt x="672" y="1538"/>
                  <a:pt x="666" y="1536"/>
                  <a:pt x="661" y="1536"/>
                </a:cubicBezTo>
                <a:close/>
                <a:moveTo>
                  <a:pt x="10468" y="1527"/>
                </a:moveTo>
                <a:cubicBezTo>
                  <a:pt x="10463" y="1527"/>
                  <a:pt x="10457" y="1530"/>
                  <a:pt x="10454" y="1534"/>
                </a:cubicBezTo>
                <a:cubicBezTo>
                  <a:pt x="10412" y="1585"/>
                  <a:pt x="10372" y="1637"/>
                  <a:pt x="10332" y="1688"/>
                </a:cubicBezTo>
                <a:cubicBezTo>
                  <a:pt x="10325" y="1696"/>
                  <a:pt x="10326" y="1708"/>
                  <a:pt x="10336" y="1714"/>
                </a:cubicBezTo>
                <a:cubicBezTo>
                  <a:pt x="10340" y="1716"/>
                  <a:pt x="10343" y="1718"/>
                  <a:pt x="10347" y="1718"/>
                </a:cubicBezTo>
                <a:cubicBezTo>
                  <a:pt x="10352" y="1718"/>
                  <a:pt x="10358" y="1715"/>
                  <a:pt x="10362" y="1711"/>
                </a:cubicBezTo>
                <a:cubicBezTo>
                  <a:pt x="10402" y="1659"/>
                  <a:pt x="10444" y="1610"/>
                  <a:pt x="10483" y="1558"/>
                </a:cubicBezTo>
                <a:cubicBezTo>
                  <a:pt x="10488" y="1548"/>
                  <a:pt x="10487" y="1537"/>
                  <a:pt x="10480" y="1532"/>
                </a:cubicBezTo>
                <a:cubicBezTo>
                  <a:pt x="10476" y="1529"/>
                  <a:pt x="10472" y="1527"/>
                  <a:pt x="10468" y="1527"/>
                </a:cubicBezTo>
                <a:close/>
                <a:moveTo>
                  <a:pt x="16388" y="1545"/>
                </a:moveTo>
                <a:cubicBezTo>
                  <a:pt x="16386" y="1545"/>
                  <a:pt x="16385" y="1545"/>
                  <a:pt x="16384" y="1545"/>
                </a:cubicBezTo>
                <a:cubicBezTo>
                  <a:pt x="16382" y="1545"/>
                  <a:pt x="16381" y="1545"/>
                  <a:pt x="16381" y="1546"/>
                </a:cubicBezTo>
                <a:cubicBezTo>
                  <a:pt x="16372" y="1550"/>
                  <a:pt x="16367" y="1561"/>
                  <a:pt x="16372" y="1570"/>
                </a:cubicBezTo>
                <a:cubicBezTo>
                  <a:pt x="16396" y="1630"/>
                  <a:pt x="16419" y="1690"/>
                  <a:pt x="16438" y="1753"/>
                </a:cubicBezTo>
                <a:cubicBezTo>
                  <a:pt x="16441" y="1760"/>
                  <a:pt x="16448" y="1766"/>
                  <a:pt x="16456" y="1766"/>
                </a:cubicBezTo>
                <a:cubicBezTo>
                  <a:pt x="16458" y="1766"/>
                  <a:pt x="16460" y="1766"/>
                  <a:pt x="16462" y="1765"/>
                </a:cubicBezTo>
                <a:cubicBezTo>
                  <a:pt x="16472" y="1762"/>
                  <a:pt x="16478" y="1752"/>
                  <a:pt x="16473" y="1741"/>
                </a:cubicBezTo>
                <a:cubicBezTo>
                  <a:pt x="16454" y="1679"/>
                  <a:pt x="16431" y="1617"/>
                  <a:pt x="16405" y="1556"/>
                </a:cubicBezTo>
                <a:cubicBezTo>
                  <a:pt x="16401" y="1549"/>
                  <a:pt x="16394" y="1545"/>
                  <a:pt x="16388" y="1545"/>
                </a:cubicBezTo>
                <a:close/>
                <a:moveTo>
                  <a:pt x="5915" y="1658"/>
                </a:moveTo>
                <a:cubicBezTo>
                  <a:pt x="5911" y="1658"/>
                  <a:pt x="5907" y="1660"/>
                  <a:pt x="5903" y="1662"/>
                </a:cubicBezTo>
                <a:cubicBezTo>
                  <a:pt x="5854" y="1703"/>
                  <a:pt x="5801" y="1742"/>
                  <a:pt x="5746" y="1781"/>
                </a:cubicBezTo>
                <a:cubicBezTo>
                  <a:pt x="5739" y="1787"/>
                  <a:pt x="5735" y="1797"/>
                  <a:pt x="5743" y="1807"/>
                </a:cubicBezTo>
                <a:cubicBezTo>
                  <a:pt x="5746" y="1812"/>
                  <a:pt x="5751" y="1814"/>
                  <a:pt x="5758" y="1814"/>
                </a:cubicBezTo>
                <a:cubicBezTo>
                  <a:pt x="5761" y="1814"/>
                  <a:pt x="5766" y="1813"/>
                  <a:pt x="5769" y="1810"/>
                </a:cubicBezTo>
                <a:cubicBezTo>
                  <a:pt x="5823" y="1772"/>
                  <a:pt x="5875" y="1732"/>
                  <a:pt x="5926" y="1690"/>
                </a:cubicBezTo>
                <a:cubicBezTo>
                  <a:pt x="5934" y="1684"/>
                  <a:pt x="5936" y="1673"/>
                  <a:pt x="5929" y="1664"/>
                </a:cubicBezTo>
                <a:cubicBezTo>
                  <a:pt x="5925" y="1660"/>
                  <a:pt x="5920" y="1658"/>
                  <a:pt x="5915" y="1658"/>
                </a:cubicBezTo>
                <a:close/>
                <a:moveTo>
                  <a:pt x="5107" y="1672"/>
                </a:moveTo>
                <a:cubicBezTo>
                  <a:pt x="5105" y="1672"/>
                  <a:pt x="5103" y="1672"/>
                  <a:pt x="5101" y="1673"/>
                </a:cubicBezTo>
                <a:cubicBezTo>
                  <a:pt x="5091" y="1677"/>
                  <a:pt x="5087" y="1687"/>
                  <a:pt x="5090" y="1696"/>
                </a:cubicBezTo>
                <a:cubicBezTo>
                  <a:pt x="5105" y="1740"/>
                  <a:pt x="5122" y="1784"/>
                  <a:pt x="5141" y="1827"/>
                </a:cubicBezTo>
                <a:cubicBezTo>
                  <a:pt x="5149" y="1845"/>
                  <a:pt x="5157" y="1861"/>
                  <a:pt x="5165" y="1880"/>
                </a:cubicBezTo>
                <a:cubicBezTo>
                  <a:pt x="5168" y="1886"/>
                  <a:pt x="5175" y="1890"/>
                  <a:pt x="5181" y="1890"/>
                </a:cubicBezTo>
                <a:cubicBezTo>
                  <a:pt x="5184" y="1890"/>
                  <a:pt x="5186" y="1889"/>
                  <a:pt x="5189" y="1887"/>
                </a:cubicBezTo>
                <a:cubicBezTo>
                  <a:pt x="5200" y="1884"/>
                  <a:pt x="5204" y="1872"/>
                  <a:pt x="5200" y="1864"/>
                </a:cubicBezTo>
                <a:cubicBezTo>
                  <a:pt x="5191" y="1845"/>
                  <a:pt x="5183" y="1828"/>
                  <a:pt x="5175" y="1812"/>
                </a:cubicBezTo>
                <a:cubicBezTo>
                  <a:pt x="5157" y="1770"/>
                  <a:pt x="5139" y="1727"/>
                  <a:pt x="5124" y="1684"/>
                </a:cubicBezTo>
                <a:cubicBezTo>
                  <a:pt x="5121" y="1676"/>
                  <a:pt x="5115" y="1672"/>
                  <a:pt x="5107" y="1672"/>
                </a:cubicBezTo>
                <a:close/>
                <a:moveTo>
                  <a:pt x="946" y="1806"/>
                </a:moveTo>
                <a:cubicBezTo>
                  <a:pt x="941" y="1806"/>
                  <a:pt x="935" y="1808"/>
                  <a:pt x="931" y="1813"/>
                </a:cubicBezTo>
                <a:cubicBezTo>
                  <a:pt x="925" y="1820"/>
                  <a:pt x="926" y="1832"/>
                  <a:pt x="934" y="1839"/>
                </a:cubicBezTo>
                <a:cubicBezTo>
                  <a:pt x="985" y="1880"/>
                  <a:pt x="1038" y="1922"/>
                  <a:pt x="1091" y="1959"/>
                </a:cubicBezTo>
                <a:cubicBezTo>
                  <a:pt x="1095" y="1962"/>
                  <a:pt x="1099" y="1963"/>
                  <a:pt x="1101" y="1963"/>
                </a:cubicBezTo>
                <a:cubicBezTo>
                  <a:pt x="1107" y="1963"/>
                  <a:pt x="1112" y="1960"/>
                  <a:pt x="1116" y="1955"/>
                </a:cubicBezTo>
                <a:cubicBezTo>
                  <a:pt x="1121" y="1947"/>
                  <a:pt x="1120" y="1936"/>
                  <a:pt x="1111" y="1929"/>
                </a:cubicBezTo>
                <a:cubicBezTo>
                  <a:pt x="1058" y="1892"/>
                  <a:pt x="1007" y="1851"/>
                  <a:pt x="957" y="1810"/>
                </a:cubicBezTo>
                <a:cubicBezTo>
                  <a:pt x="954" y="1807"/>
                  <a:pt x="950" y="1806"/>
                  <a:pt x="946" y="1806"/>
                </a:cubicBezTo>
                <a:close/>
                <a:moveTo>
                  <a:pt x="5593" y="1884"/>
                </a:moveTo>
                <a:cubicBezTo>
                  <a:pt x="5590" y="1884"/>
                  <a:pt x="5586" y="1885"/>
                  <a:pt x="5583" y="1886"/>
                </a:cubicBezTo>
                <a:cubicBezTo>
                  <a:pt x="5528" y="1921"/>
                  <a:pt x="5471" y="1952"/>
                  <a:pt x="5413" y="1983"/>
                </a:cubicBezTo>
                <a:cubicBezTo>
                  <a:pt x="5404" y="1987"/>
                  <a:pt x="5402" y="1998"/>
                  <a:pt x="5405" y="2007"/>
                </a:cubicBezTo>
                <a:cubicBezTo>
                  <a:pt x="5408" y="2013"/>
                  <a:pt x="5414" y="2017"/>
                  <a:pt x="5420" y="2017"/>
                </a:cubicBezTo>
                <a:cubicBezTo>
                  <a:pt x="5423" y="2017"/>
                  <a:pt x="5428" y="2017"/>
                  <a:pt x="5429" y="2015"/>
                </a:cubicBezTo>
                <a:cubicBezTo>
                  <a:pt x="5489" y="1984"/>
                  <a:pt x="5546" y="1952"/>
                  <a:pt x="5601" y="1917"/>
                </a:cubicBezTo>
                <a:cubicBezTo>
                  <a:pt x="5611" y="1912"/>
                  <a:pt x="5614" y="1902"/>
                  <a:pt x="5609" y="1893"/>
                </a:cubicBezTo>
                <a:cubicBezTo>
                  <a:pt x="5606" y="1887"/>
                  <a:pt x="5599" y="1884"/>
                  <a:pt x="5593" y="1884"/>
                </a:cubicBezTo>
                <a:close/>
                <a:moveTo>
                  <a:pt x="10225" y="1836"/>
                </a:moveTo>
                <a:cubicBezTo>
                  <a:pt x="10219" y="1836"/>
                  <a:pt x="10214" y="1838"/>
                  <a:pt x="10210" y="1843"/>
                </a:cubicBezTo>
                <a:cubicBezTo>
                  <a:pt x="10170" y="1895"/>
                  <a:pt x="10128" y="1944"/>
                  <a:pt x="10087" y="1995"/>
                </a:cubicBezTo>
                <a:cubicBezTo>
                  <a:pt x="10081" y="2003"/>
                  <a:pt x="10082" y="2015"/>
                  <a:pt x="10089" y="2021"/>
                </a:cubicBezTo>
                <a:cubicBezTo>
                  <a:pt x="10093" y="2024"/>
                  <a:pt x="10097" y="2025"/>
                  <a:pt x="10102" y="2025"/>
                </a:cubicBezTo>
                <a:cubicBezTo>
                  <a:pt x="10107" y="2025"/>
                  <a:pt x="10111" y="2022"/>
                  <a:pt x="10115" y="2019"/>
                </a:cubicBezTo>
                <a:cubicBezTo>
                  <a:pt x="10156" y="1968"/>
                  <a:pt x="10198" y="1916"/>
                  <a:pt x="10238" y="1865"/>
                </a:cubicBezTo>
                <a:cubicBezTo>
                  <a:pt x="10247" y="1858"/>
                  <a:pt x="10245" y="1846"/>
                  <a:pt x="10236" y="1840"/>
                </a:cubicBezTo>
                <a:cubicBezTo>
                  <a:pt x="10233" y="1837"/>
                  <a:pt x="10229" y="1836"/>
                  <a:pt x="10225" y="1836"/>
                </a:cubicBezTo>
                <a:close/>
                <a:moveTo>
                  <a:pt x="1264" y="2035"/>
                </a:moveTo>
                <a:cubicBezTo>
                  <a:pt x="1258" y="2035"/>
                  <a:pt x="1252" y="2039"/>
                  <a:pt x="1247" y="2045"/>
                </a:cubicBezTo>
                <a:cubicBezTo>
                  <a:pt x="1242" y="2052"/>
                  <a:pt x="1245" y="2064"/>
                  <a:pt x="1254" y="2069"/>
                </a:cubicBezTo>
                <a:cubicBezTo>
                  <a:pt x="1311" y="2104"/>
                  <a:pt x="1368" y="2136"/>
                  <a:pt x="1426" y="2166"/>
                </a:cubicBezTo>
                <a:cubicBezTo>
                  <a:pt x="1428" y="2167"/>
                  <a:pt x="1433" y="2169"/>
                  <a:pt x="1436" y="2169"/>
                </a:cubicBezTo>
                <a:cubicBezTo>
                  <a:pt x="1442" y="2169"/>
                  <a:pt x="1448" y="2165"/>
                  <a:pt x="1451" y="2159"/>
                </a:cubicBezTo>
                <a:cubicBezTo>
                  <a:pt x="1456" y="2150"/>
                  <a:pt x="1452" y="2138"/>
                  <a:pt x="1443" y="2134"/>
                </a:cubicBezTo>
                <a:cubicBezTo>
                  <a:pt x="1386" y="2104"/>
                  <a:pt x="1328" y="2072"/>
                  <a:pt x="1273" y="2038"/>
                </a:cubicBezTo>
                <a:cubicBezTo>
                  <a:pt x="1270" y="2036"/>
                  <a:pt x="1267" y="2035"/>
                  <a:pt x="1264" y="2035"/>
                </a:cubicBezTo>
                <a:close/>
                <a:moveTo>
                  <a:pt x="5245" y="2068"/>
                </a:moveTo>
                <a:cubicBezTo>
                  <a:pt x="5243" y="2068"/>
                  <a:pt x="5240" y="2068"/>
                  <a:pt x="5238" y="2069"/>
                </a:cubicBezTo>
                <a:cubicBezTo>
                  <a:pt x="5180" y="2095"/>
                  <a:pt x="5119" y="2121"/>
                  <a:pt x="5059" y="2145"/>
                </a:cubicBezTo>
                <a:cubicBezTo>
                  <a:pt x="5049" y="2150"/>
                  <a:pt x="5044" y="2160"/>
                  <a:pt x="5048" y="2169"/>
                </a:cubicBezTo>
                <a:cubicBezTo>
                  <a:pt x="5050" y="2177"/>
                  <a:pt x="5059" y="2181"/>
                  <a:pt x="5065" y="2181"/>
                </a:cubicBezTo>
                <a:cubicBezTo>
                  <a:pt x="5067" y="2181"/>
                  <a:pt x="5069" y="2181"/>
                  <a:pt x="5071" y="2180"/>
                </a:cubicBezTo>
                <a:cubicBezTo>
                  <a:pt x="5133" y="2155"/>
                  <a:pt x="5194" y="2129"/>
                  <a:pt x="5252" y="2102"/>
                </a:cubicBezTo>
                <a:cubicBezTo>
                  <a:pt x="5263" y="2098"/>
                  <a:pt x="5267" y="2087"/>
                  <a:pt x="5262" y="2078"/>
                </a:cubicBezTo>
                <a:cubicBezTo>
                  <a:pt x="5259" y="2071"/>
                  <a:pt x="5252" y="2068"/>
                  <a:pt x="5245" y="2068"/>
                </a:cubicBezTo>
                <a:close/>
                <a:moveTo>
                  <a:pt x="5279" y="2025"/>
                </a:moveTo>
                <a:cubicBezTo>
                  <a:pt x="5276" y="2025"/>
                  <a:pt x="5272" y="2026"/>
                  <a:pt x="5269" y="2027"/>
                </a:cubicBezTo>
                <a:cubicBezTo>
                  <a:pt x="5262" y="2032"/>
                  <a:pt x="5259" y="2045"/>
                  <a:pt x="5264" y="2053"/>
                </a:cubicBezTo>
                <a:cubicBezTo>
                  <a:pt x="5299" y="2109"/>
                  <a:pt x="5338" y="2162"/>
                  <a:pt x="5379" y="2214"/>
                </a:cubicBezTo>
                <a:cubicBezTo>
                  <a:pt x="5383" y="2218"/>
                  <a:pt x="5388" y="2221"/>
                  <a:pt x="5393" y="2221"/>
                </a:cubicBezTo>
                <a:cubicBezTo>
                  <a:pt x="5398" y="2221"/>
                  <a:pt x="5402" y="2219"/>
                  <a:pt x="5405" y="2217"/>
                </a:cubicBezTo>
                <a:cubicBezTo>
                  <a:pt x="5413" y="2211"/>
                  <a:pt x="5413" y="2198"/>
                  <a:pt x="5408" y="2191"/>
                </a:cubicBezTo>
                <a:cubicBezTo>
                  <a:pt x="5367" y="2140"/>
                  <a:pt x="5329" y="2087"/>
                  <a:pt x="5295" y="2032"/>
                </a:cubicBezTo>
                <a:cubicBezTo>
                  <a:pt x="5291" y="2028"/>
                  <a:pt x="5285" y="2025"/>
                  <a:pt x="5279" y="2025"/>
                </a:cubicBezTo>
                <a:close/>
                <a:moveTo>
                  <a:pt x="4879" y="2213"/>
                </a:moveTo>
                <a:cubicBezTo>
                  <a:pt x="4877" y="2213"/>
                  <a:pt x="4876" y="2214"/>
                  <a:pt x="4874" y="2214"/>
                </a:cubicBezTo>
                <a:cubicBezTo>
                  <a:pt x="4813" y="2237"/>
                  <a:pt x="4751" y="2255"/>
                  <a:pt x="4689" y="2275"/>
                </a:cubicBezTo>
                <a:cubicBezTo>
                  <a:pt x="4678" y="2278"/>
                  <a:pt x="4673" y="2289"/>
                  <a:pt x="4677" y="2299"/>
                </a:cubicBezTo>
                <a:cubicBezTo>
                  <a:pt x="4680" y="2306"/>
                  <a:pt x="4686" y="2311"/>
                  <a:pt x="4696" y="2311"/>
                </a:cubicBezTo>
                <a:lnTo>
                  <a:pt x="4701" y="2311"/>
                </a:lnTo>
                <a:cubicBezTo>
                  <a:pt x="4764" y="2292"/>
                  <a:pt x="4827" y="2271"/>
                  <a:pt x="4889" y="2250"/>
                </a:cubicBezTo>
                <a:cubicBezTo>
                  <a:pt x="4896" y="2245"/>
                  <a:pt x="4901" y="2235"/>
                  <a:pt x="4898" y="2226"/>
                </a:cubicBezTo>
                <a:cubicBezTo>
                  <a:pt x="4894" y="2218"/>
                  <a:pt x="4887" y="2213"/>
                  <a:pt x="4879" y="2213"/>
                </a:cubicBezTo>
                <a:close/>
                <a:moveTo>
                  <a:pt x="9974" y="2138"/>
                </a:moveTo>
                <a:cubicBezTo>
                  <a:pt x="9969" y="2138"/>
                  <a:pt x="9965" y="2140"/>
                  <a:pt x="9962" y="2144"/>
                </a:cubicBezTo>
                <a:cubicBezTo>
                  <a:pt x="9915" y="2196"/>
                  <a:pt x="9870" y="2242"/>
                  <a:pt x="9827" y="2285"/>
                </a:cubicBezTo>
                <a:cubicBezTo>
                  <a:pt x="9819" y="2294"/>
                  <a:pt x="9819" y="2305"/>
                  <a:pt x="9827" y="2311"/>
                </a:cubicBezTo>
                <a:cubicBezTo>
                  <a:pt x="9830" y="2315"/>
                  <a:pt x="9834" y="2318"/>
                  <a:pt x="9839" y="2318"/>
                </a:cubicBezTo>
                <a:cubicBezTo>
                  <a:pt x="9844" y="2318"/>
                  <a:pt x="9849" y="2315"/>
                  <a:pt x="9853" y="2312"/>
                </a:cubicBezTo>
                <a:cubicBezTo>
                  <a:pt x="9897" y="2269"/>
                  <a:pt x="9942" y="2222"/>
                  <a:pt x="9989" y="2170"/>
                </a:cubicBezTo>
                <a:cubicBezTo>
                  <a:pt x="9995" y="2161"/>
                  <a:pt x="9995" y="2150"/>
                  <a:pt x="9987" y="2143"/>
                </a:cubicBezTo>
                <a:cubicBezTo>
                  <a:pt x="9983" y="2140"/>
                  <a:pt x="9979" y="2138"/>
                  <a:pt x="9974" y="2138"/>
                </a:cubicBezTo>
                <a:close/>
                <a:moveTo>
                  <a:pt x="1612" y="2215"/>
                </a:moveTo>
                <a:cubicBezTo>
                  <a:pt x="1605" y="2215"/>
                  <a:pt x="1599" y="2220"/>
                  <a:pt x="1596" y="2227"/>
                </a:cubicBezTo>
                <a:cubicBezTo>
                  <a:pt x="1592" y="2237"/>
                  <a:pt x="1596" y="2247"/>
                  <a:pt x="1605" y="2250"/>
                </a:cubicBezTo>
                <a:cubicBezTo>
                  <a:pt x="1665" y="2276"/>
                  <a:pt x="1727" y="2301"/>
                  <a:pt x="1789" y="2325"/>
                </a:cubicBezTo>
                <a:cubicBezTo>
                  <a:pt x="1791" y="2325"/>
                  <a:pt x="1792" y="2326"/>
                  <a:pt x="1795" y="2326"/>
                </a:cubicBezTo>
                <a:cubicBezTo>
                  <a:pt x="1804" y="2326"/>
                  <a:pt x="1810" y="2322"/>
                  <a:pt x="1812" y="2314"/>
                </a:cubicBezTo>
                <a:cubicBezTo>
                  <a:pt x="1815" y="2304"/>
                  <a:pt x="1811" y="2294"/>
                  <a:pt x="1801" y="2290"/>
                </a:cubicBezTo>
                <a:cubicBezTo>
                  <a:pt x="1739" y="2268"/>
                  <a:pt x="1679" y="2243"/>
                  <a:pt x="1619" y="2217"/>
                </a:cubicBezTo>
                <a:cubicBezTo>
                  <a:pt x="1617" y="2216"/>
                  <a:pt x="1614" y="2215"/>
                  <a:pt x="1612" y="2215"/>
                </a:cubicBezTo>
                <a:close/>
                <a:moveTo>
                  <a:pt x="4504" y="2326"/>
                </a:moveTo>
                <a:cubicBezTo>
                  <a:pt x="4503" y="2326"/>
                  <a:pt x="4501" y="2327"/>
                  <a:pt x="4500" y="2327"/>
                </a:cubicBezTo>
                <a:cubicBezTo>
                  <a:pt x="4439" y="2342"/>
                  <a:pt x="4373" y="2358"/>
                  <a:pt x="4309" y="2374"/>
                </a:cubicBezTo>
                <a:cubicBezTo>
                  <a:pt x="4299" y="2377"/>
                  <a:pt x="4294" y="2385"/>
                  <a:pt x="4295" y="2395"/>
                </a:cubicBezTo>
                <a:cubicBezTo>
                  <a:pt x="4298" y="2404"/>
                  <a:pt x="4304" y="2410"/>
                  <a:pt x="4313" y="2410"/>
                </a:cubicBezTo>
                <a:lnTo>
                  <a:pt x="4316" y="2410"/>
                </a:lnTo>
                <a:cubicBezTo>
                  <a:pt x="4382" y="2395"/>
                  <a:pt x="4446" y="2380"/>
                  <a:pt x="4508" y="2363"/>
                </a:cubicBezTo>
                <a:cubicBezTo>
                  <a:pt x="4520" y="2361"/>
                  <a:pt x="4525" y="2351"/>
                  <a:pt x="4522" y="2340"/>
                </a:cubicBezTo>
                <a:cubicBezTo>
                  <a:pt x="4519" y="2331"/>
                  <a:pt x="4512" y="2326"/>
                  <a:pt x="4504" y="2326"/>
                </a:cubicBezTo>
                <a:close/>
                <a:moveTo>
                  <a:pt x="1980" y="2351"/>
                </a:moveTo>
                <a:cubicBezTo>
                  <a:pt x="1972" y="2351"/>
                  <a:pt x="1966" y="2356"/>
                  <a:pt x="1962" y="2363"/>
                </a:cubicBezTo>
                <a:cubicBezTo>
                  <a:pt x="1960" y="2374"/>
                  <a:pt x="1965" y="2383"/>
                  <a:pt x="1974" y="2385"/>
                </a:cubicBezTo>
                <a:cubicBezTo>
                  <a:pt x="2036" y="2405"/>
                  <a:pt x="2101" y="2421"/>
                  <a:pt x="2164" y="2437"/>
                </a:cubicBezTo>
                <a:lnTo>
                  <a:pt x="2169" y="2437"/>
                </a:lnTo>
                <a:cubicBezTo>
                  <a:pt x="2177" y="2437"/>
                  <a:pt x="2184" y="2432"/>
                  <a:pt x="2186" y="2423"/>
                </a:cubicBezTo>
                <a:cubicBezTo>
                  <a:pt x="2190" y="2415"/>
                  <a:pt x="2185" y="2405"/>
                  <a:pt x="2175" y="2403"/>
                </a:cubicBezTo>
                <a:cubicBezTo>
                  <a:pt x="2112" y="2387"/>
                  <a:pt x="2048" y="2369"/>
                  <a:pt x="1986" y="2352"/>
                </a:cubicBezTo>
                <a:cubicBezTo>
                  <a:pt x="1984" y="2351"/>
                  <a:pt x="1982" y="2351"/>
                  <a:pt x="1980" y="2351"/>
                </a:cubicBezTo>
                <a:close/>
                <a:moveTo>
                  <a:pt x="4121" y="2413"/>
                </a:moveTo>
                <a:cubicBezTo>
                  <a:pt x="4120" y="2413"/>
                  <a:pt x="4119" y="2413"/>
                  <a:pt x="4117" y="2413"/>
                </a:cubicBezTo>
                <a:cubicBezTo>
                  <a:pt x="4054" y="2424"/>
                  <a:pt x="3989" y="2436"/>
                  <a:pt x="3925" y="2446"/>
                </a:cubicBezTo>
                <a:cubicBezTo>
                  <a:pt x="3914" y="2447"/>
                  <a:pt x="3908" y="2456"/>
                  <a:pt x="3909" y="2467"/>
                </a:cubicBezTo>
                <a:cubicBezTo>
                  <a:pt x="3910" y="2476"/>
                  <a:pt x="3918" y="2482"/>
                  <a:pt x="3927" y="2482"/>
                </a:cubicBezTo>
                <a:lnTo>
                  <a:pt x="3930" y="2482"/>
                </a:lnTo>
                <a:cubicBezTo>
                  <a:pt x="3994" y="2472"/>
                  <a:pt x="4059" y="2461"/>
                  <a:pt x="4124" y="2449"/>
                </a:cubicBezTo>
                <a:cubicBezTo>
                  <a:pt x="4134" y="2446"/>
                  <a:pt x="4141" y="2437"/>
                  <a:pt x="4138" y="2426"/>
                </a:cubicBezTo>
                <a:cubicBezTo>
                  <a:pt x="4137" y="2419"/>
                  <a:pt x="4130" y="2413"/>
                  <a:pt x="4121" y="2413"/>
                </a:cubicBezTo>
                <a:close/>
                <a:moveTo>
                  <a:pt x="5524" y="2330"/>
                </a:moveTo>
                <a:cubicBezTo>
                  <a:pt x="5519" y="2330"/>
                  <a:pt x="5515" y="2332"/>
                  <a:pt x="5512" y="2335"/>
                </a:cubicBezTo>
                <a:cubicBezTo>
                  <a:pt x="5503" y="2342"/>
                  <a:pt x="5503" y="2353"/>
                  <a:pt x="5512" y="2361"/>
                </a:cubicBezTo>
                <a:cubicBezTo>
                  <a:pt x="5557" y="2408"/>
                  <a:pt x="5606" y="2452"/>
                  <a:pt x="5658" y="2496"/>
                </a:cubicBezTo>
                <a:cubicBezTo>
                  <a:pt x="5662" y="2498"/>
                  <a:pt x="5666" y="2499"/>
                  <a:pt x="5669" y="2499"/>
                </a:cubicBezTo>
                <a:cubicBezTo>
                  <a:pt x="5674" y="2499"/>
                  <a:pt x="5679" y="2497"/>
                  <a:pt x="5684" y="2493"/>
                </a:cubicBezTo>
                <a:cubicBezTo>
                  <a:pt x="5689" y="2485"/>
                  <a:pt x="5688" y="2475"/>
                  <a:pt x="5679" y="2467"/>
                </a:cubicBezTo>
                <a:cubicBezTo>
                  <a:pt x="5630" y="2425"/>
                  <a:pt x="5581" y="2382"/>
                  <a:pt x="5537" y="2335"/>
                </a:cubicBezTo>
                <a:cubicBezTo>
                  <a:pt x="5533" y="2332"/>
                  <a:pt x="5528" y="2330"/>
                  <a:pt x="5524" y="2330"/>
                </a:cubicBezTo>
                <a:close/>
                <a:moveTo>
                  <a:pt x="2361" y="2443"/>
                </a:moveTo>
                <a:cubicBezTo>
                  <a:pt x="2353" y="2443"/>
                  <a:pt x="2348" y="2449"/>
                  <a:pt x="2346" y="2457"/>
                </a:cubicBezTo>
                <a:cubicBezTo>
                  <a:pt x="2344" y="2468"/>
                  <a:pt x="2350" y="2477"/>
                  <a:pt x="2360" y="2478"/>
                </a:cubicBezTo>
                <a:cubicBezTo>
                  <a:pt x="2424" y="2491"/>
                  <a:pt x="2490" y="2501"/>
                  <a:pt x="2555" y="2509"/>
                </a:cubicBezTo>
                <a:lnTo>
                  <a:pt x="2557" y="2509"/>
                </a:lnTo>
                <a:cubicBezTo>
                  <a:pt x="2567" y="2509"/>
                  <a:pt x="2574" y="2503"/>
                  <a:pt x="2576" y="2494"/>
                </a:cubicBezTo>
                <a:cubicBezTo>
                  <a:pt x="2577" y="2483"/>
                  <a:pt x="2570" y="2475"/>
                  <a:pt x="2560" y="2473"/>
                </a:cubicBezTo>
                <a:cubicBezTo>
                  <a:pt x="2495" y="2466"/>
                  <a:pt x="2431" y="2455"/>
                  <a:pt x="2367" y="2444"/>
                </a:cubicBezTo>
                <a:cubicBezTo>
                  <a:pt x="2365" y="2443"/>
                  <a:pt x="2363" y="2443"/>
                  <a:pt x="2361" y="2443"/>
                </a:cubicBezTo>
                <a:close/>
                <a:moveTo>
                  <a:pt x="3733" y="2473"/>
                </a:moveTo>
                <a:cubicBezTo>
                  <a:pt x="3733" y="2473"/>
                  <a:pt x="3732" y="2473"/>
                  <a:pt x="3732" y="2473"/>
                </a:cubicBezTo>
                <a:cubicBezTo>
                  <a:pt x="3666" y="2481"/>
                  <a:pt x="3602" y="2488"/>
                  <a:pt x="3537" y="2493"/>
                </a:cubicBezTo>
                <a:cubicBezTo>
                  <a:pt x="3526" y="2494"/>
                  <a:pt x="3519" y="2503"/>
                  <a:pt x="3520" y="2512"/>
                </a:cubicBezTo>
                <a:cubicBezTo>
                  <a:pt x="3520" y="2522"/>
                  <a:pt x="3530" y="2529"/>
                  <a:pt x="3538" y="2529"/>
                </a:cubicBezTo>
                <a:lnTo>
                  <a:pt x="3540" y="2529"/>
                </a:lnTo>
                <a:cubicBezTo>
                  <a:pt x="3604" y="2524"/>
                  <a:pt x="3671" y="2518"/>
                  <a:pt x="3735" y="2509"/>
                </a:cubicBezTo>
                <a:cubicBezTo>
                  <a:pt x="3745" y="2508"/>
                  <a:pt x="3754" y="2499"/>
                  <a:pt x="3750" y="2489"/>
                </a:cubicBezTo>
                <a:cubicBezTo>
                  <a:pt x="3750" y="2481"/>
                  <a:pt x="3741" y="2473"/>
                  <a:pt x="3733" y="2473"/>
                </a:cubicBezTo>
                <a:close/>
                <a:moveTo>
                  <a:pt x="2751" y="2496"/>
                </a:moveTo>
                <a:cubicBezTo>
                  <a:pt x="2742" y="2496"/>
                  <a:pt x="2735" y="2503"/>
                  <a:pt x="2735" y="2512"/>
                </a:cubicBezTo>
                <a:cubicBezTo>
                  <a:pt x="2734" y="2523"/>
                  <a:pt x="2742" y="2532"/>
                  <a:pt x="2751" y="2532"/>
                </a:cubicBezTo>
                <a:cubicBezTo>
                  <a:pt x="2816" y="2538"/>
                  <a:pt x="2883" y="2542"/>
                  <a:pt x="2949" y="2544"/>
                </a:cubicBezTo>
                <a:cubicBezTo>
                  <a:pt x="2958" y="2544"/>
                  <a:pt x="2967" y="2535"/>
                  <a:pt x="2967" y="2525"/>
                </a:cubicBezTo>
                <a:cubicBezTo>
                  <a:pt x="2968" y="2517"/>
                  <a:pt x="2958" y="2507"/>
                  <a:pt x="2950" y="2507"/>
                </a:cubicBezTo>
                <a:cubicBezTo>
                  <a:pt x="2885" y="2504"/>
                  <a:pt x="2820" y="2501"/>
                  <a:pt x="2754" y="2496"/>
                </a:cubicBezTo>
                <a:cubicBezTo>
                  <a:pt x="2753" y="2496"/>
                  <a:pt x="2752" y="2496"/>
                  <a:pt x="2751" y="2496"/>
                </a:cubicBezTo>
                <a:close/>
                <a:moveTo>
                  <a:pt x="3341" y="2506"/>
                </a:moveTo>
                <a:cubicBezTo>
                  <a:pt x="3275" y="2508"/>
                  <a:pt x="3209" y="2509"/>
                  <a:pt x="3145" y="2509"/>
                </a:cubicBezTo>
                <a:cubicBezTo>
                  <a:pt x="3136" y="2509"/>
                  <a:pt x="3127" y="2518"/>
                  <a:pt x="3127" y="2528"/>
                </a:cubicBezTo>
                <a:cubicBezTo>
                  <a:pt x="3127" y="2538"/>
                  <a:pt x="3136" y="2546"/>
                  <a:pt x="3145" y="2546"/>
                </a:cubicBezTo>
                <a:cubicBezTo>
                  <a:pt x="3210" y="2546"/>
                  <a:pt x="3277" y="2544"/>
                  <a:pt x="3343" y="2542"/>
                </a:cubicBezTo>
                <a:cubicBezTo>
                  <a:pt x="3352" y="2542"/>
                  <a:pt x="3361" y="2533"/>
                  <a:pt x="3361" y="2523"/>
                </a:cubicBezTo>
                <a:cubicBezTo>
                  <a:pt x="3360" y="2513"/>
                  <a:pt x="3350" y="2506"/>
                  <a:pt x="3341" y="2506"/>
                </a:cubicBezTo>
                <a:close/>
                <a:moveTo>
                  <a:pt x="9694" y="2412"/>
                </a:moveTo>
                <a:cubicBezTo>
                  <a:pt x="9690" y="2412"/>
                  <a:pt x="9686" y="2413"/>
                  <a:pt x="9683" y="2416"/>
                </a:cubicBezTo>
                <a:cubicBezTo>
                  <a:pt x="9633" y="2457"/>
                  <a:pt x="9581" y="2498"/>
                  <a:pt x="9528" y="2535"/>
                </a:cubicBezTo>
                <a:cubicBezTo>
                  <a:pt x="9521" y="2542"/>
                  <a:pt x="9518" y="2553"/>
                  <a:pt x="9524" y="2561"/>
                </a:cubicBezTo>
                <a:cubicBezTo>
                  <a:pt x="9528" y="2566"/>
                  <a:pt x="9533" y="2569"/>
                  <a:pt x="9539" y="2569"/>
                </a:cubicBezTo>
                <a:cubicBezTo>
                  <a:pt x="9543" y="2569"/>
                  <a:pt x="9547" y="2568"/>
                  <a:pt x="9549" y="2565"/>
                </a:cubicBezTo>
                <a:cubicBezTo>
                  <a:pt x="9602" y="2527"/>
                  <a:pt x="9656" y="2487"/>
                  <a:pt x="9706" y="2445"/>
                </a:cubicBezTo>
                <a:cubicBezTo>
                  <a:pt x="9714" y="2439"/>
                  <a:pt x="9714" y="2426"/>
                  <a:pt x="9709" y="2419"/>
                </a:cubicBezTo>
                <a:cubicBezTo>
                  <a:pt x="9705" y="2414"/>
                  <a:pt x="9700" y="2412"/>
                  <a:pt x="9694" y="2412"/>
                </a:cubicBezTo>
                <a:close/>
                <a:moveTo>
                  <a:pt x="5824" y="2581"/>
                </a:moveTo>
                <a:cubicBezTo>
                  <a:pt x="5818" y="2581"/>
                  <a:pt x="5812" y="2584"/>
                  <a:pt x="5808" y="2589"/>
                </a:cubicBezTo>
                <a:cubicBezTo>
                  <a:pt x="5802" y="2596"/>
                  <a:pt x="5805" y="2608"/>
                  <a:pt x="5812" y="2615"/>
                </a:cubicBezTo>
                <a:cubicBezTo>
                  <a:pt x="5865" y="2652"/>
                  <a:pt x="5921" y="2688"/>
                  <a:pt x="5979" y="2721"/>
                </a:cubicBezTo>
                <a:cubicBezTo>
                  <a:pt x="5982" y="2724"/>
                  <a:pt x="5985" y="2724"/>
                  <a:pt x="5988" y="2724"/>
                </a:cubicBezTo>
                <a:cubicBezTo>
                  <a:pt x="5995" y="2724"/>
                  <a:pt x="6000" y="2721"/>
                  <a:pt x="6004" y="2715"/>
                </a:cubicBezTo>
                <a:cubicBezTo>
                  <a:pt x="6010" y="2706"/>
                  <a:pt x="6008" y="2696"/>
                  <a:pt x="5999" y="2690"/>
                </a:cubicBezTo>
                <a:cubicBezTo>
                  <a:pt x="5942" y="2658"/>
                  <a:pt x="5886" y="2621"/>
                  <a:pt x="5834" y="2585"/>
                </a:cubicBezTo>
                <a:cubicBezTo>
                  <a:pt x="5831" y="2583"/>
                  <a:pt x="5827" y="2581"/>
                  <a:pt x="5824" y="2581"/>
                </a:cubicBezTo>
                <a:close/>
                <a:moveTo>
                  <a:pt x="9375" y="2640"/>
                </a:moveTo>
                <a:cubicBezTo>
                  <a:pt x="9372" y="2640"/>
                  <a:pt x="9368" y="2641"/>
                  <a:pt x="9366" y="2643"/>
                </a:cubicBezTo>
                <a:cubicBezTo>
                  <a:pt x="9311" y="2677"/>
                  <a:pt x="9253" y="2708"/>
                  <a:pt x="9196" y="2738"/>
                </a:cubicBezTo>
                <a:cubicBezTo>
                  <a:pt x="9186" y="2743"/>
                  <a:pt x="9182" y="2754"/>
                  <a:pt x="9187" y="2763"/>
                </a:cubicBezTo>
                <a:cubicBezTo>
                  <a:pt x="9190" y="2769"/>
                  <a:pt x="9197" y="2774"/>
                  <a:pt x="9203" y="2774"/>
                </a:cubicBezTo>
                <a:cubicBezTo>
                  <a:pt x="9206" y="2774"/>
                  <a:pt x="9210" y="2773"/>
                  <a:pt x="9211" y="2772"/>
                </a:cubicBezTo>
                <a:cubicBezTo>
                  <a:pt x="9269" y="2740"/>
                  <a:pt x="9327" y="2708"/>
                  <a:pt x="9383" y="2674"/>
                </a:cubicBezTo>
                <a:cubicBezTo>
                  <a:pt x="9394" y="2670"/>
                  <a:pt x="9397" y="2659"/>
                  <a:pt x="9391" y="2649"/>
                </a:cubicBezTo>
                <a:cubicBezTo>
                  <a:pt x="9388" y="2644"/>
                  <a:pt x="9381" y="2640"/>
                  <a:pt x="9375" y="2640"/>
                </a:cubicBezTo>
                <a:close/>
                <a:moveTo>
                  <a:pt x="6163" y="2781"/>
                </a:moveTo>
                <a:cubicBezTo>
                  <a:pt x="6156" y="2781"/>
                  <a:pt x="6150" y="2785"/>
                  <a:pt x="6146" y="2791"/>
                </a:cubicBezTo>
                <a:cubicBezTo>
                  <a:pt x="6143" y="2800"/>
                  <a:pt x="6146" y="2810"/>
                  <a:pt x="6154" y="2815"/>
                </a:cubicBezTo>
                <a:cubicBezTo>
                  <a:pt x="6212" y="2844"/>
                  <a:pt x="6273" y="2871"/>
                  <a:pt x="6335" y="2896"/>
                </a:cubicBezTo>
                <a:cubicBezTo>
                  <a:pt x="6337" y="2897"/>
                  <a:pt x="6340" y="2897"/>
                  <a:pt x="6341" y="2897"/>
                </a:cubicBezTo>
                <a:cubicBezTo>
                  <a:pt x="6349" y="2897"/>
                  <a:pt x="6355" y="2893"/>
                  <a:pt x="6357" y="2886"/>
                </a:cubicBezTo>
                <a:cubicBezTo>
                  <a:pt x="6363" y="2876"/>
                  <a:pt x="6359" y="2866"/>
                  <a:pt x="6349" y="2862"/>
                </a:cubicBezTo>
                <a:cubicBezTo>
                  <a:pt x="6288" y="2838"/>
                  <a:pt x="6228" y="2810"/>
                  <a:pt x="6171" y="2783"/>
                </a:cubicBezTo>
                <a:cubicBezTo>
                  <a:pt x="6168" y="2782"/>
                  <a:pt x="6166" y="2781"/>
                  <a:pt x="6163" y="2781"/>
                </a:cubicBezTo>
                <a:close/>
                <a:moveTo>
                  <a:pt x="9027" y="2822"/>
                </a:moveTo>
                <a:cubicBezTo>
                  <a:pt x="9024" y="2822"/>
                  <a:pt x="9022" y="2823"/>
                  <a:pt x="9019" y="2824"/>
                </a:cubicBezTo>
                <a:cubicBezTo>
                  <a:pt x="8961" y="2850"/>
                  <a:pt x="8900" y="2874"/>
                  <a:pt x="8838" y="2897"/>
                </a:cubicBezTo>
                <a:cubicBezTo>
                  <a:pt x="8829" y="2901"/>
                  <a:pt x="8823" y="2912"/>
                  <a:pt x="8828" y="2921"/>
                </a:cubicBezTo>
                <a:cubicBezTo>
                  <a:pt x="8830" y="2928"/>
                  <a:pt x="8838" y="2932"/>
                  <a:pt x="8844" y="2932"/>
                </a:cubicBezTo>
                <a:cubicBezTo>
                  <a:pt x="8847" y="2932"/>
                  <a:pt x="8848" y="2932"/>
                  <a:pt x="8850" y="2931"/>
                </a:cubicBezTo>
                <a:cubicBezTo>
                  <a:pt x="8913" y="2908"/>
                  <a:pt x="8975" y="2885"/>
                  <a:pt x="9035" y="2859"/>
                </a:cubicBezTo>
                <a:cubicBezTo>
                  <a:pt x="9042" y="2853"/>
                  <a:pt x="9047" y="2843"/>
                  <a:pt x="9044" y="2834"/>
                </a:cubicBezTo>
                <a:cubicBezTo>
                  <a:pt x="9041" y="2827"/>
                  <a:pt x="9034" y="2822"/>
                  <a:pt x="9027" y="2822"/>
                </a:cubicBezTo>
                <a:close/>
                <a:moveTo>
                  <a:pt x="6527" y="2928"/>
                </a:moveTo>
                <a:cubicBezTo>
                  <a:pt x="6519" y="2928"/>
                  <a:pt x="6512" y="2934"/>
                  <a:pt x="6510" y="2942"/>
                </a:cubicBezTo>
                <a:cubicBezTo>
                  <a:pt x="6506" y="2950"/>
                  <a:pt x="6512" y="2960"/>
                  <a:pt x="6521" y="2964"/>
                </a:cubicBezTo>
                <a:cubicBezTo>
                  <a:pt x="6583" y="2985"/>
                  <a:pt x="6647" y="3005"/>
                  <a:pt x="6710" y="3021"/>
                </a:cubicBezTo>
                <a:lnTo>
                  <a:pt x="6714" y="3021"/>
                </a:lnTo>
                <a:cubicBezTo>
                  <a:pt x="6722" y="3021"/>
                  <a:pt x="6730" y="3016"/>
                  <a:pt x="6733" y="3007"/>
                </a:cubicBezTo>
                <a:cubicBezTo>
                  <a:pt x="6736" y="2999"/>
                  <a:pt x="6730" y="2988"/>
                  <a:pt x="6720" y="2985"/>
                </a:cubicBezTo>
                <a:cubicBezTo>
                  <a:pt x="6657" y="2969"/>
                  <a:pt x="6595" y="2950"/>
                  <a:pt x="6533" y="2929"/>
                </a:cubicBezTo>
                <a:cubicBezTo>
                  <a:pt x="6531" y="2929"/>
                  <a:pt x="6529" y="2928"/>
                  <a:pt x="6527" y="2928"/>
                </a:cubicBezTo>
                <a:close/>
                <a:moveTo>
                  <a:pt x="8657" y="2956"/>
                </a:moveTo>
                <a:cubicBezTo>
                  <a:pt x="8655" y="2956"/>
                  <a:pt x="8653" y="2957"/>
                  <a:pt x="8651" y="2957"/>
                </a:cubicBezTo>
                <a:cubicBezTo>
                  <a:pt x="8590" y="2975"/>
                  <a:pt x="8526" y="2991"/>
                  <a:pt x="8462" y="3006"/>
                </a:cubicBezTo>
                <a:cubicBezTo>
                  <a:pt x="8451" y="3009"/>
                  <a:pt x="8446" y="3017"/>
                  <a:pt x="8448" y="3028"/>
                </a:cubicBezTo>
                <a:cubicBezTo>
                  <a:pt x="8450" y="3036"/>
                  <a:pt x="8456" y="3042"/>
                  <a:pt x="8466" y="3042"/>
                </a:cubicBezTo>
                <a:lnTo>
                  <a:pt x="8470" y="3042"/>
                </a:lnTo>
                <a:cubicBezTo>
                  <a:pt x="8534" y="3028"/>
                  <a:pt x="8597" y="3011"/>
                  <a:pt x="8660" y="2991"/>
                </a:cubicBezTo>
                <a:cubicBezTo>
                  <a:pt x="8672" y="2989"/>
                  <a:pt x="8677" y="2979"/>
                  <a:pt x="8674" y="2970"/>
                </a:cubicBezTo>
                <a:cubicBezTo>
                  <a:pt x="8672" y="2961"/>
                  <a:pt x="8665" y="2956"/>
                  <a:pt x="8657" y="2956"/>
                </a:cubicBezTo>
                <a:close/>
                <a:moveTo>
                  <a:pt x="6906" y="3029"/>
                </a:moveTo>
                <a:cubicBezTo>
                  <a:pt x="6898" y="3029"/>
                  <a:pt x="6891" y="3035"/>
                  <a:pt x="6889" y="3043"/>
                </a:cubicBezTo>
                <a:cubicBezTo>
                  <a:pt x="6886" y="3054"/>
                  <a:pt x="6893" y="3063"/>
                  <a:pt x="6904" y="3066"/>
                </a:cubicBezTo>
                <a:cubicBezTo>
                  <a:pt x="6967" y="3078"/>
                  <a:pt x="7033" y="3090"/>
                  <a:pt x="7098" y="3099"/>
                </a:cubicBezTo>
                <a:lnTo>
                  <a:pt x="7101" y="3099"/>
                </a:lnTo>
                <a:cubicBezTo>
                  <a:pt x="7109" y="3099"/>
                  <a:pt x="7117" y="3093"/>
                  <a:pt x="7118" y="3084"/>
                </a:cubicBezTo>
                <a:cubicBezTo>
                  <a:pt x="7119" y="3074"/>
                  <a:pt x="7113" y="3066"/>
                  <a:pt x="7103" y="3063"/>
                </a:cubicBezTo>
                <a:cubicBezTo>
                  <a:pt x="7039" y="3054"/>
                  <a:pt x="6974" y="3042"/>
                  <a:pt x="6911" y="3030"/>
                </a:cubicBezTo>
                <a:cubicBezTo>
                  <a:pt x="6909" y="3029"/>
                  <a:pt x="6907" y="3029"/>
                  <a:pt x="6906" y="3029"/>
                </a:cubicBezTo>
                <a:close/>
                <a:moveTo>
                  <a:pt x="8275" y="3046"/>
                </a:moveTo>
                <a:cubicBezTo>
                  <a:pt x="8274" y="3046"/>
                  <a:pt x="8272" y="3046"/>
                  <a:pt x="8271" y="3046"/>
                </a:cubicBezTo>
                <a:cubicBezTo>
                  <a:pt x="8208" y="3057"/>
                  <a:pt x="8143" y="3067"/>
                  <a:pt x="8078" y="3074"/>
                </a:cubicBezTo>
                <a:cubicBezTo>
                  <a:pt x="8068" y="3076"/>
                  <a:pt x="8060" y="3085"/>
                  <a:pt x="8063" y="3094"/>
                </a:cubicBezTo>
                <a:cubicBezTo>
                  <a:pt x="8064" y="3104"/>
                  <a:pt x="8072" y="3109"/>
                  <a:pt x="8081" y="3109"/>
                </a:cubicBezTo>
                <a:lnTo>
                  <a:pt x="8083" y="3109"/>
                </a:lnTo>
                <a:cubicBezTo>
                  <a:pt x="8149" y="3101"/>
                  <a:pt x="8215" y="3093"/>
                  <a:pt x="8279" y="3082"/>
                </a:cubicBezTo>
                <a:cubicBezTo>
                  <a:pt x="8290" y="3078"/>
                  <a:pt x="8296" y="3069"/>
                  <a:pt x="8294" y="3059"/>
                </a:cubicBezTo>
                <a:cubicBezTo>
                  <a:pt x="8291" y="3052"/>
                  <a:pt x="8283" y="3046"/>
                  <a:pt x="8275" y="3046"/>
                </a:cubicBezTo>
                <a:close/>
                <a:moveTo>
                  <a:pt x="7292" y="3086"/>
                </a:moveTo>
                <a:cubicBezTo>
                  <a:pt x="7284" y="3086"/>
                  <a:pt x="7278" y="3094"/>
                  <a:pt x="7277" y="3103"/>
                </a:cubicBezTo>
                <a:cubicBezTo>
                  <a:pt x="7275" y="3114"/>
                  <a:pt x="7283" y="3123"/>
                  <a:pt x="7293" y="3123"/>
                </a:cubicBezTo>
                <a:cubicBezTo>
                  <a:pt x="7317" y="3125"/>
                  <a:pt x="7341" y="3126"/>
                  <a:pt x="7366" y="3128"/>
                </a:cubicBezTo>
                <a:cubicBezTo>
                  <a:pt x="7407" y="3130"/>
                  <a:pt x="7449" y="3133"/>
                  <a:pt x="7490" y="3134"/>
                </a:cubicBezTo>
                <a:cubicBezTo>
                  <a:pt x="7501" y="3134"/>
                  <a:pt x="7508" y="3126"/>
                  <a:pt x="7508" y="3116"/>
                </a:cubicBezTo>
                <a:cubicBezTo>
                  <a:pt x="7510" y="3107"/>
                  <a:pt x="7502" y="3098"/>
                  <a:pt x="7491" y="3098"/>
                </a:cubicBezTo>
                <a:cubicBezTo>
                  <a:pt x="7450" y="3097"/>
                  <a:pt x="7410" y="3094"/>
                  <a:pt x="7368" y="3092"/>
                </a:cubicBezTo>
                <a:cubicBezTo>
                  <a:pt x="7345" y="3090"/>
                  <a:pt x="7320" y="3088"/>
                  <a:pt x="7295" y="3087"/>
                </a:cubicBezTo>
                <a:cubicBezTo>
                  <a:pt x="7294" y="3086"/>
                  <a:pt x="7293" y="3086"/>
                  <a:pt x="7292" y="3086"/>
                </a:cubicBezTo>
                <a:close/>
                <a:moveTo>
                  <a:pt x="7882" y="3092"/>
                </a:moveTo>
                <a:cubicBezTo>
                  <a:pt x="7818" y="3095"/>
                  <a:pt x="7752" y="3098"/>
                  <a:pt x="7687" y="3099"/>
                </a:cubicBezTo>
                <a:cubicBezTo>
                  <a:pt x="7677" y="3099"/>
                  <a:pt x="7669" y="3107"/>
                  <a:pt x="7669" y="3118"/>
                </a:cubicBezTo>
                <a:cubicBezTo>
                  <a:pt x="7669" y="3127"/>
                  <a:pt x="7677" y="3135"/>
                  <a:pt x="7687" y="3135"/>
                </a:cubicBezTo>
                <a:cubicBezTo>
                  <a:pt x="7752" y="3134"/>
                  <a:pt x="7819" y="3131"/>
                  <a:pt x="7884" y="3127"/>
                </a:cubicBezTo>
                <a:cubicBezTo>
                  <a:pt x="7895" y="3126"/>
                  <a:pt x="7902" y="3117"/>
                  <a:pt x="7901" y="3108"/>
                </a:cubicBezTo>
                <a:cubicBezTo>
                  <a:pt x="7902" y="3099"/>
                  <a:pt x="7894" y="3092"/>
                  <a:pt x="7882" y="3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691"/>
        <p:cNvGrpSpPr/>
        <p:nvPr/>
      </p:nvGrpSpPr>
      <p:grpSpPr>
        <a:xfrm>
          <a:off x="0" y="0"/>
          <a:ext cx="0" cy="0"/>
          <a:chOff x="0" y="0"/>
          <a:chExt cx="0" cy="0"/>
        </a:xfrm>
      </p:grpSpPr>
      <p:sp>
        <p:nvSpPr>
          <p:cNvPr id="3692" name="Google Shape;3692;p63"/>
          <p:cNvSpPr txBox="1">
            <a:spLocks noGrp="1"/>
          </p:cNvSpPr>
          <p:nvPr>
            <p:ph type="title"/>
          </p:nvPr>
        </p:nvSpPr>
        <p:spPr>
          <a:xfrm>
            <a:off x="720000" y="1857688"/>
            <a:ext cx="3852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Phone mockup</a:t>
            </a:r>
            <a:endParaRPr/>
          </a:p>
        </p:txBody>
      </p:sp>
      <p:sp>
        <p:nvSpPr>
          <p:cNvPr id="3693" name="Google Shape;3693;p63"/>
          <p:cNvSpPr txBox="1">
            <a:spLocks noGrp="1"/>
          </p:cNvSpPr>
          <p:nvPr>
            <p:ph type="subTitle" idx="1"/>
          </p:nvPr>
        </p:nvSpPr>
        <p:spPr>
          <a:xfrm>
            <a:off x="720000" y="2480613"/>
            <a:ext cx="3852000" cy="80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3694" name="Google Shape;3694;p63"/>
          <p:cNvSpPr/>
          <p:nvPr/>
        </p:nvSpPr>
        <p:spPr>
          <a:xfrm>
            <a:off x="5271579" y="891931"/>
            <a:ext cx="1664618" cy="3176204"/>
          </a:xfrm>
          <a:custGeom>
            <a:avLst/>
            <a:gdLst/>
            <a:ahLst/>
            <a:cxnLst/>
            <a:rect l="l" t="t" r="r" b="b"/>
            <a:pathLst>
              <a:path w="84552" h="161331" extrusionOk="0">
                <a:moveTo>
                  <a:pt x="1" y="1"/>
                </a:moveTo>
                <a:lnTo>
                  <a:pt x="1" y="161331"/>
                </a:lnTo>
                <a:lnTo>
                  <a:pt x="84551" y="161331"/>
                </a:lnTo>
                <a:lnTo>
                  <a:pt x="845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5" name="Google Shape;3695;p63"/>
          <p:cNvGrpSpPr/>
          <p:nvPr/>
        </p:nvGrpSpPr>
        <p:grpSpPr>
          <a:xfrm>
            <a:off x="5186401" y="709411"/>
            <a:ext cx="1834973" cy="3724678"/>
            <a:chOff x="5186401" y="494525"/>
            <a:chExt cx="1834973" cy="3724678"/>
          </a:xfrm>
        </p:grpSpPr>
        <p:sp>
          <p:nvSpPr>
            <p:cNvPr id="3696" name="Google Shape;3696;p63"/>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3"/>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698" name="Google Shape;3698;p63"/>
          <p:cNvPicPr preferRelativeResize="0"/>
          <p:nvPr/>
        </p:nvPicPr>
        <p:blipFill rotWithShape="1">
          <a:blip r:embed="rId3">
            <a:alphaModFix/>
          </a:blip>
          <a:srcRect l="48991" r="21528"/>
          <a:stretch/>
        </p:blipFill>
        <p:spPr>
          <a:xfrm>
            <a:off x="5271588" y="891935"/>
            <a:ext cx="1664599" cy="3176198"/>
          </a:xfrm>
          <a:prstGeom prst="rect">
            <a:avLst/>
          </a:prstGeom>
          <a:noFill/>
          <a:ln>
            <a:noFill/>
          </a:ln>
        </p:spPr>
      </p:pic>
      <p:grpSp>
        <p:nvGrpSpPr>
          <p:cNvPr id="3699" name="Google Shape;3699;p63"/>
          <p:cNvGrpSpPr/>
          <p:nvPr/>
        </p:nvGrpSpPr>
        <p:grpSpPr>
          <a:xfrm>
            <a:off x="7831897" y="3362745"/>
            <a:ext cx="1959993" cy="1562612"/>
            <a:chOff x="8152651" y="3806905"/>
            <a:chExt cx="1440218" cy="1148220"/>
          </a:xfrm>
        </p:grpSpPr>
        <p:sp>
          <p:nvSpPr>
            <p:cNvPr id="3700" name="Google Shape;3700;p63"/>
            <p:cNvSpPr/>
            <p:nvPr/>
          </p:nvSpPr>
          <p:spPr>
            <a:xfrm>
              <a:off x="8262550" y="4836625"/>
              <a:ext cx="270600" cy="1185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1" name="Google Shape;3701;p63"/>
            <p:cNvGrpSpPr/>
            <p:nvPr/>
          </p:nvGrpSpPr>
          <p:grpSpPr>
            <a:xfrm>
              <a:off x="8152651" y="3806905"/>
              <a:ext cx="1440218" cy="1095295"/>
              <a:chOff x="5156925" y="2484100"/>
              <a:chExt cx="359300" cy="273250"/>
            </a:xfrm>
          </p:grpSpPr>
          <p:sp>
            <p:nvSpPr>
              <p:cNvPr id="3702" name="Google Shape;3702;p63"/>
              <p:cNvSpPr/>
              <p:nvPr/>
            </p:nvSpPr>
            <p:spPr>
              <a:xfrm>
                <a:off x="5375425" y="2484100"/>
                <a:ext cx="140800" cy="101775"/>
              </a:xfrm>
              <a:custGeom>
                <a:avLst/>
                <a:gdLst/>
                <a:ahLst/>
                <a:cxnLst/>
                <a:rect l="l" t="t" r="r" b="b"/>
                <a:pathLst>
                  <a:path w="5632" h="4071" extrusionOk="0">
                    <a:moveTo>
                      <a:pt x="874" y="0"/>
                    </a:moveTo>
                    <a:lnTo>
                      <a:pt x="719" y="1297"/>
                    </a:lnTo>
                    <a:lnTo>
                      <a:pt x="0" y="1291"/>
                    </a:lnTo>
                    <a:lnTo>
                      <a:pt x="1700" y="4070"/>
                    </a:lnTo>
                    <a:lnTo>
                      <a:pt x="3400" y="3438"/>
                    </a:lnTo>
                    <a:lnTo>
                      <a:pt x="5632"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3"/>
              <p:cNvSpPr/>
              <p:nvPr/>
            </p:nvSpPr>
            <p:spPr>
              <a:xfrm>
                <a:off x="5199750" y="2516350"/>
                <a:ext cx="218200" cy="145550"/>
              </a:xfrm>
              <a:custGeom>
                <a:avLst/>
                <a:gdLst/>
                <a:ahLst/>
                <a:cxnLst/>
                <a:rect l="l" t="t" r="r" b="b"/>
                <a:pathLst>
                  <a:path w="8728" h="5822" extrusionOk="0">
                    <a:moveTo>
                      <a:pt x="6998" y="1"/>
                    </a:moveTo>
                    <a:cubicBezTo>
                      <a:pt x="6160" y="1"/>
                      <a:pt x="5346" y="291"/>
                      <a:pt x="4698" y="822"/>
                    </a:cubicBezTo>
                    <a:lnTo>
                      <a:pt x="0" y="4671"/>
                    </a:lnTo>
                    <a:lnTo>
                      <a:pt x="552" y="5821"/>
                    </a:lnTo>
                    <a:lnTo>
                      <a:pt x="8727" y="2779"/>
                    </a:lnTo>
                    <a:lnTo>
                      <a:pt x="7027" y="1"/>
                    </a:lnTo>
                    <a:lnTo>
                      <a:pt x="7025" y="1"/>
                    </a:lnTo>
                    <a:cubicBezTo>
                      <a:pt x="7016" y="1"/>
                      <a:pt x="7007" y="1"/>
                      <a:pt x="69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3"/>
              <p:cNvSpPr/>
              <p:nvPr/>
            </p:nvSpPr>
            <p:spPr>
              <a:xfrm>
                <a:off x="5361550" y="2537950"/>
                <a:ext cx="46400" cy="57900"/>
              </a:xfrm>
              <a:custGeom>
                <a:avLst/>
                <a:gdLst/>
                <a:ahLst/>
                <a:cxnLst/>
                <a:rect l="l" t="t" r="r" b="b"/>
                <a:pathLst>
                  <a:path w="1856" h="2316" extrusionOk="0">
                    <a:moveTo>
                      <a:pt x="418" y="0"/>
                    </a:moveTo>
                    <a:cubicBezTo>
                      <a:pt x="363" y="0"/>
                      <a:pt x="307" y="13"/>
                      <a:pt x="255" y="40"/>
                    </a:cubicBezTo>
                    <a:cubicBezTo>
                      <a:pt x="67" y="136"/>
                      <a:pt x="1" y="371"/>
                      <a:pt x="110" y="551"/>
                    </a:cubicBezTo>
                    <a:lnTo>
                      <a:pt x="1193" y="2315"/>
                    </a:lnTo>
                    <a:lnTo>
                      <a:pt x="1855" y="2091"/>
                    </a:lnTo>
                    <a:lnTo>
                      <a:pt x="729" y="179"/>
                    </a:lnTo>
                    <a:cubicBezTo>
                      <a:pt x="662" y="65"/>
                      <a:pt x="542" y="0"/>
                      <a:pt x="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3"/>
              <p:cNvSpPr/>
              <p:nvPr/>
            </p:nvSpPr>
            <p:spPr>
              <a:xfrm>
                <a:off x="5156925" y="2630900"/>
                <a:ext cx="75100" cy="126450"/>
              </a:xfrm>
              <a:custGeom>
                <a:avLst/>
                <a:gdLst/>
                <a:ahLst/>
                <a:cxnLst/>
                <a:rect l="l" t="t" r="r" b="b"/>
                <a:pathLst>
                  <a:path w="3004" h="5058" extrusionOk="0">
                    <a:moveTo>
                      <a:pt x="1075" y="1"/>
                    </a:moveTo>
                    <a:cubicBezTo>
                      <a:pt x="928" y="1"/>
                      <a:pt x="783" y="30"/>
                      <a:pt x="648" y="88"/>
                    </a:cubicBezTo>
                    <a:lnTo>
                      <a:pt x="156" y="296"/>
                    </a:lnTo>
                    <a:cubicBezTo>
                      <a:pt x="47" y="343"/>
                      <a:pt x="1" y="472"/>
                      <a:pt x="54" y="577"/>
                    </a:cubicBezTo>
                    <a:lnTo>
                      <a:pt x="2221" y="4843"/>
                    </a:lnTo>
                    <a:cubicBezTo>
                      <a:pt x="2290" y="4979"/>
                      <a:pt x="2428" y="5058"/>
                      <a:pt x="2571" y="5058"/>
                    </a:cubicBezTo>
                    <a:cubicBezTo>
                      <a:pt x="2627" y="5058"/>
                      <a:pt x="2684" y="5046"/>
                      <a:pt x="2738" y="5020"/>
                    </a:cubicBezTo>
                    <a:cubicBezTo>
                      <a:pt x="2915" y="4939"/>
                      <a:pt x="3004" y="4739"/>
                      <a:pt x="2949" y="4552"/>
                    </a:cubicBezTo>
                    <a:lnTo>
                      <a:pt x="2557" y="3241"/>
                    </a:lnTo>
                    <a:lnTo>
                      <a:pt x="2514" y="1116"/>
                    </a:lnTo>
                    <a:lnTo>
                      <a:pt x="1716" y="78"/>
                    </a:lnTo>
                    <a:lnTo>
                      <a:pt x="1226" y="11"/>
                    </a:lnTo>
                    <a:cubicBezTo>
                      <a:pt x="1176" y="4"/>
                      <a:pt x="1125"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3"/>
              <p:cNvSpPr/>
              <p:nvPr/>
            </p:nvSpPr>
            <p:spPr>
              <a:xfrm>
                <a:off x="5201500" y="2728075"/>
                <a:ext cx="10175" cy="5100"/>
              </a:xfrm>
              <a:custGeom>
                <a:avLst/>
                <a:gdLst/>
                <a:ahLst/>
                <a:cxnLst/>
                <a:rect l="l" t="t" r="r" b="b"/>
                <a:pathLst>
                  <a:path w="407" h="204" fill="none" extrusionOk="0">
                    <a:moveTo>
                      <a:pt x="407" y="1"/>
                    </a:moveTo>
                    <a:lnTo>
                      <a:pt x="1" y="204"/>
                    </a:lnTo>
                  </a:path>
                </a:pathLst>
              </a:custGeom>
              <a:noFill/>
              <a:ln w="2275" cap="rnd"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3"/>
              <p:cNvSpPr/>
              <p:nvPr/>
            </p:nvSpPr>
            <p:spPr>
              <a:xfrm>
                <a:off x="5174975" y="2678950"/>
                <a:ext cx="10150" cy="5100"/>
              </a:xfrm>
              <a:custGeom>
                <a:avLst/>
                <a:gdLst/>
                <a:ahLst/>
                <a:cxnLst/>
                <a:rect l="l" t="t" r="r" b="b"/>
                <a:pathLst>
                  <a:path w="406" h="204" fill="none" extrusionOk="0">
                    <a:moveTo>
                      <a:pt x="406" y="0"/>
                    </a:moveTo>
                    <a:lnTo>
                      <a:pt x="0" y="204"/>
                    </a:lnTo>
                  </a:path>
                </a:pathLst>
              </a:custGeom>
              <a:noFill/>
              <a:ln w="2275" cap="rnd"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3"/>
              <p:cNvSpPr/>
              <p:nvPr/>
            </p:nvSpPr>
            <p:spPr>
              <a:xfrm>
                <a:off x="5168900" y="2666450"/>
                <a:ext cx="10225" cy="5150"/>
              </a:xfrm>
              <a:custGeom>
                <a:avLst/>
                <a:gdLst/>
                <a:ahLst/>
                <a:cxnLst/>
                <a:rect l="l" t="t" r="r" b="b"/>
                <a:pathLst>
                  <a:path w="409" h="206" fill="none" extrusionOk="0">
                    <a:moveTo>
                      <a:pt x="408" y="1"/>
                    </a:moveTo>
                    <a:lnTo>
                      <a:pt x="1" y="205"/>
                    </a:lnTo>
                  </a:path>
                </a:pathLst>
              </a:custGeom>
              <a:noFill/>
              <a:ln w="2275" cap="rnd"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3"/>
              <p:cNvSpPr/>
              <p:nvPr/>
            </p:nvSpPr>
            <p:spPr>
              <a:xfrm>
                <a:off x="5162925" y="2655125"/>
                <a:ext cx="10200" cy="5125"/>
              </a:xfrm>
              <a:custGeom>
                <a:avLst/>
                <a:gdLst/>
                <a:ahLst/>
                <a:cxnLst/>
                <a:rect l="l" t="t" r="r" b="b"/>
                <a:pathLst>
                  <a:path w="408" h="205" fill="none" extrusionOk="0">
                    <a:moveTo>
                      <a:pt x="408" y="1"/>
                    </a:moveTo>
                    <a:lnTo>
                      <a:pt x="0" y="204"/>
                    </a:lnTo>
                  </a:path>
                </a:pathLst>
              </a:custGeom>
              <a:noFill/>
              <a:ln w="2275" cap="rnd"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3"/>
              <p:cNvSpPr/>
              <p:nvPr/>
            </p:nvSpPr>
            <p:spPr>
              <a:xfrm>
                <a:off x="5158100" y="2642050"/>
                <a:ext cx="10175" cy="5100"/>
              </a:xfrm>
              <a:custGeom>
                <a:avLst/>
                <a:gdLst/>
                <a:ahLst/>
                <a:cxnLst/>
                <a:rect l="l" t="t" r="r" b="b"/>
                <a:pathLst>
                  <a:path w="407" h="204" fill="none" extrusionOk="0">
                    <a:moveTo>
                      <a:pt x="407" y="0"/>
                    </a:moveTo>
                    <a:lnTo>
                      <a:pt x="0" y="204"/>
                    </a:lnTo>
                  </a:path>
                </a:pathLst>
              </a:custGeom>
              <a:noFill/>
              <a:ln w="2275" cap="rnd"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3"/>
              <p:cNvSpPr/>
              <p:nvPr/>
            </p:nvSpPr>
            <p:spPr>
              <a:xfrm>
                <a:off x="5197375" y="2632875"/>
                <a:ext cx="24000" cy="55075"/>
              </a:xfrm>
              <a:custGeom>
                <a:avLst/>
                <a:gdLst/>
                <a:ahLst/>
                <a:cxnLst/>
                <a:rect l="l" t="t" r="r" b="b"/>
                <a:pathLst>
                  <a:path w="960" h="2203" extrusionOk="0">
                    <a:moveTo>
                      <a:pt x="97" y="0"/>
                    </a:moveTo>
                    <a:lnTo>
                      <a:pt x="1" y="1266"/>
                    </a:lnTo>
                    <a:lnTo>
                      <a:pt x="704" y="2202"/>
                    </a:lnTo>
                    <a:lnTo>
                      <a:pt x="960" y="1875"/>
                    </a:lnTo>
                    <a:lnTo>
                      <a:pt x="896" y="1037"/>
                    </a:lnTo>
                    <a:lnTo>
                      <a:pt x="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12" name="Google Shape;3712;p63"/>
          <p:cNvGrpSpPr/>
          <p:nvPr/>
        </p:nvGrpSpPr>
        <p:grpSpPr>
          <a:xfrm rot="-7692200">
            <a:off x="8331638" y="1716118"/>
            <a:ext cx="960514" cy="1738172"/>
            <a:chOff x="3520718" y="1624786"/>
            <a:chExt cx="2085062" cy="3773182"/>
          </a:xfrm>
        </p:grpSpPr>
        <p:grpSp>
          <p:nvGrpSpPr>
            <p:cNvPr id="3713" name="Google Shape;3713;p63"/>
            <p:cNvGrpSpPr/>
            <p:nvPr/>
          </p:nvGrpSpPr>
          <p:grpSpPr>
            <a:xfrm rot="-2909159">
              <a:off x="3848475" y="1873382"/>
              <a:ext cx="1327384" cy="1473183"/>
              <a:chOff x="4401100" y="3175100"/>
              <a:chExt cx="110850" cy="123025"/>
            </a:xfrm>
          </p:grpSpPr>
          <p:sp>
            <p:nvSpPr>
              <p:cNvPr id="3714" name="Google Shape;3714;p63"/>
              <p:cNvSpPr/>
              <p:nvPr/>
            </p:nvSpPr>
            <p:spPr>
              <a:xfrm>
                <a:off x="4401100" y="3175100"/>
                <a:ext cx="110850" cy="123000"/>
              </a:xfrm>
              <a:custGeom>
                <a:avLst/>
                <a:gdLst/>
                <a:ahLst/>
                <a:cxnLst/>
                <a:rect l="l" t="t" r="r" b="b"/>
                <a:pathLst>
                  <a:path w="4434" h="4920" extrusionOk="0">
                    <a:moveTo>
                      <a:pt x="3687" y="1"/>
                    </a:moveTo>
                    <a:cubicBezTo>
                      <a:pt x="3687" y="1"/>
                      <a:pt x="1686" y="273"/>
                      <a:pt x="796" y="1711"/>
                    </a:cubicBezTo>
                    <a:cubicBezTo>
                      <a:pt x="1" y="2997"/>
                      <a:pt x="740" y="4558"/>
                      <a:pt x="906" y="4874"/>
                    </a:cubicBezTo>
                    <a:lnTo>
                      <a:pt x="944" y="4919"/>
                    </a:lnTo>
                    <a:cubicBezTo>
                      <a:pt x="1300" y="4897"/>
                      <a:pt x="3018" y="4718"/>
                      <a:pt x="3704" y="3372"/>
                    </a:cubicBezTo>
                    <a:cubicBezTo>
                      <a:pt x="4433" y="1939"/>
                      <a:pt x="3754" y="170"/>
                      <a:pt x="3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3"/>
              <p:cNvSpPr/>
              <p:nvPr/>
            </p:nvSpPr>
            <p:spPr>
              <a:xfrm>
                <a:off x="4409225" y="3241825"/>
                <a:ext cx="89525" cy="56275"/>
              </a:xfrm>
              <a:custGeom>
                <a:avLst/>
                <a:gdLst/>
                <a:ahLst/>
                <a:cxnLst/>
                <a:rect l="l" t="t" r="r" b="b"/>
                <a:pathLst>
                  <a:path w="3581" h="2251" extrusionOk="0">
                    <a:moveTo>
                      <a:pt x="134" y="0"/>
                    </a:moveTo>
                    <a:lnTo>
                      <a:pt x="134" y="0"/>
                    </a:lnTo>
                    <a:cubicBezTo>
                      <a:pt x="0" y="1009"/>
                      <a:pt x="455" y="1965"/>
                      <a:pt x="581" y="2205"/>
                    </a:cubicBezTo>
                    <a:lnTo>
                      <a:pt x="619" y="2250"/>
                    </a:lnTo>
                    <a:cubicBezTo>
                      <a:pt x="975" y="2228"/>
                      <a:pt x="2693" y="2049"/>
                      <a:pt x="3379" y="703"/>
                    </a:cubicBezTo>
                    <a:cubicBezTo>
                      <a:pt x="3465" y="535"/>
                      <a:pt x="3530" y="361"/>
                      <a:pt x="3581" y="185"/>
                    </a:cubicBezTo>
                    <a:lnTo>
                      <a:pt x="3581" y="185"/>
                    </a:lnTo>
                    <a:cubicBezTo>
                      <a:pt x="3167" y="552"/>
                      <a:pt x="2529" y="983"/>
                      <a:pt x="1820" y="983"/>
                    </a:cubicBezTo>
                    <a:cubicBezTo>
                      <a:pt x="1277" y="983"/>
                      <a:pt x="692" y="73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3"/>
              <p:cNvSpPr/>
              <p:nvPr/>
            </p:nvSpPr>
            <p:spPr>
              <a:xfrm>
                <a:off x="4440075" y="3210600"/>
                <a:ext cx="44675" cy="60275"/>
              </a:xfrm>
              <a:custGeom>
                <a:avLst/>
                <a:gdLst/>
                <a:ahLst/>
                <a:cxnLst/>
                <a:rect l="l" t="t" r="r" b="b"/>
                <a:pathLst>
                  <a:path w="1787" h="2411" extrusionOk="0">
                    <a:moveTo>
                      <a:pt x="1480" y="0"/>
                    </a:moveTo>
                    <a:cubicBezTo>
                      <a:pt x="1236" y="0"/>
                      <a:pt x="824" y="401"/>
                      <a:pt x="495" y="977"/>
                    </a:cubicBezTo>
                    <a:cubicBezTo>
                      <a:pt x="123" y="1632"/>
                      <a:pt x="1" y="2263"/>
                      <a:pt x="221" y="2388"/>
                    </a:cubicBezTo>
                    <a:cubicBezTo>
                      <a:pt x="246" y="2403"/>
                      <a:pt x="276" y="2410"/>
                      <a:pt x="308" y="2410"/>
                    </a:cubicBezTo>
                    <a:cubicBezTo>
                      <a:pt x="551" y="2410"/>
                      <a:pt x="964" y="2009"/>
                      <a:pt x="1291" y="1432"/>
                    </a:cubicBezTo>
                    <a:cubicBezTo>
                      <a:pt x="1664" y="778"/>
                      <a:pt x="1787" y="147"/>
                      <a:pt x="1567" y="22"/>
                    </a:cubicBezTo>
                    <a:cubicBezTo>
                      <a:pt x="1541" y="7"/>
                      <a:pt x="1512" y="0"/>
                      <a:pt x="1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3"/>
              <p:cNvSpPr/>
              <p:nvPr/>
            </p:nvSpPr>
            <p:spPr>
              <a:xfrm>
                <a:off x="4424400" y="3175125"/>
                <a:ext cx="68800" cy="123000"/>
              </a:xfrm>
              <a:custGeom>
                <a:avLst/>
                <a:gdLst/>
                <a:ahLst/>
                <a:cxnLst/>
                <a:rect l="l" t="t" r="r" b="b"/>
                <a:pathLst>
                  <a:path w="2752" h="4920" extrusionOk="0">
                    <a:moveTo>
                      <a:pt x="2752" y="1"/>
                    </a:moveTo>
                    <a:cubicBezTo>
                      <a:pt x="2747" y="2"/>
                      <a:pt x="2733" y="4"/>
                      <a:pt x="2712" y="7"/>
                    </a:cubicBezTo>
                    <a:cubicBezTo>
                      <a:pt x="2041" y="2089"/>
                      <a:pt x="547" y="4184"/>
                      <a:pt x="1" y="4907"/>
                    </a:cubicBezTo>
                    <a:lnTo>
                      <a:pt x="11" y="4919"/>
                    </a:lnTo>
                    <a:cubicBezTo>
                      <a:pt x="19" y="4919"/>
                      <a:pt x="29" y="4918"/>
                      <a:pt x="37" y="4918"/>
                    </a:cubicBezTo>
                    <a:cubicBezTo>
                      <a:pt x="592" y="4179"/>
                      <a:pt x="2085" y="2082"/>
                      <a:pt x="2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3"/>
              <p:cNvSpPr/>
              <p:nvPr/>
            </p:nvSpPr>
            <p:spPr>
              <a:xfrm>
                <a:off x="4449900" y="3182425"/>
                <a:ext cx="52150" cy="36900"/>
              </a:xfrm>
              <a:custGeom>
                <a:avLst/>
                <a:gdLst/>
                <a:ahLst/>
                <a:cxnLst/>
                <a:rect l="l" t="t" r="r" b="b"/>
                <a:pathLst>
                  <a:path w="2086" h="1476" extrusionOk="0">
                    <a:moveTo>
                      <a:pt x="682" y="0"/>
                    </a:moveTo>
                    <a:cubicBezTo>
                      <a:pt x="465" y="86"/>
                      <a:pt x="232" y="194"/>
                      <a:pt x="1" y="329"/>
                    </a:cubicBezTo>
                    <a:lnTo>
                      <a:pt x="2085" y="1475"/>
                    </a:lnTo>
                    <a:cubicBezTo>
                      <a:pt x="2081" y="1201"/>
                      <a:pt x="2050" y="938"/>
                      <a:pt x="2008" y="704"/>
                    </a:cubicBezTo>
                    <a:lnTo>
                      <a:pt x="6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3"/>
              <p:cNvSpPr/>
              <p:nvPr/>
            </p:nvSpPr>
            <p:spPr>
              <a:xfrm>
                <a:off x="4412450" y="3260425"/>
                <a:ext cx="51525" cy="34625"/>
              </a:xfrm>
              <a:custGeom>
                <a:avLst/>
                <a:gdLst/>
                <a:ahLst/>
                <a:cxnLst/>
                <a:rect l="l" t="t" r="r" b="b"/>
                <a:pathLst>
                  <a:path w="2061" h="1385" extrusionOk="0">
                    <a:moveTo>
                      <a:pt x="1" y="0"/>
                    </a:moveTo>
                    <a:lnTo>
                      <a:pt x="1" y="0"/>
                    </a:lnTo>
                    <a:cubicBezTo>
                      <a:pt x="34" y="294"/>
                      <a:pt x="101" y="564"/>
                      <a:pt x="175" y="793"/>
                    </a:cubicBezTo>
                    <a:lnTo>
                      <a:pt x="1249" y="1384"/>
                    </a:lnTo>
                    <a:cubicBezTo>
                      <a:pt x="1501" y="1324"/>
                      <a:pt x="1782" y="1231"/>
                      <a:pt x="2061" y="1092"/>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3"/>
              <p:cNvSpPr/>
              <p:nvPr/>
            </p:nvSpPr>
            <p:spPr>
              <a:xfrm>
                <a:off x="4465950" y="3218450"/>
                <a:ext cx="14075" cy="9650"/>
              </a:xfrm>
              <a:custGeom>
                <a:avLst/>
                <a:gdLst/>
                <a:ahLst/>
                <a:cxnLst/>
                <a:rect l="l" t="t" r="r" b="b"/>
                <a:pathLst>
                  <a:path w="563" h="386" extrusionOk="0">
                    <a:moveTo>
                      <a:pt x="110" y="0"/>
                    </a:moveTo>
                    <a:cubicBezTo>
                      <a:pt x="96" y="0"/>
                      <a:pt x="83" y="1"/>
                      <a:pt x="70" y="2"/>
                    </a:cubicBezTo>
                    <a:cubicBezTo>
                      <a:pt x="35" y="5"/>
                      <a:pt x="0" y="35"/>
                      <a:pt x="5" y="75"/>
                    </a:cubicBezTo>
                    <a:cubicBezTo>
                      <a:pt x="7" y="107"/>
                      <a:pt x="34" y="140"/>
                      <a:pt x="71" y="140"/>
                    </a:cubicBezTo>
                    <a:cubicBezTo>
                      <a:pt x="73" y="140"/>
                      <a:pt x="75" y="140"/>
                      <a:pt x="77" y="140"/>
                    </a:cubicBezTo>
                    <a:cubicBezTo>
                      <a:pt x="89" y="139"/>
                      <a:pt x="101" y="138"/>
                      <a:pt x="114" y="138"/>
                    </a:cubicBezTo>
                    <a:cubicBezTo>
                      <a:pt x="123" y="138"/>
                      <a:pt x="131" y="138"/>
                      <a:pt x="140" y="139"/>
                    </a:cubicBezTo>
                    <a:lnTo>
                      <a:pt x="143" y="139"/>
                    </a:lnTo>
                    <a:cubicBezTo>
                      <a:pt x="148" y="140"/>
                      <a:pt x="153" y="140"/>
                      <a:pt x="159" y="142"/>
                    </a:cubicBezTo>
                    <a:cubicBezTo>
                      <a:pt x="169" y="143"/>
                      <a:pt x="181" y="145"/>
                      <a:pt x="191" y="148"/>
                    </a:cubicBezTo>
                    <a:cubicBezTo>
                      <a:pt x="202" y="150"/>
                      <a:pt x="211" y="153"/>
                      <a:pt x="219" y="158"/>
                    </a:cubicBezTo>
                    <a:cubicBezTo>
                      <a:pt x="221" y="158"/>
                      <a:pt x="221" y="158"/>
                      <a:pt x="222" y="159"/>
                    </a:cubicBezTo>
                    <a:lnTo>
                      <a:pt x="223" y="159"/>
                    </a:lnTo>
                    <a:cubicBezTo>
                      <a:pt x="228" y="161"/>
                      <a:pt x="233" y="163"/>
                      <a:pt x="238" y="164"/>
                    </a:cubicBezTo>
                    <a:cubicBezTo>
                      <a:pt x="257" y="171"/>
                      <a:pt x="276" y="181"/>
                      <a:pt x="294" y="194"/>
                    </a:cubicBezTo>
                    <a:cubicBezTo>
                      <a:pt x="297" y="196"/>
                      <a:pt x="300" y="197"/>
                      <a:pt x="304" y="200"/>
                    </a:cubicBezTo>
                    <a:cubicBezTo>
                      <a:pt x="305" y="201"/>
                      <a:pt x="307" y="202"/>
                      <a:pt x="310" y="205"/>
                    </a:cubicBezTo>
                    <a:cubicBezTo>
                      <a:pt x="320" y="211"/>
                      <a:pt x="327" y="218"/>
                      <a:pt x="335" y="225"/>
                    </a:cubicBezTo>
                    <a:cubicBezTo>
                      <a:pt x="352" y="238"/>
                      <a:pt x="367" y="254"/>
                      <a:pt x="383" y="272"/>
                    </a:cubicBezTo>
                    <a:lnTo>
                      <a:pt x="385" y="274"/>
                    </a:lnTo>
                    <a:lnTo>
                      <a:pt x="387" y="275"/>
                    </a:lnTo>
                    <a:cubicBezTo>
                      <a:pt x="390" y="279"/>
                      <a:pt x="393" y="283"/>
                      <a:pt x="397" y="287"/>
                    </a:cubicBezTo>
                    <a:cubicBezTo>
                      <a:pt x="404" y="294"/>
                      <a:pt x="410" y="304"/>
                      <a:pt x="416" y="311"/>
                    </a:cubicBezTo>
                    <a:cubicBezTo>
                      <a:pt x="432" y="332"/>
                      <a:pt x="447" y="356"/>
                      <a:pt x="468" y="371"/>
                    </a:cubicBezTo>
                    <a:cubicBezTo>
                      <a:pt x="480" y="380"/>
                      <a:pt x="492" y="385"/>
                      <a:pt x="505" y="385"/>
                    </a:cubicBezTo>
                    <a:cubicBezTo>
                      <a:pt x="513" y="385"/>
                      <a:pt x="522" y="383"/>
                      <a:pt x="530" y="378"/>
                    </a:cubicBezTo>
                    <a:cubicBezTo>
                      <a:pt x="549" y="370"/>
                      <a:pt x="562" y="347"/>
                      <a:pt x="561" y="326"/>
                    </a:cubicBezTo>
                    <a:cubicBezTo>
                      <a:pt x="556" y="267"/>
                      <a:pt x="515" y="217"/>
                      <a:pt x="477" y="174"/>
                    </a:cubicBezTo>
                    <a:cubicBezTo>
                      <a:pt x="442" y="135"/>
                      <a:pt x="403" y="102"/>
                      <a:pt x="358" y="73"/>
                    </a:cubicBezTo>
                    <a:cubicBezTo>
                      <a:pt x="285" y="27"/>
                      <a:pt x="197" y="0"/>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3"/>
              <p:cNvSpPr/>
              <p:nvPr/>
            </p:nvSpPr>
            <p:spPr>
              <a:xfrm>
                <a:off x="4462050" y="3226300"/>
                <a:ext cx="14075" cy="9625"/>
              </a:xfrm>
              <a:custGeom>
                <a:avLst/>
                <a:gdLst/>
                <a:ahLst/>
                <a:cxnLst/>
                <a:rect l="l" t="t" r="r" b="b"/>
                <a:pathLst>
                  <a:path w="563" h="385" extrusionOk="0">
                    <a:moveTo>
                      <a:pt x="109" y="0"/>
                    </a:moveTo>
                    <a:cubicBezTo>
                      <a:pt x="96" y="0"/>
                      <a:pt x="83" y="1"/>
                      <a:pt x="70" y="2"/>
                    </a:cubicBezTo>
                    <a:cubicBezTo>
                      <a:pt x="35" y="6"/>
                      <a:pt x="1" y="36"/>
                      <a:pt x="5" y="75"/>
                    </a:cubicBezTo>
                    <a:cubicBezTo>
                      <a:pt x="7" y="108"/>
                      <a:pt x="35" y="141"/>
                      <a:pt x="71" y="141"/>
                    </a:cubicBezTo>
                    <a:cubicBezTo>
                      <a:pt x="73" y="141"/>
                      <a:pt x="76" y="141"/>
                      <a:pt x="78" y="141"/>
                    </a:cubicBezTo>
                    <a:cubicBezTo>
                      <a:pt x="90" y="140"/>
                      <a:pt x="102" y="139"/>
                      <a:pt x="114" y="139"/>
                    </a:cubicBezTo>
                    <a:cubicBezTo>
                      <a:pt x="123" y="139"/>
                      <a:pt x="132" y="140"/>
                      <a:pt x="141" y="140"/>
                    </a:cubicBezTo>
                    <a:lnTo>
                      <a:pt x="144" y="140"/>
                    </a:lnTo>
                    <a:cubicBezTo>
                      <a:pt x="148" y="141"/>
                      <a:pt x="153" y="141"/>
                      <a:pt x="157" y="142"/>
                    </a:cubicBezTo>
                    <a:cubicBezTo>
                      <a:pt x="168" y="144"/>
                      <a:pt x="180" y="146"/>
                      <a:pt x="191" y="149"/>
                    </a:cubicBezTo>
                    <a:cubicBezTo>
                      <a:pt x="200" y="151"/>
                      <a:pt x="209" y="155"/>
                      <a:pt x="219" y="158"/>
                    </a:cubicBezTo>
                    <a:lnTo>
                      <a:pt x="223" y="158"/>
                    </a:lnTo>
                    <a:cubicBezTo>
                      <a:pt x="228" y="161"/>
                      <a:pt x="232" y="162"/>
                      <a:pt x="237" y="163"/>
                    </a:cubicBezTo>
                    <a:cubicBezTo>
                      <a:pt x="256" y="171"/>
                      <a:pt x="275" y="182"/>
                      <a:pt x="292" y="193"/>
                    </a:cubicBezTo>
                    <a:cubicBezTo>
                      <a:pt x="296" y="196"/>
                      <a:pt x="299" y="197"/>
                      <a:pt x="303" y="199"/>
                    </a:cubicBezTo>
                    <a:cubicBezTo>
                      <a:pt x="305" y="201"/>
                      <a:pt x="307" y="202"/>
                      <a:pt x="310" y="204"/>
                    </a:cubicBezTo>
                    <a:cubicBezTo>
                      <a:pt x="318" y="212"/>
                      <a:pt x="326" y="218"/>
                      <a:pt x="334" y="224"/>
                    </a:cubicBezTo>
                    <a:cubicBezTo>
                      <a:pt x="351" y="239"/>
                      <a:pt x="367" y="254"/>
                      <a:pt x="382" y="271"/>
                    </a:cubicBezTo>
                    <a:lnTo>
                      <a:pt x="384" y="274"/>
                    </a:lnTo>
                    <a:lnTo>
                      <a:pt x="386" y="275"/>
                    </a:lnTo>
                    <a:cubicBezTo>
                      <a:pt x="390" y="279"/>
                      <a:pt x="393" y="282"/>
                      <a:pt x="396" y="286"/>
                    </a:cubicBezTo>
                    <a:cubicBezTo>
                      <a:pt x="403" y="294"/>
                      <a:pt x="409" y="303"/>
                      <a:pt x="416" y="311"/>
                    </a:cubicBezTo>
                    <a:cubicBezTo>
                      <a:pt x="431" y="332"/>
                      <a:pt x="447" y="355"/>
                      <a:pt x="467" y="370"/>
                    </a:cubicBezTo>
                    <a:cubicBezTo>
                      <a:pt x="480" y="379"/>
                      <a:pt x="492" y="385"/>
                      <a:pt x="506" y="385"/>
                    </a:cubicBezTo>
                    <a:cubicBezTo>
                      <a:pt x="513" y="385"/>
                      <a:pt x="521" y="383"/>
                      <a:pt x="530" y="378"/>
                    </a:cubicBezTo>
                    <a:cubicBezTo>
                      <a:pt x="549" y="370"/>
                      <a:pt x="563" y="348"/>
                      <a:pt x="562" y="327"/>
                    </a:cubicBezTo>
                    <a:cubicBezTo>
                      <a:pt x="557" y="269"/>
                      <a:pt x="515" y="218"/>
                      <a:pt x="478" y="174"/>
                    </a:cubicBezTo>
                    <a:cubicBezTo>
                      <a:pt x="443" y="136"/>
                      <a:pt x="403" y="102"/>
                      <a:pt x="359" y="74"/>
                    </a:cubicBezTo>
                    <a:cubicBezTo>
                      <a:pt x="285" y="28"/>
                      <a:pt x="197"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3"/>
              <p:cNvSpPr/>
              <p:nvPr/>
            </p:nvSpPr>
            <p:spPr>
              <a:xfrm>
                <a:off x="4451900" y="3243725"/>
                <a:ext cx="14075" cy="9650"/>
              </a:xfrm>
              <a:custGeom>
                <a:avLst/>
                <a:gdLst/>
                <a:ahLst/>
                <a:cxnLst/>
                <a:rect l="l" t="t" r="r" b="b"/>
                <a:pathLst>
                  <a:path w="563" h="386" extrusionOk="0">
                    <a:moveTo>
                      <a:pt x="58" y="1"/>
                    </a:moveTo>
                    <a:cubicBezTo>
                      <a:pt x="49" y="1"/>
                      <a:pt x="41" y="3"/>
                      <a:pt x="33" y="8"/>
                    </a:cubicBezTo>
                    <a:cubicBezTo>
                      <a:pt x="14" y="15"/>
                      <a:pt x="1" y="38"/>
                      <a:pt x="2" y="60"/>
                    </a:cubicBezTo>
                    <a:cubicBezTo>
                      <a:pt x="7" y="118"/>
                      <a:pt x="48" y="169"/>
                      <a:pt x="86" y="211"/>
                    </a:cubicBezTo>
                    <a:cubicBezTo>
                      <a:pt x="121" y="251"/>
                      <a:pt x="161" y="284"/>
                      <a:pt x="205" y="313"/>
                    </a:cubicBezTo>
                    <a:cubicBezTo>
                      <a:pt x="278" y="359"/>
                      <a:pt x="366" y="385"/>
                      <a:pt x="453" y="385"/>
                    </a:cubicBezTo>
                    <a:cubicBezTo>
                      <a:pt x="467" y="385"/>
                      <a:pt x="480" y="384"/>
                      <a:pt x="493" y="383"/>
                    </a:cubicBezTo>
                    <a:cubicBezTo>
                      <a:pt x="529" y="380"/>
                      <a:pt x="562" y="350"/>
                      <a:pt x="558" y="311"/>
                    </a:cubicBezTo>
                    <a:cubicBezTo>
                      <a:pt x="556" y="277"/>
                      <a:pt x="528" y="245"/>
                      <a:pt x="492" y="245"/>
                    </a:cubicBezTo>
                    <a:cubicBezTo>
                      <a:pt x="490" y="245"/>
                      <a:pt x="488" y="245"/>
                      <a:pt x="486" y="245"/>
                    </a:cubicBezTo>
                    <a:cubicBezTo>
                      <a:pt x="474" y="247"/>
                      <a:pt x="461" y="247"/>
                      <a:pt x="449" y="247"/>
                    </a:cubicBezTo>
                    <a:cubicBezTo>
                      <a:pt x="440" y="247"/>
                      <a:pt x="432" y="247"/>
                      <a:pt x="422" y="246"/>
                    </a:cubicBezTo>
                    <a:lnTo>
                      <a:pt x="420" y="246"/>
                    </a:lnTo>
                    <a:cubicBezTo>
                      <a:pt x="415" y="245"/>
                      <a:pt x="410" y="245"/>
                      <a:pt x="405" y="243"/>
                    </a:cubicBezTo>
                    <a:cubicBezTo>
                      <a:pt x="394" y="242"/>
                      <a:pt x="382" y="240"/>
                      <a:pt x="372" y="237"/>
                    </a:cubicBezTo>
                    <a:cubicBezTo>
                      <a:pt x="361" y="234"/>
                      <a:pt x="353" y="232"/>
                      <a:pt x="344" y="228"/>
                    </a:cubicBezTo>
                    <a:lnTo>
                      <a:pt x="340" y="228"/>
                    </a:lnTo>
                    <a:cubicBezTo>
                      <a:pt x="334" y="226"/>
                      <a:pt x="330" y="224"/>
                      <a:pt x="325" y="223"/>
                    </a:cubicBezTo>
                    <a:cubicBezTo>
                      <a:pt x="305" y="215"/>
                      <a:pt x="287" y="205"/>
                      <a:pt x="269" y="194"/>
                    </a:cubicBezTo>
                    <a:cubicBezTo>
                      <a:pt x="266" y="190"/>
                      <a:pt x="263" y="189"/>
                      <a:pt x="260" y="186"/>
                    </a:cubicBezTo>
                    <a:cubicBezTo>
                      <a:pt x="258" y="185"/>
                      <a:pt x="256" y="184"/>
                      <a:pt x="252" y="181"/>
                    </a:cubicBezTo>
                    <a:cubicBezTo>
                      <a:pt x="243" y="175"/>
                      <a:pt x="236" y="169"/>
                      <a:pt x="229" y="162"/>
                    </a:cubicBezTo>
                    <a:cubicBezTo>
                      <a:pt x="211" y="148"/>
                      <a:pt x="195" y="132"/>
                      <a:pt x="180" y="116"/>
                    </a:cubicBezTo>
                    <a:lnTo>
                      <a:pt x="178" y="113"/>
                    </a:lnTo>
                    <a:lnTo>
                      <a:pt x="176" y="112"/>
                    </a:lnTo>
                    <a:cubicBezTo>
                      <a:pt x="173" y="107"/>
                      <a:pt x="170" y="103"/>
                      <a:pt x="165" y="99"/>
                    </a:cubicBezTo>
                    <a:cubicBezTo>
                      <a:pt x="159" y="92"/>
                      <a:pt x="153" y="83"/>
                      <a:pt x="147" y="75"/>
                    </a:cubicBezTo>
                    <a:cubicBezTo>
                      <a:pt x="131" y="55"/>
                      <a:pt x="116" y="31"/>
                      <a:pt x="95" y="15"/>
                    </a:cubicBezTo>
                    <a:cubicBezTo>
                      <a:pt x="83" y="6"/>
                      <a:pt x="70" y="1"/>
                      <a:pt x="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3"/>
              <p:cNvSpPr/>
              <p:nvPr/>
            </p:nvSpPr>
            <p:spPr>
              <a:xfrm>
                <a:off x="4447275" y="3251075"/>
                <a:ext cx="14050" cy="9625"/>
              </a:xfrm>
              <a:custGeom>
                <a:avLst/>
                <a:gdLst/>
                <a:ahLst/>
                <a:cxnLst/>
                <a:rect l="l" t="t" r="r" b="b"/>
                <a:pathLst>
                  <a:path w="562" h="385" extrusionOk="0">
                    <a:moveTo>
                      <a:pt x="56" y="0"/>
                    </a:moveTo>
                    <a:cubicBezTo>
                      <a:pt x="48" y="0"/>
                      <a:pt x="40" y="2"/>
                      <a:pt x="32" y="6"/>
                    </a:cubicBezTo>
                    <a:cubicBezTo>
                      <a:pt x="14" y="15"/>
                      <a:pt x="0" y="36"/>
                      <a:pt x="1" y="58"/>
                    </a:cubicBezTo>
                    <a:cubicBezTo>
                      <a:pt x="6" y="117"/>
                      <a:pt x="48" y="167"/>
                      <a:pt x="85" y="211"/>
                    </a:cubicBezTo>
                    <a:cubicBezTo>
                      <a:pt x="120" y="249"/>
                      <a:pt x="161" y="283"/>
                      <a:pt x="204" y="311"/>
                    </a:cubicBezTo>
                    <a:cubicBezTo>
                      <a:pt x="278" y="357"/>
                      <a:pt x="367" y="384"/>
                      <a:pt x="454" y="384"/>
                    </a:cubicBezTo>
                    <a:cubicBezTo>
                      <a:pt x="467" y="384"/>
                      <a:pt x="480" y="384"/>
                      <a:pt x="492" y="383"/>
                    </a:cubicBezTo>
                    <a:cubicBezTo>
                      <a:pt x="529" y="378"/>
                      <a:pt x="562" y="348"/>
                      <a:pt x="559" y="310"/>
                    </a:cubicBezTo>
                    <a:cubicBezTo>
                      <a:pt x="556" y="277"/>
                      <a:pt x="528" y="243"/>
                      <a:pt x="492" y="243"/>
                    </a:cubicBezTo>
                    <a:cubicBezTo>
                      <a:pt x="490" y="243"/>
                      <a:pt x="488" y="243"/>
                      <a:pt x="486" y="244"/>
                    </a:cubicBezTo>
                    <a:cubicBezTo>
                      <a:pt x="475" y="245"/>
                      <a:pt x="463" y="246"/>
                      <a:pt x="452" y="246"/>
                    </a:cubicBezTo>
                    <a:cubicBezTo>
                      <a:pt x="442" y="246"/>
                      <a:pt x="432" y="246"/>
                      <a:pt x="422" y="245"/>
                    </a:cubicBezTo>
                    <a:lnTo>
                      <a:pt x="420" y="245"/>
                    </a:lnTo>
                    <a:cubicBezTo>
                      <a:pt x="415" y="244"/>
                      <a:pt x="410" y="244"/>
                      <a:pt x="404" y="243"/>
                    </a:cubicBezTo>
                    <a:cubicBezTo>
                      <a:pt x="394" y="241"/>
                      <a:pt x="382" y="238"/>
                      <a:pt x="372" y="236"/>
                    </a:cubicBezTo>
                    <a:cubicBezTo>
                      <a:pt x="362" y="233"/>
                      <a:pt x="352" y="231"/>
                      <a:pt x="343" y="227"/>
                    </a:cubicBezTo>
                    <a:lnTo>
                      <a:pt x="339" y="227"/>
                    </a:lnTo>
                    <a:cubicBezTo>
                      <a:pt x="334" y="224"/>
                      <a:pt x="330" y="223"/>
                      <a:pt x="325" y="222"/>
                    </a:cubicBezTo>
                    <a:cubicBezTo>
                      <a:pt x="306" y="214"/>
                      <a:pt x="286" y="203"/>
                      <a:pt x="270" y="192"/>
                    </a:cubicBezTo>
                    <a:cubicBezTo>
                      <a:pt x="265" y="189"/>
                      <a:pt x="262" y="188"/>
                      <a:pt x="259" y="186"/>
                    </a:cubicBezTo>
                    <a:cubicBezTo>
                      <a:pt x="257" y="185"/>
                      <a:pt x="255" y="183"/>
                      <a:pt x="252" y="180"/>
                    </a:cubicBezTo>
                    <a:cubicBezTo>
                      <a:pt x="244" y="174"/>
                      <a:pt x="235" y="167"/>
                      <a:pt x="228" y="161"/>
                    </a:cubicBezTo>
                    <a:cubicBezTo>
                      <a:pt x="212" y="146"/>
                      <a:pt x="195" y="131"/>
                      <a:pt x="179" y="114"/>
                    </a:cubicBezTo>
                    <a:lnTo>
                      <a:pt x="177" y="111"/>
                    </a:lnTo>
                    <a:lnTo>
                      <a:pt x="176" y="110"/>
                    </a:lnTo>
                    <a:cubicBezTo>
                      <a:pt x="172" y="107"/>
                      <a:pt x="169" y="103"/>
                      <a:pt x="166" y="99"/>
                    </a:cubicBezTo>
                    <a:cubicBezTo>
                      <a:pt x="159" y="90"/>
                      <a:pt x="152" y="82"/>
                      <a:pt x="146" y="74"/>
                    </a:cubicBezTo>
                    <a:cubicBezTo>
                      <a:pt x="131" y="53"/>
                      <a:pt x="115" y="30"/>
                      <a:pt x="94" y="15"/>
                    </a:cubicBezTo>
                    <a:cubicBezTo>
                      <a:pt x="82" y="6"/>
                      <a:pt x="69" y="0"/>
                      <a:pt x="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3"/>
              <p:cNvSpPr/>
              <p:nvPr/>
            </p:nvSpPr>
            <p:spPr>
              <a:xfrm>
                <a:off x="4444200" y="3258450"/>
                <a:ext cx="11800" cy="8050"/>
              </a:xfrm>
              <a:custGeom>
                <a:avLst/>
                <a:gdLst/>
                <a:ahLst/>
                <a:cxnLst/>
                <a:rect l="l" t="t" r="r" b="b"/>
                <a:pathLst>
                  <a:path w="472" h="322" extrusionOk="0">
                    <a:moveTo>
                      <a:pt x="48" y="1"/>
                    </a:moveTo>
                    <a:cubicBezTo>
                      <a:pt x="42" y="1"/>
                      <a:pt x="35" y="2"/>
                      <a:pt x="28" y="6"/>
                    </a:cubicBezTo>
                    <a:cubicBezTo>
                      <a:pt x="14" y="11"/>
                      <a:pt x="1" y="30"/>
                      <a:pt x="4" y="48"/>
                    </a:cubicBezTo>
                    <a:cubicBezTo>
                      <a:pt x="7" y="98"/>
                      <a:pt x="42" y="139"/>
                      <a:pt x="73" y="176"/>
                    </a:cubicBezTo>
                    <a:cubicBezTo>
                      <a:pt x="102" y="208"/>
                      <a:pt x="135" y="237"/>
                      <a:pt x="174" y="260"/>
                    </a:cubicBezTo>
                    <a:cubicBezTo>
                      <a:pt x="235" y="299"/>
                      <a:pt x="309" y="321"/>
                      <a:pt x="382" y="321"/>
                    </a:cubicBezTo>
                    <a:cubicBezTo>
                      <a:pt x="392" y="321"/>
                      <a:pt x="403" y="321"/>
                      <a:pt x="413" y="320"/>
                    </a:cubicBezTo>
                    <a:cubicBezTo>
                      <a:pt x="443" y="317"/>
                      <a:pt x="471" y="291"/>
                      <a:pt x="469" y="259"/>
                    </a:cubicBezTo>
                    <a:cubicBezTo>
                      <a:pt x="466" y="230"/>
                      <a:pt x="442" y="203"/>
                      <a:pt x="411" y="203"/>
                    </a:cubicBezTo>
                    <a:cubicBezTo>
                      <a:pt x="410" y="203"/>
                      <a:pt x="409" y="203"/>
                      <a:pt x="408" y="203"/>
                    </a:cubicBezTo>
                    <a:cubicBezTo>
                      <a:pt x="389" y="204"/>
                      <a:pt x="373" y="204"/>
                      <a:pt x="354" y="204"/>
                    </a:cubicBezTo>
                    <a:lnTo>
                      <a:pt x="352" y="204"/>
                    </a:lnTo>
                    <a:cubicBezTo>
                      <a:pt x="348" y="203"/>
                      <a:pt x="344" y="203"/>
                      <a:pt x="339" y="203"/>
                    </a:cubicBezTo>
                    <a:cubicBezTo>
                      <a:pt x="330" y="202"/>
                      <a:pt x="321" y="198"/>
                      <a:pt x="312" y="197"/>
                    </a:cubicBezTo>
                    <a:cubicBezTo>
                      <a:pt x="304" y="195"/>
                      <a:pt x="296" y="193"/>
                      <a:pt x="287" y="191"/>
                    </a:cubicBezTo>
                    <a:lnTo>
                      <a:pt x="285" y="191"/>
                    </a:lnTo>
                    <a:cubicBezTo>
                      <a:pt x="281" y="190"/>
                      <a:pt x="276" y="188"/>
                      <a:pt x="273" y="186"/>
                    </a:cubicBezTo>
                    <a:cubicBezTo>
                      <a:pt x="256" y="180"/>
                      <a:pt x="240" y="171"/>
                      <a:pt x="227" y="161"/>
                    </a:cubicBezTo>
                    <a:cubicBezTo>
                      <a:pt x="224" y="160"/>
                      <a:pt x="222" y="157"/>
                      <a:pt x="217" y="156"/>
                    </a:cubicBezTo>
                    <a:cubicBezTo>
                      <a:pt x="216" y="156"/>
                      <a:pt x="213" y="154"/>
                      <a:pt x="212" y="152"/>
                    </a:cubicBezTo>
                    <a:cubicBezTo>
                      <a:pt x="206" y="147"/>
                      <a:pt x="198" y="141"/>
                      <a:pt x="191" y="135"/>
                    </a:cubicBezTo>
                    <a:cubicBezTo>
                      <a:pt x="177" y="124"/>
                      <a:pt x="165" y="110"/>
                      <a:pt x="151" y="97"/>
                    </a:cubicBezTo>
                    <a:lnTo>
                      <a:pt x="149" y="94"/>
                    </a:lnTo>
                    <a:lnTo>
                      <a:pt x="149" y="93"/>
                    </a:lnTo>
                    <a:cubicBezTo>
                      <a:pt x="146" y="89"/>
                      <a:pt x="144" y="87"/>
                      <a:pt x="140" y="82"/>
                    </a:cubicBezTo>
                    <a:cubicBezTo>
                      <a:pt x="134" y="76"/>
                      <a:pt x="128" y="68"/>
                      <a:pt x="123" y="62"/>
                    </a:cubicBezTo>
                    <a:cubicBezTo>
                      <a:pt x="110" y="45"/>
                      <a:pt x="97" y="25"/>
                      <a:pt x="80" y="12"/>
                    </a:cubicBezTo>
                    <a:cubicBezTo>
                      <a:pt x="70" y="5"/>
                      <a:pt x="59" y="1"/>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3"/>
              <p:cNvSpPr/>
              <p:nvPr/>
            </p:nvSpPr>
            <p:spPr>
              <a:xfrm>
                <a:off x="4469150" y="3213850"/>
                <a:ext cx="12400" cy="7175"/>
              </a:xfrm>
              <a:custGeom>
                <a:avLst/>
                <a:gdLst/>
                <a:ahLst/>
                <a:cxnLst/>
                <a:rect l="l" t="t" r="r" b="b"/>
                <a:pathLst>
                  <a:path w="496" h="287" extrusionOk="0">
                    <a:moveTo>
                      <a:pt x="126" y="1"/>
                    </a:moveTo>
                    <a:cubicBezTo>
                      <a:pt x="102" y="1"/>
                      <a:pt x="78" y="3"/>
                      <a:pt x="55" y="8"/>
                    </a:cubicBezTo>
                    <a:cubicBezTo>
                      <a:pt x="26" y="15"/>
                      <a:pt x="1" y="43"/>
                      <a:pt x="7" y="74"/>
                    </a:cubicBezTo>
                    <a:cubicBezTo>
                      <a:pt x="13" y="100"/>
                      <a:pt x="35" y="123"/>
                      <a:pt x="62" y="123"/>
                    </a:cubicBezTo>
                    <a:cubicBezTo>
                      <a:pt x="66" y="123"/>
                      <a:pt x="70" y="123"/>
                      <a:pt x="74" y="122"/>
                    </a:cubicBezTo>
                    <a:cubicBezTo>
                      <a:pt x="90" y="119"/>
                      <a:pt x="109" y="117"/>
                      <a:pt x="125" y="116"/>
                    </a:cubicBezTo>
                    <a:lnTo>
                      <a:pt x="141" y="116"/>
                    </a:lnTo>
                    <a:cubicBezTo>
                      <a:pt x="150" y="116"/>
                      <a:pt x="159" y="117"/>
                      <a:pt x="168" y="119"/>
                    </a:cubicBezTo>
                    <a:cubicBezTo>
                      <a:pt x="176" y="120"/>
                      <a:pt x="184" y="121"/>
                      <a:pt x="193" y="122"/>
                    </a:cubicBezTo>
                    <a:lnTo>
                      <a:pt x="195" y="122"/>
                    </a:lnTo>
                    <a:lnTo>
                      <a:pt x="207" y="126"/>
                    </a:lnTo>
                    <a:cubicBezTo>
                      <a:pt x="224" y="131"/>
                      <a:pt x="240" y="137"/>
                      <a:pt x="256" y="146"/>
                    </a:cubicBezTo>
                    <a:cubicBezTo>
                      <a:pt x="259" y="147"/>
                      <a:pt x="262" y="148"/>
                      <a:pt x="265" y="151"/>
                    </a:cubicBezTo>
                    <a:cubicBezTo>
                      <a:pt x="266" y="151"/>
                      <a:pt x="269" y="153"/>
                      <a:pt x="270" y="154"/>
                    </a:cubicBezTo>
                    <a:cubicBezTo>
                      <a:pt x="278" y="158"/>
                      <a:pt x="286" y="163"/>
                      <a:pt x="292" y="168"/>
                    </a:cubicBezTo>
                    <a:cubicBezTo>
                      <a:pt x="308" y="179"/>
                      <a:pt x="322" y="191"/>
                      <a:pt x="337" y="203"/>
                    </a:cubicBezTo>
                    <a:cubicBezTo>
                      <a:pt x="338" y="204"/>
                      <a:pt x="338" y="204"/>
                      <a:pt x="339" y="204"/>
                    </a:cubicBezTo>
                    <a:lnTo>
                      <a:pt x="339" y="205"/>
                    </a:lnTo>
                    <a:lnTo>
                      <a:pt x="348" y="214"/>
                    </a:lnTo>
                    <a:cubicBezTo>
                      <a:pt x="354" y="220"/>
                      <a:pt x="361" y="228"/>
                      <a:pt x="366" y="234"/>
                    </a:cubicBezTo>
                    <a:cubicBezTo>
                      <a:pt x="380" y="249"/>
                      <a:pt x="396" y="267"/>
                      <a:pt x="415" y="277"/>
                    </a:cubicBezTo>
                    <a:cubicBezTo>
                      <a:pt x="424" y="283"/>
                      <a:pt x="433" y="286"/>
                      <a:pt x="443" y="286"/>
                    </a:cubicBezTo>
                    <a:cubicBezTo>
                      <a:pt x="451" y="286"/>
                      <a:pt x="459" y="284"/>
                      <a:pt x="467" y="279"/>
                    </a:cubicBezTo>
                    <a:cubicBezTo>
                      <a:pt x="485" y="269"/>
                      <a:pt x="495" y="249"/>
                      <a:pt x="492" y="231"/>
                    </a:cubicBezTo>
                    <a:cubicBezTo>
                      <a:pt x="482" y="183"/>
                      <a:pt x="443" y="145"/>
                      <a:pt x="407" y="114"/>
                    </a:cubicBezTo>
                    <a:cubicBezTo>
                      <a:pt x="375" y="83"/>
                      <a:pt x="339" y="60"/>
                      <a:pt x="301" y="41"/>
                    </a:cubicBezTo>
                    <a:cubicBezTo>
                      <a:pt x="246" y="15"/>
                      <a:pt x="186"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3"/>
              <p:cNvSpPr/>
              <p:nvPr/>
            </p:nvSpPr>
            <p:spPr>
              <a:xfrm>
                <a:off x="4445225" y="3211925"/>
                <a:ext cx="33900" cy="55600"/>
              </a:xfrm>
              <a:custGeom>
                <a:avLst/>
                <a:gdLst/>
                <a:ahLst/>
                <a:cxnLst/>
                <a:rect l="l" t="t" r="r" b="b"/>
                <a:pathLst>
                  <a:path w="1356" h="2224" extrusionOk="0">
                    <a:moveTo>
                      <a:pt x="1305" y="1"/>
                    </a:moveTo>
                    <a:cubicBezTo>
                      <a:pt x="1288" y="1"/>
                      <a:pt x="1272" y="9"/>
                      <a:pt x="1264" y="26"/>
                    </a:cubicBezTo>
                    <a:cubicBezTo>
                      <a:pt x="1258" y="40"/>
                      <a:pt x="553" y="1457"/>
                      <a:pt x="12" y="2152"/>
                    </a:cubicBezTo>
                    <a:cubicBezTo>
                      <a:pt x="1" y="2163"/>
                      <a:pt x="0" y="2179"/>
                      <a:pt x="4" y="2193"/>
                    </a:cubicBezTo>
                    <a:cubicBezTo>
                      <a:pt x="6" y="2203"/>
                      <a:pt x="12" y="2209"/>
                      <a:pt x="20" y="2214"/>
                    </a:cubicBezTo>
                    <a:cubicBezTo>
                      <a:pt x="28" y="2220"/>
                      <a:pt x="38" y="2223"/>
                      <a:pt x="47" y="2223"/>
                    </a:cubicBezTo>
                    <a:cubicBezTo>
                      <a:pt x="61" y="2223"/>
                      <a:pt x="74" y="2218"/>
                      <a:pt x="83" y="2207"/>
                    </a:cubicBezTo>
                    <a:cubicBezTo>
                      <a:pt x="628" y="1505"/>
                      <a:pt x="1338" y="80"/>
                      <a:pt x="1346" y="66"/>
                    </a:cubicBezTo>
                    <a:cubicBezTo>
                      <a:pt x="1356" y="43"/>
                      <a:pt x="1347" y="16"/>
                      <a:pt x="1325" y="5"/>
                    </a:cubicBezTo>
                    <a:cubicBezTo>
                      <a:pt x="1318" y="2"/>
                      <a:pt x="1311" y="1"/>
                      <a:pt x="1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3"/>
              <p:cNvSpPr/>
              <p:nvPr/>
            </p:nvSpPr>
            <p:spPr>
              <a:xfrm>
                <a:off x="4459050" y="3232750"/>
                <a:ext cx="13050" cy="8325"/>
              </a:xfrm>
              <a:custGeom>
                <a:avLst/>
                <a:gdLst/>
                <a:ahLst/>
                <a:cxnLst/>
                <a:rect l="l" t="t" r="r" b="b"/>
                <a:pathLst>
                  <a:path w="522" h="333" extrusionOk="0">
                    <a:moveTo>
                      <a:pt x="79" y="0"/>
                    </a:moveTo>
                    <a:cubicBezTo>
                      <a:pt x="54" y="0"/>
                      <a:pt x="27" y="15"/>
                      <a:pt x="16" y="38"/>
                    </a:cubicBezTo>
                    <a:cubicBezTo>
                      <a:pt x="1" y="73"/>
                      <a:pt x="13" y="110"/>
                      <a:pt x="45" y="130"/>
                    </a:cubicBezTo>
                    <a:cubicBezTo>
                      <a:pt x="169" y="200"/>
                      <a:pt x="293" y="271"/>
                      <a:pt x="424" y="328"/>
                    </a:cubicBezTo>
                    <a:cubicBezTo>
                      <a:pt x="433" y="331"/>
                      <a:pt x="443" y="333"/>
                      <a:pt x="452" y="333"/>
                    </a:cubicBezTo>
                    <a:cubicBezTo>
                      <a:pt x="475" y="333"/>
                      <a:pt x="497" y="322"/>
                      <a:pt x="508" y="299"/>
                    </a:cubicBezTo>
                    <a:cubicBezTo>
                      <a:pt x="521" y="268"/>
                      <a:pt x="510" y="234"/>
                      <a:pt x="480" y="218"/>
                    </a:cubicBezTo>
                    <a:cubicBezTo>
                      <a:pt x="357" y="146"/>
                      <a:pt x="231" y="80"/>
                      <a:pt x="108" y="7"/>
                    </a:cubicBezTo>
                    <a:cubicBezTo>
                      <a:pt x="100" y="2"/>
                      <a:pt x="90"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3"/>
              <p:cNvSpPr/>
              <p:nvPr/>
            </p:nvSpPr>
            <p:spPr>
              <a:xfrm>
                <a:off x="4455325" y="3238250"/>
                <a:ext cx="13050" cy="8300"/>
              </a:xfrm>
              <a:custGeom>
                <a:avLst/>
                <a:gdLst/>
                <a:ahLst/>
                <a:cxnLst/>
                <a:rect l="l" t="t" r="r" b="b"/>
                <a:pathLst>
                  <a:path w="522" h="332" extrusionOk="0">
                    <a:moveTo>
                      <a:pt x="78" y="0"/>
                    </a:moveTo>
                    <a:cubicBezTo>
                      <a:pt x="53" y="0"/>
                      <a:pt x="27" y="15"/>
                      <a:pt x="16" y="37"/>
                    </a:cubicBezTo>
                    <a:cubicBezTo>
                      <a:pt x="0" y="73"/>
                      <a:pt x="13" y="110"/>
                      <a:pt x="46" y="130"/>
                    </a:cubicBezTo>
                    <a:cubicBezTo>
                      <a:pt x="168" y="201"/>
                      <a:pt x="293" y="271"/>
                      <a:pt x="424" y="328"/>
                    </a:cubicBezTo>
                    <a:cubicBezTo>
                      <a:pt x="433" y="330"/>
                      <a:pt x="442" y="332"/>
                      <a:pt x="451" y="332"/>
                    </a:cubicBezTo>
                    <a:cubicBezTo>
                      <a:pt x="474" y="332"/>
                      <a:pt x="497" y="322"/>
                      <a:pt x="507" y="300"/>
                    </a:cubicBezTo>
                    <a:cubicBezTo>
                      <a:pt x="522" y="268"/>
                      <a:pt x="509" y="234"/>
                      <a:pt x="480" y="218"/>
                    </a:cubicBezTo>
                    <a:cubicBezTo>
                      <a:pt x="357" y="146"/>
                      <a:pt x="230" y="81"/>
                      <a:pt x="108" y="8"/>
                    </a:cubicBezTo>
                    <a:cubicBezTo>
                      <a:pt x="99" y="3"/>
                      <a:pt x="89"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9" name="Google Shape;3729;p63"/>
            <p:cNvSpPr/>
            <p:nvPr/>
          </p:nvSpPr>
          <p:spPr>
            <a:xfrm rot="5400000">
              <a:off x="3328128" y="3120317"/>
              <a:ext cx="2763600" cy="1791703"/>
            </a:xfrm>
            <a:custGeom>
              <a:avLst/>
              <a:gdLst/>
              <a:ahLst/>
              <a:cxnLst/>
              <a:rect l="l" t="t" r="r" b="b"/>
              <a:pathLst>
                <a:path w="10103" h="6550" extrusionOk="0">
                  <a:moveTo>
                    <a:pt x="10103" y="0"/>
                  </a:moveTo>
                  <a:cubicBezTo>
                    <a:pt x="9640" y="85"/>
                    <a:pt x="8560" y="374"/>
                    <a:pt x="7239" y="1302"/>
                  </a:cubicBezTo>
                  <a:lnTo>
                    <a:pt x="4044" y="3504"/>
                  </a:lnTo>
                  <a:lnTo>
                    <a:pt x="3738" y="3713"/>
                  </a:lnTo>
                  <a:lnTo>
                    <a:pt x="2961" y="3474"/>
                  </a:lnTo>
                  <a:lnTo>
                    <a:pt x="1606" y="3562"/>
                  </a:lnTo>
                  <a:cubicBezTo>
                    <a:pt x="1579" y="3621"/>
                    <a:pt x="1565" y="3685"/>
                    <a:pt x="1565" y="3745"/>
                  </a:cubicBezTo>
                  <a:cubicBezTo>
                    <a:pt x="1565" y="3940"/>
                    <a:pt x="1694" y="4123"/>
                    <a:pt x="1897" y="4175"/>
                  </a:cubicBezTo>
                  <a:lnTo>
                    <a:pt x="2432" y="4315"/>
                  </a:lnTo>
                  <a:cubicBezTo>
                    <a:pt x="2543" y="4344"/>
                    <a:pt x="2540" y="4501"/>
                    <a:pt x="2430" y="4527"/>
                  </a:cubicBezTo>
                  <a:lnTo>
                    <a:pt x="1280" y="4791"/>
                  </a:lnTo>
                  <a:lnTo>
                    <a:pt x="866" y="4590"/>
                  </a:lnTo>
                  <a:cubicBezTo>
                    <a:pt x="789" y="4553"/>
                    <a:pt x="707" y="4535"/>
                    <a:pt x="626" y="4535"/>
                  </a:cubicBezTo>
                  <a:cubicBezTo>
                    <a:pt x="475" y="4535"/>
                    <a:pt x="326" y="4598"/>
                    <a:pt x="219" y="4714"/>
                  </a:cubicBezTo>
                  <a:lnTo>
                    <a:pt x="159" y="4782"/>
                  </a:lnTo>
                  <a:lnTo>
                    <a:pt x="0" y="4956"/>
                  </a:lnTo>
                  <a:lnTo>
                    <a:pt x="179" y="5212"/>
                  </a:lnTo>
                  <a:lnTo>
                    <a:pt x="252" y="5316"/>
                  </a:lnTo>
                  <a:lnTo>
                    <a:pt x="970" y="6345"/>
                  </a:lnTo>
                  <a:lnTo>
                    <a:pt x="1261" y="6381"/>
                  </a:lnTo>
                  <a:lnTo>
                    <a:pt x="2576" y="6549"/>
                  </a:lnTo>
                  <a:lnTo>
                    <a:pt x="5034" y="5147"/>
                  </a:lnTo>
                  <a:lnTo>
                    <a:pt x="8789" y="4271"/>
                  </a:lnTo>
                  <a:cubicBezTo>
                    <a:pt x="9249" y="4164"/>
                    <a:pt x="9691" y="3997"/>
                    <a:pt x="10103" y="3776"/>
                  </a:cubicBezTo>
                  <a:lnTo>
                    <a:pt x="10103"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733"/>
        <p:cNvGrpSpPr/>
        <p:nvPr/>
      </p:nvGrpSpPr>
      <p:grpSpPr>
        <a:xfrm>
          <a:off x="0" y="0"/>
          <a:ext cx="0" cy="0"/>
          <a:chOff x="0" y="0"/>
          <a:chExt cx="0" cy="0"/>
        </a:xfrm>
      </p:grpSpPr>
      <p:sp>
        <p:nvSpPr>
          <p:cNvPr id="3734" name="Google Shape;3734;p64"/>
          <p:cNvSpPr txBox="1">
            <a:spLocks noGrp="1"/>
          </p:cNvSpPr>
          <p:nvPr>
            <p:ph type="subTitle" idx="1"/>
          </p:nvPr>
        </p:nvSpPr>
        <p:spPr>
          <a:xfrm>
            <a:off x="702781" y="3331025"/>
            <a:ext cx="18426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3735" name="Google Shape;3735;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numbers to resume your ideas</a:t>
            </a:r>
            <a:endParaRPr/>
          </a:p>
        </p:txBody>
      </p:sp>
      <p:sp>
        <p:nvSpPr>
          <p:cNvPr id="3736" name="Google Shape;3736;p64"/>
          <p:cNvSpPr txBox="1">
            <a:spLocks noGrp="1"/>
          </p:cNvSpPr>
          <p:nvPr>
            <p:ph type="subTitle" idx="2"/>
          </p:nvPr>
        </p:nvSpPr>
        <p:spPr>
          <a:xfrm>
            <a:off x="6581400" y="3331025"/>
            <a:ext cx="18426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only planet known to harbor life</a:t>
            </a:r>
            <a:endParaRPr/>
          </a:p>
        </p:txBody>
      </p:sp>
      <p:sp>
        <p:nvSpPr>
          <p:cNvPr id="3737" name="Google Shape;3737;p64"/>
          <p:cNvSpPr txBox="1">
            <a:spLocks noGrp="1"/>
          </p:cNvSpPr>
          <p:nvPr>
            <p:ph type="subTitle" idx="3"/>
          </p:nvPr>
        </p:nvSpPr>
        <p:spPr>
          <a:xfrm>
            <a:off x="2667067" y="3331025"/>
            <a:ext cx="18426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3738" name="Google Shape;3738;p64"/>
          <p:cNvSpPr txBox="1">
            <a:spLocks noGrp="1"/>
          </p:cNvSpPr>
          <p:nvPr>
            <p:ph type="subTitle" idx="4"/>
          </p:nvPr>
        </p:nvSpPr>
        <p:spPr>
          <a:xfrm>
            <a:off x="4624233" y="3331025"/>
            <a:ext cx="18426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 is the star at the center of the Solar System</a:t>
            </a:r>
            <a:endParaRPr/>
          </a:p>
        </p:txBody>
      </p:sp>
      <p:sp>
        <p:nvSpPr>
          <p:cNvPr id="3739" name="Google Shape;3739;p64"/>
          <p:cNvSpPr txBox="1">
            <a:spLocks noGrp="1"/>
          </p:cNvSpPr>
          <p:nvPr>
            <p:ph type="title" idx="5"/>
          </p:nvPr>
        </p:nvSpPr>
        <p:spPr>
          <a:xfrm>
            <a:off x="707881" y="2646650"/>
            <a:ext cx="1832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$10M</a:t>
            </a:r>
            <a:endParaRPr/>
          </a:p>
        </p:txBody>
      </p:sp>
      <p:sp>
        <p:nvSpPr>
          <p:cNvPr id="3740" name="Google Shape;3740;p64"/>
          <p:cNvSpPr txBox="1">
            <a:spLocks noGrp="1"/>
          </p:cNvSpPr>
          <p:nvPr>
            <p:ph type="title" idx="6"/>
          </p:nvPr>
        </p:nvSpPr>
        <p:spPr>
          <a:xfrm>
            <a:off x="6586500" y="2646650"/>
            <a:ext cx="1832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$30M</a:t>
            </a:r>
            <a:endParaRPr/>
          </a:p>
        </p:txBody>
      </p:sp>
      <p:sp>
        <p:nvSpPr>
          <p:cNvPr id="3741" name="Google Shape;3741;p64"/>
          <p:cNvSpPr txBox="1">
            <a:spLocks noGrp="1"/>
          </p:cNvSpPr>
          <p:nvPr>
            <p:ph type="title" idx="7"/>
          </p:nvPr>
        </p:nvSpPr>
        <p:spPr>
          <a:xfrm>
            <a:off x="2672167" y="2646650"/>
            <a:ext cx="1832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$5M</a:t>
            </a:r>
            <a:endParaRPr/>
          </a:p>
        </p:txBody>
      </p:sp>
      <p:sp>
        <p:nvSpPr>
          <p:cNvPr id="3742" name="Google Shape;3742;p64"/>
          <p:cNvSpPr txBox="1">
            <a:spLocks noGrp="1"/>
          </p:cNvSpPr>
          <p:nvPr>
            <p:ph type="title" idx="8"/>
          </p:nvPr>
        </p:nvSpPr>
        <p:spPr>
          <a:xfrm>
            <a:off x="4629333" y="2646650"/>
            <a:ext cx="18324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$16M</a:t>
            </a:r>
            <a:endParaRPr/>
          </a:p>
        </p:txBody>
      </p:sp>
      <p:sp>
        <p:nvSpPr>
          <p:cNvPr id="3743" name="Google Shape;3743;p64"/>
          <p:cNvSpPr/>
          <p:nvPr/>
        </p:nvSpPr>
        <p:spPr>
          <a:xfrm>
            <a:off x="1190131" y="1492556"/>
            <a:ext cx="867900" cy="867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3154417" y="1492556"/>
            <a:ext cx="867900" cy="867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5111583" y="1492556"/>
            <a:ext cx="867900" cy="867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7068750" y="1492556"/>
            <a:ext cx="867900" cy="86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7" name="Google Shape;3747;p64"/>
          <p:cNvGrpSpPr/>
          <p:nvPr/>
        </p:nvGrpSpPr>
        <p:grpSpPr>
          <a:xfrm>
            <a:off x="1408989" y="1700952"/>
            <a:ext cx="430184" cy="451109"/>
            <a:chOff x="5619889" y="3359425"/>
            <a:chExt cx="355583" cy="372879"/>
          </a:xfrm>
        </p:grpSpPr>
        <p:sp>
          <p:nvSpPr>
            <p:cNvPr id="3748" name="Google Shape;3748;p64"/>
            <p:cNvSpPr/>
            <p:nvPr/>
          </p:nvSpPr>
          <p:spPr>
            <a:xfrm>
              <a:off x="5619889" y="3359425"/>
              <a:ext cx="355583" cy="372879"/>
            </a:xfrm>
            <a:custGeom>
              <a:avLst/>
              <a:gdLst/>
              <a:ahLst/>
              <a:cxnLst/>
              <a:rect l="l" t="t" r="r" b="b"/>
              <a:pathLst>
                <a:path w="11718" h="12288" extrusionOk="0">
                  <a:moveTo>
                    <a:pt x="9426" y="361"/>
                  </a:moveTo>
                  <a:cubicBezTo>
                    <a:pt x="9497" y="361"/>
                    <a:pt x="9566" y="400"/>
                    <a:pt x="9601" y="466"/>
                  </a:cubicBezTo>
                  <a:cubicBezTo>
                    <a:pt x="9652" y="562"/>
                    <a:pt x="9616" y="683"/>
                    <a:pt x="9518" y="733"/>
                  </a:cubicBezTo>
                  <a:lnTo>
                    <a:pt x="3342" y="3984"/>
                  </a:lnTo>
                  <a:lnTo>
                    <a:pt x="2495" y="3984"/>
                  </a:lnTo>
                  <a:lnTo>
                    <a:pt x="9335" y="384"/>
                  </a:lnTo>
                  <a:cubicBezTo>
                    <a:pt x="9364" y="368"/>
                    <a:pt x="9395" y="361"/>
                    <a:pt x="9426" y="361"/>
                  </a:cubicBezTo>
                  <a:close/>
                  <a:moveTo>
                    <a:pt x="5706" y="4343"/>
                  </a:moveTo>
                  <a:cubicBezTo>
                    <a:pt x="5774" y="4343"/>
                    <a:pt x="5828" y="4399"/>
                    <a:pt x="5828" y="4465"/>
                  </a:cubicBezTo>
                  <a:lnTo>
                    <a:pt x="5828" y="4654"/>
                  </a:lnTo>
                  <a:lnTo>
                    <a:pt x="5090" y="4654"/>
                  </a:lnTo>
                  <a:lnTo>
                    <a:pt x="5090" y="4465"/>
                  </a:lnTo>
                  <a:cubicBezTo>
                    <a:pt x="5090" y="4399"/>
                    <a:pt x="5145" y="4343"/>
                    <a:pt x="5211" y="4343"/>
                  </a:cubicBezTo>
                  <a:close/>
                  <a:moveTo>
                    <a:pt x="3510" y="4344"/>
                  </a:moveTo>
                  <a:cubicBezTo>
                    <a:pt x="3577" y="4344"/>
                    <a:pt x="3633" y="4400"/>
                    <a:pt x="3633" y="4467"/>
                  </a:cubicBezTo>
                  <a:lnTo>
                    <a:pt x="3633" y="4655"/>
                  </a:lnTo>
                  <a:lnTo>
                    <a:pt x="1527" y="4655"/>
                  </a:lnTo>
                  <a:lnTo>
                    <a:pt x="1527" y="4467"/>
                  </a:lnTo>
                  <a:cubicBezTo>
                    <a:pt x="1527" y="4400"/>
                    <a:pt x="1583" y="4344"/>
                    <a:pt x="1649" y="4344"/>
                  </a:cubicBezTo>
                  <a:close/>
                  <a:moveTo>
                    <a:pt x="9427" y="1"/>
                  </a:moveTo>
                  <a:cubicBezTo>
                    <a:pt x="9340" y="1"/>
                    <a:pt x="9251" y="22"/>
                    <a:pt x="9169" y="65"/>
                  </a:cubicBezTo>
                  <a:lnTo>
                    <a:pt x="2033" y="3821"/>
                  </a:lnTo>
                  <a:cubicBezTo>
                    <a:pt x="1956" y="3861"/>
                    <a:pt x="1893" y="3917"/>
                    <a:pt x="1843" y="3984"/>
                  </a:cubicBezTo>
                  <a:lnTo>
                    <a:pt x="1648" y="3984"/>
                  </a:lnTo>
                  <a:cubicBezTo>
                    <a:pt x="1382" y="3984"/>
                    <a:pt x="1166" y="4200"/>
                    <a:pt x="1166" y="4465"/>
                  </a:cubicBezTo>
                  <a:lnTo>
                    <a:pt x="1166" y="4654"/>
                  </a:lnTo>
                  <a:lnTo>
                    <a:pt x="746" y="4654"/>
                  </a:lnTo>
                  <a:cubicBezTo>
                    <a:pt x="335" y="4654"/>
                    <a:pt x="0" y="4989"/>
                    <a:pt x="0" y="5401"/>
                  </a:cubicBezTo>
                  <a:lnTo>
                    <a:pt x="0" y="11540"/>
                  </a:lnTo>
                  <a:cubicBezTo>
                    <a:pt x="0" y="11952"/>
                    <a:pt x="335" y="12287"/>
                    <a:pt x="746" y="12287"/>
                  </a:cubicBezTo>
                  <a:lnTo>
                    <a:pt x="10972" y="12287"/>
                  </a:lnTo>
                  <a:cubicBezTo>
                    <a:pt x="11383" y="12287"/>
                    <a:pt x="11718" y="11952"/>
                    <a:pt x="11718" y="11540"/>
                  </a:cubicBezTo>
                  <a:lnTo>
                    <a:pt x="11718" y="9146"/>
                  </a:lnTo>
                  <a:cubicBezTo>
                    <a:pt x="11718" y="9047"/>
                    <a:pt x="11638" y="8965"/>
                    <a:pt x="11538" y="8965"/>
                  </a:cubicBezTo>
                  <a:cubicBezTo>
                    <a:pt x="11438" y="8965"/>
                    <a:pt x="11357" y="9044"/>
                    <a:pt x="11357" y="9146"/>
                  </a:cubicBezTo>
                  <a:lnTo>
                    <a:pt x="11357" y="11542"/>
                  </a:lnTo>
                  <a:cubicBezTo>
                    <a:pt x="11357" y="11755"/>
                    <a:pt x="11183" y="11929"/>
                    <a:pt x="10969" y="11929"/>
                  </a:cubicBezTo>
                  <a:lnTo>
                    <a:pt x="745" y="11929"/>
                  </a:lnTo>
                  <a:cubicBezTo>
                    <a:pt x="531" y="11929"/>
                    <a:pt x="358" y="11755"/>
                    <a:pt x="358" y="11542"/>
                  </a:cubicBezTo>
                  <a:lnTo>
                    <a:pt x="358" y="5402"/>
                  </a:lnTo>
                  <a:cubicBezTo>
                    <a:pt x="358" y="5189"/>
                    <a:pt x="531" y="5015"/>
                    <a:pt x="745" y="5015"/>
                  </a:cubicBezTo>
                  <a:lnTo>
                    <a:pt x="10969" y="5015"/>
                  </a:lnTo>
                  <a:cubicBezTo>
                    <a:pt x="11183" y="5015"/>
                    <a:pt x="11357" y="5189"/>
                    <a:pt x="11357" y="5402"/>
                  </a:cubicBezTo>
                  <a:lnTo>
                    <a:pt x="11357" y="8306"/>
                  </a:lnTo>
                  <a:cubicBezTo>
                    <a:pt x="11357" y="8405"/>
                    <a:pt x="11438" y="8487"/>
                    <a:pt x="11538" y="8487"/>
                  </a:cubicBezTo>
                  <a:cubicBezTo>
                    <a:pt x="11637" y="8487"/>
                    <a:pt x="11718" y="8405"/>
                    <a:pt x="11718" y="8306"/>
                  </a:cubicBezTo>
                  <a:lnTo>
                    <a:pt x="11718" y="5402"/>
                  </a:lnTo>
                  <a:cubicBezTo>
                    <a:pt x="11718" y="4991"/>
                    <a:pt x="11383" y="4655"/>
                    <a:pt x="10972" y="4655"/>
                  </a:cubicBezTo>
                  <a:lnTo>
                    <a:pt x="6190" y="4655"/>
                  </a:lnTo>
                  <a:lnTo>
                    <a:pt x="6190" y="4467"/>
                  </a:lnTo>
                  <a:cubicBezTo>
                    <a:pt x="6190" y="4201"/>
                    <a:pt x="5974" y="3985"/>
                    <a:pt x="5709" y="3985"/>
                  </a:cubicBezTo>
                  <a:lnTo>
                    <a:pt x="5214" y="3985"/>
                  </a:lnTo>
                  <a:cubicBezTo>
                    <a:pt x="4949" y="3985"/>
                    <a:pt x="4732" y="4201"/>
                    <a:pt x="4732" y="4467"/>
                  </a:cubicBezTo>
                  <a:lnTo>
                    <a:pt x="4732" y="4655"/>
                  </a:lnTo>
                  <a:lnTo>
                    <a:pt x="3993" y="4655"/>
                  </a:lnTo>
                  <a:lnTo>
                    <a:pt x="3993" y="4467"/>
                  </a:lnTo>
                  <a:cubicBezTo>
                    <a:pt x="3993" y="4334"/>
                    <a:pt x="3939" y="4213"/>
                    <a:pt x="3850" y="4126"/>
                  </a:cubicBezTo>
                  <a:lnTo>
                    <a:pt x="9687" y="1051"/>
                  </a:lnTo>
                  <a:cubicBezTo>
                    <a:pt x="9961" y="908"/>
                    <a:pt x="10065" y="573"/>
                    <a:pt x="9922" y="299"/>
                  </a:cubicBezTo>
                  <a:cubicBezTo>
                    <a:pt x="9822" y="110"/>
                    <a:pt x="9627" y="1"/>
                    <a:pt x="9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5642314" y="3575056"/>
              <a:ext cx="207651" cy="135005"/>
            </a:xfrm>
            <a:custGeom>
              <a:avLst/>
              <a:gdLst/>
              <a:ahLst/>
              <a:cxnLst/>
              <a:rect l="l" t="t" r="r" b="b"/>
              <a:pathLst>
                <a:path w="6843" h="4449" extrusionOk="0">
                  <a:moveTo>
                    <a:pt x="6306" y="361"/>
                  </a:moveTo>
                  <a:cubicBezTo>
                    <a:pt x="6404" y="361"/>
                    <a:pt x="6482" y="441"/>
                    <a:pt x="6482" y="540"/>
                  </a:cubicBezTo>
                  <a:lnTo>
                    <a:pt x="6482" y="1186"/>
                  </a:lnTo>
                  <a:lnTo>
                    <a:pt x="5657" y="361"/>
                  </a:lnTo>
                  <a:lnTo>
                    <a:pt x="6304" y="361"/>
                  </a:lnTo>
                  <a:cubicBezTo>
                    <a:pt x="6304" y="361"/>
                    <a:pt x="6305" y="361"/>
                    <a:pt x="6306" y="361"/>
                  </a:cubicBezTo>
                  <a:close/>
                  <a:moveTo>
                    <a:pt x="5148" y="359"/>
                  </a:moveTo>
                  <a:lnTo>
                    <a:pt x="6482" y="1693"/>
                  </a:lnTo>
                  <a:lnTo>
                    <a:pt x="6482" y="2299"/>
                  </a:lnTo>
                  <a:lnTo>
                    <a:pt x="4543" y="359"/>
                  </a:lnTo>
                  <a:close/>
                  <a:moveTo>
                    <a:pt x="4034" y="361"/>
                  </a:moveTo>
                  <a:lnTo>
                    <a:pt x="6482" y="2809"/>
                  </a:lnTo>
                  <a:lnTo>
                    <a:pt x="6482" y="3413"/>
                  </a:lnTo>
                  <a:lnTo>
                    <a:pt x="3429" y="361"/>
                  </a:lnTo>
                  <a:close/>
                  <a:moveTo>
                    <a:pt x="361" y="3370"/>
                  </a:moveTo>
                  <a:lnTo>
                    <a:pt x="1079" y="4089"/>
                  </a:lnTo>
                  <a:lnTo>
                    <a:pt x="539" y="4089"/>
                  </a:lnTo>
                  <a:cubicBezTo>
                    <a:pt x="440" y="4089"/>
                    <a:pt x="361" y="4010"/>
                    <a:pt x="361" y="3911"/>
                  </a:cubicBezTo>
                  <a:lnTo>
                    <a:pt x="361" y="3370"/>
                  </a:lnTo>
                  <a:close/>
                  <a:moveTo>
                    <a:pt x="361" y="2256"/>
                  </a:moveTo>
                  <a:lnTo>
                    <a:pt x="2194" y="4089"/>
                  </a:lnTo>
                  <a:lnTo>
                    <a:pt x="1588" y="4089"/>
                  </a:lnTo>
                  <a:lnTo>
                    <a:pt x="361" y="2861"/>
                  </a:lnTo>
                  <a:lnTo>
                    <a:pt x="361" y="2256"/>
                  </a:lnTo>
                  <a:close/>
                  <a:moveTo>
                    <a:pt x="361" y="1141"/>
                  </a:moveTo>
                  <a:lnTo>
                    <a:pt x="3306" y="4088"/>
                  </a:lnTo>
                  <a:lnTo>
                    <a:pt x="2704" y="4088"/>
                  </a:lnTo>
                  <a:lnTo>
                    <a:pt x="2704" y="4089"/>
                  </a:lnTo>
                  <a:lnTo>
                    <a:pt x="361" y="1747"/>
                  </a:lnTo>
                  <a:lnTo>
                    <a:pt x="361" y="1141"/>
                  </a:lnTo>
                  <a:close/>
                  <a:moveTo>
                    <a:pt x="693" y="361"/>
                  </a:moveTo>
                  <a:lnTo>
                    <a:pt x="4422" y="4089"/>
                  </a:lnTo>
                  <a:lnTo>
                    <a:pt x="3816" y="4089"/>
                  </a:lnTo>
                  <a:lnTo>
                    <a:pt x="361" y="634"/>
                  </a:lnTo>
                  <a:lnTo>
                    <a:pt x="361" y="540"/>
                  </a:lnTo>
                  <a:cubicBezTo>
                    <a:pt x="361" y="440"/>
                    <a:pt x="440" y="361"/>
                    <a:pt x="539" y="361"/>
                  </a:cubicBezTo>
                  <a:close/>
                  <a:moveTo>
                    <a:pt x="1807" y="361"/>
                  </a:moveTo>
                  <a:lnTo>
                    <a:pt x="5536" y="4089"/>
                  </a:lnTo>
                  <a:lnTo>
                    <a:pt x="4931" y="4089"/>
                  </a:lnTo>
                  <a:lnTo>
                    <a:pt x="1202" y="361"/>
                  </a:lnTo>
                  <a:close/>
                  <a:moveTo>
                    <a:pt x="2921" y="361"/>
                  </a:moveTo>
                  <a:lnTo>
                    <a:pt x="6482" y="3921"/>
                  </a:lnTo>
                  <a:cubicBezTo>
                    <a:pt x="6475" y="4015"/>
                    <a:pt x="6397" y="4089"/>
                    <a:pt x="6304" y="4089"/>
                  </a:cubicBezTo>
                  <a:lnTo>
                    <a:pt x="6045" y="4089"/>
                  </a:lnTo>
                  <a:lnTo>
                    <a:pt x="2316" y="361"/>
                  </a:lnTo>
                  <a:close/>
                  <a:moveTo>
                    <a:pt x="539" y="0"/>
                  </a:moveTo>
                  <a:cubicBezTo>
                    <a:pt x="241" y="0"/>
                    <a:pt x="0" y="242"/>
                    <a:pt x="0" y="538"/>
                  </a:cubicBezTo>
                  <a:lnTo>
                    <a:pt x="0" y="3911"/>
                  </a:lnTo>
                  <a:cubicBezTo>
                    <a:pt x="0" y="4208"/>
                    <a:pt x="243" y="4449"/>
                    <a:pt x="539" y="4449"/>
                  </a:cubicBezTo>
                  <a:lnTo>
                    <a:pt x="6304" y="4449"/>
                  </a:lnTo>
                  <a:cubicBezTo>
                    <a:pt x="6600" y="4449"/>
                    <a:pt x="6842" y="4207"/>
                    <a:pt x="6842" y="3911"/>
                  </a:cubicBezTo>
                  <a:lnTo>
                    <a:pt x="6842" y="540"/>
                  </a:lnTo>
                  <a:cubicBezTo>
                    <a:pt x="6842" y="242"/>
                    <a:pt x="6599" y="1"/>
                    <a:pt x="6304" y="1"/>
                  </a:cubicBezTo>
                  <a:lnTo>
                    <a:pt x="539" y="1"/>
                  </a:lnTo>
                  <a:lnTo>
                    <a:pt x="5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5873543" y="3575056"/>
              <a:ext cx="62450" cy="62420"/>
            </a:xfrm>
            <a:custGeom>
              <a:avLst/>
              <a:gdLst/>
              <a:ahLst/>
              <a:cxnLst/>
              <a:rect l="l" t="t" r="r" b="b"/>
              <a:pathLst>
                <a:path w="2058" h="2057" extrusionOk="0">
                  <a:moveTo>
                    <a:pt x="1029" y="359"/>
                  </a:moveTo>
                  <a:cubicBezTo>
                    <a:pt x="1397" y="359"/>
                    <a:pt x="1698" y="659"/>
                    <a:pt x="1698" y="1027"/>
                  </a:cubicBezTo>
                  <a:cubicBezTo>
                    <a:pt x="1698" y="1397"/>
                    <a:pt x="1397" y="1696"/>
                    <a:pt x="1029" y="1696"/>
                  </a:cubicBezTo>
                  <a:cubicBezTo>
                    <a:pt x="661" y="1696"/>
                    <a:pt x="361" y="1397"/>
                    <a:pt x="361" y="1027"/>
                  </a:cubicBezTo>
                  <a:cubicBezTo>
                    <a:pt x="361" y="659"/>
                    <a:pt x="661" y="359"/>
                    <a:pt x="1029" y="359"/>
                  </a:cubicBezTo>
                  <a:close/>
                  <a:moveTo>
                    <a:pt x="1029" y="0"/>
                  </a:moveTo>
                  <a:cubicBezTo>
                    <a:pt x="461" y="0"/>
                    <a:pt x="1" y="462"/>
                    <a:pt x="1" y="1028"/>
                  </a:cubicBezTo>
                  <a:cubicBezTo>
                    <a:pt x="1" y="1594"/>
                    <a:pt x="463" y="2056"/>
                    <a:pt x="1029" y="2056"/>
                  </a:cubicBezTo>
                  <a:cubicBezTo>
                    <a:pt x="1598" y="2056"/>
                    <a:pt x="2057" y="1594"/>
                    <a:pt x="2057" y="1028"/>
                  </a:cubicBezTo>
                  <a:cubicBezTo>
                    <a:pt x="2057" y="462"/>
                    <a:pt x="1595" y="0"/>
                    <a:pt x="1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5873543" y="3647641"/>
              <a:ext cx="62450" cy="62420"/>
            </a:xfrm>
            <a:custGeom>
              <a:avLst/>
              <a:gdLst/>
              <a:ahLst/>
              <a:cxnLst/>
              <a:rect l="l" t="t" r="r" b="b"/>
              <a:pathLst>
                <a:path w="2058" h="2057" extrusionOk="0">
                  <a:moveTo>
                    <a:pt x="1029" y="359"/>
                  </a:moveTo>
                  <a:cubicBezTo>
                    <a:pt x="1397" y="359"/>
                    <a:pt x="1698" y="659"/>
                    <a:pt x="1698" y="1028"/>
                  </a:cubicBezTo>
                  <a:cubicBezTo>
                    <a:pt x="1697" y="1397"/>
                    <a:pt x="1397" y="1697"/>
                    <a:pt x="1029" y="1697"/>
                  </a:cubicBezTo>
                  <a:cubicBezTo>
                    <a:pt x="661" y="1697"/>
                    <a:pt x="361" y="1398"/>
                    <a:pt x="361" y="1028"/>
                  </a:cubicBezTo>
                  <a:cubicBezTo>
                    <a:pt x="361" y="661"/>
                    <a:pt x="661" y="359"/>
                    <a:pt x="1029" y="359"/>
                  </a:cubicBezTo>
                  <a:close/>
                  <a:moveTo>
                    <a:pt x="1029" y="0"/>
                  </a:moveTo>
                  <a:cubicBezTo>
                    <a:pt x="461" y="0"/>
                    <a:pt x="1" y="462"/>
                    <a:pt x="1" y="1028"/>
                  </a:cubicBezTo>
                  <a:cubicBezTo>
                    <a:pt x="1" y="1597"/>
                    <a:pt x="463" y="2057"/>
                    <a:pt x="1029" y="2057"/>
                  </a:cubicBezTo>
                  <a:cubicBezTo>
                    <a:pt x="1598" y="2057"/>
                    <a:pt x="2057" y="1595"/>
                    <a:pt x="2057" y="1028"/>
                  </a:cubicBezTo>
                  <a:cubicBezTo>
                    <a:pt x="2057" y="461"/>
                    <a:pt x="1595" y="0"/>
                    <a:pt x="1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5642314" y="3527657"/>
              <a:ext cx="309549" cy="37962"/>
            </a:xfrm>
            <a:custGeom>
              <a:avLst/>
              <a:gdLst/>
              <a:ahLst/>
              <a:cxnLst/>
              <a:rect l="l" t="t" r="r" b="b"/>
              <a:pathLst>
                <a:path w="10201" h="1251" extrusionOk="0">
                  <a:moveTo>
                    <a:pt x="1224" y="358"/>
                  </a:moveTo>
                  <a:lnTo>
                    <a:pt x="1224" y="888"/>
                  </a:lnTo>
                  <a:lnTo>
                    <a:pt x="436" y="888"/>
                  </a:lnTo>
                  <a:cubicBezTo>
                    <a:pt x="395" y="888"/>
                    <a:pt x="361" y="854"/>
                    <a:pt x="361" y="811"/>
                  </a:cubicBezTo>
                  <a:lnTo>
                    <a:pt x="361" y="434"/>
                  </a:lnTo>
                  <a:cubicBezTo>
                    <a:pt x="361" y="392"/>
                    <a:pt x="395" y="358"/>
                    <a:pt x="436" y="358"/>
                  </a:cubicBezTo>
                  <a:close/>
                  <a:moveTo>
                    <a:pt x="5691" y="0"/>
                  </a:moveTo>
                  <a:cubicBezTo>
                    <a:pt x="5590" y="0"/>
                    <a:pt x="5510" y="81"/>
                    <a:pt x="5510" y="180"/>
                  </a:cubicBezTo>
                  <a:cubicBezTo>
                    <a:pt x="5510" y="280"/>
                    <a:pt x="5589" y="361"/>
                    <a:pt x="5691" y="361"/>
                  </a:cubicBezTo>
                  <a:lnTo>
                    <a:pt x="9764" y="361"/>
                  </a:lnTo>
                  <a:cubicBezTo>
                    <a:pt x="9806" y="361"/>
                    <a:pt x="9840" y="395"/>
                    <a:pt x="9840" y="438"/>
                  </a:cubicBezTo>
                  <a:lnTo>
                    <a:pt x="9840" y="815"/>
                  </a:lnTo>
                  <a:cubicBezTo>
                    <a:pt x="9840" y="857"/>
                    <a:pt x="9806" y="892"/>
                    <a:pt x="9764" y="892"/>
                  </a:cubicBezTo>
                  <a:lnTo>
                    <a:pt x="1584" y="892"/>
                  </a:lnTo>
                  <a:lnTo>
                    <a:pt x="1584" y="362"/>
                  </a:lnTo>
                  <a:lnTo>
                    <a:pt x="4851" y="362"/>
                  </a:lnTo>
                  <a:cubicBezTo>
                    <a:pt x="4950" y="362"/>
                    <a:pt x="5031" y="281"/>
                    <a:pt x="5031" y="182"/>
                  </a:cubicBezTo>
                  <a:cubicBezTo>
                    <a:pt x="5031" y="82"/>
                    <a:pt x="4950" y="2"/>
                    <a:pt x="4851" y="2"/>
                  </a:cubicBezTo>
                  <a:lnTo>
                    <a:pt x="436" y="2"/>
                  </a:lnTo>
                  <a:cubicBezTo>
                    <a:pt x="196" y="2"/>
                    <a:pt x="0" y="197"/>
                    <a:pt x="0" y="438"/>
                  </a:cubicBezTo>
                  <a:lnTo>
                    <a:pt x="0" y="815"/>
                  </a:lnTo>
                  <a:cubicBezTo>
                    <a:pt x="0" y="1056"/>
                    <a:pt x="196" y="1251"/>
                    <a:pt x="436" y="1251"/>
                  </a:cubicBezTo>
                  <a:lnTo>
                    <a:pt x="9766" y="1251"/>
                  </a:lnTo>
                  <a:cubicBezTo>
                    <a:pt x="10005" y="1247"/>
                    <a:pt x="10200" y="1052"/>
                    <a:pt x="10200" y="814"/>
                  </a:cubicBezTo>
                  <a:lnTo>
                    <a:pt x="10200" y="436"/>
                  </a:lnTo>
                  <a:cubicBezTo>
                    <a:pt x="10200" y="195"/>
                    <a:pt x="10005" y="0"/>
                    <a:pt x="9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3" name="Google Shape;3753;p64"/>
          <p:cNvGrpSpPr/>
          <p:nvPr/>
        </p:nvGrpSpPr>
        <p:grpSpPr>
          <a:xfrm>
            <a:off x="3367089" y="1700933"/>
            <a:ext cx="442556" cy="451146"/>
            <a:chOff x="5612424" y="2153787"/>
            <a:chExt cx="365809" cy="372910"/>
          </a:xfrm>
        </p:grpSpPr>
        <p:sp>
          <p:nvSpPr>
            <p:cNvPr id="3754" name="Google Shape;3754;p64"/>
            <p:cNvSpPr/>
            <p:nvPr/>
          </p:nvSpPr>
          <p:spPr>
            <a:xfrm>
              <a:off x="5777926" y="2153787"/>
              <a:ext cx="190840" cy="106996"/>
            </a:xfrm>
            <a:custGeom>
              <a:avLst/>
              <a:gdLst/>
              <a:ahLst/>
              <a:cxnLst/>
              <a:rect l="l" t="t" r="r" b="b"/>
              <a:pathLst>
                <a:path w="6289" h="3526" extrusionOk="0">
                  <a:moveTo>
                    <a:pt x="3863" y="361"/>
                  </a:moveTo>
                  <a:cubicBezTo>
                    <a:pt x="3870" y="361"/>
                    <a:pt x="3877" y="363"/>
                    <a:pt x="3883" y="368"/>
                  </a:cubicBezTo>
                  <a:lnTo>
                    <a:pt x="5858" y="1736"/>
                  </a:lnTo>
                  <a:cubicBezTo>
                    <a:pt x="5877" y="1750"/>
                    <a:pt x="5877" y="1780"/>
                    <a:pt x="5858" y="1793"/>
                  </a:cubicBezTo>
                  <a:lnTo>
                    <a:pt x="3883" y="3161"/>
                  </a:lnTo>
                  <a:cubicBezTo>
                    <a:pt x="3877" y="3166"/>
                    <a:pt x="3870" y="3168"/>
                    <a:pt x="3863" y="3168"/>
                  </a:cubicBezTo>
                  <a:cubicBezTo>
                    <a:pt x="3845" y="3168"/>
                    <a:pt x="3829" y="3154"/>
                    <a:pt x="3829" y="3134"/>
                  </a:cubicBezTo>
                  <a:lnTo>
                    <a:pt x="3829" y="2132"/>
                  </a:lnTo>
                  <a:cubicBezTo>
                    <a:pt x="3829" y="2033"/>
                    <a:pt x="3748" y="1951"/>
                    <a:pt x="3649" y="1951"/>
                  </a:cubicBezTo>
                  <a:lnTo>
                    <a:pt x="546" y="1951"/>
                  </a:lnTo>
                  <a:cubicBezTo>
                    <a:pt x="443" y="1951"/>
                    <a:pt x="359" y="1867"/>
                    <a:pt x="359" y="1763"/>
                  </a:cubicBezTo>
                  <a:cubicBezTo>
                    <a:pt x="359" y="1661"/>
                    <a:pt x="443" y="1577"/>
                    <a:pt x="546" y="1577"/>
                  </a:cubicBezTo>
                  <a:lnTo>
                    <a:pt x="3649" y="1577"/>
                  </a:lnTo>
                  <a:cubicBezTo>
                    <a:pt x="3748" y="1577"/>
                    <a:pt x="3829" y="1495"/>
                    <a:pt x="3829" y="1396"/>
                  </a:cubicBezTo>
                  <a:lnTo>
                    <a:pt x="3829" y="395"/>
                  </a:lnTo>
                  <a:cubicBezTo>
                    <a:pt x="3829" y="376"/>
                    <a:pt x="3845" y="361"/>
                    <a:pt x="3863" y="361"/>
                  </a:cubicBezTo>
                  <a:close/>
                  <a:moveTo>
                    <a:pt x="3865" y="1"/>
                  </a:moveTo>
                  <a:cubicBezTo>
                    <a:pt x="3660" y="1"/>
                    <a:pt x="3469" y="163"/>
                    <a:pt x="3469" y="395"/>
                  </a:cubicBezTo>
                  <a:lnTo>
                    <a:pt x="3469" y="1217"/>
                  </a:lnTo>
                  <a:lnTo>
                    <a:pt x="547" y="1217"/>
                  </a:lnTo>
                  <a:cubicBezTo>
                    <a:pt x="247" y="1217"/>
                    <a:pt x="1" y="1463"/>
                    <a:pt x="1" y="1763"/>
                  </a:cubicBezTo>
                  <a:cubicBezTo>
                    <a:pt x="1" y="2065"/>
                    <a:pt x="247" y="2310"/>
                    <a:pt x="547" y="2310"/>
                  </a:cubicBezTo>
                  <a:lnTo>
                    <a:pt x="3469" y="2310"/>
                  </a:lnTo>
                  <a:lnTo>
                    <a:pt x="3469" y="3133"/>
                  </a:lnTo>
                  <a:cubicBezTo>
                    <a:pt x="3469" y="3364"/>
                    <a:pt x="3661" y="3526"/>
                    <a:pt x="3865" y="3526"/>
                  </a:cubicBezTo>
                  <a:cubicBezTo>
                    <a:pt x="3940" y="3526"/>
                    <a:pt x="4017" y="3504"/>
                    <a:pt x="4088" y="3455"/>
                  </a:cubicBezTo>
                  <a:lnTo>
                    <a:pt x="6063" y="2087"/>
                  </a:lnTo>
                  <a:cubicBezTo>
                    <a:pt x="6288" y="1933"/>
                    <a:pt x="6288" y="1598"/>
                    <a:pt x="6063" y="1441"/>
                  </a:cubicBezTo>
                  <a:lnTo>
                    <a:pt x="4088" y="71"/>
                  </a:lnTo>
                  <a:cubicBezTo>
                    <a:pt x="4017" y="23"/>
                    <a:pt x="3940" y="1"/>
                    <a:pt x="38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5787363" y="2253987"/>
              <a:ext cx="190870" cy="106996"/>
            </a:xfrm>
            <a:custGeom>
              <a:avLst/>
              <a:gdLst/>
              <a:ahLst/>
              <a:cxnLst/>
              <a:rect l="l" t="t" r="r" b="b"/>
              <a:pathLst>
                <a:path w="6290" h="3526" extrusionOk="0">
                  <a:moveTo>
                    <a:pt x="2424" y="1"/>
                  </a:moveTo>
                  <a:cubicBezTo>
                    <a:pt x="2349" y="1"/>
                    <a:pt x="2272" y="23"/>
                    <a:pt x="2202" y="71"/>
                  </a:cubicBezTo>
                  <a:lnTo>
                    <a:pt x="227" y="1439"/>
                  </a:lnTo>
                  <a:cubicBezTo>
                    <a:pt x="1" y="1595"/>
                    <a:pt x="1" y="1930"/>
                    <a:pt x="227" y="2086"/>
                  </a:cubicBezTo>
                  <a:lnTo>
                    <a:pt x="2202" y="3455"/>
                  </a:lnTo>
                  <a:cubicBezTo>
                    <a:pt x="2272" y="3503"/>
                    <a:pt x="2349" y="3525"/>
                    <a:pt x="2424" y="3525"/>
                  </a:cubicBezTo>
                  <a:cubicBezTo>
                    <a:pt x="2629" y="3525"/>
                    <a:pt x="2820" y="3363"/>
                    <a:pt x="2820" y="3131"/>
                  </a:cubicBezTo>
                  <a:lnTo>
                    <a:pt x="2820" y="2310"/>
                  </a:lnTo>
                  <a:lnTo>
                    <a:pt x="3775" y="2310"/>
                  </a:lnTo>
                  <a:cubicBezTo>
                    <a:pt x="3874" y="2310"/>
                    <a:pt x="3956" y="2229"/>
                    <a:pt x="3956" y="2129"/>
                  </a:cubicBezTo>
                  <a:cubicBezTo>
                    <a:pt x="3956" y="2030"/>
                    <a:pt x="3874" y="1948"/>
                    <a:pt x="3775" y="1948"/>
                  </a:cubicBezTo>
                  <a:lnTo>
                    <a:pt x="2642" y="1948"/>
                  </a:lnTo>
                  <a:cubicBezTo>
                    <a:pt x="2541" y="1948"/>
                    <a:pt x="2461" y="2027"/>
                    <a:pt x="2461" y="2129"/>
                  </a:cubicBezTo>
                  <a:lnTo>
                    <a:pt x="2461" y="3131"/>
                  </a:lnTo>
                  <a:cubicBezTo>
                    <a:pt x="2461" y="3151"/>
                    <a:pt x="2444" y="3165"/>
                    <a:pt x="2427" y="3165"/>
                  </a:cubicBezTo>
                  <a:cubicBezTo>
                    <a:pt x="2420" y="3165"/>
                    <a:pt x="2413" y="3163"/>
                    <a:pt x="2407" y="3158"/>
                  </a:cubicBezTo>
                  <a:lnTo>
                    <a:pt x="432" y="1791"/>
                  </a:lnTo>
                  <a:cubicBezTo>
                    <a:pt x="412" y="1778"/>
                    <a:pt x="412" y="1748"/>
                    <a:pt x="432" y="1733"/>
                  </a:cubicBezTo>
                  <a:lnTo>
                    <a:pt x="2407" y="365"/>
                  </a:lnTo>
                  <a:cubicBezTo>
                    <a:pt x="2413" y="361"/>
                    <a:pt x="2420" y="359"/>
                    <a:pt x="2427" y="359"/>
                  </a:cubicBezTo>
                  <a:cubicBezTo>
                    <a:pt x="2444" y="359"/>
                    <a:pt x="2461" y="373"/>
                    <a:pt x="2461" y="393"/>
                  </a:cubicBezTo>
                  <a:lnTo>
                    <a:pt x="2461" y="1395"/>
                  </a:lnTo>
                  <a:cubicBezTo>
                    <a:pt x="2461" y="1494"/>
                    <a:pt x="2540" y="1576"/>
                    <a:pt x="2642" y="1576"/>
                  </a:cubicBezTo>
                  <a:lnTo>
                    <a:pt x="5743" y="1576"/>
                  </a:lnTo>
                  <a:cubicBezTo>
                    <a:pt x="5846" y="1576"/>
                    <a:pt x="5931" y="1660"/>
                    <a:pt x="5931" y="1763"/>
                  </a:cubicBezTo>
                  <a:cubicBezTo>
                    <a:pt x="5931" y="1865"/>
                    <a:pt x="5846" y="1949"/>
                    <a:pt x="5743" y="1949"/>
                  </a:cubicBezTo>
                  <a:lnTo>
                    <a:pt x="4616" y="1949"/>
                  </a:lnTo>
                  <a:cubicBezTo>
                    <a:pt x="4517" y="1949"/>
                    <a:pt x="4435" y="2030"/>
                    <a:pt x="4435" y="2130"/>
                  </a:cubicBezTo>
                  <a:cubicBezTo>
                    <a:pt x="4435" y="2229"/>
                    <a:pt x="4516" y="2311"/>
                    <a:pt x="4616" y="2311"/>
                  </a:cubicBezTo>
                  <a:lnTo>
                    <a:pt x="5743" y="2311"/>
                  </a:lnTo>
                  <a:cubicBezTo>
                    <a:pt x="6045" y="2311"/>
                    <a:pt x="6290" y="2065"/>
                    <a:pt x="6290" y="1765"/>
                  </a:cubicBezTo>
                  <a:cubicBezTo>
                    <a:pt x="6290" y="1464"/>
                    <a:pt x="6045" y="1218"/>
                    <a:pt x="5743" y="1218"/>
                  </a:cubicBezTo>
                  <a:lnTo>
                    <a:pt x="2820" y="1218"/>
                  </a:lnTo>
                  <a:lnTo>
                    <a:pt x="2820" y="1217"/>
                  </a:lnTo>
                  <a:lnTo>
                    <a:pt x="2820" y="394"/>
                  </a:lnTo>
                  <a:cubicBezTo>
                    <a:pt x="2820" y="163"/>
                    <a:pt x="2629" y="1"/>
                    <a:pt x="24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5612424" y="2205951"/>
              <a:ext cx="277202" cy="320747"/>
            </a:xfrm>
            <a:custGeom>
              <a:avLst/>
              <a:gdLst/>
              <a:ahLst/>
              <a:cxnLst/>
              <a:rect l="l" t="t" r="r" b="b"/>
              <a:pathLst>
                <a:path w="9135" h="10570" extrusionOk="0">
                  <a:moveTo>
                    <a:pt x="3071" y="362"/>
                  </a:moveTo>
                  <a:cubicBezTo>
                    <a:pt x="3369" y="362"/>
                    <a:pt x="3664" y="512"/>
                    <a:pt x="3831" y="782"/>
                  </a:cubicBezTo>
                  <a:lnTo>
                    <a:pt x="3833" y="784"/>
                  </a:lnTo>
                  <a:lnTo>
                    <a:pt x="4467" y="1820"/>
                  </a:lnTo>
                  <a:cubicBezTo>
                    <a:pt x="4683" y="2172"/>
                    <a:pt x="4617" y="2625"/>
                    <a:pt x="4341" y="2906"/>
                  </a:cubicBezTo>
                  <a:lnTo>
                    <a:pt x="2808" y="402"/>
                  </a:lnTo>
                  <a:cubicBezTo>
                    <a:pt x="2893" y="375"/>
                    <a:pt x="2982" y="362"/>
                    <a:pt x="3071" y="362"/>
                  </a:cubicBezTo>
                  <a:close/>
                  <a:moveTo>
                    <a:pt x="7079" y="6908"/>
                  </a:moveTo>
                  <a:cubicBezTo>
                    <a:pt x="7379" y="6908"/>
                    <a:pt x="7675" y="7058"/>
                    <a:pt x="7840" y="7328"/>
                  </a:cubicBezTo>
                  <a:cubicBezTo>
                    <a:pt x="8221" y="7951"/>
                    <a:pt x="8094" y="7741"/>
                    <a:pt x="8474" y="8365"/>
                  </a:cubicBezTo>
                  <a:cubicBezTo>
                    <a:pt x="8689" y="8714"/>
                    <a:pt x="8628" y="9167"/>
                    <a:pt x="8348" y="9452"/>
                  </a:cubicBezTo>
                  <a:lnTo>
                    <a:pt x="6815" y="6948"/>
                  </a:lnTo>
                  <a:cubicBezTo>
                    <a:pt x="6901" y="6921"/>
                    <a:pt x="6990" y="6908"/>
                    <a:pt x="7079" y="6908"/>
                  </a:cubicBezTo>
                  <a:close/>
                  <a:moveTo>
                    <a:pt x="3079" y="0"/>
                  </a:moveTo>
                  <a:cubicBezTo>
                    <a:pt x="2856" y="0"/>
                    <a:pt x="2631" y="60"/>
                    <a:pt x="2429" y="184"/>
                  </a:cubicBezTo>
                  <a:lnTo>
                    <a:pt x="1621" y="678"/>
                  </a:lnTo>
                  <a:cubicBezTo>
                    <a:pt x="1233" y="915"/>
                    <a:pt x="1005" y="1346"/>
                    <a:pt x="1028" y="1805"/>
                  </a:cubicBezTo>
                  <a:cubicBezTo>
                    <a:pt x="1036" y="1961"/>
                    <a:pt x="985" y="2112"/>
                    <a:pt x="885" y="2230"/>
                  </a:cubicBezTo>
                  <a:cubicBezTo>
                    <a:pt x="236" y="2997"/>
                    <a:pt x="0" y="4033"/>
                    <a:pt x="255" y="5000"/>
                  </a:cubicBezTo>
                  <a:cubicBezTo>
                    <a:pt x="749" y="6886"/>
                    <a:pt x="1621" y="8322"/>
                    <a:pt x="3091" y="9636"/>
                  </a:cubicBezTo>
                  <a:cubicBezTo>
                    <a:pt x="3659" y="10145"/>
                    <a:pt x="4392" y="10417"/>
                    <a:pt x="5142" y="10417"/>
                  </a:cubicBezTo>
                  <a:cubicBezTo>
                    <a:pt x="5376" y="10417"/>
                    <a:pt x="5612" y="10391"/>
                    <a:pt x="5845" y="10337"/>
                  </a:cubicBezTo>
                  <a:cubicBezTo>
                    <a:pt x="5891" y="10326"/>
                    <a:pt x="5937" y="10320"/>
                    <a:pt x="5983" y="10320"/>
                  </a:cubicBezTo>
                  <a:cubicBezTo>
                    <a:pt x="6089" y="10320"/>
                    <a:pt x="6194" y="10349"/>
                    <a:pt x="6289" y="10403"/>
                  </a:cubicBezTo>
                  <a:cubicBezTo>
                    <a:pt x="6483" y="10514"/>
                    <a:pt x="6698" y="10570"/>
                    <a:pt x="6913" y="10570"/>
                  </a:cubicBezTo>
                  <a:cubicBezTo>
                    <a:pt x="7139" y="10570"/>
                    <a:pt x="7364" y="10509"/>
                    <a:pt x="7563" y="10387"/>
                  </a:cubicBezTo>
                  <a:cubicBezTo>
                    <a:pt x="8469" y="9832"/>
                    <a:pt x="8365" y="9895"/>
                    <a:pt x="8403" y="9871"/>
                  </a:cubicBezTo>
                  <a:cubicBezTo>
                    <a:pt x="8961" y="9506"/>
                    <a:pt x="9134" y="8763"/>
                    <a:pt x="8792" y="8189"/>
                  </a:cubicBezTo>
                  <a:cubicBezTo>
                    <a:pt x="8789" y="8185"/>
                    <a:pt x="8787" y="8181"/>
                    <a:pt x="8785" y="8177"/>
                  </a:cubicBezTo>
                  <a:cubicBezTo>
                    <a:pt x="8396" y="7541"/>
                    <a:pt x="8539" y="7778"/>
                    <a:pt x="8150" y="7141"/>
                  </a:cubicBezTo>
                  <a:cubicBezTo>
                    <a:pt x="7915" y="6757"/>
                    <a:pt x="7504" y="6547"/>
                    <a:pt x="7086" y="6547"/>
                  </a:cubicBezTo>
                  <a:cubicBezTo>
                    <a:pt x="6863" y="6547"/>
                    <a:pt x="6638" y="6606"/>
                    <a:pt x="6436" y="6730"/>
                  </a:cubicBezTo>
                  <a:lnTo>
                    <a:pt x="5627" y="7225"/>
                  </a:lnTo>
                  <a:cubicBezTo>
                    <a:pt x="5258" y="7450"/>
                    <a:pt x="5034" y="7846"/>
                    <a:pt x="5032" y="8282"/>
                  </a:cubicBezTo>
                  <a:cubicBezTo>
                    <a:pt x="5032" y="8314"/>
                    <a:pt x="5005" y="8339"/>
                    <a:pt x="4975" y="8339"/>
                  </a:cubicBezTo>
                  <a:cubicBezTo>
                    <a:pt x="4971" y="8339"/>
                    <a:pt x="4967" y="8338"/>
                    <a:pt x="4963" y="8338"/>
                  </a:cubicBezTo>
                  <a:cubicBezTo>
                    <a:pt x="4657" y="8270"/>
                    <a:pt x="4371" y="8125"/>
                    <a:pt x="4139" y="7917"/>
                  </a:cubicBezTo>
                  <a:cubicBezTo>
                    <a:pt x="3798" y="7613"/>
                    <a:pt x="3499" y="7290"/>
                    <a:pt x="3249" y="6954"/>
                  </a:cubicBezTo>
                  <a:cubicBezTo>
                    <a:pt x="3213" y="6907"/>
                    <a:pt x="3159" y="6882"/>
                    <a:pt x="3105" y="6882"/>
                  </a:cubicBezTo>
                  <a:cubicBezTo>
                    <a:pt x="3067" y="6882"/>
                    <a:pt x="3029" y="6894"/>
                    <a:pt x="2996" y="6919"/>
                  </a:cubicBezTo>
                  <a:cubicBezTo>
                    <a:pt x="2917" y="6979"/>
                    <a:pt x="2900" y="7091"/>
                    <a:pt x="2961" y="7170"/>
                  </a:cubicBezTo>
                  <a:cubicBezTo>
                    <a:pt x="3225" y="7525"/>
                    <a:pt x="3542" y="7866"/>
                    <a:pt x="3900" y="8188"/>
                  </a:cubicBezTo>
                  <a:cubicBezTo>
                    <a:pt x="4179" y="8438"/>
                    <a:pt x="4520" y="8612"/>
                    <a:pt x="4889" y="8690"/>
                  </a:cubicBezTo>
                  <a:cubicBezTo>
                    <a:pt x="4918" y="8696"/>
                    <a:pt x="4947" y="8699"/>
                    <a:pt x="4975" y="8699"/>
                  </a:cubicBezTo>
                  <a:cubicBezTo>
                    <a:pt x="5198" y="8699"/>
                    <a:pt x="5391" y="8519"/>
                    <a:pt x="5392" y="8285"/>
                  </a:cubicBezTo>
                  <a:cubicBezTo>
                    <a:pt x="5395" y="7974"/>
                    <a:pt x="5552" y="7693"/>
                    <a:pt x="5815" y="7532"/>
                  </a:cubicBezTo>
                  <a:lnTo>
                    <a:pt x="6497" y="7114"/>
                  </a:lnTo>
                  <a:lnTo>
                    <a:pt x="8058" y="9661"/>
                  </a:lnTo>
                  <a:lnTo>
                    <a:pt x="7376" y="10079"/>
                  </a:lnTo>
                  <a:cubicBezTo>
                    <a:pt x="7235" y="10166"/>
                    <a:pt x="7075" y="10209"/>
                    <a:pt x="6914" y="10209"/>
                  </a:cubicBezTo>
                  <a:cubicBezTo>
                    <a:pt x="6761" y="10209"/>
                    <a:pt x="6608" y="10169"/>
                    <a:pt x="6470" y="10091"/>
                  </a:cubicBezTo>
                  <a:cubicBezTo>
                    <a:pt x="6321" y="10005"/>
                    <a:pt x="6154" y="9962"/>
                    <a:pt x="5986" y="9962"/>
                  </a:cubicBezTo>
                  <a:cubicBezTo>
                    <a:pt x="5912" y="9962"/>
                    <a:pt x="5839" y="9970"/>
                    <a:pt x="5766" y="9987"/>
                  </a:cubicBezTo>
                  <a:cubicBezTo>
                    <a:pt x="5559" y="10035"/>
                    <a:pt x="5350" y="10058"/>
                    <a:pt x="5142" y="10058"/>
                  </a:cubicBezTo>
                  <a:cubicBezTo>
                    <a:pt x="4480" y="10058"/>
                    <a:pt x="3834" y="9818"/>
                    <a:pt x="3333" y="9370"/>
                  </a:cubicBezTo>
                  <a:cubicBezTo>
                    <a:pt x="1928" y="8112"/>
                    <a:pt x="1084" y="6741"/>
                    <a:pt x="602" y="4911"/>
                  </a:cubicBezTo>
                  <a:cubicBezTo>
                    <a:pt x="378" y="4057"/>
                    <a:pt x="583" y="3142"/>
                    <a:pt x="1159" y="2464"/>
                  </a:cubicBezTo>
                  <a:cubicBezTo>
                    <a:pt x="1317" y="2276"/>
                    <a:pt x="1397" y="2036"/>
                    <a:pt x="1386" y="1788"/>
                  </a:cubicBezTo>
                  <a:cubicBezTo>
                    <a:pt x="1369" y="1463"/>
                    <a:pt x="1531" y="1156"/>
                    <a:pt x="1807" y="987"/>
                  </a:cubicBezTo>
                  <a:lnTo>
                    <a:pt x="2489" y="569"/>
                  </a:lnTo>
                  <a:lnTo>
                    <a:pt x="4049" y="3116"/>
                  </a:lnTo>
                  <a:lnTo>
                    <a:pt x="3367" y="3535"/>
                  </a:lnTo>
                  <a:cubicBezTo>
                    <a:pt x="3227" y="3621"/>
                    <a:pt x="3068" y="3664"/>
                    <a:pt x="2909" y="3664"/>
                  </a:cubicBezTo>
                  <a:cubicBezTo>
                    <a:pt x="2775" y="3664"/>
                    <a:pt x="2639" y="3633"/>
                    <a:pt x="2513" y="3571"/>
                  </a:cubicBezTo>
                  <a:cubicBezTo>
                    <a:pt x="2454" y="3543"/>
                    <a:pt x="2392" y="3529"/>
                    <a:pt x="2331" y="3529"/>
                  </a:cubicBezTo>
                  <a:cubicBezTo>
                    <a:pt x="2150" y="3529"/>
                    <a:pt x="1978" y="3648"/>
                    <a:pt x="1928" y="3837"/>
                  </a:cubicBezTo>
                  <a:cubicBezTo>
                    <a:pt x="1829" y="4203"/>
                    <a:pt x="1826" y="4591"/>
                    <a:pt x="1924" y="4956"/>
                  </a:cubicBezTo>
                  <a:cubicBezTo>
                    <a:pt x="2066" y="5494"/>
                    <a:pt x="2258" y="5991"/>
                    <a:pt x="2497" y="6437"/>
                  </a:cubicBezTo>
                  <a:cubicBezTo>
                    <a:pt x="2530" y="6498"/>
                    <a:pt x="2591" y="6532"/>
                    <a:pt x="2656" y="6532"/>
                  </a:cubicBezTo>
                  <a:cubicBezTo>
                    <a:pt x="2684" y="6532"/>
                    <a:pt x="2714" y="6525"/>
                    <a:pt x="2741" y="6510"/>
                  </a:cubicBezTo>
                  <a:cubicBezTo>
                    <a:pt x="2828" y="6463"/>
                    <a:pt x="2861" y="6354"/>
                    <a:pt x="2814" y="6266"/>
                  </a:cubicBezTo>
                  <a:cubicBezTo>
                    <a:pt x="2588" y="5845"/>
                    <a:pt x="2405" y="5373"/>
                    <a:pt x="2273" y="4864"/>
                  </a:cubicBezTo>
                  <a:cubicBezTo>
                    <a:pt x="2191" y="4558"/>
                    <a:pt x="2193" y="4235"/>
                    <a:pt x="2275" y="3929"/>
                  </a:cubicBezTo>
                  <a:cubicBezTo>
                    <a:pt x="2283" y="3904"/>
                    <a:pt x="2306" y="3888"/>
                    <a:pt x="2331" y="3888"/>
                  </a:cubicBezTo>
                  <a:cubicBezTo>
                    <a:pt x="2339" y="3888"/>
                    <a:pt x="2348" y="3890"/>
                    <a:pt x="2356" y="3894"/>
                  </a:cubicBezTo>
                  <a:cubicBezTo>
                    <a:pt x="2532" y="3981"/>
                    <a:pt x="2721" y="4023"/>
                    <a:pt x="2909" y="4023"/>
                  </a:cubicBezTo>
                  <a:cubicBezTo>
                    <a:pt x="3134" y="4023"/>
                    <a:pt x="3357" y="3962"/>
                    <a:pt x="3556" y="3841"/>
                  </a:cubicBezTo>
                  <a:cubicBezTo>
                    <a:pt x="4375" y="3339"/>
                    <a:pt x="4397" y="3324"/>
                    <a:pt x="4397" y="3324"/>
                  </a:cubicBezTo>
                  <a:lnTo>
                    <a:pt x="4397" y="3324"/>
                  </a:lnTo>
                  <a:cubicBezTo>
                    <a:pt x="4397" y="3324"/>
                    <a:pt x="4397" y="3324"/>
                    <a:pt x="4397" y="3324"/>
                  </a:cubicBezTo>
                  <a:cubicBezTo>
                    <a:pt x="4959" y="2957"/>
                    <a:pt x="5129" y="2205"/>
                    <a:pt x="4778" y="1631"/>
                  </a:cubicBezTo>
                  <a:lnTo>
                    <a:pt x="4143" y="595"/>
                  </a:lnTo>
                  <a:cubicBezTo>
                    <a:pt x="3908" y="209"/>
                    <a:pt x="3497" y="0"/>
                    <a:pt x="3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 name="Google Shape;3757;p64"/>
          <p:cNvGrpSpPr/>
          <p:nvPr/>
        </p:nvGrpSpPr>
        <p:grpSpPr>
          <a:xfrm>
            <a:off x="5306689" y="1713305"/>
            <a:ext cx="477688" cy="426403"/>
            <a:chOff x="4776328" y="2766574"/>
            <a:chExt cx="394849" cy="352457"/>
          </a:xfrm>
        </p:grpSpPr>
        <p:sp>
          <p:nvSpPr>
            <p:cNvPr id="3758" name="Google Shape;3758;p64"/>
            <p:cNvSpPr/>
            <p:nvPr/>
          </p:nvSpPr>
          <p:spPr>
            <a:xfrm>
              <a:off x="5051497" y="2818798"/>
              <a:ext cx="84936" cy="11015"/>
            </a:xfrm>
            <a:custGeom>
              <a:avLst/>
              <a:gdLst/>
              <a:ahLst/>
              <a:cxnLst/>
              <a:rect l="l" t="t" r="r" b="b"/>
              <a:pathLst>
                <a:path w="2799" h="363" extrusionOk="0">
                  <a:moveTo>
                    <a:pt x="181" y="1"/>
                  </a:moveTo>
                  <a:cubicBezTo>
                    <a:pt x="82" y="1"/>
                    <a:pt x="0" y="83"/>
                    <a:pt x="0" y="182"/>
                  </a:cubicBezTo>
                  <a:cubicBezTo>
                    <a:pt x="0" y="281"/>
                    <a:pt x="82" y="363"/>
                    <a:pt x="181" y="363"/>
                  </a:cubicBezTo>
                  <a:lnTo>
                    <a:pt x="2619" y="363"/>
                  </a:lnTo>
                  <a:cubicBezTo>
                    <a:pt x="2718" y="363"/>
                    <a:pt x="2798" y="281"/>
                    <a:pt x="2798" y="182"/>
                  </a:cubicBezTo>
                  <a:cubicBezTo>
                    <a:pt x="2798" y="83"/>
                    <a:pt x="2718" y="1"/>
                    <a:pt x="2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5051497" y="2841648"/>
              <a:ext cx="84936" cy="10955"/>
            </a:xfrm>
            <a:custGeom>
              <a:avLst/>
              <a:gdLst/>
              <a:ahLst/>
              <a:cxnLst/>
              <a:rect l="l" t="t" r="r" b="b"/>
              <a:pathLst>
                <a:path w="2799" h="361" extrusionOk="0">
                  <a:moveTo>
                    <a:pt x="181" y="0"/>
                  </a:moveTo>
                  <a:cubicBezTo>
                    <a:pt x="82" y="0"/>
                    <a:pt x="0" y="81"/>
                    <a:pt x="0" y="180"/>
                  </a:cubicBezTo>
                  <a:cubicBezTo>
                    <a:pt x="0" y="280"/>
                    <a:pt x="82" y="361"/>
                    <a:pt x="181" y="361"/>
                  </a:cubicBezTo>
                  <a:lnTo>
                    <a:pt x="2619" y="361"/>
                  </a:lnTo>
                  <a:cubicBezTo>
                    <a:pt x="2718" y="361"/>
                    <a:pt x="2798" y="280"/>
                    <a:pt x="2798" y="180"/>
                  </a:cubicBezTo>
                  <a:cubicBezTo>
                    <a:pt x="2798" y="81"/>
                    <a:pt x="2718" y="0"/>
                    <a:pt x="2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5051497" y="2864437"/>
              <a:ext cx="84936" cy="10985"/>
            </a:xfrm>
            <a:custGeom>
              <a:avLst/>
              <a:gdLst/>
              <a:ahLst/>
              <a:cxnLst/>
              <a:rect l="l" t="t" r="r" b="b"/>
              <a:pathLst>
                <a:path w="2799" h="362" extrusionOk="0">
                  <a:moveTo>
                    <a:pt x="181" y="0"/>
                  </a:moveTo>
                  <a:cubicBezTo>
                    <a:pt x="82" y="0"/>
                    <a:pt x="0" y="82"/>
                    <a:pt x="0" y="181"/>
                  </a:cubicBezTo>
                  <a:cubicBezTo>
                    <a:pt x="0" y="280"/>
                    <a:pt x="82" y="362"/>
                    <a:pt x="181" y="362"/>
                  </a:cubicBezTo>
                  <a:lnTo>
                    <a:pt x="2619" y="362"/>
                  </a:lnTo>
                  <a:cubicBezTo>
                    <a:pt x="2718" y="362"/>
                    <a:pt x="2798" y="280"/>
                    <a:pt x="2798" y="181"/>
                  </a:cubicBezTo>
                  <a:cubicBezTo>
                    <a:pt x="2798" y="82"/>
                    <a:pt x="2718" y="0"/>
                    <a:pt x="2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4776328" y="2766574"/>
              <a:ext cx="394849" cy="352457"/>
            </a:xfrm>
            <a:custGeom>
              <a:avLst/>
              <a:gdLst/>
              <a:ahLst/>
              <a:cxnLst/>
              <a:rect l="l" t="t" r="r" b="b"/>
              <a:pathLst>
                <a:path w="13012" h="11615" extrusionOk="0">
                  <a:moveTo>
                    <a:pt x="7005" y="1875"/>
                  </a:moveTo>
                  <a:lnTo>
                    <a:pt x="7005" y="1875"/>
                  </a:lnTo>
                  <a:cubicBezTo>
                    <a:pt x="7311" y="1990"/>
                    <a:pt x="7603" y="2146"/>
                    <a:pt x="7875" y="2344"/>
                  </a:cubicBezTo>
                  <a:cubicBezTo>
                    <a:pt x="7845" y="2673"/>
                    <a:pt x="7877" y="3017"/>
                    <a:pt x="7980" y="3346"/>
                  </a:cubicBezTo>
                  <a:cubicBezTo>
                    <a:pt x="7955" y="3366"/>
                    <a:pt x="7932" y="3383"/>
                    <a:pt x="7906" y="3401"/>
                  </a:cubicBezTo>
                  <a:cubicBezTo>
                    <a:pt x="7717" y="2849"/>
                    <a:pt x="7420" y="2288"/>
                    <a:pt x="7005" y="1875"/>
                  </a:cubicBezTo>
                  <a:close/>
                  <a:moveTo>
                    <a:pt x="4324" y="1878"/>
                  </a:moveTo>
                  <a:cubicBezTo>
                    <a:pt x="3913" y="2288"/>
                    <a:pt x="3617" y="2846"/>
                    <a:pt x="3426" y="3402"/>
                  </a:cubicBezTo>
                  <a:cubicBezTo>
                    <a:pt x="3219" y="3251"/>
                    <a:pt x="3029" y="3079"/>
                    <a:pt x="2855" y="2885"/>
                  </a:cubicBezTo>
                  <a:cubicBezTo>
                    <a:pt x="3254" y="2442"/>
                    <a:pt x="3757" y="2093"/>
                    <a:pt x="4324" y="1878"/>
                  </a:cubicBezTo>
                  <a:close/>
                  <a:moveTo>
                    <a:pt x="5486" y="1644"/>
                  </a:moveTo>
                  <a:lnTo>
                    <a:pt x="5486" y="4130"/>
                  </a:lnTo>
                  <a:cubicBezTo>
                    <a:pt x="4863" y="4101"/>
                    <a:pt x="4265" y="3919"/>
                    <a:pt x="3738" y="3608"/>
                  </a:cubicBezTo>
                  <a:cubicBezTo>
                    <a:pt x="4010" y="2760"/>
                    <a:pt x="4601" y="1771"/>
                    <a:pt x="5486" y="1644"/>
                  </a:cubicBezTo>
                  <a:close/>
                  <a:moveTo>
                    <a:pt x="5847" y="1645"/>
                  </a:moveTo>
                  <a:cubicBezTo>
                    <a:pt x="6729" y="1773"/>
                    <a:pt x="7320" y="2750"/>
                    <a:pt x="7595" y="3608"/>
                  </a:cubicBezTo>
                  <a:cubicBezTo>
                    <a:pt x="7066" y="3920"/>
                    <a:pt x="6465" y="4101"/>
                    <a:pt x="5847" y="4130"/>
                  </a:cubicBezTo>
                  <a:lnTo>
                    <a:pt x="5847" y="1645"/>
                  </a:lnTo>
                  <a:close/>
                  <a:moveTo>
                    <a:pt x="3638" y="3966"/>
                  </a:moveTo>
                  <a:cubicBezTo>
                    <a:pt x="4198" y="4279"/>
                    <a:pt x="4829" y="4462"/>
                    <a:pt x="5486" y="4491"/>
                  </a:cubicBezTo>
                  <a:lnTo>
                    <a:pt x="5486" y="5236"/>
                  </a:lnTo>
                  <a:lnTo>
                    <a:pt x="3472" y="5236"/>
                  </a:lnTo>
                  <a:cubicBezTo>
                    <a:pt x="3483" y="4793"/>
                    <a:pt x="3541" y="4365"/>
                    <a:pt x="3638" y="3966"/>
                  </a:cubicBezTo>
                  <a:close/>
                  <a:moveTo>
                    <a:pt x="8117" y="3694"/>
                  </a:moveTo>
                  <a:cubicBezTo>
                    <a:pt x="8491" y="4473"/>
                    <a:pt x="9078" y="4767"/>
                    <a:pt x="9425" y="4966"/>
                  </a:cubicBezTo>
                  <a:cubicBezTo>
                    <a:pt x="9436" y="5055"/>
                    <a:pt x="9443" y="5146"/>
                    <a:pt x="9448" y="5236"/>
                  </a:cubicBezTo>
                  <a:lnTo>
                    <a:pt x="8222" y="5236"/>
                  </a:lnTo>
                  <a:cubicBezTo>
                    <a:pt x="8209" y="4722"/>
                    <a:pt x="8140" y="4226"/>
                    <a:pt x="8018" y="3765"/>
                  </a:cubicBezTo>
                  <a:cubicBezTo>
                    <a:pt x="8050" y="3743"/>
                    <a:pt x="8084" y="3718"/>
                    <a:pt x="8117" y="3694"/>
                  </a:cubicBezTo>
                  <a:close/>
                  <a:moveTo>
                    <a:pt x="2624" y="3167"/>
                  </a:moveTo>
                  <a:cubicBezTo>
                    <a:pt x="2834" y="3393"/>
                    <a:pt x="3067" y="3595"/>
                    <a:pt x="3318" y="3767"/>
                  </a:cubicBezTo>
                  <a:cubicBezTo>
                    <a:pt x="3205" y="4189"/>
                    <a:pt x="3137" y="4644"/>
                    <a:pt x="3116" y="5112"/>
                  </a:cubicBezTo>
                  <a:cubicBezTo>
                    <a:pt x="3114" y="5153"/>
                    <a:pt x="3112" y="5196"/>
                    <a:pt x="3111" y="5237"/>
                  </a:cubicBezTo>
                  <a:lnTo>
                    <a:pt x="1884" y="5237"/>
                  </a:lnTo>
                  <a:cubicBezTo>
                    <a:pt x="1921" y="4463"/>
                    <a:pt x="2190" y="3751"/>
                    <a:pt x="2624" y="3167"/>
                  </a:cubicBezTo>
                  <a:close/>
                  <a:moveTo>
                    <a:pt x="7694" y="3967"/>
                  </a:moveTo>
                  <a:cubicBezTo>
                    <a:pt x="7791" y="4368"/>
                    <a:pt x="7849" y="4795"/>
                    <a:pt x="7860" y="5237"/>
                  </a:cubicBezTo>
                  <a:lnTo>
                    <a:pt x="5846" y="5237"/>
                  </a:lnTo>
                  <a:lnTo>
                    <a:pt x="5846" y="4493"/>
                  </a:lnTo>
                  <a:lnTo>
                    <a:pt x="5847" y="4493"/>
                  </a:lnTo>
                  <a:cubicBezTo>
                    <a:pt x="6498" y="4463"/>
                    <a:pt x="7131" y="4283"/>
                    <a:pt x="7694" y="3967"/>
                  </a:cubicBezTo>
                  <a:close/>
                  <a:moveTo>
                    <a:pt x="5486" y="5599"/>
                  </a:moveTo>
                  <a:lnTo>
                    <a:pt x="5486" y="6343"/>
                  </a:lnTo>
                  <a:cubicBezTo>
                    <a:pt x="4830" y="6372"/>
                    <a:pt x="4199" y="6553"/>
                    <a:pt x="3638" y="6869"/>
                  </a:cubicBezTo>
                  <a:cubicBezTo>
                    <a:pt x="3541" y="6470"/>
                    <a:pt x="3485" y="6042"/>
                    <a:pt x="3472" y="5599"/>
                  </a:cubicBezTo>
                  <a:close/>
                  <a:moveTo>
                    <a:pt x="7862" y="5599"/>
                  </a:moveTo>
                  <a:cubicBezTo>
                    <a:pt x="7850" y="6042"/>
                    <a:pt x="7793" y="6470"/>
                    <a:pt x="7695" y="6869"/>
                  </a:cubicBezTo>
                  <a:cubicBezTo>
                    <a:pt x="7135" y="6556"/>
                    <a:pt x="6504" y="6373"/>
                    <a:pt x="5847" y="6343"/>
                  </a:cubicBezTo>
                  <a:lnTo>
                    <a:pt x="5847" y="5599"/>
                  </a:lnTo>
                  <a:close/>
                  <a:moveTo>
                    <a:pt x="3112" y="5599"/>
                  </a:moveTo>
                  <a:cubicBezTo>
                    <a:pt x="3125" y="6112"/>
                    <a:pt x="3196" y="6609"/>
                    <a:pt x="3318" y="7070"/>
                  </a:cubicBezTo>
                  <a:cubicBezTo>
                    <a:pt x="3067" y="7240"/>
                    <a:pt x="2834" y="7441"/>
                    <a:pt x="2624" y="7668"/>
                  </a:cubicBezTo>
                  <a:cubicBezTo>
                    <a:pt x="2161" y="7042"/>
                    <a:pt x="1919" y="6315"/>
                    <a:pt x="1886" y="5599"/>
                  </a:cubicBezTo>
                  <a:close/>
                  <a:moveTo>
                    <a:pt x="9448" y="5598"/>
                  </a:moveTo>
                  <a:cubicBezTo>
                    <a:pt x="9416" y="6314"/>
                    <a:pt x="9175" y="7037"/>
                    <a:pt x="8709" y="7668"/>
                  </a:cubicBezTo>
                  <a:cubicBezTo>
                    <a:pt x="8499" y="7442"/>
                    <a:pt x="8266" y="7240"/>
                    <a:pt x="8016" y="7068"/>
                  </a:cubicBezTo>
                  <a:cubicBezTo>
                    <a:pt x="8137" y="6608"/>
                    <a:pt x="8208" y="6112"/>
                    <a:pt x="8221" y="5598"/>
                  </a:cubicBezTo>
                  <a:close/>
                  <a:moveTo>
                    <a:pt x="3426" y="7434"/>
                  </a:moveTo>
                  <a:cubicBezTo>
                    <a:pt x="3613" y="7983"/>
                    <a:pt x="3910" y="8546"/>
                    <a:pt x="4324" y="8958"/>
                  </a:cubicBezTo>
                  <a:cubicBezTo>
                    <a:pt x="3783" y="8751"/>
                    <a:pt x="3274" y="8415"/>
                    <a:pt x="2856" y="7951"/>
                  </a:cubicBezTo>
                  <a:cubicBezTo>
                    <a:pt x="3029" y="7758"/>
                    <a:pt x="3222" y="7585"/>
                    <a:pt x="3426" y="7434"/>
                  </a:cubicBezTo>
                  <a:close/>
                  <a:moveTo>
                    <a:pt x="7907" y="7434"/>
                  </a:moveTo>
                  <a:cubicBezTo>
                    <a:pt x="8114" y="7585"/>
                    <a:pt x="8304" y="7758"/>
                    <a:pt x="8477" y="7951"/>
                  </a:cubicBezTo>
                  <a:cubicBezTo>
                    <a:pt x="8081" y="8389"/>
                    <a:pt x="7582" y="8738"/>
                    <a:pt x="7009" y="8958"/>
                  </a:cubicBezTo>
                  <a:cubicBezTo>
                    <a:pt x="7187" y="8781"/>
                    <a:pt x="7354" y="8566"/>
                    <a:pt x="7504" y="8315"/>
                  </a:cubicBezTo>
                  <a:cubicBezTo>
                    <a:pt x="7662" y="8048"/>
                    <a:pt x="7798" y="7753"/>
                    <a:pt x="7907" y="7434"/>
                  </a:cubicBezTo>
                  <a:close/>
                  <a:moveTo>
                    <a:pt x="5486" y="6705"/>
                  </a:moveTo>
                  <a:lnTo>
                    <a:pt x="5486" y="9191"/>
                  </a:lnTo>
                  <a:cubicBezTo>
                    <a:pt x="4605" y="9066"/>
                    <a:pt x="4014" y="8086"/>
                    <a:pt x="3738" y="7227"/>
                  </a:cubicBezTo>
                  <a:cubicBezTo>
                    <a:pt x="4264" y="6916"/>
                    <a:pt x="4863" y="6734"/>
                    <a:pt x="5486" y="6705"/>
                  </a:cubicBezTo>
                  <a:close/>
                  <a:moveTo>
                    <a:pt x="5847" y="6705"/>
                  </a:moveTo>
                  <a:cubicBezTo>
                    <a:pt x="6470" y="6734"/>
                    <a:pt x="7068" y="6916"/>
                    <a:pt x="7595" y="7227"/>
                  </a:cubicBezTo>
                  <a:cubicBezTo>
                    <a:pt x="7489" y="7556"/>
                    <a:pt x="7355" y="7860"/>
                    <a:pt x="7193" y="8130"/>
                  </a:cubicBezTo>
                  <a:cubicBezTo>
                    <a:pt x="6822" y="8749"/>
                    <a:pt x="6350" y="9118"/>
                    <a:pt x="5847" y="9191"/>
                  </a:cubicBezTo>
                  <a:lnTo>
                    <a:pt x="5847" y="6705"/>
                  </a:lnTo>
                  <a:close/>
                  <a:moveTo>
                    <a:pt x="10444" y="0"/>
                  </a:moveTo>
                  <a:cubicBezTo>
                    <a:pt x="10224" y="0"/>
                    <a:pt x="10000" y="29"/>
                    <a:pt x="9776" y="88"/>
                  </a:cubicBezTo>
                  <a:cubicBezTo>
                    <a:pt x="9153" y="255"/>
                    <a:pt x="8626" y="640"/>
                    <a:pt x="8279" y="1177"/>
                  </a:cubicBezTo>
                  <a:cubicBezTo>
                    <a:pt x="7622" y="773"/>
                    <a:pt x="6874" y="524"/>
                    <a:pt x="6105" y="457"/>
                  </a:cubicBezTo>
                  <a:cubicBezTo>
                    <a:pt x="6099" y="456"/>
                    <a:pt x="6093" y="456"/>
                    <a:pt x="6088" y="456"/>
                  </a:cubicBezTo>
                  <a:cubicBezTo>
                    <a:pt x="5995" y="456"/>
                    <a:pt x="5917" y="527"/>
                    <a:pt x="5909" y="621"/>
                  </a:cubicBezTo>
                  <a:cubicBezTo>
                    <a:pt x="5900" y="720"/>
                    <a:pt x="5974" y="808"/>
                    <a:pt x="6073" y="816"/>
                  </a:cubicBezTo>
                  <a:cubicBezTo>
                    <a:pt x="6794" y="880"/>
                    <a:pt x="7493" y="1111"/>
                    <a:pt x="8106" y="1493"/>
                  </a:cubicBezTo>
                  <a:cubicBezTo>
                    <a:pt x="8039" y="1639"/>
                    <a:pt x="7981" y="1800"/>
                    <a:pt x="7944" y="1954"/>
                  </a:cubicBezTo>
                  <a:cubicBezTo>
                    <a:pt x="7269" y="1507"/>
                    <a:pt x="6488" y="1273"/>
                    <a:pt x="5669" y="1273"/>
                  </a:cubicBezTo>
                  <a:cubicBezTo>
                    <a:pt x="3374" y="1273"/>
                    <a:pt x="1521" y="3139"/>
                    <a:pt x="1521" y="5419"/>
                  </a:cubicBezTo>
                  <a:cubicBezTo>
                    <a:pt x="1521" y="6419"/>
                    <a:pt x="1876" y="7337"/>
                    <a:pt x="2467" y="8052"/>
                  </a:cubicBezTo>
                  <a:cubicBezTo>
                    <a:pt x="2469" y="8059"/>
                    <a:pt x="2475" y="8064"/>
                    <a:pt x="2479" y="8068"/>
                  </a:cubicBezTo>
                  <a:cubicBezTo>
                    <a:pt x="3307" y="9065"/>
                    <a:pt x="4488" y="9565"/>
                    <a:pt x="5670" y="9565"/>
                  </a:cubicBezTo>
                  <a:cubicBezTo>
                    <a:pt x="6849" y="9565"/>
                    <a:pt x="8028" y="9067"/>
                    <a:pt x="8858" y="8068"/>
                  </a:cubicBezTo>
                  <a:cubicBezTo>
                    <a:pt x="8864" y="8064"/>
                    <a:pt x="8866" y="8058"/>
                    <a:pt x="8870" y="8052"/>
                  </a:cubicBezTo>
                  <a:cubicBezTo>
                    <a:pt x="9461" y="7335"/>
                    <a:pt x="9815" y="6418"/>
                    <a:pt x="9815" y="5418"/>
                  </a:cubicBezTo>
                  <a:cubicBezTo>
                    <a:pt x="9815" y="5341"/>
                    <a:pt x="9812" y="5266"/>
                    <a:pt x="9809" y="5188"/>
                  </a:cubicBezTo>
                  <a:lnTo>
                    <a:pt x="9809" y="5188"/>
                  </a:lnTo>
                  <a:lnTo>
                    <a:pt x="10269" y="5452"/>
                  </a:lnTo>
                  <a:lnTo>
                    <a:pt x="10289" y="5464"/>
                  </a:lnTo>
                  <a:cubicBezTo>
                    <a:pt x="10269" y="7089"/>
                    <a:pt x="9392" y="8594"/>
                    <a:pt x="7981" y="9409"/>
                  </a:cubicBezTo>
                  <a:lnTo>
                    <a:pt x="4893" y="11192"/>
                  </a:lnTo>
                  <a:lnTo>
                    <a:pt x="5052" y="10415"/>
                  </a:lnTo>
                  <a:cubicBezTo>
                    <a:pt x="5097" y="10193"/>
                    <a:pt x="4954" y="9975"/>
                    <a:pt x="4733" y="9929"/>
                  </a:cubicBezTo>
                  <a:cubicBezTo>
                    <a:pt x="3448" y="9661"/>
                    <a:pt x="2333" y="8855"/>
                    <a:pt x="1678" y="7719"/>
                  </a:cubicBezTo>
                  <a:cubicBezTo>
                    <a:pt x="0" y="4813"/>
                    <a:pt x="1903" y="1110"/>
                    <a:pt x="5265" y="812"/>
                  </a:cubicBezTo>
                  <a:cubicBezTo>
                    <a:pt x="5364" y="804"/>
                    <a:pt x="5437" y="717"/>
                    <a:pt x="5429" y="617"/>
                  </a:cubicBezTo>
                  <a:cubicBezTo>
                    <a:pt x="5422" y="523"/>
                    <a:pt x="5341" y="452"/>
                    <a:pt x="5248" y="452"/>
                  </a:cubicBezTo>
                  <a:cubicBezTo>
                    <a:pt x="5244" y="452"/>
                    <a:pt x="5239" y="452"/>
                    <a:pt x="5234" y="453"/>
                  </a:cubicBezTo>
                  <a:cubicBezTo>
                    <a:pt x="3205" y="632"/>
                    <a:pt x="1418" y="2055"/>
                    <a:pt x="865" y="4123"/>
                  </a:cubicBezTo>
                  <a:cubicBezTo>
                    <a:pt x="119" y="6893"/>
                    <a:pt x="1869" y="9701"/>
                    <a:pt x="4656" y="10284"/>
                  </a:cubicBezTo>
                  <a:cubicBezTo>
                    <a:pt x="4682" y="10290"/>
                    <a:pt x="4700" y="10317"/>
                    <a:pt x="4695" y="10343"/>
                  </a:cubicBezTo>
                  <a:lnTo>
                    <a:pt x="4508" y="11254"/>
                  </a:lnTo>
                  <a:cubicBezTo>
                    <a:pt x="4467" y="11449"/>
                    <a:pt x="4622" y="11615"/>
                    <a:pt x="4800" y="11615"/>
                  </a:cubicBezTo>
                  <a:cubicBezTo>
                    <a:pt x="4854" y="11615"/>
                    <a:pt x="4903" y="11602"/>
                    <a:pt x="4951" y="11574"/>
                  </a:cubicBezTo>
                  <a:lnTo>
                    <a:pt x="8157" y="9723"/>
                  </a:lnTo>
                  <a:cubicBezTo>
                    <a:pt x="9620" y="8879"/>
                    <a:pt x="10550" y="7346"/>
                    <a:pt x="10640" y="5669"/>
                  </a:cubicBezTo>
                  <a:lnTo>
                    <a:pt x="10757" y="5737"/>
                  </a:lnTo>
                  <a:cubicBezTo>
                    <a:pt x="10796" y="5759"/>
                    <a:pt x="10837" y="5770"/>
                    <a:pt x="10877" y="5770"/>
                  </a:cubicBezTo>
                  <a:cubicBezTo>
                    <a:pt x="11019" y="5770"/>
                    <a:pt x="11146" y="5639"/>
                    <a:pt x="11114" y="5481"/>
                  </a:cubicBezTo>
                  <a:lnTo>
                    <a:pt x="11033" y="5088"/>
                  </a:lnTo>
                  <a:cubicBezTo>
                    <a:pt x="11726" y="4925"/>
                    <a:pt x="12322" y="4482"/>
                    <a:pt x="12677" y="3868"/>
                  </a:cubicBezTo>
                  <a:cubicBezTo>
                    <a:pt x="12814" y="3632"/>
                    <a:pt x="12911" y="3380"/>
                    <a:pt x="12966" y="3116"/>
                  </a:cubicBezTo>
                  <a:cubicBezTo>
                    <a:pt x="12988" y="3018"/>
                    <a:pt x="12926" y="2923"/>
                    <a:pt x="12828" y="2901"/>
                  </a:cubicBezTo>
                  <a:cubicBezTo>
                    <a:pt x="12815" y="2898"/>
                    <a:pt x="12803" y="2897"/>
                    <a:pt x="12790" y="2897"/>
                  </a:cubicBezTo>
                  <a:cubicBezTo>
                    <a:pt x="12707" y="2897"/>
                    <a:pt x="12631" y="2955"/>
                    <a:pt x="12613" y="3040"/>
                  </a:cubicBezTo>
                  <a:cubicBezTo>
                    <a:pt x="12565" y="3265"/>
                    <a:pt x="12479" y="3484"/>
                    <a:pt x="12363" y="3687"/>
                  </a:cubicBezTo>
                  <a:cubicBezTo>
                    <a:pt x="12047" y="4234"/>
                    <a:pt x="11512" y="4622"/>
                    <a:pt x="10895" y="4749"/>
                  </a:cubicBezTo>
                  <a:cubicBezTo>
                    <a:pt x="10737" y="4782"/>
                    <a:pt x="10634" y="4940"/>
                    <a:pt x="10666" y="5099"/>
                  </a:cubicBezTo>
                  <a:lnTo>
                    <a:pt x="10705" y="5292"/>
                  </a:lnTo>
                  <a:lnTo>
                    <a:pt x="10557" y="5205"/>
                  </a:lnTo>
                  <a:cubicBezTo>
                    <a:pt x="9803" y="4771"/>
                    <a:pt x="10113" y="4948"/>
                    <a:pt x="9335" y="4499"/>
                  </a:cubicBezTo>
                  <a:cubicBezTo>
                    <a:pt x="8301" y="3903"/>
                    <a:pt x="7924" y="2565"/>
                    <a:pt x="8499" y="1515"/>
                  </a:cubicBezTo>
                  <a:lnTo>
                    <a:pt x="8523" y="1472"/>
                  </a:lnTo>
                  <a:cubicBezTo>
                    <a:pt x="8819" y="959"/>
                    <a:pt x="9297" y="591"/>
                    <a:pt x="9870" y="439"/>
                  </a:cubicBezTo>
                  <a:cubicBezTo>
                    <a:pt x="10063" y="387"/>
                    <a:pt x="10256" y="362"/>
                    <a:pt x="10445" y="362"/>
                  </a:cubicBezTo>
                  <a:cubicBezTo>
                    <a:pt x="11519" y="362"/>
                    <a:pt x="12479" y="1148"/>
                    <a:pt x="12639" y="2262"/>
                  </a:cubicBezTo>
                  <a:cubicBezTo>
                    <a:pt x="12652" y="2352"/>
                    <a:pt x="12729" y="2417"/>
                    <a:pt x="12818" y="2417"/>
                  </a:cubicBezTo>
                  <a:cubicBezTo>
                    <a:pt x="12826" y="2417"/>
                    <a:pt x="12835" y="2417"/>
                    <a:pt x="12844" y="2416"/>
                  </a:cubicBezTo>
                  <a:cubicBezTo>
                    <a:pt x="12944" y="2400"/>
                    <a:pt x="13012" y="2309"/>
                    <a:pt x="12997" y="2210"/>
                  </a:cubicBezTo>
                  <a:cubicBezTo>
                    <a:pt x="12809" y="913"/>
                    <a:pt x="11692" y="0"/>
                    <a:pt x="10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2" name="Google Shape;3762;p64"/>
          <p:cNvGrpSpPr/>
          <p:nvPr/>
        </p:nvGrpSpPr>
        <p:grpSpPr>
          <a:xfrm>
            <a:off x="7316665" y="1700511"/>
            <a:ext cx="372070" cy="451991"/>
            <a:chOff x="2389148" y="3961834"/>
            <a:chExt cx="307547" cy="373608"/>
          </a:xfrm>
        </p:grpSpPr>
        <p:sp>
          <p:nvSpPr>
            <p:cNvPr id="3763" name="Google Shape;3763;p64"/>
            <p:cNvSpPr/>
            <p:nvPr/>
          </p:nvSpPr>
          <p:spPr>
            <a:xfrm>
              <a:off x="2511741" y="4092499"/>
              <a:ext cx="62420" cy="62389"/>
            </a:xfrm>
            <a:custGeom>
              <a:avLst/>
              <a:gdLst/>
              <a:ahLst/>
              <a:cxnLst/>
              <a:rect l="l" t="t" r="r" b="b"/>
              <a:pathLst>
                <a:path w="2057" h="2056" extrusionOk="0">
                  <a:moveTo>
                    <a:pt x="1029" y="360"/>
                  </a:moveTo>
                  <a:cubicBezTo>
                    <a:pt x="1396" y="360"/>
                    <a:pt x="1695" y="659"/>
                    <a:pt x="1695" y="1027"/>
                  </a:cubicBezTo>
                  <a:cubicBezTo>
                    <a:pt x="1695" y="1394"/>
                    <a:pt x="1396" y="1694"/>
                    <a:pt x="1029" y="1694"/>
                  </a:cubicBezTo>
                  <a:cubicBezTo>
                    <a:pt x="660" y="1694"/>
                    <a:pt x="361" y="1394"/>
                    <a:pt x="361" y="1027"/>
                  </a:cubicBezTo>
                  <a:cubicBezTo>
                    <a:pt x="361" y="659"/>
                    <a:pt x="660" y="360"/>
                    <a:pt x="1029" y="360"/>
                  </a:cubicBezTo>
                  <a:close/>
                  <a:moveTo>
                    <a:pt x="1029" y="0"/>
                  </a:moveTo>
                  <a:cubicBezTo>
                    <a:pt x="462" y="0"/>
                    <a:pt x="0" y="461"/>
                    <a:pt x="0" y="1027"/>
                  </a:cubicBezTo>
                  <a:cubicBezTo>
                    <a:pt x="0" y="1593"/>
                    <a:pt x="461" y="2055"/>
                    <a:pt x="1029" y="2055"/>
                  </a:cubicBezTo>
                  <a:cubicBezTo>
                    <a:pt x="1595" y="2055"/>
                    <a:pt x="2057" y="1595"/>
                    <a:pt x="2057" y="1027"/>
                  </a:cubicBezTo>
                  <a:cubicBezTo>
                    <a:pt x="2057" y="461"/>
                    <a:pt x="1596" y="0"/>
                    <a:pt x="1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2438124" y="3998248"/>
              <a:ext cx="26127" cy="62207"/>
            </a:xfrm>
            <a:custGeom>
              <a:avLst/>
              <a:gdLst/>
              <a:ahLst/>
              <a:cxnLst/>
              <a:rect l="l" t="t" r="r" b="b"/>
              <a:pathLst>
                <a:path w="861" h="2050" extrusionOk="0">
                  <a:moveTo>
                    <a:pt x="664" y="0"/>
                  </a:moveTo>
                  <a:cubicBezTo>
                    <a:pt x="618" y="0"/>
                    <a:pt x="571" y="18"/>
                    <a:pt x="535" y="53"/>
                  </a:cubicBezTo>
                  <a:cubicBezTo>
                    <a:pt x="0" y="588"/>
                    <a:pt x="0" y="1461"/>
                    <a:pt x="535" y="1997"/>
                  </a:cubicBezTo>
                  <a:cubicBezTo>
                    <a:pt x="571" y="2032"/>
                    <a:pt x="617" y="2049"/>
                    <a:pt x="663" y="2049"/>
                  </a:cubicBezTo>
                  <a:cubicBezTo>
                    <a:pt x="709" y="2049"/>
                    <a:pt x="756" y="2032"/>
                    <a:pt x="792" y="1997"/>
                  </a:cubicBezTo>
                  <a:cubicBezTo>
                    <a:pt x="861" y="1927"/>
                    <a:pt x="861" y="1813"/>
                    <a:pt x="792" y="1741"/>
                  </a:cubicBezTo>
                  <a:cubicBezTo>
                    <a:pt x="396" y="1347"/>
                    <a:pt x="396" y="702"/>
                    <a:pt x="792" y="307"/>
                  </a:cubicBezTo>
                  <a:cubicBezTo>
                    <a:pt x="861" y="238"/>
                    <a:pt x="861" y="125"/>
                    <a:pt x="792" y="53"/>
                  </a:cubicBezTo>
                  <a:cubicBezTo>
                    <a:pt x="757" y="18"/>
                    <a:pt x="710" y="0"/>
                    <a:pt x="6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2413757" y="3983530"/>
              <a:ext cx="34260" cy="91672"/>
            </a:xfrm>
            <a:custGeom>
              <a:avLst/>
              <a:gdLst/>
              <a:ahLst/>
              <a:cxnLst/>
              <a:rect l="l" t="t" r="r" b="b"/>
              <a:pathLst>
                <a:path w="1129" h="3021" extrusionOk="0">
                  <a:moveTo>
                    <a:pt x="932" y="1"/>
                  </a:moveTo>
                  <a:cubicBezTo>
                    <a:pt x="886" y="1"/>
                    <a:pt x="839" y="18"/>
                    <a:pt x="803" y="53"/>
                  </a:cubicBezTo>
                  <a:cubicBezTo>
                    <a:pt x="0" y="857"/>
                    <a:pt x="0" y="2165"/>
                    <a:pt x="803" y="2968"/>
                  </a:cubicBezTo>
                  <a:cubicBezTo>
                    <a:pt x="839" y="3003"/>
                    <a:pt x="885" y="3021"/>
                    <a:pt x="931" y="3021"/>
                  </a:cubicBezTo>
                  <a:cubicBezTo>
                    <a:pt x="978" y="3021"/>
                    <a:pt x="1024" y="3003"/>
                    <a:pt x="1059" y="2968"/>
                  </a:cubicBezTo>
                  <a:cubicBezTo>
                    <a:pt x="1129" y="2899"/>
                    <a:pt x="1129" y="2784"/>
                    <a:pt x="1059" y="2713"/>
                  </a:cubicBezTo>
                  <a:cubicBezTo>
                    <a:pt x="395" y="2050"/>
                    <a:pt x="395" y="970"/>
                    <a:pt x="1059" y="309"/>
                  </a:cubicBezTo>
                  <a:cubicBezTo>
                    <a:pt x="1129" y="239"/>
                    <a:pt x="1129" y="123"/>
                    <a:pt x="1059" y="53"/>
                  </a:cubicBezTo>
                  <a:cubicBezTo>
                    <a:pt x="1024" y="18"/>
                    <a:pt x="978" y="1"/>
                    <a:pt x="9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2389148" y="3968661"/>
              <a:ext cx="42483" cy="121410"/>
            </a:xfrm>
            <a:custGeom>
              <a:avLst/>
              <a:gdLst/>
              <a:ahLst/>
              <a:cxnLst/>
              <a:rect l="l" t="t" r="r" b="b"/>
              <a:pathLst>
                <a:path w="1400" h="4001" extrusionOk="0">
                  <a:moveTo>
                    <a:pt x="1202" y="0"/>
                  </a:moveTo>
                  <a:cubicBezTo>
                    <a:pt x="1156" y="0"/>
                    <a:pt x="1109" y="18"/>
                    <a:pt x="1074" y="53"/>
                  </a:cubicBezTo>
                  <a:cubicBezTo>
                    <a:pt x="1" y="1127"/>
                    <a:pt x="1" y="2874"/>
                    <a:pt x="1074" y="3947"/>
                  </a:cubicBezTo>
                  <a:cubicBezTo>
                    <a:pt x="1109" y="3982"/>
                    <a:pt x="1155" y="4000"/>
                    <a:pt x="1201" y="4000"/>
                  </a:cubicBezTo>
                  <a:cubicBezTo>
                    <a:pt x="1247" y="4000"/>
                    <a:pt x="1294" y="3982"/>
                    <a:pt x="1329" y="3947"/>
                  </a:cubicBezTo>
                  <a:cubicBezTo>
                    <a:pt x="1400" y="3878"/>
                    <a:pt x="1400" y="3762"/>
                    <a:pt x="1329" y="3692"/>
                  </a:cubicBezTo>
                  <a:cubicBezTo>
                    <a:pt x="398" y="2759"/>
                    <a:pt x="398" y="1241"/>
                    <a:pt x="1329" y="308"/>
                  </a:cubicBezTo>
                  <a:cubicBezTo>
                    <a:pt x="1400" y="239"/>
                    <a:pt x="1400" y="125"/>
                    <a:pt x="1329" y="53"/>
                  </a:cubicBezTo>
                  <a:cubicBezTo>
                    <a:pt x="1295" y="18"/>
                    <a:pt x="1249" y="0"/>
                    <a:pt x="1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2621560" y="3998248"/>
              <a:ext cx="26279" cy="62268"/>
            </a:xfrm>
            <a:custGeom>
              <a:avLst/>
              <a:gdLst/>
              <a:ahLst/>
              <a:cxnLst/>
              <a:rect l="l" t="t" r="r" b="b"/>
              <a:pathLst>
                <a:path w="866" h="2052" extrusionOk="0">
                  <a:moveTo>
                    <a:pt x="199" y="0"/>
                  </a:moveTo>
                  <a:cubicBezTo>
                    <a:pt x="153" y="0"/>
                    <a:pt x="107" y="18"/>
                    <a:pt x="71" y="53"/>
                  </a:cubicBezTo>
                  <a:cubicBezTo>
                    <a:pt x="1" y="123"/>
                    <a:pt x="1" y="238"/>
                    <a:pt x="71" y="308"/>
                  </a:cubicBezTo>
                  <a:cubicBezTo>
                    <a:pt x="468" y="705"/>
                    <a:pt x="468" y="1347"/>
                    <a:pt x="71" y="1744"/>
                  </a:cubicBezTo>
                  <a:cubicBezTo>
                    <a:pt x="1" y="1813"/>
                    <a:pt x="1" y="1927"/>
                    <a:pt x="71" y="1999"/>
                  </a:cubicBezTo>
                  <a:cubicBezTo>
                    <a:pt x="106" y="2034"/>
                    <a:pt x="153" y="2051"/>
                    <a:pt x="199" y="2051"/>
                  </a:cubicBezTo>
                  <a:cubicBezTo>
                    <a:pt x="245" y="2051"/>
                    <a:pt x="291" y="2034"/>
                    <a:pt x="326" y="1999"/>
                  </a:cubicBezTo>
                  <a:cubicBezTo>
                    <a:pt x="865" y="1460"/>
                    <a:pt x="865" y="592"/>
                    <a:pt x="326" y="53"/>
                  </a:cubicBezTo>
                  <a:cubicBezTo>
                    <a:pt x="291" y="18"/>
                    <a:pt x="24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2636490" y="3983530"/>
              <a:ext cx="35625" cy="91642"/>
            </a:xfrm>
            <a:custGeom>
              <a:avLst/>
              <a:gdLst/>
              <a:ahLst/>
              <a:cxnLst/>
              <a:rect l="l" t="t" r="r" b="b"/>
              <a:pathLst>
                <a:path w="1174" h="3020" extrusionOk="0">
                  <a:moveTo>
                    <a:pt x="242" y="1"/>
                  </a:moveTo>
                  <a:cubicBezTo>
                    <a:pt x="196" y="1"/>
                    <a:pt x="150" y="18"/>
                    <a:pt x="114" y="53"/>
                  </a:cubicBezTo>
                  <a:cubicBezTo>
                    <a:pt x="44" y="123"/>
                    <a:pt x="44" y="236"/>
                    <a:pt x="114" y="309"/>
                  </a:cubicBezTo>
                  <a:cubicBezTo>
                    <a:pt x="778" y="971"/>
                    <a:pt x="778" y="2050"/>
                    <a:pt x="114" y="2713"/>
                  </a:cubicBezTo>
                  <a:cubicBezTo>
                    <a:pt x="1" y="2826"/>
                    <a:pt x="83" y="3020"/>
                    <a:pt x="242" y="3020"/>
                  </a:cubicBezTo>
                  <a:cubicBezTo>
                    <a:pt x="287" y="3020"/>
                    <a:pt x="334" y="3002"/>
                    <a:pt x="368" y="2968"/>
                  </a:cubicBezTo>
                  <a:cubicBezTo>
                    <a:pt x="1174" y="2165"/>
                    <a:pt x="1174" y="857"/>
                    <a:pt x="369" y="53"/>
                  </a:cubicBezTo>
                  <a:cubicBezTo>
                    <a:pt x="334" y="18"/>
                    <a:pt x="288"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2654181" y="3968661"/>
              <a:ext cx="42513" cy="121410"/>
            </a:xfrm>
            <a:custGeom>
              <a:avLst/>
              <a:gdLst/>
              <a:ahLst/>
              <a:cxnLst/>
              <a:rect l="l" t="t" r="r" b="b"/>
              <a:pathLst>
                <a:path w="1401" h="4001" extrusionOk="0">
                  <a:moveTo>
                    <a:pt x="200" y="0"/>
                  </a:moveTo>
                  <a:cubicBezTo>
                    <a:pt x="154" y="0"/>
                    <a:pt x="107" y="18"/>
                    <a:pt x="71" y="53"/>
                  </a:cubicBezTo>
                  <a:cubicBezTo>
                    <a:pt x="1" y="123"/>
                    <a:pt x="1" y="237"/>
                    <a:pt x="71" y="308"/>
                  </a:cubicBezTo>
                  <a:cubicBezTo>
                    <a:pt x="1004" y="1241"/>
                    <a:pt x="1004" y="2760"/>
                    <a:pt x="71" y="3692"/>
                  </a:cubicBezTo>
                  <a:cubicBezTo>
                    <a:pt x="1" y="3762"/>
                    <a:pt x="1" y="3878"/>
                    <a:pt x="71" y="3949"/>
                  </a:cubicBezTo>
                  <a:cubicBezTo>
                    <a:pt x="106" y="3983"/>
                    <a:pt x="152" y="4000"/>
                    <a:pt x="198" y="4000"/>
                  </a:cubicBezTo>
                  <a:cubicBezTo>
                    <a:pt x="244" y="4000"/>
                    <a:pt x="291" y="3983"/>
                    <a:pt x="326" y="3949"/>
                  </a:cubicBezTo>
                  <a:cubicBezTo>
                    <a:pt x="1400" y="2875"/>
                    <a:pt x="1400" y="1127"/>
                    <a:pt x="326" y="53"/>
                  </a:cubicBezTo>
                  <a:cubicBezTo>
                    <a:pt x="292" y="18"/>
                    <a:pt x="246" y="0"/>
                    <a:pt x="2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2466709" y="3961834"/>
              <a:ext cx="152453" cy="373608"/>
            </a:xfrm>
            <a:custGeom>
              <a:avLst/>
              <a:gdLst/>
              <a:ahLst/>
              <a:cxnLst/>
              <a:rect l="l" t="t" r="r" b="b"/>
              <a:pathLst>
                <a:path w="5024" h="12312" extrusionOk="0">
                  <a:moveTo>
                    <a:pt x="2513" y="365"/>
                  </a:moveTo>
                  <a:cubicBezTo>
                    <a:pt x="3189" y="365"/>
                    <a:pt x="3866" y="722"/>
                    <a:pt x="4194" y="1438"/>
                  </a:cubicBezTo>
                  <a:lnTo>
                    <a:pt x="830" y="1438"/>
                  </a:lnTo>
                  <a:cubicBezTo>
                    <a:pt x="1159" y="723"/>
                    <a:pt x="1836" y="365"/>
                    <a:pt x="2513" y="365"/>
                  </a:cubicBezTo>
                  <a:close/>
                  <a:moveTo>
                    <a:pt x="4432" y="1798"/>
                  </a:moveTo>
                  <a:lnTo>
                    <a:pt x="4432" y="2633"/>
                  </a:lnTo>
                  <a:lnTo>
                    <a:pt x="2930" y="2633"/>
                  </a:lnTo>
                  <a:cubicBezTo>
                    <a:pt x="2831" y="2633"/>
                    <a:pt x="2750" y="2713"/>
                    <a:pt x="2750" y="2814"/>
                  </a:cubicBezTo>
                  <a:cubicBezTo>
                    <a:pt x="2750" y="2912"/>
                    <a:pt x="2831" y="2993"/>
                    <a:pt x="2930" y="2993"/>
                  </a:cubicBezTo>
                  <a:lnTo>
                    <a:pt x="4192" y="2993"/>
                  </a:lnTo>
                  <a:cubicBezTo>
                    <a:pt x="4043" y="3316"/>
                    <a:pt x="3804" y="3588"/>
                    <a:pt x="3502" y="3781"/>
                  </a:cubicBezTo>
                  <a:lnTo>
                    <a:pt x="1520" y="3781"/>
                  </a:lnTo>
                  <a:cubicBezTo>
                    <a:pt x="1218" y="3589"/>
                    <a:pt x="978" y="3316"/>
                    <a:pt x="830" y="2993"/>
                  </a:cubicBezTo>
                  <a:lnTo>
                    <a:pt x="2091" y="2993"/>
                  </a:lnTo>
                  <a:cubicBezTo>
                    <a:pt x="2190" y="2993"/>
                    <a:pt x="2272" y="2912"/>
                    <a:pt x="2272" y="2814"/>
                  </a:cubicBezTo>
                  <a:cubicBezTo>
                    <a:pt x="2272" y="2713"/>
                    <a:pt x="2190" y="2633"/>
                    <a:pt x="2091" y="2633"/>
                  </a:cubicBezTo>
                  <a:lnTo>
                    <a:pt x="589" y="2633"/>
                  </a:lnTo>
                  <a:lnTo>
                    <a:pt x="589" y="1798"/>
                  </a:lnTo>
                  <a:close/>
                  <a:moveTo>
                    <a:pt x="3622" y="6831"/>
                  </a:moveTo>
                  <a:lnTo>
                    <a:pt x="3589" y="7218"/>
                  </a:lnTo>
                  <a:cubicBezTo>
                    <a:pt x="3588" y="7245"/>
                    <a:pt x="3566" y="7266"/>
                    <a:pt x="3540" y="7266"/>
                  </a:cubicBezTo>
                  <a:lnTo>
                    <a:pt x="1484" y="7266"/>
                  </a:lnTo>
                  <a:cubicBezTo>
                    <a:pt x="1458" y="7266"/>
                    <a:pt x="1435" y="7245"/>
                    <a:pt x="1434" y="7218"/>
                  </a:cubicBezTo>
                  <a:lnTo>
                    <a:pt x="1401" y="6831"/>
                  </a:lnTo>
                  <a:close/>
                  <a:moveTo>
                    <a:pt x="3339" y="7625"/>
                  </a:moveTo>
                  <a:lnTo>
                    <a:pt x="3094" y="11717"/>
                  </a:lnTo>
                  <a:cubicBezTo>
                    <a:pt x="3084" y="11849"/>
                    <a:pt x="2969" y="11953"/>
                    <a:pt x="2838" y="11953"/>
                  </a:cubicBezTo>
                  <a:lnTo>
                    <a:pt x="2189" y="11953"/>
                  </a:lnTo>
                  <a:cubicBezTo>
                    <a:pt x="2056" y="11953"/>
                    <a:pt x="1943" y="11849"/>
                    <a:pt x="1931" y="11717"/>
                  </a:cubicBezTo>
                  <a:lnTo>
                    <a:pt x="1687" y="7625"/>
                  </a:lnTo>
                  <a:close/>
                  <a:moveTo>
                    <a:pt x="2505" y="0"/>
                  </a:moveTo>
                  <a:cubicBezTo>
                    <a:pt x="2050" y="0"/>
                    <a:pt x="1587" y="141"/>
                    <a:pt x="1185" y="443"/>
                  </a:cubicBezTo>
                  <a:cubicBezTo>
                    <a:pt x="843" y="700"/>
                    <a:pt x="580" y="1055"/>
                    <a:pt x="433" y="1455"/>
                  </a:cubicBezTo>
                  <a:cubicBezTo>
                    <a:pt x="314" y="1496"/>
                    <a:pt x="230" y="1608"/>
                    <a:pt x="230" y="1742"/>
                  </a:cubicBezTo>
                  <a:lnTo>
                    <a:pt x="230" y="2687"/>
                  </a:lnTo>
                  <a:cubicBezTo>
                    <a:pt x="230" y="2821"/>
                    <a:pt x="314" y="2933"/>
                    <a:pt x="433" y="2976"/>
                  </a:cubicBezTo>
                  <a:cubicBezTo>
                    <a:pt x="543" y="3279"/>
                    <a:pt x="719" y="3553"/>
                    <a:pt x="947" y="3781"/>
                  </a:cubicBezTo>
                  <a:lnTo>
                    <a:pt x="443" y="3781"/>
                  </a:lnTo>
                  <a:cubicBezTo>
                    <a:pt x="199" y="3781"/>
                    <a:pt x="1" y="3980"/>
                    <a:pt x="1" y="4223"/>
                  </a:cubicBezTo>
                  <a:lnTo>
                    <a:pt x="1" y="6387"/>
                  </a:lnTo>
                  <a:cubicBezTo>
                    <a:pt x="1" y="6631"/>
                    <a:pt x="199" y="6830"/>
                    <a:pt x="443" y="6830"/>
                  </a:cubicBezTo>
                  <a:lnTo>
                    <a:pt x="1041" y="6830"/>
                  </a:lnTo>
                  <a:lnTo>
                    <a:pt x="1074" y="7246"/>
                  </a:lnTo>
                  <a:cubicBezTo>
                    <a:pt x="1087" y="7401"/>
                    <a:pt x="1186" y="7533"/>
                    <a:pt x="1323" y="7591"/>
                  </a:cubicBezTo>
                  <a:lnTo>
                    <a:pt x="1570" y="11742"/>
                  </a:lnTo>
                  <a:lnTo>
                    <a:pt x="1570" y="11744"/>
                  </a:lnTo>
                  <a:cubicBezTo>
                    <a:pt x="1596" y="12063"/>
                    <a:pt x="1868" y="12312"/>
                    <a:pt x="2187" y="12312"/>
                  </a:cubicBezTo>
                  <a:lnTo>
                    <a:pt x="2837" y="12312"/>
                  </a:lnTo>
                  <a:cubicBezTo>
                    <a:pt x="3157" y="12312"/>
                    <a:pt x="3426" y="12062"/>
                    <a:pt x="3452" y="11744"/>
                  </a:cubicBezTo>
                  <a:lnTo>
                    <a:pt x="3452" y="11742"/>
                  </a:lnTo>
                  <a:lnTo>
                    <a:pt x="3700" y="7591"/>
                  </a:lnTo>
                  <a:cubicBezTo>
                    <a:pt x="3836" y="7533"/>
                    <a:pt x="3936" y="7403"/>
                    <a:pt x="3949" y="7246"/>
                  </a:cubicBezTo>
                  <a:lnTo>
                    <a:pt x="3983" y="6830"/>
                  </a:lnTo>
                  <a:lnTo>
                    <a:pt x="4581" y="6830"/>
                  </a:lnTo>
                  <a:cubicBezTo>
                    <a:pt x="4824" y="6830"/>
                    <a:pt x="5022" y="6631"/>
                    <a:pt x="5022" y="6387"/>
                  </a:cubicBezTo>
                  <a:lnTo>
                    <a:pt x="5022" y="5726"/>
                  </a:lnTo>
                  <a:cubicBezTo>
                    <a:pt x="5022" y="5627"/>
                    <a:pt x="4941" y="5547"/>
                    <a:pt x="4842" y="5547"/>
                  </a:cubicBezTo>
                  <a:cubicBezTo>
                    <a:pt x="4743" y="5547"/>
                    <a:pt x="4661" y="5627"/>
                    <a:pt x="4661" y="5726"/>
                  </a:cubicBezTo>
                  <a:lnTo>
                    <a:pt x="4661" y="6387"/>
                  </a:lnTo>
                  <a:cubicBezTo>
                    <a:pt x="4661" y="6432"/>
                    <a:pt x="4624" y="6468"/>
                    <a:pt x="4581" y="6468"/>
                  </a:cubicBezTo>
                  <a:lnTo>
                    <a:pt x="443" y="6468"/>
                  </a:lnTo>
                  <a:cubicBezTo>
                    <a:pt x="399" y="6468"/>
                    <a:pt x="361" y="6432"/>
                    <a:pt x="361" y="6387"/>
                  </a:cubicBezTo>
                  <a:lnTo>
                    <a:pt x="361" y="4223"/>
                  </a:lnTo>
                  <a:cubicBezTo>
                    <a:pt x="361" y="4180"/>
                    <a:pt x="399" y="4142"/>
                    <a:pt x="443" y="4142"/>
                  </a:cubicBezTo>
                  <a:lnTo>
                    <a:pt x="4581" y="4142"/>
                  </a:lnTo>
                  <a:cubicBezTo>
                    <a:pt x="4624" y="4142"/>
                    <a:pt x="4661" y="4180"/>
                    <a:pt x="4661" y="4223"/>
                  </a:cubicBezTo>
                  <a:lnTo>
                    <a:pt x="4661" y="4884"/>
                  </a:lnTo>
                  <a:cubicBezTo>
                    <a:pt x="4661" y="4983"/>
                    <a:pt x="4743" y="5065"/>
                    <a:pt x="4842" y="5065"/>
                  </a:cubicBezTo>
                  <a:cubicBezTo>
                    <a:pt x="4941" y="5065"/>
                    <a:pt x="5022" y="4983"/>
                    <a:pt x="5022" y="4884"/>
                  </a:cubicBezTo>
                  <a:lnTo>
                    <a:pt x="5022" y="4223"/>
                  </a:lnTo>
                  <a:cubicBezTo>
                    <a:pt x="5023" y="3980"/>
                    <a:pt x="4824" y="3781"/>
                    <a:pt x="4581" y="3781"/>
                  </a:cubicBezTo>
                  <a:lnTo>
                    <a:pt x="4076" y="3781"/>
                  </a:lnTo>
                  <a:cubicBezTo>
                    <a:pt x="4303" y="3555"/>
                    <a:pt x="4479" y="3279"/>
                    <a:pt x="4590" y="2976"/>
                  </a:cubicBezTo>
                  <a:cubicBezTo>
                    <a:pt x="4708" y="2933"/>
                    <a:pt x="4793" y="2821"/>
                    <a:pt x="4793" y="2687"/>
                  </a:cubicBezTo>
                  <a:lnTo>
                    <a:pt x="4793" y="1742"/>
                  </a:lnTo>
                  <a:cubicBezTo>
                    <a:pt x="4793" y="1608"/>
                    <a:pt x="4708" y="1496"/>
                    <a:pt x="4590" y="1455"/>
                  </a:cubicBezTo>
                  <a:cubicBezTo>
                    <a:pt x="4253" y="536"/>
                    <a:pt x="3392" y="0"/>
                    <a:pt x="2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774"/>
        <p:cNvGrpSpPr/>
        <p:nvPr/>
      </p:nvGrpSpPr>
      <p:grpSpPr>
        <a:xfrm>
          <a:off x="0" y="0"/>
          <a:ext cx="0" cy="0"/>
          <a:chOff x="0" y="0"/>
          <a:chExt cx="0" cy="0"/>
        </a:xfrm>
      </p:grpSpPr>
      <p:sp>
        <p:nvSpPr>
          <p:cNvPr id="3775" name="Google Shape;3775;p65"/>
          <p:cNvSpPr/>
          <p:nvPr/>
        </p:nvSpPr>
        <p:spPr>
          <a:xfrm>
            <a:off x="-39250" y="4061825"/>
            <a:ext cx="9222504" cy="211324"/>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5"/>
          <p:cNvSpPr/>
          <p:nvPr/>
        </p:nvSpPr>
        <p:spPr>
          <a:xfrm>
            <a:off x="-39252" y="4125024"/>
            <a:ext cx="9222504" cy="1057374"/>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5"/>
          <p:cNvSpPr/>
          <p:nvPr/>
        </p:nvSpPr>
        <p:spPr>
          <a:xfrm>
            <a:off x="-930715" y="4926752"/>
            <a:ext cx="11005430" cy="694278"/>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FAF1E7">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5"/>
          <p:cNvSpPr/>
          <p:nvPr/>
        </p:nvSpPr>
        <p:spPr>
          <a:xfrm>
            <a:off x="5579600" y="1181525"/>
            <a:ext cx="1318200" cy="1318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5"/>
          <p:cNvSpPr txBox="1">
            <a:spLocks noGrp="1"/>
          </p:cNvSpPr>
          <p:nvPr>
            <p:ph type="title"/>
          </p:nvPr>
        </p:nvSpPr>
        <p:spPr>
          <a:xfrm>
            <a:off x="4046600" y="2572050"/>
            <a:ext cx="43842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name</a:t>
            </a:r>
            <a:endParaRPr/>
          </a:p>
        </p:txBody>
      </p:sp>
      <p:sp>
        <p:nvSpPr>
          <p:cNvPr id="3780" name="Google Shape;3780;p65"/>
          <p:cNvSpPr txBox="1">
            <a:spLocks noGrp="1"/>
          </p:cNvSpPr>
          <p:nvPr>
            <p:ph type="title" idx="2"/>
          </p:nvPr>
        </p:nvSpPr>
        <p:spPr>
          <a:xfrm>
            <a:off x="5693150" y="1458425"/>
            <a:ext cx="1091100" cy="76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781" name="Google Shape;3781;p65"/>
          <p:cNvSpPr txBox="1">
            <a:spLocks noGrp="1"/>
          </p:cNvSpPr>
          <p:nvPr>
            <p:ph type="subTitle" idx="1"/>
          </p:nvPr>
        </p:nvSpPr>
        <p:spPr>
          <a:xfrm>
            <a:off x="4046600" y="3434575"/>
            <a:ext cx="43842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3782" name="Google Shape;3782;p65"/>
          <p:cNvGrpSpPr/>
          <p:nvPr/>
        </p:nvGrpSpPr>
        <p:grpSpPr>
          <a:xfrm flipH="1">
            <a:off x="484617" y="1864602"/>
            <a:ext cx="1281529" cy="2933774"/>
            <a:chOff x="4078483" y="3145104"/>
            <a:chExt cx="887117" cy="2030996"/>
          </a:xfrm>
        </p:grpSpPr>
        <p:sp>
          <p:nvSpPr>
            <p:cNvPr id="3783" name="Google Shape;3783;p65"/>
            <p:cNvSpPr/>
            <p:nvPr/>
          </p:nvSpPr>
          <p:spPr>
            <a:xfrm>
              <a:off x="4313400" y="5101400"/>
              <a:ext cx="6522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84" name="Google Shape;3784;p65"/>
            <p:cNvGrpSpPr/>
            <p:nvPr/>
          </p:nvGrpSpPr>
          <p:grpSpPr>
            <a:xfrm>
              <a:off x="4078483" y="3145104"/>
              <a:ext cx="859382" cy="1998396"/>
              <a:chOff x="4078483" y="3145104"/>
              <a:chExt cx="859382" cy="1998396"/>
            </a:xfrm>
          </p:grpSpPr>
          <p:sp>
            <p:nvSpPr>
              <p:cNvPr id="3785" name="Google Shape;3785;p65"/>
              <p:cNvSpPr/>
              <p:nvPr/>
            </p:nvSpPr>
            <p:spPr>
              <a:xfrm>
                <a:off x="4251115" y="3335437"/>
                <a:ext cx="301012" cy="324282"/>
              </a:xfrm>
              <a:custGeom>
                <a:avLst/>
                <a:gdLst/>
                <a:ahLst/>
                <a:cxnLst/>
                <a:rect l="l" t="t" r="r" b="b"/>
                <a:pathLst>
                  <a:path w="3027" h="3261" extrusionOk="0">
                    <a:moveTo>
                      <a:pt x="986" y="2439"/>
                    </a:moveTo>
                    <a:lnTo>
                      <a:pt x="987" y="2440"/>
                    </a:lnTo>
                    <a:lnTo>
                      <a:pt x="990" y="2445"/>
                    </a:lnTo>
                    <a:cubicBezTo>
                      <a:pt x="991" y="2447"/>
                      <a:pt x="992" y="2451"/>
                      <a:pt x="992" y="2452"/>
                    </a:cubicBezTo>
                    <a:lnTo>
                      <a:pt x="994" y="2454"/>
                    </a:lnTo>
                    <a:lnTo>
                      <a:pt x="994" y="2456"/>
                    </a:lnTo>
                    <a:lnTo>
                      <a:pt x="994" y="2457"/>
                    </a:lnTo>
                    <a:cubicBezTo>
                      <a:pt x="992" y="2457"/>
                      <a:pt x="990" y="2451"/>
                      <a:pt x="987" y="2441"/>
                    </a:cubicBezTo>
                    <a:cubicBezTo>
                      <a:pt x="987" y="2441"/>
                      <a:pt x="986" y="2440"/>
                      <a:pt x="986" y="2439"/>
                    </a:cubicBezTo>
                    <a:close/>
                    <a:moveTo>
                      <a:pt x="615" y="1"/>
                    </a:moveTo>
                    <a:cubicBezTo>
                      <a:pt x="428" y="1"/>
                      <a:pt x="267" y="135"/>
                      <a:pt x="230" y="316"/>
                    </a:cubicBezTo>
                    <a:lnTo>
                      <a:pt x="201" y="461"/>
                    </a:lnTo>
                    <a:cubicBezTo>
                      <a:pt x="192" y="509"/>
                      <a:pt x="182" y="557"/>
                      <a:pt x="173" y="603"/>
                    </a:cubicBezTo>
                    <a:cubicBezTo>
                      <a:pt x="157" y="700"/>
                      <a:pt x="140" y="794"/>
                      <a:pt x="124" y="891"/>
                    </a:cubicBezTo>
                    <a:cubicBezTo>
                      <a:pt x="109" y="986"/>
                      <a:pt x="94" y="1082"/>
                      <a:pt x="81" y="1179"/>
                    </a:cubicBezTo>
                    <a:cubicBezTo>
                      <a:pt x="68" y="1276"/>
                      <a:pt x="55" y="1374"/>
                      <a:pt x="45" y="1471"/>
                    </a:cubicBezTo>
                    <a:cubicBezTo>
                      <a:pt x="23" y="1666"/>
                      <a:pt x="6" y="1865"/>
                      <a:pt x="2" y="2073"/>
                    </a:cubicBezTo>
                    <a:cubicBezTo>
                      <a:pt x="0" y="2178"/>
                      <a:pt x="0" y="2285"/>
                      <a:pt x="8" y="2400"/>
                    </a:cubicBezTo>
                    <a:cubicBezTo>
                      <a:pt x="12" y="2458"/>
                      <a:pt x="19" y="2518"/>
                      <a:pt x="29" y="2582"/>
                    </a:cubicBezTo>
                    <a:cubicBezTo>
                      <a:pt x="34" y="2614"/>
                      <a:pt x="41" y="2649"/>
                      <a:pt x="51" y="2686"/>
                    </a:cubicBezTo>
                    <a:cubicBezTo>
                      <a:pt x="59" y="2722"/>
                      <a:pt x="69" y="2762"/>
                      <a:pt x="87" y="2805"/>
                    </a:cubicBezTo>
                    <a:cubicBezTo>
                      <a:pt x="90" y="2816"/>
                      <a:pt x="94" y="2827"/>
                      <a:pt x="100" y="2839"/>
                    </a:cubicBezTo>
                    <a:lnTo>
                      <a:pt x="108" y="2857"/>
                    </a:lnTo>
                    <a:lnTo>
                      <a:pt x="115" y="2876"/>
                    </a:lnTo>
                    <a:cubicBezTo>
                      <a:pt x="120" y="2887"/>
                      <a:pt x="129" y="2901"/>
                      <a:pt x="135" y="2914"/>
                    </a:cubicBezTo>
                    <a:cubicBezTo>
                      <a:pt x="139" y="2920"/>
                      <a:pt x="142" y="2928"/>
                      <a:pt x="146" y="2935"/>
                    </a:cubicBezTo>
                    <a:cubicBezTo>
                      <a:pt x="150" y="2941"/>
                      <a:pt x="154" y="2948"/>
                      <a:pt x="160" y="2955"/>
                    </a:cubicBezTo>
                    <a:cubicBezTo>
                      <a:pt x="176" y="2984"/>
                      <a:pt x="199" y="3017"/>
                      <a:pt x="228" y="3049"/>
                    </a:cubicBezTo>
                    <a:cubicBezTo>
                      <a:pt x="256" y="3081"/>
                      <a:pt x="294" y="3117"/>
                      <a:pt x="341" y="3150"/>
                    </a:cubicBezTo>
                    <a:cubicBezTo>
                      <a:pt x="388" y="3182"/>
                      <a:pt x="445" y="3214"/>
                      <a:pt x="508" y="3233"/>
                    </a:cubicBezTo>
                    <a:cubicBezTo>
                      <a:pt x="567" y="3251"/>
                      <a:pt x="630" y="3260"/>
                      <a:pt x="687" y="3260"/>
                    </a:cubicBezTo>
                    <a:cubicBezTo>
                      <a:pt x="690" y="3260"/>
                      <a:pt x="693" y="3260"/>
                      <a:pt x="696" y="3260"/>
                    </a:cubicBezTo>
                    <a:cubicBezTo>
                      <a:pt x="711" y="3260"/>
                      <a:pt x="726" y="3259"/>
                      <a:pt x="738" y="3257"/>
                    </a:cubicBezTo>
                    <a:cubicBezTo>
                      <a:pt x="752" y="3256"/>
                      <a:pt x="767" y="3255"/>
                      <a:pt x="778" y="3252"/>
                    </a:cubicBezTo>
                    <a:cubicBezTo>
                      <a:pt x="792" y="3251"/>
                      <a:pt x="803" y="3249"/>
                      <a:pt x="816" y="3246"/>
                    </a:cubicBezTo>
                    <a:lnTo>
                      <a:pt x="830" y="3244"/>
                    </a:lnTo>
                    <a:lnTo>
                      <a:pt x="873" y="3234"/>
                    </a:lnTo>
                    <a:cubicBezTo>
                      <a:pt x="989" y="3208"/>
                      <a:pt x="1099" y="3176"/>
                      <a:pt x="1203" y="3138"/>
                    </a:cubicBezTo>
                    <a:cubicBezTo>
                      <a:pt x="1415" y="3063"/>
                      <a:pt x="1611" y="2969"/>
                      <a:pt x="1794" y="2866"/>
                    </a:cubicBezTo>
                    <a:cubicBezTo>
                      <a:pt x="1979" y="2763"/>
                      <a:pt x="2153" y="2649"/>
                      <a:pt x="2319" y="2526"/>
                    </a:cubicBezTo>
                    <a:cubicBezTo>
                      <a:pt x="2402" y="2466"/>
                      <a:pt x="2484" y="2402"/>
                      <a:pt x="2564" y="2338"/>
                    </a:cubicBezTo>
                    <a:cubicBezTo>
                      <a:pt x="2604" y="2305"/>
                      <a:pt x="2643" y="2271"/>
                      <a:pt x="2684" y="2236"/>
                    </a:cubicBezTo>
                    <a:cubicBezTo>
                      <a:pt x="2702" y="2219"/>
                      <a:pt x="2722" y="2202"/>
                      <a:pt x="2743" y="2183"/>
                    </a:cubicBezTo>
                    <a:lnTo>
                      <a:pt x="2773" y="2156"/>
                    </a:lnTo>
                    <a:lnTo>
                      <a:pt x="2806" y="2124"/>
                    </a:lnTo>
                    <a:cubicBezTo>
                      <a:pt x="3016" y="1927"/>
                      <a:pt x="3027" y="1596"/>
                      <a:pt x="2830" y="1386"/>
                    </a:cubicBezTo>
                    <a:cubicBezTo>
                      <a:pt x="2727" y="1277"/>
                      <a:pt x="2589" y="1222"/>
                      <a:pt x="2450" y="1222"/>
                    </a:cubicBezTo>
                    <a:cubicBezTo>
                      <a:pt x="2325" y="1222"/>
                      <a:pt x="2201" y="1266"/>
                      <a:pt x="2101" y="1355"/>
                    </a:cubicBezTo>
                    <a:lnTo>
                      <a:pt x="2079" y="1368"/>
                    </a:lnTo>
                    <a:lnTo>
                      <a:pt x="2039" y="1405"/>
                    </a:lnTo>
                    <a:lnTo>
                      <a:pt x="1992" y="1446"/>
                    </a:lnTo>
                    <a:cubicBezTo>
                      <a:pt x="1960" y="1473"/>
                      <a:pt x="1928" y="1502"/>
                      <a:pt x="1895" y="1529"/>
                    </a:cubicBezTo>
                    <a:cubicBezTo>
                      <a:pt x="1830" y="1583"/>
                      <a:pt x="1762" y="1637"/>
                      <a:pt x="1693" y="1690"/>
                    </a:cubicBezTo>
                    <a:cubicBezTo>
                      <a:pt x="1556" y="1793"/>
                      <a:pt x="1416" y="1891"/>
                      <a:pt x="1273" y="1977"/>
                    </a:cubicBezTo>
                    <a:cubicBezTo>
                      <a:pt x="1164" y="2045"/>
                      <a:pt x="1053" y="2105"/>
                      <a:pt x="943" y="2155"/>
                    </a:cubicBezTo>
                    <a:lnTo>
                      <a:pt x="943" y="2155"/>
                    </a:lnTo>
                    <a:cubicBezTo>
                      <a:pt x="941" y="2127"/>
                      <a:pt x="939" y="2097"/>
                      <a:pt x="937" y="2067"/>
                    </a:cubicBezTo>
                    <a:cubicBezTo>
                      <a:pt x="933" y="1981"/>
                      <a:pt x="932" y="1894"/>
                      <a:pt x="932" y="1805"/>
                    </a:cubicBezTo>
                    <a:cubicBezTo>
                      <a:pt x="932" y="1716"/>
                      <a:pt x="933" y="1626"/>
                      <a:pt x="935" y="1535"/>
                    </a:cubicBezTo>
                    <a:cubicBezTo>
                      <a:pt x="938" y="1445"/>
                      <a:pt x="942" y="1354"/>
                      <a:pt x="945" y="1262"/>
                    </a:cubicBezTo>
                    <a:cubicBezTo>
                      <a:pt x="950" y="1170"/>
                      <a:pt x="956" y="1079"/>
                      <a:pt x="961" y="986"/>
                    </a:cubicBezTo>
                    <a:lnTo>
                      <a:pt x="981" y="710"/>
                    </a:lnTo>
                    <a:lnTo>
                      <a:pt x="992" y="572"/>
                    </a:lnTo>
                    <a:lnTo>
                      <a:pt x="1004" y="437"/>
                    </a:lnTo>
                    <a:lnTo>
                      <a:pt x="1005" y="427"/>
                    </a:lnTo>
                    <a:cubicBezTo>
                      <a:pt x="1025" y="212"/>
                      <a:pt x="865" y="22"/>
                      <a:pt x="649" y="2"/>
                    </a:cubicBezTo>
                    <a:cubicBezTo>
                      <a:pt x="637" y="1"/>
                      <a:pt x="626" y="1"/>
                      <a:pt x="6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5"/>
              <p:cNvSpPr/>
              <p:nvPr/>
            </p:nvSpPr>
            <p:spPr>
              <a:xfrm>
                <a:off x="4331863" y="3549835"/>
                <a:ext cx="17104" cy="38086"/>
              </a:xfrm>
              <a:custGeom>
                <a:avLst/>
                <a:gdLst/>
                <a:ahLst/>
                <a:cxnLst/>
                <a:rect l="l" t="t" r="r" b="b"/>
                <a:pathLst>
                  <a:path w="172" h="383" extrusionOk="0">
                    <a:moveTo>
                      <a:pt x="141" y="1"/>
                    </a:moveTo>
                    <a:cubicBezTo>
                      <a:pt x="130" y="1"/>
                      <a:pt x="120" y="8"/>
                      <a:pt x="117" y="20"/>
                    </a:cubicBezTo>
                    <a:lnTo>
                      <a:pt x="6" y="348"/>
                    </a:lnTo>
                    <a:cubicBezTo>
                      <a:pt x="1" y="363"/>
                      <a:pt x="8" y="378"/>
                      <a:pt x="22" y="381"/>
                    </a:cubicBezTo>
                    <a:cubicBezTo>
                      <a:pt x="23" y="381"/>
                      <a:pt x="28" y="383"/>
                      <a:pt x="30" y="383"/>
                    </a:cubicBezTo>
                    <a:cubicBezTo>
                      <a:pt x="40" y="383"/>
                      <a:pt x="50" y="375"/>
                      <a:pt x="55" y="364"/>
                    </a:cubicBezTo>
                    <a:lnTo>
                      <a:pt x="167" y="35"/>
                    </a:lnTo>
                    <a:cubicBezTo>
                      <a:pt x="172" y="21"/>
                      <a:pt x="163" y="6"/>
                      <a:pt x="149" y="2"/>
                    </a:cubicBezTo>
                    <a:cubicBezTo>
                      <a:pt x="146" y="1"/>
                      <a:pt x="143" y="1"/>
                      <a:pt x="14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5"/>
              <p:cNvSpPr/>
              <p:nvPr/>
            </p:nvSpPr>
            <p:spPr>
              <a:xfrm>
                <a:off x="4323509" y="3559183"/>
                <a:ext cx="22076" cy="20585"/>
              </a:xfrm>
              <a:custGeom>
                <a:avLst/>
                <a:gdLst/>
                <a:ahLst/>
                <a:cxnLst/>
                <a:rect l="l" t="t" r="r" b="b"/>
                <a:pathLst>
                  <a:path w="222" h="207" extrusionOk="0">
                    <a:moveTo>
                      <a:pt x="193" y="1"/>
                    </a:moveTo>
                    <a:cubicBezTo>
                      <a:pt x="187" y="1"/>
                      <a:pt x="181" y="3"/>
                      <a:pt x="176" y="7"/>
                    </a:cubicBezTo>
                    <a:lnTo>
                      <a:pt x="12" y="162"/>
                    </a:lnTo>
                    <a:cubicBezTo>
                      <a:pt x="1" y="173"/>
                      <a:pt x="1" y="188"/>
                      <a:pt x="10" y="199"/>
                    </a:cubicBezTo>
                    <a:cubicBezTo>
                      <a:pt x="15" y="204"/>
                      <a:pt x="22" y="207"/>
                      <a:pt x="29" y="207"/>
                    </a:cubicBezTo>
                    <a:cubicBezTo>
                      <a:pt x="35" y="207"/>
                      <a:pt x="41" y="204"/>
                      <a:pt x="46" y="201"/>
                    </a:cubicBezTo>
                    <a:lnTo>
                      <a:pt x="211" y="45"/>
                    </a:lnTo>
                    <a:cubicBezTo>
                      <a:pt x="222" y="35"/>
                      <a:pt x="222" y="19"/>
                      <a:pt x="212" y="9"/>
                    </a:cubicBezTo>
                    <a:cubicBezTo>
                      <a:pt x="207" y="3"/>
                      <a:pt x="200" y="1"/>
                      <a:pt x="19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5"/>
              <p:cNvSpPr/>
              <p:nvPr/>
            </p:nvSpPr>
            <p:spPr>
              <a:xfrm>
                <a:off x="4536714" y="3213819"/>
                <a:ext cx="13524" cy="42860"/>
              </a:xfrm>
              <a:custGeom>
                <a:avLst/>
                <a:gdLst/>
                <a:ahLst/>
                <a:cxnLst/>
                <a:rect l="l" t="t" r="r" b="b"/>
                <a:pathLst>
                  <a:path w="136" h="431" extrusionOk="0">
                    <a:moveTo>
                      <a:pt x="5" y="1"/>
                    </a:moveTo>
                    <a:lnTo>
                      <a:pt x="0" y="428"/>
                    </a:lnTo>
                    <a:lnTo>
                      <a:pt x="131" y="430"/>
                    </a:lnTo>
                    <a:lnTo>
                      <a:pt x="135" y="2"/>
                    </a:lnTo>
                    <a:lnTo>
                      <a:pt x="5" y="1"/>
                    </a:lnTo>
                    <a:close/>
                  </a:path>
                </a:pathLst>
              </a:custGeom>
              <a:solidFill>
                <a:srgbClr val="200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5"/>
              <p:cNvSpPr/>
              <p:nvPr/>
            </p:nvSpPr>
            <p:spPr>
              <a:xfrm>
                <a:off x="4172257" y="3295859"/>
                <a:ext cx="313542" cy="166467"/>
              </a:xfrm>
              <a:custGeom>
                <a:avLst/>
                <a:gdLst/>
                <a:ahLst/>
                <a:cxnLst/>
                <a:rect l="l" t="t" r="r" b="b"/>
                <a:pathLst>
                  <a:path w="3153" h="1674" extrusionOk="0">
                    <a:moveTo>
                      <a:pt x="49" y="0"/>
                    </a:moveTo>
                    <a:cubicBezTo>
                      <a:pt x="31" y="0"/>
                      <a:pt x="17" y="15"/>
                      <a:pt x="17" y="32"/>
                    </a:cubicBezTo>
                    <a:lnTo>
                      <a:pt x="0" y="1608"/>
                    </a:lnTo>
                    <a:cubicBezTo>
                      <a:pt x="0" y="1624"/>
                      <a:pt x="15" y="1641"/>
                      <a:pt x="32" y="1641"/>
                    </a:cubicBezTo>
                    <a:lnTo>
                      <a:pt x="3102" y="1673"/>
                    </a:lnTo>
                    <a:cubicBezTo>
                      <a:pt x="3121" y="1673"/>
                      <a:pt x="3136" y="1659"/>
                      <a:pt x="3136" y="1641"/>
                    </a:cubicBezTo>
                    <a:lnTo>
                      <a:pt x="3152" y="65"/>
                    </a:lnTo>
                    <a:cubicBezTo>
                      <a:pt x="3152" y="47"/>
                      <a:pt x="3138" y="32"/>
                      <a:pt x="3120" y="32"/>
                    </a:cubicBezTo>
                    <a:lnTo>
                      <a:pt x="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5"/>
              <p:cNvSpPr/>
              <p:nvPr/>
            </p:nvSpPr>
            <p:spPr>
              <a:xfrm>
                <a:off x="4273689" y="3460038"/>
                <a:ext cx="102923" cy="20982"/>
              </a:xfrm>
              <a:custGeom>
                <a:avLst/>
                <a:gdLst/>
                <a:ahLst/>
                <a:cxnLst/>
                <a:rect l="l" t="t" r="r" b="b"/>
                <a:pathLst>
                  <a:path w="1035" h="211" extrusionOk="0">
                    <a:moveTo>
                      <a:pt x="2" y="0"/>
                    </a:moveTo>
                    <a:lnTo>
                      <a:pt x="1" y="68"/>
                    </a:lnTo>
                    <a:cubicBezTo>
                      <a:pt x="0" y="141"/>
                      <a:pt x="59" y="202"/>
                      <a:pt x="135" y="203"/>
                    </a:cubicBezTo>
                    <a:lnTo>
                      <a:pt x="898" y="211"/>
                    </a:lnTo>
                    <a:cubicBezTo>
                      <a:pt x="899" y="211"/>
                      <a:pt x="900" y="211"/>
                      <a:pt x="901" y="211"/>
                    </a:cubicBezTo>
                    <a:cubicBezTo>
                      <a:pt x="973" y="211"/>
                      <a:pt x="1033" y="150"/>
                      <a:pt x="1033" y="78"/>
                    </a:cubicBezTo>
                    <a:lnTo>
                      <a:pt x="1035" y="11"/>
                    </a:lnTo>
                    <a:lnTo>
                      <a:pt x="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5"/>
              <p:cNvSpPr/>
              <p:nvPr/>
            </p:nvSpPr>
            <p:spPr>
              <a:xfrm>
                <a:off x="4151772" y="3338520"/>
                <a:ext cx="21281" cy="78062"/>
              </a:xfrm>
              <a:custGeom>
                <a:avLst/>
                <a:gdLst/>
                <a:ahLst/>
                <a:cxnLst/>
                <a:rect l="l" t="t" r="r" b="b"/>
                <a:pathLst>
                  <a:path w="214" h="785" extrusionOk="0">
                    <a:moveTo>
                      <a:pt x="9" y="0"/>
                    </a:moveTo>
                    <a:lnTo>
                      <a:pt x="1" y="783"/>
                    </a:lnTo>
                    <a:lnTo>
                      <a:pt x="205" y="785"/>
                    </a:lnTo>
                    <a:lnTo>
                      <a:pt x="213" y="2"/>
                    </a:lnTo>
                    <a:lnTo>
                      <a:pt x="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5"/>
              <p:cNvSpPr/>
              <p:nvPr/>
            </p:nvSpPr>
            <p:spPr>
              <a:xfrm>
                <a:off x="4484507" y="3338022"/>
                <a:ext cx="20684" cy="85322"/>
              </a:xfrm>
              <a:custGeom>
                <a:avLst/>
                <a:gdLst/>
                <a:ahLst/>
                <a:cxnLst/>
                <a:rect l="l" t="t" r="r" b="b"/>
                <a:pathLst>
                  <a:path w="208" h="858" extrusionOk="0">
                    <a:moveTo>
                      <a:pt x="10" y="0"/>
                    </a:moveTo>
                    <a:lnTo>
                      <a:pt x="1" y="856"/>
                    </a:lnTo>
                    <a:lnTo>
                      <a:pt x="155" y="857"/>
                    </a:lnTo>
                    <a:cubicBezTo>
                      <a:pt x="179" y="857"/>
                      <a:pt x="199" y="834"/>
                      <a:pt x="199" y="805"/>
                    </a:cubicBezTo>
                    <a:lnTo>
                      <a:pt x="207" y="54"/>
                    </a:lnTo>
                    <a:cubicBezTo>
                      <a:pt x="207" y="25"/>
                      <a:pt x="188" y="1"/>
                      <a:pt x="164" y="1"/>
                    </a:cubicBezTo>
                    <a:lnTo>
                      <a:pt x="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5"/>
              <p:cNvSpPr/>
              <p:nvPr/>
            </p:nvSpPr>
            <p:spPr>
              <a:xfrm>
                <a:off x="4078483" y="3274678"/>
                <a:ext cx="84924" cy="203360"/>
              </a:xfrm>
              <a:custGeom>
                <a:avLst/>
                <a:gdLst/>
                <a:ahLst/>
                <a:cxnLst/>
                <a:rect l="l" t="t" r="r" b="b"/>
                <a:pathLst>
                  <a:path w="854" h="2045" extrusionOk="0">
                    <a:moveTo>
                      <a:pt x="22" y="1"/>
                    </a:moveTo>
                    <a:lnTo>
                      <a:pt x="1" y="2045"/>
                    </a:lnTo>
                    <a:lnTo>
                      <a:pt x="161" y="1972"/>
                    </a:lnTo>
                    <a:lnTo>
                      <a:pt x="262" y="1928"/>
                    </a:lnTo>
                    <a:lnTo>
                      <a:pt x="584" y="1781"/>
                    </a:lnTo>
                    <a:cubicBezTo>
                      <a:pt x="705" y="1712"/>
                      <a:pt x="846" y="1422"/>
                      <a:pt x="846" y="1422"/>
                    </a:cubicBezTo>
                    <a:lnTo>
                      <a:pt x="854" y="639"/>
                    </a:lnTo>
                    <a:cubicBezTo>
                      <a:pt x="854" y="639"/>
                      <a:pt x="719" y="347"/>
                      <a:pt x="599" y="275"/>
                    </a:cubicBezTo>
                    <a:lnTo>
                      <a:pt x="281" y="123"/>
                    </a:lnTo>
                    <a:lnTo>
                      <a:pt x="181" y="74"/>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5"/>
              <p:cNvSpPr/>
              <p:nvPr/>
            </p:nvSpPr>
            <p:spPr>
              <a:xfrm>
                <a:off x="4094493" y="3282335"/>
                <a:ext cx="11933" cy="188642"/>
              </a:xfrm>
              <a:custGeom>
                <a:avLst/>
                <a:gdLst/>
                <a:ahLst/>
                <a:cxnLst/>
                <a:rect l="l" t="t" r="r" b="b"/>
                <a:pathLst>
                  <a:path w="120" h="1897" extrusionOk="0">
                    <a:moveTo>
                      <a:pt x="20" y="0"/>
                    </a:moveTo>
                    <a:lnTo>
                      <a:pt x="0" y="1896"/>
                    </a:lnTo>
                    <a:lnTo>
                      <a:pt x="100" y="1851"/>
                    </a:lnTo>
                    <a:lnTo>
                      <a:pt x="120" y="47"/>
                    </a:lnTo>
                    <a:lnTo>
                      <a:pt x="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5"/>
              <p:cNvSpPr/>
              <p:nvPr/>
            </p:nvSpPr>
            <p:spPr>
              <a:xfrm>
                <a:off x="4222675" y="3259761"/>
                <a:ext cx="209625" cy="18099"/>
              </a:xfrm>
              <a:custGeom>
                <a:avLst/>
                <a:gdLst/>
                <a:ahLst/>
                <a:cxnLst/>
                <a:rect l="l" t="t" r="r" b="b"/>
                <a:pathLst>
                  <a:path w="2108" h="182" extrusionOk="0">
                    <a:moveTo>
                      <a:pt x="2" y="0"/>
                    </a:moveTo>
                    <a:lnTo>
                      <a:pt x="1" y="159"/>
                    </a:lnTo>
                    <a:lnTo>
                      <a:pt x="2106" y="182"/>
                    </a:lnTo>
                    <a:lnTo>
                      <a:pt x="2107" y="22"/>
                    </a:lnTo>
                    <a:lnTo>
                      <a:pt x="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5"/>
              <p:cNvSpPr/>
              <p:nvPr/>
            </p:nvSpPr>
            <p:spPr>
              <a:xfrm>
                <a:off x="4222476" y="3255883"/>
                <a:ext cx="24065" cy="41368"/>
              </a:xfrm>
              <a:custGeom>
                <a:avLst/>
                <a:gdLst/>
                <a:ahLst/>
                <a:cxnLst/>
                <a:rect l="l" t="t" r="r" b="b"/>
                <a:pathLst>
                  <a:path w="242" h="416" extrusionOk="0">
                    <a:moveTo>
                      <a:pt x="5" y="1"/>
                    </a:moveTo>
                    <a:lnTo>
                      <a:pt x="1" y="412"/>
                    </a:lnTo>
                    <a:lnTo>
                      <a:pt x="237" y="416"/>
                    </a:lnTo>
                    <a:lnTo>
                      <a:pt x="241" y="3"/>
                    </a:lnTo>
                    <a:lnTo>
                      <a:pt x="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5"/>
              <p:cNvSpPr/>
              <p:nvPr/>
            </p:nvSpPr>
            <p:spPr>
              <a:xfrm>
                <a:off x="4394611" y="3179809"/>
                <a:ext cx="38584" cy="119331"/>
              </a:xfrm>
              <a:custGeom>
                <a:avLst/>
                <a:gdLst/>
                <a:ahLst/>
                <a:cxnLst/>
                <a:rect l="l" t="t" r="r" b="b"/>
                <a:pathLst>
                  <a:path w="388" h="1200" extrusionOk="0">
                    <a:moveTo>
                      <a:pt x="13" y="1"/>
                    </a:moveTo>
                    <a:lnTo>
                      <a:pt x="1" y="1196"/>
                    </a:lnTo>
                    <a:lnTo>
                      <a:pt x="375" y="1199"/>
                    </a:lnTo>
                    <a:lnTo>
                      <a:pt x="388" y="5"/>
                    </a:lnTo>
                    <a:lnTo>
                      <a:pt x="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5"/>
              <p:cNvSpPr/>
              <p:nvPr/>
            </p:nvSpPr>
            <p:spPr>
              <a:xfrm>
                <a:off x="4345685" y="3192240"/>
                <a:ext cx="49423" cy="18894"/>
              </a:xfrm>
              <a:custGeom>
                <a:avLst/>
                <a:gdLst/>
                <a:ahLst/>
                <a:cxnLst/>
                <a:rect l="l" t="t" r="r" b="b"/>
                <a:pathLst>
                  <a:path w="497" h="190" extrusionOk="0">
                    <a:moveTo>
                      <a:pt x="2" y="0"/>
                    </a:moveTo>
                    <a:lnTo>
                      <a:pt x="1" y="185"/>
                    </a:lnTo>
                    <a:lnTo>
                      <a:pt x="494" y="190"/>
                    </a:lnTo>
                    <a:lnTo>
                      <a:pt x="496" y="5"/>
                    </a:lnTo>
                    <a:lnTo>
                      <a:pt x="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5"/>
              <p:cNvSpPr/>
              <p:nvPr/>
            </p:nvSpPr>
            <p:spPr>
              <a:xfrm>
                <a:off x="4208156" y="3171158"/>
                <a:ext cx="155826" cy="58671"/>
              </a:xfrm>
              <a:custGeom>
                <a:avLst/>
                <a:gdLst/>
                <a:ahLst/>
                <a:cxnLst/>
                <a:rect l="l" t="t" r="r" b="b"/>
                <a:pathLst>
                  <a:path w="1567" h="590" extrusionOk="0">
                    <a:moveTo>
                      <a:pt x="158" y="1"/>
                    </a:moveTo>
                    <a:cubicBezTo>
                      <a:pt x="73" y="1"/>
                      <a:pt x="4" y="71"/>
                      <a:pt x="3" y="155"/>
                    </a:cubicBezTo>
                    <a:lnTo>
                      <a:pt x="1" y="420"/>
                    </a:lnTo>
                    <a:cubicBezTo>
                      <a:pt x="1" y="506"/>
                      <a:pt x="69" y="575"/>
                      <a:pt x="154" y="576"/>
                    </a:cubicBezTo>
                    <a:lnTo>
                      <a:pt x="1405" y="590"/>
                    </a:lnTo>
                    <a:cubicBezTo>
                      <a:pt x="1406" y="590"/>
                      <a:pt x="1407" y="590"/>
                      <a:pt x="1407" y="590"/>
                    </a:cubicBezTo>
                    <a:cubicBezTo>
                      <a:pt x="1491" y="590"/>
                      <a:pt x="1561" y="521"/>
                      <a:pt x="1562" y="435"/>
                    </a:cubicBezTo>
                    <a:lnTo>
                      <a:pt x="1564" y="171"/>
                    </a:lnTo>
                    <a:cubicBezTo>
                      <a:pt x="1566" y="86"/>
                      <a:pt x="1496" y="15"/>
                      <a:pt x="1411" y="14"/>
                    </a:cubicBezTo>
                    <a:lnTo>
                      <a:pt x="159" y="1"/>
                    </a:lnTo>
                    <a:cubicBezTo>
                      <a:pt x="159" y="1"/>
                      <a:pt x="158" y="1"/>
                      <a:pt x="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5"/>
              <p:cNvSpPr/>
              <p:nvPr/>
            </p:nvSpPr>
            <p:spPr>
              <a:xfrm>
                <a:off x="4197715" y="3333249"/>
                <a:ext cx="256661" cy="91487"/>
              </a:xfrm>
              <a:custGeom>
                <a:avLst/>
                <a:gdLst/>
                <a:ahLst/>
                <a:cxnLst/>
                <a:rect l="l" t="t" r="r" b="b"/>
                <a:pathLst>
                  <a:path w="2581" h="920" extrusionOk="0">
                    <a:moveTo>
                      <a:pt x="35" y="26"/>
                    </a:moveTo>
                    <a:lnTo>
                      <a:pt x="2554" y="52"/>
                    </a:lnTo>
                    <a:lnTo>
                      <a:pt x="2545" y="894"/>
                    </a:lnTo>
                    <a:lnTo>
                      <a:pt x="26" y="868"/>
                    </a:lnTo>
                    <a:lnTo>
                      <a:pt x="35" y="26"/>
                    </a:lnTo>
                    <a:close/>
                    <a:moveTo>
                      <a:pt x="23" y="0"/>
                    </a:moveTo>
                    <a:cubicBezTo>
                      <a:pt x="19" y="0"/>
                      <a:pt x="16" y="1"/>
                      <a:pt x="14" y="3"/>
                    </a:cubicBezTo>
                    <a:cubicBezTo>
                      <a:pt x="10" y="7"/>
                      <a:pt x="9" y="9"/>
                      <a:pt x="9" y="13"/>
                    </a:cubicBezTo>
                    <a:lnTo>
                      <a:pt x="0" y="881"/>
                    </a:lnTo>
                    <a:cubicBezTo>
                      <a:pt x="0" y="888"/>
                      <a:pt x="5" y="894"/>
                      <a:pt x="14" y="894"/>
                    </a:cubicBezTo>
                    <a:lnTo>
                      <a:pt x="2558" y="920"/>
                    </a:lnTo>
                    <a:cubicBezTo>
                      <a:pt x="2561" y="920"/>
                      <a:pt x="2565" y="919"/>
                      <a:pt x="2568" y="916"/>
                    </a:cubicBezTo>
                    <a:cubicBezTo>
                      <a:pt x="2570" y="914"/>
                      <a:pt x="2571" y="910"/>
                      <a:pt x="2571" y="907"/>
                    </a:cubicBezTo>
                    <a:lnTo>
                      <a:pt x="2580" y="39"/>
                    </a:lnTo>
                    <a:cubicBezTo>
                      <a:pt x="2580" y="32"/>
                      <a:pt x="2575" y="26"/>
                      <a:pt x="2568" y="26"/>
                    </a:cubicBezTo>
                    <a:lnTo>
                      <a:pt x="2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5"/>
              <p:cNvSpPr/>
              <p:nvPr/>
            </p:nvSpPr>
            <p:spPr>
              <a:xfrm>
                <a:off x="4238685" y="3279849"/>
                <a:ext cx="135441" cy="59765"/>
              </a:xfrm>
              <a:custGeom>
                <a:avLst/>
                <a:gdLst/>
                <a:ahLst/>
                <a:cxnLst/>
                <a:rect l="l" t="t" r="r" b="b"/>
                <a:pathLst>
                  <a:path w="1362" h="601" extrusionOk="0">
                    <a:moveTo>
                      <a:pt x="1070" y="1"/>
                    </a:moveTo>
                    <a:cubicBezTo>
                      <a:pt x="1056" y="1"/>
                      <a:pt x="1042" y="2"/>
                      <a:pt x="1028" y="5"/>
                    </a:cubicBezTo>
                    <a:cubicBezTo>
                      <a:pt x="838" y="38"/>
                      <a:pt x="602" y="46"/>
                      <a:pt x="488" y="53"/>
                    </a:cubicBezTo>
                    <a:cubicBezTo>
                      <a:pt x="472" y="54"/>
                      <a:pt x="453" y="55"/>
                      <a:pt x="432" y="55"/>
                    </a:cubicBezTo>
                    <a:cubicBezTo>
                      <a:pt x="389" y="55"/>
                      <a:pt x="339" y="53"/>
                      <a:pt x="289" y="53"/>
                    </a:cubicBezTo>
                    <a:cubicBezTo>
                      <a:pt x="197" y="53"/>
                      <a:pt x="107" y="59"/>
                      <a:pt x="70" y="94"/>
                    </a:cubicBezTo>
                    <a:cubicBezTo>
                      <a:pt x="4" y="156"/>
                      <a:pt x="1" y="241"/>
                      <a:pt x="29" y="385"/>
                    </a:cubicBezTo>
                    <a:cubicBezTo>
                      <a:pt x="45" y="465"/>
                      <a:pt x="79" y="497"/>
                      <a:pt x="113" y="497"/>
                    </a:cubicBezTo>
                    <a:cubicBezTo>
                      <a:pt x="141" y="497"/>
                      <a:pt x="169" y="475"/>
                      <a:pt x="187" y="441"/>
                    </a:cubicBezTo>
                    <a:cubicBezTo>
                      <a:pt x="232" y="357"/>
                      <a:pt x="263" y="233"/>
                      <a:pt x="263" y="233"/>
                    </a:cubicBezTo>
                    <a:cubicBezTo>
                      <a:pt x="263" y="233"/>
                      <a:pt x="277" y="280"/>
                      <a:pt x="292" y="462"/>
                    </a:cubicBezTo>
                    <a:cubicBezTo>
                      <a:pt x="300" y="562"/>
                      <a:pt x="337" y="599"/>
                      <a:pt x="375" y="599"/>
                    </a:cubicBezTo>
                    <a:cubicBezTo>
                      <a:pt x="409" y="599"/>
                      <a:pt x="445" y="569"/>
                      <a:pt x="463" y="526"/>
                    </a:cubicBezTo>
                    <a:cubicBezTo>
                      <a:pt x="516" y="402"/>
                      <a:pt x="557" y="187"/>
                      <a:pt x="557" y="187"/>
                    </a:cubicBezTo>
                    <a:cubicBezTo>
                      <a:pt x="557" y="187"/>
                      <a:pt x="568" y="389"/>
                      <a:pt x="573" y="520"/>
                    </a:cubicBezTo>
                    <a:cubicBezTo>
                      <a:pt x="575" y="569"/>
                      <a:pt x="598" y="593"/>
                      <a:pt x="627" y="593"/>
                    </a:cubicBezTo>
                    <a:cubicBezTo>
                      <a:pt x="676" y="593"/>
                      <a:pt x="743" y="525"/>
                      <a:pt x="758" y="393"/>
                    </a:cubicBezTo>
                    <a:cubicBezTo>
                      <a:pt x="780" y="193"/>
                      <a:pt x="809" y="188"/>
                      <a:pt x="812" y="188"/>
                    </a:cubicBezTo>
                    <a:cubicBezTo>
                      <a:pt x="812" y="188"/>
                      <a:pt x="812" y="188"/>
                      <a:pt x="812" y="188"/>
                    </a:cubicBezTo>
                    <a:cubicBezTo>
                      <a:pt x="812" y="188"/>
                      <a:pt x="835" y="245"/>
                      <a:pt x="835" y="405"/>
                    </a:cubicBezTo>
                    <a:cubicBezTo>
                      <a:pt x="835" y="521"/>
                      <a:pt x="879" y="600"/>
                      <a:pt x="924" y="600"/>
                    </a:cubicBezTo>
                    <a:cubicBezTo>
                      <a:pt x="941" y="600"/>
                      <a:pt x="957" y="589"/>
                      <a:pt x="972" y="565"/>
                    </a:cubicBezTo>
                    <a:cubicBezTo>
                      <a:pt x="1027" y="478"/>
                      <a:pt x="1039" y="177"/>
                      <a:pt x="1039" y="177"/>
                    </a:cubicBezTo>
                    <a:lnTo>
                      <a:pt x="1125" y="178"/>
                    </a:lnTo>
                    <a:cubicBezTo>
                      <a:pt x="1172" y="178"/>
                      <a:pt x="1195" y="181"/>
                      <a:pt x="1224" y="181"/>
                    </a:cubicBezTo>
                    <a:cubicBezTo>
                      <a:pt x="1231" y="181"/>
                      <a:pt x="1238" y="181"/>
                      <a:pt x="1247" y="181"/>
                    </a:cubicBezTo>
                    <a:lnTo>
                      <a:pt x="1362" y="182"/>
                    </a:lnTo>
                    <a:cubicBezTo>
                      <a:pt x="1362" y="182"/>
                      <a:pt x="1239" y="1"/>
                      <a:pt x="1070"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5"/>
              <p:cNvSpPr/>
              <p:nvPr/>
            </p:nvSpPr>
            <p:spPr>
              <a:xfrm>
                <a:off x="4802524" y="4966493"/>
                <a:ext cx="79653" cy="75079"/>
              </a:xfrm>
              <a:custGeom>
                <a:avLst/>
                <a:gdLst/>
                <a:ahLst/>
                <a:cxnLst/>
                <a:rect l="l" t="t" r="r" b="b"/>
                <a:pathLst>
                  <a:path w="801" h="755" extrusionOk="0">
                    <a:moveTo>
                      <a:pt x="749" y="1"/>
                    </a:moveTo>
                    <a:lnTo>
                      <a:pt x="1" y="60"/>
                    </a:lnTo>
                    <a:lnTo>
                      <a:pt x="42" y="755"/>
                    </a:lnTo>
                    <a:lnTo>
                      <a:pt x="801" y="740"/>
                    </a:lnTo>
                    <a:lnTo>
                      <a:pt x="749" y="1"/>
                    </a:lnTo>
                    <a:close/>
                  </a:path>
                </a:pathLst>
              </a:custGeom>
              <a:solidFill>
                <a:srgbClr val="FD9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5"/>
              <p:cNvSpPr/>
              <p:nvPr/>
            </p:nvSpPr>
            <p:spPr>
              <a:xfrm>
                <a:off x="4573309" y="4032429"/>
                <a:ext cx="314636" cy="958924"/>
              </a:xfrm>
              <a:custGeom>
                <a:avLst/>
                <a:gdLst/>
                <a:ahLst/>
                <a:cxnLst/>
                <a:rect l="l" t="t" r="r" b="b"/>
                <a:pathLst>
                  <a:path w="3164" h="9643" extrusionOk="0">
                    <a:moveTo>
                      <a:pt x="1717" y="0"/>
                    </a:moveTo>
                    <a:lnTo>
                      <a:pt x="1467" y="134"/>
                    </a:lnTo>
                    <a:lnTo>
                      <a:pt x="1395" y="171"/>
                    </a:lnTo>
                    <a:lnTo>
                      <a:pt x="0" y="912"/>
                    </a:lnTo>
                    <a:lnTo>
                      <a:pt x="46" y="1035"/>
                    </a:lnTo>
                    <a:lnTo>
                      <a:pt x="1527" y="5023"/>
                    </a:lnTo>
                    <a:cubicBezTo>
                      <a:pt x="1527" y="6671"/>
                      <a:pt x="2271" y="9643"/>
                      <a:pt x="2271" y="9643"/>
                    </a:cubicBezTo>
                    <a:lnTo>
                      <a:pt x="3164" y="9599"/>
                    </a:lnTo>
                    <a:lnTo>
                      <a:pt x="2919" y="4952"/>
                    </a:lnTo>
                    <a:lnTo>
                      <a:pt x="2916" y="4888"/>
                    </a:lnTo>
                    <a:cubicBezTo>
                      <a:pt x="2914" y="4883"/>
                      <a:pt x="2913" y="4877"/>
                      <a:pt x="2912" y="4871"/>
                    </a:cubicBezTo>
                    <a:cubicBezTo>
                      <a:pt x="2683" y="3955"/>
                      <a:pt x="2207" y="1669"/>
                      <a:pt x="1883" y="565"/>
                    </a:cubicBezTo>
                    <a:cubicBezTo>
                      <a:pt x="1874" y="534"/>
                      <a:pt x="1865" y="505"/>
                      <a:pt x="1857" y="476"/>
                    </a:cubicBezTo>
                    <a:cubicBezTo>
                      <a:pt x="1805" y="301"/>
                      <a:pt x="1765" y="166"/>
                      <a:pt x="1742" y="85"/>
                    </a:cubicBezTo>
                    <a:cubicBezTo>
                      <a:pt x="1725" y="31"/>
                      <a:pt x="1717" y="0"/>
                      <a:pt x="17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5"/>
              <p:cNvSpPr/>
              <p:nvPr/>
            </p:nvSpPr>
            <p:spPr>
              <a:xfrm>
                <a:off x="4813363" y="4511643"/>
                <a:ext cx="50318" cy="14021"/>
              </a:xfrm>
              <a:custGeom>
                <a:avLst/>
                <a:gdLst/>
                <a:ahLst/>
                <a:cxnLst/>
                <a:rect l="l" t="t" r="r" b="b"/>
                <a:pathLst>
                  <a:path w="506" h="141" extrusionOk="0">
                    <a:moveTo>
                      <a:pt x="45" y="1"/>
                    </a:moveTo>
                    <a:cubicBezTo>
                      <a:pt x="30" y="1"/>
                      <a:pt x="15" y="10"/>
                      <a:pt x="9" y="25"/>
                    </a:cubicBezTo>
                    <a:cubicBezTo>
                      <a:pt x="1" y="46"/>
                      <a:pt x="11" y="69"/>
                      <a:pt x="32" y="77"/>
                    </a:cubicBezTo>
                    <a:cubicBezTo>
                      <a:pt x="151" y="125"/>
                      <a:pt x="271" y="140"/>
                      <a:pt x="380" y="140"/>
                    </a:cubicBezTo>
                    <a:cubicBezTo>
                      <a:pt x="423" y="140"/>
                      <a:pt x="465" y="137"/>
                      <a:pt x="505" y="134"/>
                    </a:cubicBezTo>
                    <a:lnTo>
                      <a:pt x="501" y="71"/>
                    </a:lnTo>
                    <a:cubicBezTo>
                      <a:pt x="500" y="66"/>
                      <a:pt x="499" y="59"/>
                      <a:pt x="498" y="53"/>
                    </a:cubicBezTo>
                    <a:cubicBezTo>
                      <a:pt x="460" y="58"/>
                      <a:pt x="420" y="61"/>
                      <a:pt x="379" y="61"/>
                    </a:cubicBezTo>
                    <a:cubicBezTo>
                      <a:pt x="278" y="61"/>
                      <a:pt x="168" y="46"/>
                      <a:pt x="61" y="4"/>
                    </a:cubicBezTo>
                    <a:cubicBezTo>
                      <a:pt x="56" y="2"/>
                      <a:pt x="50" y="1"/>
                      <a:pt x="4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5"/>
              <p:cNvSpPr/>
              <p:nvPr/>
            </p:nvSpPr>
            <p:spPr>
              <a:xfrm>
                <a:off x="4789398" y="5012137"/>
                <a:ext cx="148468" cy="128877"/>
              </a:xfrm>
              <a:custGeom>
                <a:avLst/>
                <a:gdLst/>
                <a:ahLst/>
                <a:cxnLst/>
                <a:rect l="l" t="t" r="r" b="b"/>
                <a:pathLst>
                  <a:path w="1493" h="1296" extrusionOk="0">
                    <a:moveTo>
                      <a:pt x="576" y="0"/>
                    </a:moveTo>
                    <a:cubicBezTo>
                      <a:pt x="226" y="0"/>
                      <a:pt x="196" y="170"/>
                      <a:pt x="159" y="259"/>
                    </a:cubicBezTo>
                    <a:cubicBezTo>
                      <a:pt x="143" y="297"/>
                      <a:pt x="122" y="374"/>
                      <a:pt x="100" y="468"/>
                    </a:cubicBezTo>
                    <a:cubicBezTo>
                      <a:pt x="91" y="506"/>
                      <a:pt x="82" y="545"/>
                      <a:pt x="74" y="586"/>
                    </a:cubicBezTo>
                    <a:cubicBezTo>
                      <a:pt x="52" y="687"/>
                      <a:pt x="32" y="793"/>
                      <a:pt x="19" y="879"/>
                    </a:cubicBezTo>
                    <a:cubicBezTo>
                      <a:pt x="4" y="969"/>
                      <a:pt x="0" y="1063"/>
                      <a:pt x="2" y="1138"/>
                    </a:cubicBezTo>
                    <a:lnTo>
                      <a:pt x="2" y="1155"/>
                    </a:lnTo>
                    <a:cubicBezTo>
                      <a:pt x="2" y="1181"/>
                      <a:pt x="3" y="1204"/>
                      <a:pt x="4" y="1224"/>
                    </a:cubicBezTo>
                    <a:cubicBezTo>
                      <a:pt x="6" y="1269"/>
                      <a:pt x="10" y="1296"/>
                      <a:pt x="10" y="1296"/>
                    </a:cubicBezTo>
                    <a:lnTo>
                      <a:pt x="1485" y="1296"/>
                    </a:lnTo>
                    <a:cubicBezTo>
                      <a:pt x="1485" y="1296"/>
                      <a:pt x="1493" y="1239"/>
                      <a:pt x="1486" y="1155"/>
                    </a:cubicBezTo>
                    <a:cubicBezTo>
                      <a:pt x="1477" y="1005"/>
                      <a:pt x="1427" y="766"/>
                      <a:pt x="1223" y="610"/>
                    </a:cubicBezTo>
                    <a:cubicBezTo>
                      <a:pt x="945" y="394"/>
                      <a:pt x="1052" y="439"/>
                      <a:pt x="995" y="340"/>
                    </a:cubicBezTo>
                    <a:cubicBezTo>
                      <a:pt x="989" y="330"/>
                      <a:pt x="938" y="162"/>
                      <a:pt x="933" y="150"/>
                    </a:cubicBezTo>
                    <a:cubicBezTo>
                      <a:pt x="885" y="48"/>
                      <a:pt x="841" y="0"/>
                      <a:pt x="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5"/>
              <p:cNvSpPr/>
              <p:nvPr/>
            </p:nvSpPr>
            <p:spPr>
              <a:xfrm>
                <a:off x="4789596" y="5058477"/>
                <a:ext cx="24463" cy="75477"/>
              </a:xfrm>
              <a:custGeom>
                <a:avLst/>
                <a:gdLst/>
                <a:ahLst/>
                <a:cxnLst/>
                <a:rect l="l" t="t" r="r" b="b"/>
                <a:pathLst>
                  <a:path w="246" h="759" extrusionOk="0">
                    <a:moveTo>
                      <a:pt x="101" y="1"/>
                    </a:moveTo>
                    <a:lnTo>
                      <a:pt x="99" y="2"/>
                    </a:lnTo>
                    <a:cubicBezTo>
                      <a:pt x="89" y="40"/>
                      <a:pt x="80" y="79"/>
                      <a:pt x="73" y="120"/>
                    </a:cubicBezTo>
                    <a:cubicBezTo>
                      <a:pt x="106" y="221"/>
                      <a:pt x="143" y="392"/>
                      <a:pt x="90" y="535"/>
                    </a:cubicBezTo>
                    <a:cubicBezTo>
                      <a:pt x="71" y="589"/>
                      <a:pt x="42" y="634"/>
                      <a:pt x="0" y="672"/>
                    </a:cubicBezTo>
                    <a:lnTo>
                      <a:pt x="0" y="689"/>
                    </a:lnTo>
                    <a:cubicBezTo>
                      <a:pt x="0" y="715"/>
                      <a:pt x="1" y="738"/>
                      <a:pt x="2" y="758"/>
                    </a:cubicBezTo>
                    <a:cubicBezTo>
                      <a:pt x="75" y="709"/>
                      <a:pt x="126" y="642"/>
                      <a:pt x="156" y="560"/>
                    </a:cubicBezTo>
                    <a:cubicBezTo>
                      <a:pt x="246" y="312"/>
                      <a:pt x="106" y="14"/>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5"/>
              <p:cNvSpPr/>
              <p:nvPr/>
            </p:nvSpPr>
            <p:spPr>
              <a:xfrm>
                <a:off x="4789596" y="5126993"/>
                <a:ext cx="148269" cy="14121"/>
              </a:xfrm>
              <a:custGeom>
                <a:avLst/>
                <a:gdLst/>
                <a:ahLst/>
                <a:cxnLst/>
                <a:rect l="l" t="t" r="r" b="b"/>
                <a:pathLst>
                  <a:path w="1491" h="142" extrusionOk="0">
                    <a:moveTo>
                      <a:pt x="0" y="1"/>
                    </a:moveTo>
                    <a:cubicBezTo>
                      <a:pt x="2" y="85"/>
                      <a:pt x="8" y="142"/>
                      <a:pt x="8" y="142"/>
                    </a:cubicBezTo>
                    <a:lnTo>
                      <a:pt x="1483" y="142"/>
                    </a:lnTo>
                    <a:cubicBezTo>
                      <a:pt x="1483" y="142"/>
                      <a:pt x="1491" y="85"/>
                      <a:pt x="14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5"/>
              <p:cNvSpPr/>
              <p:nvPr/>
            </p:nvSpPr>
            <p:spPr>
              <a:xfrm>
                <a:off x="4837130" y="5046942"/>
                <a:ext cx="45744" cy="11038"/>
              </a:xfrm>
              <a:custGeom>
                <a:avLst/>
                <a:gdLst/>
                <a:ahLst/>
                <a:cxnLst/>
                <a:rect l="l" t="t" r="r" b="b"/>
                <a:pathLst>
                  <a:path w="460" h="111" extrusionOk="0">
                    <a:moveTo>
                      <a:pt x="248" y="1"/>
                    </a:moveTo>
                    <a:cubicBezTo>
                      <a:pt x="187" y="1"/>
                      <a:pt x="115" y="7"/>
                      <a:pt x="37" y="27"/>
                    </a:cubicBezTo>
                    <a:cubicBezTo>
                      <a:pt x="16" y="33"/>
                      <a:pt x="1" y="55"/>
                      <a:pt x="7" y="79"/>
                    </a:cubicBezTo>
                    <a:cubicBezTo>
                      <a:pt x="12" y="99"/>
                      <a:pt x="30" y="110"/>
                      <a:pt x="49" y="110"/>
                    </a:cubicBezTo>
                    <a:cubicBezTo>
                      <a:pt x="53" y="110"/>
                      <a:pt x="56" y="110"/>
                      <a:pt x="59" y="109"/>
                    </a:cubicBezTo>
                    <a:cubicBezTo>
                      <a:pt x="129" y="91"/>
                      <a:pt x="195" y="85"/>
                      <a:pt x="249" y="85"/>
                    </a:cubicBezTo>
                    <a:cubicBezTo>
                      <a:pt x="340" y="85"/>
                      <a:pt x="400" y="101"/>
                      <a:pt x="401" y="102"/>
                    </a:cubicBezTo>
                    <a:cubicBezTo>
                      <a:pt x="405" y="103"/>
                      <a:pt x="409" y="104"/>
                      <a:pt x="413" y="104"/>
                    </a:cubicBezTo>
                    <a:cubicBezTo>
                      <a:pt x="431" y="104"/>
                      <a:pt x="448" y="92"/>
                      <a:pt x="453" y="73"/>
                    </a:cubicBezTo>
                    <a:cubicBezTo>
                      <a:pt x="459" y="50"/>
                      <a:pt x="447" y="27"/>
                      <a:pt x="423" y="21"/>
                    </a:cubicBezTo>
                    <a:cubicBezTo>
                      <a:pt x="419" y="19"/>
                      <a:pt x="350"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5"/>
              <p:cNvSpPr/>
              <p:nvPr/>
            </p:nvSpPr>
            <p:spPr>
              <a:xfrm>
                <a:off x="4834743" y="5030037"/>
                <a:ext cx="45744" cy="11038"/>
              </a:xfrm>
              <a:custGeom>
                <a:avLst/>
                <a:gdLst/>
                <a:ahLst/>
                <a:cxnLst/>
                <a:rect l="l" t="t" r="r" b="b"/>
                <a:pathLst>
                  <a:path w="460" h="111" extrusionOk="0">
                    <a:moveTo>
                      <a:pt x="248" y="1"/>
                    </a:moveTo>
                    <a:cubicBezTo>
                      <a:pt x="187" y="1"/>
                      <a:pt x="115" y="7"/>
                      <a:pt x="36" y="27"/>
                    </a:cubicBezTo>
                    <a:cubicBezTo>
                      <a:pt x="15" y="33"/>
                      <a:pt x="0" y="56"/>
                      <a:pt x="6" y="79"/>
                    </a:cubicBezTo>
                    <a:cubicBezTo>
                      <a:pt x="13" y="99"/>
                      <a:pt x="30" y="110"/>
                      <a:pt x="49" y="110"/>
                    </a:cubicBezTo>
                    <a:cubicBezTo>
                      <a:pt x="52" y="110"/>
                      <a:pt x="55" y="110"/>
                      <a:pt x="59" y="109"/>
                    </a:cubicBezTo>
                    <a:cubicBezTo>
                      <a:pt x="129" y="91"/>
                      <a:pt x="194" y="85"/>
                      <a:pt x="248" y="85"/>
                    </a:cubicBezTo>
                    <a:cubicBezTo>
                      <a:pt x="339" y="85"/>
                      <a:pt x="400" y="102"/>
                      <a:pt x="401" y="103"/>
                    </a:cubicBezTo>
                    <a:cubicBezTo>
                      <a:pt x="405" y="104"/>
                      <a:pt x="408" y="105"/>
                      <a:pt x="412" y="105"/>
                    </a:cubicBezTo>
                    <a:cubicBezTo>
                      <a:pt x="430" y="105"/>
                      <a:pt x="447" y="92"/>
                      <a:pt x="453" y="73"/>
                    </a:cubicBezTo>
                    <a:cubicBezTo>
                      <a:pt x="459" y="51"/>
                      <a:pt x="446" y="27"/>
                      <a:pt x="423" y="21"/>
                    </a:cubicBezTo>
                    <a:cubicBezTo>
                      <a:pt x="419" y="19"/>
                      <a:pt x="351"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5"/>
              <p:cNvSpPr/>
              <p:nvPr/>
            </p:nvSpPr>
            <p:spPr>
              <a:xfrm>
                <a:off x="4843395" y="5060267"/>
                <a:ext cx="45744" cy="11038"/>
              </a:xfrm>
              <a:custGeom>
                <a:avLst/>
                <a:gdLst/>
                <a:ahLst/>
                <a:cxnLst/>
                <a:rect l="l" t="t" r="r" b="b"/>
                <a:pathLst>
                  <a:path w="460" h="111" extrusionOk="0">
                    <a:moveTo>
                      <a:pt x="248" y="0"/>
                    </a:moveTo>
                    <a:cubicBezTo>
                      <a:pt x="187" y="0"/>
                      <a:pt x="115" y="7"/>
                      <a:pt x="36" y="27"/>
                    </a:cubicBezTo>
                    <a:cubicBezTo>
                      <a:pt x="15" y="33"/>
                      <a:pt x="0" y="55"/>
                      <a:pt x="6" y="79"/>
                    </a:cubicBezTo>
                    <a:cubicBezTo>
                      <a:pt x="14" y="98"/>
                      <a:pt x="30" y="110"/>
                      <a:pt x="48" y="110"/>
                    </a:cubicBezTo>
                    <a:cubicBezTo>
                      <a:pt x="52" y="110"/>
                      <a:pt x="55" y="110"/>
                      <a:pt x="58" y="108"/>
                    </a:cubicBezTo>
                    <a:cubicBezTo>
                      <a:pt x="127" y="90"/>
                      <a:pt x="192" y="85"/>
                      <a:pt x="246" y="85"/>
                    </a:cubicBezTo>
                    <a:cubicBezTo>
                      <a:pt x="338" y="85"/>
                      <a:pt x="400" y="101"/>
                      <a:pt x="400" y="102"/>
                    </a:cubicBezTo>
                    <a:cubicBezTo>
                      <a:pt x="404" y="103"/>
                      <a:pt x="408" y="103"/>
                      <a:pt x="412" y="103"/>
                    </a:cubicBezTo>
                    <a:cubicBezTo>
                      <a:pt x="430" y="103"/>
                      <a:pt x="447" y="91"/>
                      <a:pt x="452" y="72"/>
                    </a:cubicBezTo>
                    <a:cubicBezTo>
                      <a:pt x="459" y="50"/>
                      <a:pt x="446" y="27"/>
                      <a:pt x="422" y="20"/>
                    </a:cubicBezTo>
                    <a:cubicBezTo>
                      <a:pt x="418" y="19"/>
                      <a:pt x="350"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5"/>
              <p:cNvSpPr/>
              <p:nvPr/>
            </p:nvSpPr>
            <p:spPr>
              <a:xfrm>
                <a:off x="4850754" y="5075283"/>
                <a:ext cx="45843" cy="11038"/>
              </a:xfrm>
              <a:custGeom>
                <a:avLst/>
                <a:gdLst/>
                <a:ahLst/>
                <a:cxnLst/>
                <a:rect l="l" t="t" r="r" b="b"/>
                <a:pathLst>
                  <a:path w="461" h="111" extrusionOk="0">
                    <a:moveTo>
                      <a:pt x="248" y="1"/>
                    </a:moveTo>
                    <a:cubicBezTo>
                      <a:pt x="188" y="1"/>
                      <a:pt x="115" y="7"/>
                      <a:pt x="37" y="27"/>
                    </a:cubicBezTo>
                    <a:cubicBezTo>
                      <a:pt x="15" y="33"/>
                      <a:pt x="1" y="55"/>
                      <a:pt x="8" y="79"/>
                    </a:cubicBezTo>
                    <a:cubicBezTo>
                      <a:pt x="13" y="97"/>
                      <a:pt x="30" y="110"/>
                      <a:pt x="50" y="110"/>
                    </a:cubicBezTo>
                    <a:cubicBezTo>
                      <a:pt x="54" y="110"/>
                      <a:pt x="56" y="110"/>
                      <a:pt x="60" y="109"/>
                    </a:cubicBezTo>
                    <a:cubicBezTo>
                      <a:pt x="130" y="91"/>
                      <a:pt x="195" y="85"/>
                      <a:pt x="250" y="85"/>
                    </a:cubicBezTo>
                    <a:cubicBezTo>
                      <a:pt x="341" y="85"/>
                      <a:pt x="401" y="101"/>
                      <a:pt x="402" y="102"/>
                    </a:cubicBezTo>
                    <a:cubicBezTo>
                      <a:pt x="406" y="103"/>
                      <a:pt x="410" y="104"/>
                      <a:pt x="414" y="104"/>
                    </a:cubicBezTo>
                    <a:cubicBezTo>
                      <a:pt x="432" y="104"/>
                      <a:pt x="449" y="92"/>
                      <a:pt x="454" y="73"/>
                    </a:cubicBezTo>
                    <a:cubicBezTo>
                      <a:pt x="460" y="50"/>
                      <a:pt x="448" y="27"/>
                      <a:pt x="424" y="21"/>
                    </a:cubicBezTo>
                    <a:cubicBezTo>
                      <a:pt x="420" y="19"/>
                      <a:pt x="351"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5"/>
              <p:cNvSpPr/>
              <p:nvPr/>
            </p:nvSpPr>
            <p:spPr>
              <a:xfrm>
                <a:off x="4598667" y="4142015"/>
                <a:ext cx="214299" cy="847847"/>
              </a:xfrm>
              <a:custGeom>
                <a:avLst/>
                <a:gdLst/>
                <a:ahLst/>
                <a:cxnLst/>
                <a:rect l="l" t="t" r="r" b="b"/>
                <a:pathLst>
                  <a:path w="2155" h="8526" extrusionOk="0">
                    <a:moveTo>
                      <a:pt x="44" y="1"/>
                    </a:moveTo>
                    <a:cubicBezTo>
                      <a:pt x="40" y="1"/>
                      <a:pt x="35" y="1"/>
                      <a:pt x="31" y="2"/>
                    </a:cubicBezTo>
                    <a:cubicBezTo>
                      <a:pt x="11" y="11"/>
                      <a:pt x="0" y="34"/>
                      <a:pt x="7" y="54"/>
                    </a:cubicBezTo>
                    <a:cubicBezTo>
                      <a:pt x="19" y="85"/>
                      <a:pt x="1161" y="3211"/>
                      <a:pt x="1420" y="3795"/>
                    </a:cubicBezTo>
                    <a:cubicBezTo>
                      <a:pt x="1425" y="3918"/>
                      <a:pt x="1470" y="5379"/>
                      <a:pt x="1573" y="5951"/>
                    </a:cubicBezTo>
                    <a:cubicBezTo>
                      <a:pt x="1679" y="6545"/>
                      <a:pt x="2066" y="8470"/>
                      <a:pt x="2069" y="8490"/>
                    </a:cubicBezTo>
                    <a:cubicBezTo>
                      <a:pt x="2074" y="8511"/>
                      <a:pt x="2091" y="8525"/>
                      <a:pt x="2110" y="8525"/>
                    </a:cubicBezTo>
                    <a:cubicBezTo>
                      <a:pt x="2113" y="8525"/>
                      <a:pt x="2115" y="8525"/>
                      <a:pt x="2118" y="8523"/>
                    </a:cubicBezTo>
                    <a:cubicBezTo>
                      <a:pt x="2140" y="8520"/>
                      <a:pt x="2154" y="8497"/>
                      <a:pt x="2149" y="8475"/>
                    </a:cubicBezTo>
                    <a:cubicBezTo>
                      <a:pt x="2145" y="8456"/>
                      <a:pt x="1757" y="6531"/>
                      <a:pt x="1652" y="5939"/>
                    </a:cubicBezTo>
                    <a:cubicBezTo>
                      <a:pt x="1545" y="5349"/>
                      <a:pt x="1501" y="3801"/>
                      <a:pt x="1501" y="3786"/>
                    </a:cubicBezTo>
                    <a:cubicBezTo>
                      <a:pt x="1501" y="3781"/>
                      <a:pt x="1499" y="3776"/>
                      <a:pt x="1497" y="3770"/>
                    </a:cubicBezTo>
                    <a:cubicBezTo>
                      <a:pt x="1246" y="3209"/>
                      <a:pt x="96" y="59"/>
                      <a:pt x="83" y="27"/>
                    </a:cubicBezTo>
                    <a:cubicBezTo>
                      <a:pt x="77" y="11"/>
                      <a:pt x="61" y="1"/>
                      <a:pt x="44"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5"/>
              <p:cNvSpPr/>
              <p:nvPr/>
            </p:nvSpPr>
            <p:spPr>
              <a:xfrm>
                <a:off x="4494451" y="4966493"/>
                <a:ext cx="70803" cy="75079"/>
              </a:xfrm>
              <a:custGeom>
                <a:avLst/>
                <a:gdLst/>
                <a:ahLst/>
                <a:cxnLst/>
                <a:rect l="l" t="t" r="r" b="b"/>
                <a:pathLst>
                  <a:path w="712" h="755" extrusionOk="0">
                    <a:moveTo>
                      <a:pt x="711" y="1"/>
                    </a:moveTo>
                    <a:lnTo>
                      <a:pt x="0" y="58"/>
                    </a:lnTo>
                    <a:lnTo>
                      <a:pt x="5" y="755"/>
                    </a:lnTo>
                    <a:lnTo>
                      <a:pt x="698" y="742"/>
                    </a:lnTo>
                    <a:lnTo>
                      <a:pt x="711" y="1"/>
                    </a:lnTo>
                    <a:close/>
                  </a:path>
                </a:pathLst>
              </a:custGeom>
              <a:solidFill>
                <a:srgbClr val="FD9D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5"/>
              <p:cNvSpPr/>
              <p:nvPr/>
            </p:nvSpPr>
            <p:spPr>
              <a:xfrm>
                <a:off x="4329377" y="5020788"/>
                <a:ext cx="254473" cy="122712"/>
              </a:xfrm>
              <a:custGeom>
                <a:avLst/>
                <a:gdLst/>
                <a:ahLst/>
                <a:cxnLst/>
                <a:rect l="l" t="t" r="r" b="b"/>
                <a:pathLst>
                  <a:path w="2559" h="1234" extrusionOk="0">
                    <a:moveTo>
                      <a:pt x="1664" y="0"/>
                    </a:moveTo>
                    <a:cubicBezTo>
                      <a:pt x="1634" y="0"/>
                      <a:pt x="1606" y="8"/>
                      <a:pt x="1582" y="26"/>
                    </a:cubicBezTo>
                    <a:cubicBezTo>
                      <a:pt x="1582" y="26"/>
                      <a:pt x="1510" y="78"/>
                      <a:pt x="1315" y="256"/>
                    </a:cubicBezTo>
                    <a:cubicBezTo>
                      <a:pt x="1121" y="436"/>
                      <a:pt x="789" y="556"/>
                      <a:pt x="505" y="677"/>
                    </a:cubicBezTo>
                    <a:cubicBezTo>
                      <a:pt x="139" y="836"/>
                      <a:pt x="37" y="990"/>
                      <a:pt x="17" y="1096"/>
                    </a:cubicBezTo>
                    <a:cubicBezTo>
                      <a:pt x="1" y="1181"/>
                      <a:pt x="38" y="1234"/>
                      <a:pt x="38" y="1234"/>
                    </a:cubicBezTo>
                    <a:lnTo>
                      <a:pt x="2515" y="1208"/>
                    </a:lnTo>
                    <a:cubicBezTo>
                      <a:pt x="2532" y="1174"/>
                      <a:pt x="2541" y="1126"/>
                      <a:pt x="2546" y="1070"/>
                    </a:cubicBezTo>
                    <a:cubicBezTo>
                      <a:pt x="2558" y="861"/>
                      <a:pt x="2489" y="528"/>
                      <a:pt x="2453" y="316"/>
                    </a:cubicBezTo>
                    <a:cubicBezTo>
                      <a:pt x="2449" y="291"/>
                      <a:pt x="2445" y="268"/>
                      <a:pt x="2443" y="248"/>
                    </a:cubicBezTo>
                    <a:cubicBezTo>
                      <a:pt x="2438" y="213"/>
                      <a:pt x="2435" y="183"/>
                      <a:pt x="2435" y="162"/>
                    </a:cubicBezTo>
                    <a:cubicBezTo>
                      <a:pt x="2434" y="36"/>
                      <a:pt x="2352" y="19"/>
                      <a:pt x="2308" y="19"/>
                    </a:cubicBezTo>
                    <a:cubicBezTo>
                      <a:pt x="2292" y="19"/>
                      <a:pt x="2281" y="21"/>
                      <a:pt x="2281" y="21"/>
                    </a:cubicBezTo>
                    <a:cubicBezTo>
                      <a:pt x="2215" y="87"/>
                      <a:pt x="2147" y="110"/>
                      <a:pt x="2078" y="110"/>
                    </a:cubicBezTo>
                    <a:cubicBezTo>
                      <a:pt x="1928" y="110"/>
                      <a:pt x="1779" y="0"/>
                      <a:pt x="1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5"/>
              <p:cNvSpPr/>
              <p:nvPr/>
            </p:nvSpPr>
            <p:spPr>
              <a:xfrm>
                <a:off x="4329377" y="5127092"/>
                <a:ext cx="253181" cy="16408"/>
              </a:xfrm>
              <a:custGeom>
                <a:avLst/>
                <a:gdLst/>
                <a:ahLst/>
                <a:cxnLst/>
                <a:rect l="l" t="t" r="r" b="b"/>
                <a:pathLst>
                  <a:path w="2546" h="165" extrusionOk="0">
                    <a:moveTo>
                      <a:pt x="2546" y="1"/>
                    </a:moveTo>
                    <a:lnTo>
                      <a:pt x="16" y="29"/>
                    </a:lnTo>
                    <a:cubicBezTo>
                      <a:pt x="1" y="112"/>
                      <a:pt x="38" y="165"/>
                      <a:pt x="38" y="165"/>
                    </a:cubicBezTo>
                    <a:lnTo>
                      <a:pt x="2515" y="139"/>
                    </a:lnTo>
                    <a:cubicBezTo>
                      <a:pt x="2532" y="105"/>
                      <a:pt x="2541" y="57"/>
                      <a:pt x="2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5"/>
              <p:cNvSpPr/>
              <p:nvPr/>
            </p:nvSpPr>
            <p:spPr>
              <a:xfrm>
                <a:off x="4541388" y="5045152"/>
                <a:ext cx="32020" cy="95962"/>
              </a:xfrm>
              <a:custGeom>
                <a:avLst/>
                <a:gdLst/>
                <a:ahLst/>
                <a:cxnLst/>
                <a:rect l="l" t="t" r="r" b="b"/>
                <a:pathLst>
                  <a:path w="322" h="965" extrusionOk="0">
                    <a:moveTo>
                      <a:pt x="311" y="1"/>
                    </a:moveTo>
                    <a:cubicBezTo>
                      <a:pt x="202" y="87"/>
                      <a:pt x="18" y="272"/>
                      <a:pt x="7" y="566"/>
                    </a:cubicBezTo>
                    <a:cubicBezTo>
                      <a:pt x="0" y="742"/>
                      <a:pt x="60" y="874"/>
                      <a:pt x="130" y="965"/>
                    </a:cubicBezTo>
                    <a:lnTo>
                      <a:pt x="203" y="964"/>
                    </a:lnTo>
                    <a:cubicBezTo>
                      <a:pt x="130" y="881"/>
                      <a:pt x="59" y="752"/>
                      <a:pt x="66" y="569"/>
                    </a:cubicBezTo>
                    <a:cubicBezTo>
                      <a:pt x="75" y="324"/>
                      <a:pt x="220" y="158"/>
                      <a:pt x="321" y="70"/>
                    </a:cubicBezTo>
                    <a:cubicBezTo>
                      <a:pt x="317" y="45"/>
                      <a:pt x="313" y="22"/>
                      <a:pt x="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5"/>
              <p:cNvSpPr/>
              <p:nvPr/>
            </p:nvSpPr>
            <p:spPr>
              <a:xfrm>
                <a:off x="4447307" y="5049130"/>
                <a:ext cx="24463" cy="11834"/>
              </a:xfrm>
              <a:custGeom>
                <a:avLst/>
                <a:gdLst/>
                <a:ahLst/>
                <a:cxnLst/>
                <a:rect l="l" t="t" r="r" b="b"/>
                <a:pathLst>
                  <a:path w="246" h="119" extrusionOk="0">
                    <a:moveTo>
                      <a:pt x="45" y="0"/>
                    </a:moveTo>
                    <a:cubicBezTo>
                      <a:pt x="27" y="0"/>
                      <a:pt x="10" y="13"/>
                      <a:pt x="6" y="31"/>
                    </a:cubicBezTo>
                    <a:cubicBezTo>
                      <a:pt x="1" y="53"/>
                      <a:pt x="14" y="75"/>
                      <a:pt x="36" y="80"/>
                    </a:cubicBezTo>
                    <a:lnTo>
                      <a:pt x="191" y="116"/>
                    </a:lnTo>
                    <a:cubicBezTo>
                      <a:pt x="196" y="118"/>
                      <a:pt x="198" y="118"/>
                      <a:pt x="202" y="118"/>
                    </a:cubicBezTo>
                    <a:cubicBezTo>
                      <a:pt x="219" y="118"/>
                      <a:pt x="236" y="105"/>
                      <a:pt x="240" y="87"/>
                    </a:cubicBezTo>
                    <a:cubicBezTo>
                      <a:pt x="245" y="65"/>
                      <a:pt x="233" y="43"/>
                      <a:pt x="210" y="38"/>
                    </a:cubicBezTo>
                    <a:lnTo>
                      <a:pt x="55" y="1"/>
                    </a:lnTo>
                    <a:cubicBezTo>
                      <a:pt x="51"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5"/>
              <p:cNvSpPr/>
              <p:nvPr/>
            </p:nvSpPr>
            <p:spPr>
              <a:xfrm>
                <a:off x="4464212" y="5035705"/>
                <a:ext cx="24463" cy="11834"/>
              </a:xfrm>
              <a:custGeom>
                <a:avLst/>
                <a:gdLst/>
                <a:ahLst/>
                <a:cxnLst/>
                <a:rect l="l" t="t" r="r" b="b"/>
                <a:pathLst>
                  <a:path w="246" h="119" extrusionOk="0">
                    <a:moveTo>
                      <a:pt x="45" y="0"/>
                    </a:moveTo>
                    <a:cubicBezTo>
                      <a:pt x="27" y="0"/>
                      <a:pt x="10" y="13"/>
                      <a:pt x="6" y="32"/>
                    </a:cubicBezTo>
                    <a:cubicBezTo>
                      <a:pt x="1" y="53"/>
                      <a:pt x="13" y="75"/>
                      <a:pt x="36" y="80"/>
                    </a:cubicBezTo>
                    <a:lnTo>
                      <a:pt x="191" y="117"/>
                    </a:lnTo>
                    <a:cubicBezTo>
                      <a:pt x="194" y="117"/>
                      <a:pt x="198" y="119"/>
                      <a:pt x="202" y="119"/>
                    </a:cubicBezTo>
                    <a:cubicBezTo>
                      <a:pt x="219" y="119"/>
                      <a:pt x="236" y="105"/>
                      <a:pt x="240" y="88"/>
                    </a:cubicBezTo>
                    <a:cubicBezTo>
                      <a:pt x="245" y="65"/>
                      <a:pt x="233" y="43"/>
                      <a:pt x="210" y="38"/>
                    </a:cubicBezTo>
                    <a:lnTo>
                      <a:pt x="55" y="2"/>
                    </a:lnTo>
                    <a:cubicBezTo>
                      <a:pt x="51"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5"/>
              <p:cNvSpPr/>
              <p:nvPr/>
            </p:nvSpPr>
            <p:spPr>
              <a:xfrm>
                <a:off x="4431992" y="5058278"/>
                <a:ext cx="24463" cy="11734"/>
              </a:xfrm>
              <a:custGeom>
                <a:avLst/>
                <a:gdLst/>
                <a:ahLst/>
                <a:cxnLst/>
                <a:rect l="l" t="t" r="r" b="b"/>
                <a:pathLst>
                  <a:path w="246" h="118" extrusionOk="0">
                    <a:moveTo>
                      <a:pt x="45" y="0"/>
                    </a:moveTo>
                    <a:cubicBezTo>
                      <a:pt x="27" y="0"/>
                      <a:pt x="10" y="12"/>
                      <a:pt x="5" y="32"/>
                    </a:cubicBezTo>
                    <a:cubicBezTo>
                      <a:pt x="0" y="53"/>
                      <a:pt x="14" y="75"/>
                      <a:pt x="35" y="80"/>
                    </a:cubicBezTo>
                    <a:lnTo>
                      <a:pt x="191" y="117"/>
                    </a:lnTo>
                    <a:cubicBezTo>
                      <a:pt x="195" y="117"/>
                      <a:pt x="199" y="118"/>
                      <a:pt x="201" y="118"/>
                    </a:cubicBezTo>
                    <a:cubicBezTo>
                      <a:pt x="220" y="118"/>
                      <a:pt x="237" y="105"/>
                      <a:pt x="241" y="87"/>
                    </a:cubicBezTo>
                    <a:cubicBezTo>
                      <a:pt x="246" y="65"/>
                      <a:pt x="232" y="43"/>
                      <a:pt x="211" y="38"/>
                    </a:cubicBezTo>
                    <a:lnTo>
                      <a:pt x="55" y="2"/>
                    </a:lnTo>
                    <a:cubicBezTo>
                      <a:pt x="52"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5"/>
              <p:cNvSpPr/>
              <p:nvPr/>
            </p:nvSpPr>
            <p:spPr>
              <a:xfrm>
                <a:off x="4416778" y="5067029"/>
                <a:ext cx="24463" cy="11734"/>
              </a:xfrm>
              <a:custGeom>
                <a:avLst/>
                <a:gdLst/>
                <a:ahLst/>
                <a:cxnLst/>
                <a:rect l="l" t="t" r="r" b="b"/>
                <a:pathLst>
                  <a:path w="246" h="118" extrusionOk="0">
                    <a:moveTo>
                      <a:pt x="45" y="0"/>
                    </a:moveTo>
                    <a:cubicBezTo>
                      <a:pt x="27" y="0"/>
                      <a:pt x="10" y="12"/>
                      <a:pt x="6" y="32"/>
                    </a:cubicBezTo>
                    <a:cubicBezTo>
                      <a:pt x="1" y="53"/>
                      <a:pt x="13" y="75"/>
                      <a:pt x="36" y="80"/>
                    </a:cubicBezTo>
                    <a:lnTo>
                      <a:pt x="192" y="117"/>
                    </a:lnTo>
                    <a:cubicBezTo>
                      <a:pt x="195" y="117"/>
                      <a:pt x="198" y="118"/>
                      <a:pt x="202" y="118"/>
                    </a:cubicBezTo>
                    <a:cubicBezTo>
                      <a:pt x="220" y="118"/>
                      <a:pt x="236" y="105"/>
                      <a:pt x="240" y="87"/>
                    </a:cubicBezTo>
                    <a:cubicBezTo>
                      <a:pt x="245" y="65"/>
                      <a:pt x="232" y="43"/>
                      <a:pt x="210" y="38"/>
                    </a:cubicBezTo>
                    <a:lnTo>
                      <a:pt x="55" y="2"/>
                    </a:lnTo>
                    <a:cubicBezTo>
                      <a:pt x="51" y="1"/>
                      <a:pt x="48" y="0"/>
                      <a:pt x="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5"/>
              <p:cNvSpPr/>
              <p:nvPr/>
            </p:nvSpPr>
            <p:spPr>
              <a:xfrm>
                <a:off x="4399972" y="5075183"/>
                <a:ext cx="24463" cy="11734"/>
              </a:xfrm>
              <a:custGeom>
                <a:avLst/>
                <a:gdLst/>
                <a:ahLst/>
                <a:cxnLst/>
                <a:rect l="l" t="t" r="r" b="b"/>
                <a:pathLst>
                  <a:path w="246" h="118" extrusionOk="0">
                    <a:moveTo>
                      <a:pt x="46" y="0"/>
                    </a:moveTo>
                    <a:cubicBezTo>
                      <a:pt x="27" y="0"/>
                      <a:pt x="10" y="12"/>
                      <a:pt x="6" y="31"/>
                    </a:cubicBezTo>
                    <a:cubicBezTo>
                      <a:pt x="1" y="53"/>
                      <a:pt x="14" y="75"/>
                      <a:pt x="36" y="80"/>
                    </a:cubicBezTo>
                    <a:lnTo>
                      <a:pt x="192" y="117"/>
                    </a:lnTo>
                    <a:cubicBezTo>
                      <a:pt x="196" y="118"/>
                      <a:pt x="200" y="118"/>
                      <a:pt x="202" y="118"/>
                    </a:cubicBezTo>
                    <a:cubicBezTo>
                      <a:pt x="220" y="118"/>
                      <a:pt x="237" y="105"/>
                      <a:pt x="241" y="87"/>
                    </a:cubicBezTo>
                    <a:cubicBezTo>
                      <a:pt x="245" y="65"/>
                      <a:pt x="233" y="43"/>
                      <a:pt x="211" y="38"/>
                    </a:cubicBezTo>
                    <a:lnTo>
                      <a:pt x="56" y="2"/>
                    </a:lnTo>
                    <a:cubicBezTo>
                      <a:pt x="52" y="1"/>
                      <a:pt x="4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5"/>
              <p:cNvSpPr/>
              <p:nvPr/>
            </p:nvSpPr>
            <p:spPr>
              <a:xfrm>
                <a:off x="4381973" y="5082045"/>
                <a:ext cx="24463" cy="11933"/>
              </a:xfrm>
              <a:custGeom>
                <a:avLst/>
                <a:gdLst/>
                <a:ahLst/>
                <a:cxnLst/>
                <a:rect l="l" t="t" r="r" b="b"/>
                <a:pathLst>
                  <a:path w="246" h="120" extrusionOk="0">
                    <a:moveTo>
                      <a:pt x="46" y="1"/>
                    </a:moveTo>
                    <a:cubicBezTo>
                      <a:pt x="27" y="1"/>
                      <a:pt x="10" y="13"/>
                      <a:pt x="6" y="32"/>
                    </a:cubicBezTo>
                    <a:cubicBezTo>
                      <a:pt x="0" y="54"/>
                      <a:pt x="14" y="76"/>
                      <a:pt x="36" y="81"/>
                    </a:cubicBezTo>
                    <a:lnTo>
                      <a:pt x="191" y="117"/>
                    </a:lnTo>
                    <a:cubicBezTo>
                      <a:pt x="193" y="119"/>
                      <a:pt x="197" y="119"/>
                      <a:pt x="202" y="119"/>
                    </a:cubicBezTo>
                    <a:cubicBezTo>
                      <a:pt x="219" y="119"/>
                      <a:pt x="237" y="106"/>
                      <a:pt x="241" y="88"/>
                    </a:cubicBezTo>
                    <a:cubicBezTo>
                      <a:pt x="245" y="65"/>
                      <a:pt x="233" y="43"/>
                      <a:pt x="211" y="38"/>
                    </a:cubicBezTo>
                    <a:lnTo>
                      <a:pt x="55" y="2"/>
                    </a:lnTo>
                    <a:cubicBezTo>
                      <a:pt x="52" y="1"/>
                      <a:pt x="49"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5"/>
              <p:cNvSpPr/>
              <p:nvPr/>
            </p:nvSpPr>
            <p:spPr>
              <a:xfrm>
                <a:off x="4388644" y="3910612"/>
                <a:ext cx="361275" cy="227027"/>
              </a:xfrm>
              <a:custGeom>
                <a:avLst/>
                <a:gdLst/>
                <a:ahLst/>
                <a:cxnLst/>
                <a:rect l="l" t="t" r="r" b="b"/>
                <a:pathLst>
                  <a:path w="3633" h="2283" extrusionOk="0">
                    <a:moveTo>
                      <a:pt x="379" y="0"/>
                    </a:moveTo>
                    <a:cubicBezTo>
                      <a:pt x="379" y="0"/>
                      <a:pt x="63" y="913"/>
                      <a:pt x="13" y="1452"/>
                    </a:cubicBezTo>
                    <a:cubicBezTo>
                      <a:pt x="11" y="1483"/>
                      <a:pt x="8" y="1511"/>
                      <a:pt x="8" y="1539"/>
                    </a:cubicBezTo>
                    <a:cubicBezTo>
                      <a:pt x="1" y="1676"/>
                      <a:pt x="19" y="1782"/>
                      <a:pt x="78" y="1819"/>
                    </a:cubicBezTo>
                    <a:cubicBezTo>
                      <a:pt x="361" y="2008"/>
                      <a:pt x="1007" y="2163"/>
                      <a:pt x="1661" y="2236"/>
                    </a:cubicBezTo>
                    <a:cubicBezTo>
                      <a:pt x="1928" y="2266"/>
                      <a:pt x="2196" y="2283"/>
                      <a:pt x="2441" y="2283"/>
                    </a:cubicBezTo>
                    <a:cubicBezTo>
                      <a:pt x="2973" y="2283"/>
                      <a:pt x="3399" y="2205"/>
                      <a:pt x="3474" y="2018"/>
                    </a:cubicBezTo>
                    <a:cubicBezTo>
                      <a:pt x="3488" y="1987"/>
                      <a:pt x="3498" y="1956"/>
                      <a:pt x="3509" y="1923"/>
                    </a:cubicBezTo>
                    <a:cubicBezTo>
                      <a:pt x="3509" y="1922"/>
                      <a:pt x="3509" y="1920"/>
                      <a:pt x="3510" y="1920"/>
                    </a:cubicBezTo>
                    <a:cubicBezTo>
                      <a:pt x="3517" y="1896"/>
                      <a:pt x="3524" y="1871"/>
                      <a:pt x="3530" y="1845"/>
                    </a:cubicBezTo>
                    <a:cubicBezTo>
                      <a:pt x="3542" y="1799"/>
                      <a:pt x="3551" y="1751"/>
                      <a:pt x="3560" y="1702"/>
                    </a:cubicBezTo>
                    <a:cubicBezTo>
                      <a:pt x="3566" y="1674"/>
                      <a:pt x="3569" y="1645"/>
                      <a:pt x="3573" y="1616"/>
                    </a:cubicBezTo>
                    <a:cubicBezTo>
                      <a:pt x="3633" y="1166"/>
                      <a:pt x="3581" y="673"/>
                      <a:pt x="3581" y="673"/>
                    </a:cubicBezTo>
                    <a:lnTo>
                      <a:pt x="3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5"/>
              <p:cNvSpPr/>
              <p:nvPr/>
            </p:nvSpPr>
            <p:spPr>
              <a:xfrm>
                <a:off x="4388744" y="4069820"/>
                <a:ext cx="189736" cy="924219"/>
              </a:xfrm>
              <a:custGeom>
                <a:avLst/>
                <a:gdLst/>
                <a:ahLst/>
                <a:cxnLst/>
                <a:rect l="l" t="t" r="r" b="b"/>
                <a:pathLst>
                  <a:path w="1908" h="9294" extrusionOk="0">
                    <a:moveTo>
                      <a:pt x="1670" y="1"/>
                    </a:moveTo>
                    <a:lnTo>
                      <a:pt x="403" y="133"/>
                    </a:lnTo>
                    <a:lnTo>
                      <a:pt x="323" y="108"/>
                    </a:lnTo>
                    <a:lnTo>
                      <a:pt x="277" y="92"/>
                    </a:lnTo>
                    <a:lnTo>
                      <a:pt x="199" y="66"/>
                    </a:lnTo>
                    <a:lnTo>
                      <a:pt x="1" y="2"/>
                    </a:lnTo>
                    <a:lnTo>
                      <a:pt x="1" y="2"/>
                    </a:lnTo>
                    <a:cubicBezTo>
                      <a:pt x="1" y="27"/>
                      <a:pt x="1" y="53"/>
                      <a:pt x="2" y="77"/>
                    </a:cubicBezTo>
                    <a:cubicBezTo>
                      <a:pt x="2" y="135"/>
                      <a:pt x="4" y="195"/>
                      <a:pt x="4" y="254"/>
                    </a:cubicBezTo>
                    <a:cubicBezTo>
                      <a:pt x="4" y="283"/>
                      <a:pt x="5" y="314"/>
                      <a:pt x="5" y="344"/>
                    </a:cubicBezTo>
                    <a:lnTo>
                      <a:pt x="5" y="357"/>
                    </a:lnTo>
                    <a:cubicBezTo>
                      <a:pt x="5" y="385"/>
                      <a:pt x="5" y="412"/>
                      <a:pt x="6" y="440"/>
                    </a:cubicBezTo>
                    <a:cubicBezTo>
                      <a:pt x="28" y="2254"/>
                      <a:pt x="92" y="3911"/>
                      <a:pt x="223" y="5100"/>
                    </a:cubicBezTo>
                    <a:lnTo>
                      <a:pt x="237" y="5181"/>
                    </a:lnTo>
                    <a:lnTo>
                      <a:pt x="968" y="9294"/>
                    </a:lnTo>
                    <a:lnTo>
                      <a:pt x="1907" y="9215"/>
                    </a:lnTo>
                    <a:cubicBezTo>
                      <a:pt x="1907" y="9215"/>
                      <a:pt x="1873" y="5958"/>
                      <a:pt x="1666" y="5215"/>
                    </a:cubicBezTo>
                    <a:lnTo>
                      <a:pt x="1670" y="656"/>
                    </a:lnTo>
                    <a:lnTo>
                      <a:pt x="16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5"/>
              <p:cNvSpPr/>
              <p:nvPr/>
            </p:nvSpPr>
            <p:spPr>
              <a:xfrm>
                <a:off x="4410721" y="4561662"/>
                <a:ext cx="65731" cy="23369"/>
              </a:xfrm>
              <a:custGeom>
                <a:avLst/>
                <a:gdLst/>
                <a:ahLst/>
                <a:cxnLst/>
                <a:rect l="l" t="t" r="r" b="b"/>
                <a:pathLst>
                  <a:path w="661" h="235" extrusionOk="0">
                    <a:moveTo>
                      <a:pt x="615" y="1"/>
                    </a:moveTo>
                    <a:cubicBezTo>
                      <a:pt x="607" y="1"/>
                      <a:pt x="600" y="3"/>
                      <a:pt x="594" y="6"/>
                    </a:cubicBezTo>
                    <a:cubicBezTo>
                      <a:pt x="590" y="10"/>
                      <a:pt x="345" y="154"/>
                      <a:pt x="60" y="154"/>
                    </a:cubicBezTo>
                    <a:cubicBezTo>
                      <a:pt x="41" y="154"/>
                      <a:pt x="21" y="153"/>
                      <a:pt x="1" y="152"/>
                    </a:cubicBezTo>
                    <a:lnTo>
                      <a:pt x="1" y="152"/>
                    </a:lnTo>
                    <a:lnTo>
                      <a:pt x="14" y="233"/>
                    </a:lnTo>
                    <a:cubicBezTo>
                      <a:pt x="29" y="235"/>
                      <a:pt x="44" y="235"/>
                      <a:pt x="59" y="235"/>
                    </a:cubicBezTo>
                    <a:cubicBezTo>
                      <a:pt x="365" y="235"/>
                      <a:pt x="621" y="84"/>
                      <a:pt x="635" y="77"/>
                    </a:cubicBezTo>
                    <a:cubicBezTo>
                      <a:pt x="655" y="66"/>
                      <a:pt x="661" y="41"/>
                      <a:pt x="650" y="21"/>
                    </a:cubicBezTo>
                    <a:cubicBezTo>
                      <a:pt x="642" y="8"/>
                      <a:pt x="629" y="1"/>
                      <a:pt x="61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5"/>
              <p:cNvSpPr/>
              <p:nvPr/>
            </p:nvSpPr>
            <p:spPr>
              <a:xfrm>
                <a:off x="4522892" y="4136148"/>
                <a:ext cx="42760" cy="824577"/>
              </a:xfrm>
              <a:custGeom>
                <a:avLst/>
                <a:gdLst/>
                <a:ahLst/>
                <a:cxnLst/>
                <a:rect l="l" t="t" r="r" b="b"/>
                <a:pathLst>
                  <a:path w="430" h="8292" extrusionOk="0">
                    <a:moveTo>
                      <a:pt x="111" y="0"/>
                    </a:moveTo>
                    <a:cubicBezTo>
                      <a:pt x="89" y="0"/>
                      <a:pt x="71" y="18"/>
                      <a:pt x="71" y="40"/>
                    </a:cubicBezTo>
                    <a:lnTo>
                      <a:pt x="3" y="4394"/>
                    </a:lnTo>
                    <a:cubicBezTo>
                      <a:pt x="0" y="4398"/>
                      <a:pt x="3" y="4404"/>
                      <a:pt x="4" y="4408"/>
                    </a:cubicBezTo>
                    <a:cubicBezTo>
                      <a:pt x="6" y="4418"/>
                      <a:pt x="351" y="5507"/>
                      <a:pt x="329" y="8252"/>
                    </a:cubicBezTo>
                    <a:cubicBezTo>
                      <a:pt x="329" y="8274"/>
                      <a:pt x="346" y="8292"/>
                      <a:pt x="367" y="8292"/>
                    </a:cubicBezTo>
                    <a:lnTo>
                      <a:pt x="373" y="8292"/>
                    </a:lnTo>
                    <a:cubicBezTo>
                      <a:pt x="392" y="8290"/>
                      <a:pt x="406" y="8273"/>
                      <a:pt x="409" y="8252"/>
                    </a:cubicBezTo>
                    <a:cubicBezTo>
                      <a:pt x="430" y="5601"/>
                      <a:pt x="109" y="4483"/>
                      <a:pt x="81" y="4389"/>
                    </a:cubicBezTo>
                    <a:lnTo>
                      <a:pt x="150" y="41"/>
                    </a:lnTo>
                    <a:cubicBezTo>
                      <a:pt x="150" y="19"/>
                      <a:pt x="133" y="0"/>
                      <a:pt x="11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5"/>
              <p:cNvSpPr/>
              <p:nvPr/>
            </p:nvSpPr>
            <p:spPr>
              <a:xfrm>
                <a:off x="4389340" y="3964908"/>
                <a:ext cx="69709" cy="98548"/>
              </a:xfrm>
              <a:custGeom>
                <a:avLst/>
                <a:gdLst/>
                <a:ahLst/>
                <a:cxnLst/>
                <a:rect l="l" t="t" r="r" b="b"/>
                <a:pathLst>
                  <a:path w="701" h="991" extrusionOk="0">
                    <a:moveTo>
                      <a:pt x="659" y="0"/>
                    </a:moveTo>
                    <a:cubicBezTo>
                      <a:pt x="640" y="0"/>
                      <a:pt x="624" y="13"/>
                      <a:pt x="621" y="32"/>
                    </a:cubicBezTo>
                    <a:cubicBezTo>
                      <a:pt x="619" y="37"/>
                      <a:pt x="540" y="447"/>
                      <a:pt x="282" y="717"/>
                    </a:cubicBezTo>
                    <a:cubicBezTo>
                      <a:pt x="245" y="757"/>
                      <a:pt x="202" y="793"/>
                      <a:pt x="156" y="826"/>
                    </a:cubicBezTo>
                    <a:cubicBezTo>
                      <a:pt x="149" y="831"/>
                      <a:pt x="141" y="835"/>
                      <a:pt x="135" y="840"/>
                    </a:cubicBezTo>
                    <a:cubicBezTo>
                      <a:pt x="93" y="866"/>
                      <a:pt x="52" y="888"/>
                      <a:pt x="6" y="905"/>
                    </a:cubicBezTo>
                    <a:cubicBezTo>
                      <a:pt x="3" y="934"/>
                      <a:pt x="0" y="963"/>
                      <a:pt x="0" y="990"/>
                    </a:cubicBezTo>
                    <a:cubicBezTo>
                      <a:pt x="4" y="989"/>
                      <a:pt x="6" y="989"/>
                      <a:pt x="9" y="988"/>
                    </a:cubicBezTo>
                    <a:cubicBezTo>
                      <a:pt x="67" y="969"/>
                      <a:pt x="123" y="942"/>
                      <a:pt x="176" y="906"/>
                    </a:cubicBezTo>
                    <a:cubicBezTo>
                      <a:pt x="191" y="897"/>
                      <a:pt x="204" y="889"/>
                      <a:pt x="218" y="878"/>
                    </a:cubicBezTo>
                    <a:cubicBezTo>
                      <a:pt x="269" y="840"/>
                      <a:pt x="315" y="798"/>
                      <a:pt x="357" y="752"/>
                    </a:cubicBezTo>
                    <a:cubicBezTo>
                      <a:pt x="616" y="468"/>
                      <a:pt x="694" y="67"/>
                      <a:pt x="697" y="46"/>
                    </a:cubicBezTo>
                    <a:cubicBezTo>
                      <a:pt x="701" y="25"/>
                      <a:pt x="686" y="5"/>
                      <a:pt x="666" y="0"/>
                    </a:cubicBezTo>
                    <a:cubicBezTo>
                      <a:pt x="663" y="0"/>
                      <a:pt x="661" y="0"/>
                      <a:pt x="659"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5"/>
              <p:cNvSpPr/>
              <p:nvPr/>
            </p:nvSpPr>
            <p:spPr>
              <a:xfrm>
                <a:off x="4522196" y="3945716"/>
                <a:ext cx="19391" cy="173825"/>
              </a:xfrm>
              <a:custGeom>
                <a:avLst/>
                <a:gdLst/>
                <a:ahLst/>
                <a:cxnLst/>
                <a:rect l="l" t="t" r="r" b="b"/>
                <a:pathLst>
                  <a:path w="195" h="1748" extrusionOk="0">
                    <a:moveTo>
                      <a:pt x="130" y="1"/>
                    </a:moveTo>
                    <a:cubicBezTo>
                      <a:pt x="126" y="46"/>
                      <a:pt x="120" y="99"/>
                      <a:pt x="115" y="160"/>
                    </a:cubicBezTo>
                    <a:cubicBezTo>
                      <a:pt x="113" y="181"/>
                      <a:pt x="111" y="203"/>
                      <a:pt x="109" y="225"/>
                    </a:cubicBezTo>
                    <a:cubicBezTo>
                      <a:pt x="84" y="497"/>
                      <a:pt x="52" y="882"/>
                      <a:pt x="26" y="1276"/>
                    </a:cubicBezTo>
                    <a:cubicBezTo>
                      <a:pt x="25" y="1297"/>
                      <a:pt x="23" y="1320"/>
                      <a:pt x="22" y="1341"/>
                    </a:cubicBezTo>
                    <a:cubicBezTo>
                      <a:pt x="15" y="1464"/>
                      <a:pt x="6" y="1591"/>
                      <a:pt x="1" y="1714"/>
                    </a:cubicBezTo>
                    <a:cubicBezTo>
                      <a:pt x="0" y="1731"/>
                      <a:pt x="15" y="1746"/>
                      <a:pt x="32" y="1747"/>
                    </a:cubicBezTo>
                    <a:cubicBezTo>
                      <a:pt x="33" y="1747"/>
                      <a:pt x="34" y="1747"/>
                      <a:pt x="34" y="1747"/>
                    </a:cubicBezTo>
                    <a:cubicBezTo>
                      <a:pt x="51" y="1747"/>
                      <a:pt x="67" y="1734"/>
                      <a:pt x="67" y="1717"/>
                    </a:cubicBezTo>
                    <a:cubicBezTo>
                      <a:pt x="72" y="1600"/>
                      <a:pt x="79" y="1478"/>
                      <a:pt x="87" y="1358"/>
                    </a:cubicBezTo>
                    <a:cubicBezTo>
                      <a:pt x="88" y="1337"/>
                      <a:pt x="89" y="1315"/>
                      <a:pt x="90" y="1294"/>
                    </a:cubicBezTo>
                    <a:cubicBezTo>
                      <a:pt x="116" y="898"/>
                      <a:pt x="149" y="510"/>
                      <a:pt x="173" y="235"/>
                    </a:cubicBezTo>
                    <a:cubicBezTo>
                      <a:pt x="176" y="213"/>
                      <a:pt x="177" y="191"/>
                      <a:pt x="181" y="171"/>
                    </a:cubicBezTo>
                    <a:cubicBezTo>
                      <a:pt x="186" y="111"/>
                      <a:pt x="191" y="57"/>
                      <a:pt x="194" y="11"/>
                    </a:cubicBezTo>
                    <a:cubicBezTo>
                      <a:pt x="172" y="7"/>
                      <a:pt x="151" y="5"/>
                      <a:pt x="13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5"/>
              <p:cNvSpPr/>
              <p:nvPr/>
            </p:nvSpPr>
            <p:spPr>
              <a:xfrm>
                <a:off x="4510760" y="3949793"/>
                <a:ext cx="57478" cy="131662"/>
              </a:xfrm>
              <a:custGeom>
                <a:avLst/>
                <a:gdLst/>
                <a:ahLst/>
                <a:cxnLst/>
                <a:rect l="l" t="t" r="r" b="b"/>
                <a:pathLst>
                  <a:path w="578" h="1324" extrusionOk="0">
                    <a:moveTo>
                      <a:pt x="513" y="0"/>
                    </a:moveTo>
                    <a:cubicBezTo>
                      <a:pt x="509" y="44"/>
                      <a:pt x="504" y="98"/>
                      <a:pt x="499" y="155"/>
                    </a:cubicBezTo>
                    <a:cubicBezTo>
                      <a:pt x="498" y="175"/>
                      <a:pt x="495" y="196"/>
                      <a:pt x="493" y="218"/>
                    </a:cubicBezTo>
                    <a:cubicBezTo>
                      <a:pt x="458" y="574"/>
                      <a:pt x="410" y="1077"/>
                      <a:pt x="386" y="1194"/>
                    </a:cubicBezTo>
                    <a:cubicBezTo>
                      <a:pt x="381" y="1222"/>
                      <a:pt x="368" y="1240"/>
                      <a:pt x="347" y="1250"/>
                    </a:cubicBezTo>
                    <a:cubicBezTo>
                      <a:pt x="330" y="1258"/>
                      <a:pt x="310" y="1262"/>
                      <a:pt x="287" y="1262"/>
                    </a:cubicBezTo>
                    <a:cubicBezTo>
                      <a:pt x="262" y="1262"/>
                      <a:pt x="235" y="1258"/>
                      <a:pt x="208" y="1251"/>
                    </a:cubicBezTo>
                    <a:cubicBezTo>
                      <a:pt x="187" y="1246"/>
                      <a:pt x="164" y="1241"/>
                      <a:pt x="143" y="1234"/>
                    </a:cubicBezTo>
                    <a:cubicBezTo>
                      <a:pt x="106" y="1222"/>
                      <a:pt x="74" y="1208"/>
                      <a:pt x="54" y="1198"/>
                    </a:cubicBezTo>
                    <a:cubicBezTo>
                      <a:pt x="49" y="1196"/>
                      <a:pt x="44" y="1195"/>
                      <a:pt x="39" y="1195"/>
                    </a:cubicBezTo>
                    <a:cubicBezTo>
                      <a:pt x="27" y="1195"/>
                      <a:pt x="16" y="1202"/>
                      <a:pt x="11" y="1213"/>
                    </a:cubicBezTo>
                    <a:cubicBezTo>
                      <a:pt x="0" y="1228"/>
                      <a:pt x="6" y="1246"/>
                      <a:pt x="23" y="1254"/>
                    </a:cubicBezTo>
                    <a:cubicBezTo>
                      <a:pt x="33" y="1260"/>
                      <a:pt x="79" y="1280"/>
                      <a:pt x="137" y="1298"/>
                    </a:cubicBezTo>
                    <a:cubicBezTo>
                      <a:pt x="158" y="1305"/>
                      <a:pt x="179" y="1310"/>
                      <a:pt x="202" y="1316"/>
                    </a:cubicBezTo>
                    <a:cubicBezTo>
                      <a:pt x="223" y="1319"/>
                      <a:pt x="243" y="1322"/>
                      <a:pt x="264" y="1323"/>
                    </a:cubicBezTo>
                    <a:cubicBezTo>
                      <a:pt x="272" y="1323"/>
                      <a:pt x="280" y="1324"/>
                      <a:pt x="288" y="1324"/>
                    </a:cubicBezTo>
                    <a:cubicBezTo>
                      <a:pt x="319" y="1324"/>
                      <a:pt x="349" y="1319"/>
                      <a:pt x="374" y="1306"/>
                    </a:cubicBezTo>
                    <a:cubicBezTo>
                      <a:pt x="415" y="1287"/>
                      <a:pt x="441" y="1253"/>
                      <a:pt x="449" y="1207"/>
                    </a:cubicBezTo>
                    <a:cubicBezTo>
                      <a:pt x="473" y="1084"/>
                      <a:pt x="524" y="581"/>
                      <a:pt x="557" y="224"/>
                    </a:cubicBezTo>
                    <a:cubicBezTo>
                      <a:pt x="560" y="202"/>
                      <a:pt x="561" y="182"/>
                      <a:pt x="563" y="161"/>
                    </a:cubicBezTo>
                    <a:cubicBezTo>
                      <a:pt x="568" y="104"/>
                      <a:pt x="573" y="52"/>
                      <a:pt x="578" y="7"/>
                    </a:cubicBezTo>
                    <a:cubicBezTo>
                      <a:pt x="556" y="5"/>
                      <a:pt x="535" y="2"/>
                      <a:pt x="51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5"/>
              <p:cNvSpPr/>
              <p:nvPr/>
            </p:nvSpPr>
            <p:spPr>
              <a:xfrm>
                <a:off x="4692938" y="4002895"/>
                <a:ext cx="67521" cy="85819"/>
              </a:xfrm>
              <a:custGeom>
                <a:avLst/>
                <a:gdLst/>
                <a:ahLst/>
                <a:cxnLst/>
                <a:rect l="l" t="t" r="r" b="b"/>
                <a:pathLst>
                  <a:path w="679" h="863" extrusionOk="0">
                    <a:moveTo>
                      <a:pt x="45" y="1"/>
                    </a:moveTo>
                    <a:cubicBezTo>
                      <a:pt x="42" y="1"/>
                      <a:pt x="39" y="1"/>
                      <a:pt x="36" y="2"/>
                    </a:cubicBezTo>
                    <a:cubicBezTo>
                      <a:pt x="14" y="8"/>
                      <a:pt x="1" y="31"/>
                      <a:pt x="6" y="53"/>
                    </a:cubicBezTo>
                    <a:cubicBezTo>
                      <a:pt x="10" y="67"/>
                      <a:pt x="66" y="269"/>
                      <a:pt x="191" y="471"/>
                    </a:cubicBezTo>
                    <a:cubicBezTo>
                      <a:pt x="265" y="592"/>
                      <a:pt x="367" y="714"/>
                      <a:pt x="496" y="792"/>
                    </a:cubicBezTo>
                    <a:cubicBezTo>
                      <a:pt x="512" y="800"/>
                      <a:pt x="526" y="810"/>
                      <a:pt x="543" y="816"/>
                    </a:cubicBezTo>
                    <a:cubicBezTo>
                      <a:pt x="586" y="839"/>
                      <a:pt x="632" y="854"/>
                      <a:pt x="679" y="862"/>
                    </a:cubicBezTo>
                    <a:cubicBezTo>
                      <a:pt x="669" y="831"/>
                      <a:pt x="661" y="802"/>
                      <a:pt x="653" y="773"/>
                    </a:cubicBezTo>
                    <a:cubicBezTo>
                      <a:pt x="627" y="766"/>
                      <a:pt x="602" y="756"/>
                      <a:pt x="578" y="743"/>
                    </a:cubicBezTo>
                    <a:cubicBezTo>
                      <a:pt x="554" y="732"/>
                      <a:pt x="532" y="719"/>
                      <a:pt x="511" y="704"/>
                    </a:cubicBezTo>
                    <a:cubicBezTo>
                      <a:pt x="408" y="634"/>
                      <a:pt x="326" y="534"/>
                      <a:pt x="263" y="430"/>
                    </a:cubicBezTo>
                    <a:cubicBezTo>
                      <a:pt x="143" y="235"/>
                      <a:pt x="87" y="33"/>
                      <a:pt x="86" y="31"/>
                    </a:cubicBezTo>
                    <a:cubicBezTo>
                      <a:pt x="80" y="13"/>
                      <a:pt x="63" y="1"/>
                      <a:pt x="4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5"/>
              <p:cNvSpPr/>
              <p:nvPr/>
            </p:nvSpPr>
            <p:spPr>
              <a:xfrm>
                <a:off x="4401970" y="3422350"/>
                <a:ext cx="384743" cy="635835"/>
              </a:xfrm>
              <a:custGeom>
                <a:avLst/>
                <a:gdLst/>
                <a:ahLst/>
                <a:cxnLst/>
                <a:rect l="l" t="t" r="r" b="b"/>
                <a:pathLst>
                  <a:path w="3869" h="6394" extrusionOk="0">
                    <a:moveTo>
                      <a:pt x="1459" y="1"/>
                    </a:moveTo>
                    <a:cubicBezTo>
                      <a:pt x="1452" y="11"/>
                      <a:pt x="1445" y="22"/>
                      <a:pt x="1437" y="32"/>
                    </a:cubicBezTo>
                    <a:cubicBezTo>
                      <a:pt x="1437" y="33"/>
                      <a:pt x="1436" y="33"/>
                      <a:pt x="1436" y="34"/>
                    </a:cubicBezTo>
                    <a:cubicBezTo>
                      <a:pt x="1424" y="50"/>
                      <a:pt x="1411" y="64"/>
                      <a:pt x="1398" y="79"/>
                    </a:cubicBezTo>
                    <a:cubicBezTo>
                      <a:pt x="1375" y="105"/>
                      <a:pt x="1349" y="127"/>
                      <a:pt x="1323" y="148"/>
                    </a:cubicBezTo>
                    <a:cubicBezTo>
                      <a:pt x="1289" y="175"/>
                      <a:pt x="1255" y="199"/>
                      <a:pt x="1216" y="219"/>
                    </a:cubicBezTo>
                    <a:cubicBezTo>
                      <a:pt x="1201" y="227"/>
                      <a:pt x="1185" y="235"/>
                      <a:pt x="1172" y="241"/>
                    </a:cubicBezTo>
                    <a:cubicBezTo>
                      <a:pt x="1159" y="248"/>
                      <a:pt x="1147" y="253"/>
                      <a:pt x="1136" y="258"/>
                    </a:cubicBezTo>
                    <a:cubicBezTo>
                      <a:pt x="1122" y="263"/>
                      <a:pt x="1111" y="268"/>
                      <a:pt x="1097" y="274"/>
                    </a:cubicBezTo>
                    <a:cubicBezTo>
                      <a:pt x="1068" y="286"/>
                      <a:pt x="1037" y="296"/>
                      <a:pt x="1006" y="307"/>
                    </a:cubicBezTo>
                    <a:lnTo>
                      <a:pt x="1004" y="307"/>
                    </a:lnTo>
                    <a:cubicBezTo>
                      <a:pt x="814" y="367"/>
                      <a:pt x="620" y="398"/>
                      <a:pt x="491" y="509"/>
                    </a:cubicBezTo>
                    <a:cubicBezTo>
                      <a:pt x="468" y="528"/>
                      <a:pt x="447" y="550"/>
                      <a:pt x="429" y="574"/>
                    </a:cubicBezTo>
                    <a:cubicBezTo>
                      <a:pt x="391" y="625"/>
                      <a:pt x="363" y="687"/>
                      <a:pt x="346" y="768"/>
                    </a:cubicBezTo>
                    <a:cubicBezTo>
                      <a:pt x="343" y="790"/>
                      <a:pt x="340" y="815"/>
                      <a:pt x="338" y="842"/>
                    </a:cubicBezTo>
                    <a:cubicBezTo>
                      <a:pt x="332" y="1046"/>
                      <a:pt x="418" y="1386"/>
                      <a:pt x="454" y="1946"/>
                    </a:cubicBezTo>
                    <a:cubicBezTo>
                      <a:pt x="465" y="2127"/>
                      <a:pt x="471" y="2331"/>
                      <a:pt x="467" y="2562"/>
                    </a:cubicBezTo>
                    <a:cubicBezTo>
                      <a:pt x="465" y="2620"/>
                      <a:pt x="464" y="2682"/>
                      <a:pt x="462" y="2744"/>
                    </a:cubicBezTo>
                    <a:cubicBezTo>
                      <a:pt x="462" y="2761"/>
                      <a:pt x="460" y="2781"/>
                      <a:pt x="459" y="2800"/>
                    </a:cubicBezTo>
                    <a:cubicBezTo>
                      <a:pt x="458" y="2838"/>
                      <a:pt x="455" y="2875"/>
                      <a:pt x="453" y="2916"/>
                    </a:cubicBezTo>
                    <a:lnTo>
                      <a:pt x="444" y="3036"/>
                    </a:lnTo>
                    <a:cubicBezTo>
                      <a:pt x="439" y="3113"/>
                      <a:pt x="432" y="3191"/>
                      <a:pt x="423" y="3272"/>
                    </a:cubicBezTo>
                    <a:cubicBezTo>
                      <a:pt x="417" y="3344"/>
                      <a:pt x="408" y="3417"/>
                      <a:pt x="400" y="3490"/>
                    </a:cubicBezTo>
                    <a:cubicBezTo>
                      <a:pt x="390" y="3567"/>
                      <a:pt x="380" y="3645"/>
                      <a:pt x="369" y="3724"/>
                    </a:cubicBezTo>
                    <a:cubicBezTo>
                      <a:pt x="323" y="4044"/>
                      <a:pt x="220" y="4676"/>
                      <a:pt x="113" y="5208"/>
                    </a:cubicBezTo>
                    <a:cubicBezTo>
                      <a:pt x="96" y="5293"/>
                      <a:pt x="79" y="5373"/>
                      <a:pt x="63" y="5450"/>
                    </a:cubicBezTo>
                    <a:cubicBezTo>
                      <a:pt x="61" y="5459"/>
                      <a:pt x="59" y="5466"/>
                      <a:pt x="58" y="5475"/>
                    </a:cubicBezTo>
                    <a:cubicBezTo>
                      <a:pt x="38" y="5560"/>
                      <a:pt x="19" y="5641"/>
                      <a:pt x="1" y="5713"/>
                    </a:cubicBezTo>
                    <a:lnTo>
                      <a:pt x="3" y="5715"/>
                    </a:lnTo>
                    <a:cubicBezTo>
                      <a:pt x="69" y="5777"/>
                      <a:pt x="145" y="5835"/>
                      <a:pt x="228" y="5891"/>
                    </a:cubicBezTo>
                    <a:cubicBezTo>
                      <a:pt x="231" y="5892"/>
                      <a:pt x="233" y="5895"/>
                      <a:pt x="236" y="5896"/>
                    </a:cubicBezTo>
                    <a:cubicBezTo>
                      <a:pt x="263" y="5915"/>
                      <a:pt x="290" y="5931"/>
                      <a:pt x="318" y="5948"/>
                    </a:cubicBezTo>
                    <a:cubicBezTo>
                      <a:pt x="340" y="5962"/>
                      <a:pt x="363" y="5975"/>
                      <a:pt x="386" y="5988"/>
                    </a:cubicBezTo>
                    <a:cubicBezTo>
                      <a:pt x="398" y="5994"/>
                      <a:pt x="411" y="6003"/>
                      <a:pt x="423" y="6009"/>
                    </a:cubicBezTo>
                    <a:cubicBezTo>
                      <a:pt x="447" y="6021"/>
                      <a:pt x="471" y="6034"/>
                      <a:pt x="495" y="6046"/>
                    </a:cubicBezTo>
                    <a:cubicBezTo>
                      <a:pt x="687" y="6143"/>
                      <a:pt x="904" y="6221"/>
                      <a:pt x="1139" y="6280"/>
                    </a:cubicBezTo>
                    <a:cubicBezTo>
                      <a:pt x="1159" y="6285"/>
                      <a:pt x="1181" y="6290"/>
                      <a:pt x="1204" y="6295"/>
                    </a:cubicBezTo>
                    <a:cubicBezTo>
                      <a:pt x="1220" y="6299"/>
                      <a:pt x="1235" y="6303"/>
                      <a:pt x="1251" y="6305"/>
                    </a:cubicBezTo>
                    <a:cubicBezTo>
                      <a:pt x="1272" y="6311"/>
                      <a:pt x="1293" y="6315"/>
                      <a:pt x="1315" y="6319"/>
                    </a:cubicBezTo>
                    <a:cubicBezTo>
                      <a:pt x="1341" y="6324"/>
                      <a:pt x="1367" y="6329"/>
                      <a:pt x="1393" y="6332"/>
                    </a:cubicBezTo>
                    <a:cubicBezTo>
                      <a:pt x="1414" y="6337"/>
                      <a:pt x="1436" y="6341"/>
                      <a:pt x="1458" y="6345"/>
                    </a:cubicBezTo>
                    <a:cubicBezTo>
                      <a:pt x="1470" y="6347"/>
                      <a:pt x="1485" y="6348"/>
                      <a:pt x="1498" y="6351"/>
                    </a:cubicBezTo>
                    <a:cubicBezTo>
                      <a:pt x="1520" y="6355"/>
                      <a:pt x="1541" y="6357"/>
                      <a:pt x="1563" y="6360"/>
                    </a:cubicBezTo>
                    <a:cubicBezTo>
                      <a:pt x="1726" y="6382"/>
                      <a:pt x="1893" y="6393"/>
                      <a:pt x="2062" y="6393"/>
                    </a:cubicBezTo>
                    <a:cubicBezTo>
                      <a:pt x="2117" y="6393"/>
                      <a:pt x="2172" y="6392"/>
                      <a:pt x="2227" y="6389"/>
                    </a:cubicBezTo>
                    <a:cubicBezTo>
                      <a:pt x="2258" y="6388"/>
                      <a:pt x="2288" y="6387"/>
                      <a:pt x="2319" y="6384"/>
                    </a:cubicBezTo>
                    <a:cubicBezTo>
                      <a:pt x="2366" y="6382"/>
                      <a:pt x="2414" y="6377"/>
                      <a:pt x="2460" y="6372"/>
                    </a:cubicBezTo>
                    <a:cubicBezTo>
                      <a:pt x="2490" y="6369"/>
                      <a:pt x="2522" y="6366"/>
                      <a:pt x="2552" y="6360"/>
                    </a:cubicBezTo>
                    <a:cubicBezTo>
                      <a:pt x="2557" y="6360"/>
                      <a:pt x="2561" y="6358"/>
                      <a:pt x="2566" y="6358"/>
                    </a:cubicBezTo>
                    <a:cubicBezTo>
                      <a:pt x="2567" y="6358"/>
                      <a:pt x="2569" y="6358"/>
                      <a:pt x="2571" y="6357"/>
                    </a:cubicBezTo>
                    <a:lnTo>
                      <a:pt x="2645" y="6346"/>
                    </a:lnTo>
                    <a:cubicBezTo>
                      <a:pt x="2779" y="6324"/>
                      <a:pt x="2910" y="6295"/>
                      <a:pt x="3040" y="6257"/>
                    </a:cubicBezTo>
                    <a:lnTo>
                      <a:pt x="3079" y="6244"/>
                    </a:lnTo>
                    <a:cubicBezTo>
                      <a:pt x="3105" y="6237"/>
                      <a:pt x="3132" y="6228"/>
                      <a:pt x="3158" y="6218"/>
                    </a:cubicBezTo>
                    <a:cubicBezTo>
                      <a:pt x="3232" y="6195"/>
                      <a:pt x="3304" y="6167"/>
                      <a:pt x="3376" y="6135"/>
                    </a:cubicBezTo>
                    <a:cubicBezTo>
                      <a:pt x="3393" y="6128"/>
                      <a:pt x="3413" y="6120"/>
                      <a:pt x="3432" y="6112"/>
                    </a:cubicBezTo>
                    <a:cubicBezTo>
                      <a:pt x="3443" y="6106"/>
                      <a:pt x="3453" y="6101"/>
                      <a:pt x="3465" y="6096"/>
                    </a:cubicBezTo>
                    <a:cubicBezTo>
                      <a:pt x="3476" y="6091"/>
                      <a:pt x="3489" y="6084"/>
                      <a:pt x="3500" y="6078"/>
                    </a:cubicBezTo>
                    <a:cubicBezTo>
                      <a:pt x="3502" y="6077"/>
                      <a:pt x="3504" y="6077"/>
                      <a:pt x="3506" y="6076"/>
                    </a:cubicBezTo>
                    <a:cubicBezTo>
                      <a:pt x="3641" y="5707"/>
                      <a:pt x="3790" y="4388"/>
                      <a:pt x="3831" y="3994"/>
                    </a:cubicBezTo>
                    <a:cubicBezTo>
                      <a:pt x="3838" y="3915"/>
                      <a:pt x="3844" y="3837"/>
                      <a:pt x="3849" y="3759"/>
                    </a:cubicBezTo>
                    <a:cubicBezTo>
                      <a:pt x="3864" y="3544"/>
                      <a:pt x="3868" y="3329"/>
                      <a:pt x="3867" y="3112"/>
                    </a:cubicBezTo>
                    <a:cubicBezTo>
                      <a:pt x="3865" y="2945"/>
                      <a:pt x="3859" y="2775"/>
                      <a:pt x="3851" y="2601"/>
                    </a:cubicBezTo>
                    <a:cubicBezTo>
                      <a:pt x="3849" y="2579"/>
                      <a:pt x="3848" y="2558"/>
                      <a:pt x="3848" y="2536"/>
                    </a:cubicBezTo>
                    <a:cubicBezTo>
                      <a:pt x="3844" y="2458"/>
                      <a:pt x="3841" y="2377"/>
                      <a:pt x="3836" y="2295"/>
                    </a:cubicBezTo>
                    <a:cubicBezTo>
                      <a:pt x="3834" y="2277"/>
                      <a:pt x="3833" y="2258"/>
                      <a:pt x="3832" y="2240"/>
                    </a:cubicBezTo>
                    <a:cubicBezTo>
                      <a:pt x="3832" y="2236"/>
                      <a:pt x="3832" y="2231"/>
                      <a:pt x="3831" y="2227"/>
                    </a:cubicBezTo>
                    <a:lnTo>
                      <a:pt x="3831" y="2216"/>
                    </a:lnTo>
                    <a:cubicBezTo>
                      <a:pt x="3827" y="2153"/>
                      <a:pt x="3822" y="2090"/>
                      <a:pt x="3818" y="2024"/>
                    </a:cubicBezTo>
                    <a:cubicBezTo>
                      <a:pt x="3812" y="1916"/>
                      <a:pt x="3805" y="1806"/>
                      <a:pt x="3797" y="1693"/>
                    </a:cubicBezTo>
                    <a:cubicBezTo>
                      <a:pt x="3792" y="1632"/>
                      <a:pt x="3789" y="1569"/>
                      <a:pt x="3785" y="1507"/>
                    </a:cubicBezTo>
                    <a:cubicBezTo>
                      <a:pt x="3760" y="1112"/>
                      <a:pt x="3676" y="801"/>
                      <a:pt x="3536" y="592"/>
                    </a:cubicBezTo>
                    <a:cubicBezTo>
                      <a:pt x="3501" y="538"/>
                      <a:pt x="3463" y="491"/>
                      <a:pt x="3419" y="452"/>
                    </a:cubicBezTo>
                    <a:cubicBezTo>
                      <a:pt x="3388" y="423"/>
                      <a:pt x="3356" y="397"/>
                      <a:pt x="3323" y="375"/>
                    </a:cubicBezTo>
                    <a:cubicBezTo>
                      <a:pt x="3251" y="330"/>
                      <a:pt x="3174" y="300"/>
                      <a:pt x="3087" y="287"/>
                    </a:cubicBezTo>
                    <a:cubicBezTo>
                      <a:pt x="3009" y="274"/>
                      <a:pt x="2937" y="258"/>
                      <a:pt x="2873" y="239"/>
                    </a:cubicBezTo>
                    <a:cubicBezTo>
                      <a:pt x="2862" y="235"/>
                      <a:pt x="2849" y="232"/>
                      <a:pt x="2838" y="229"/>
                    </a:cubicBezTo>
                    <a:cubicBezTo>
                      <a:pt x="2801" y="217"/>
                      <a:pt x="2766" y="205"/>
                      <a:pt x="2734" y="193"/>
                    </a:cubicBezTo>
                    <a:cubicBezTo>
                      <a:pt x="2697" y="178"/>
                      <a:pt x="2662" y="163"/>
                      <a:pt x="2630" y="148"/>
                    </a:cubicBezTo>
                    <a:cubicBezTo>
                      <a:pt x="2625" y="146"/>
                      <a:pt x="2620" y="143"/>
                      <a:pt x="2616" y="142"/>
                    </a:cubicBezTo>
                    <a:cubicBezTo>
                      <a:pt x="2608" y="138"/>
                      <a:pt x="2599" y="134"/>
                      <a:pt x="2592" y="128"/>
                    </a:cubicBezTo>
                    <a:lnTo>
                      <a:pt x="2590" y="128"/>
                    </a:lnTo>
                    <a:cubicBezTo>
                      <a:pt x="2568" y="117"/>
                      <a:pt x="2547" y="107"/>
                      <a:pt x="2530" y="96"/>
                    </a:cubicBezTo>
                    <a:cubicBezTo>
                      <a:pt x="2474" y="65"/>
                      <a:pt x="2432" y="37"/>
                      <a:pt x="2409" y="20"/>
                    </a:cubicBezTo>
                    <a:cubicBezTo>
                      <a:pt x="2392" y="7"/>
                      <a:pt x="2383" y="1"/>
                      <a:pt x="2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5"/>
              <p:cNvSpPr/>
              <p:nvPr/>
            </p:nvSpPr>
            <p:spPr>
              <a:xfrm>
                <a:off x="4444432" y="3864471"/>
                <a:ext cx="276351" cy="117243"/>
              </a:xfrm>
              <a:custGeom>
                <a:avLst/>
                <a:gdLst/>
                <a:ahLst/>
                <a:cxnLst/>
                <a:rect l="l" t="t" r="r" b="b"/>
                <a:pathLst>
                  <a:path w="2779" h="1179" extrusionOk="0">
                    <a:moveTo>
                      <a:pt x="2750" y="0"/>
                    </a:moveTo>
                    <a:cubicBezTo>
                      <a:pt x="2741" y="0"/>
                      <a:pt x="2732" y="4"/>
                      <a:pt x="2727" y="12"/>
                    </a:cubicBezTo>
                    <a:cubicBezTo>
                      <a:pt x="2724" y="15"/>
                      <a:pt x="2478" y="404"/>
                      <a:pt x="2024" y="719"/>
                    </a:cubicBezTo>
                    <a:cubicBezTo>
                      <a:pt x="1729" y="924"/>
                      <a:pt x="1301" y="1126"/>
                      <a:pt x="762" y="1126"/>
                    </a:cubicBezTo>
                    <a:cubicBezTo>
                      <a:pt x="539" y="1126"/>
                      <a:pt x="297" y="1091"/>
                      <a:pt x="37" y="1007"/>
                    </a:cubicBezTo>
                    <a:cubicBezTo>
                      <a:pt x="34" y="1007"/>
                      <a:pt x="31" y="1006"/>
                      <a:pt x="28" y="1006"/>
                    </a:cubicBezTo>
                    <a:cubicBezTo>
                      <a:pt x="17" y="1006"/>
                      <a:pt x="8" y="1012"/>
                      <a:pt x="5" y="1024"/>
                    </a:cubicBezTo>
                    <a:cubicBezTo>
                      <a:pt x="1" y="1038"/>
                      <a:pt x="7" y="1052"/>
                      <a:pt x="21" y="1056"/>
                    </a:cubicBezTo>
                    <a:cubicBezTo>
                      <a:pt x="274" y="1137"/>
                      <a:pt x="524" y="1178"/>
                      <a:pt x="769" y="1178"/>
                    </a:cubicBezTo>
                    <a:cubicBezTo>
                      <a:pt x="912" y="1178"/>
                      <a:pt x="1054" y="1164"/>
                      <a:pt x="1193" y="1137"/>
                    </a:cubicBezTo>
                    <a:cubicBezTo>
                      <a:pt x="1494" y="1076"/>
                      <a:pt x="1785" y="948"/>
                      <a:pt x="2056" y="761"/>
                    </a:cubicBezTo>
                    <a:cubicBezTo>
                      <a:pt x="2518" y="439"/>
                      <a:pt x="2768" y="44"/>
                      <a:pt x="2771" y="40"/>
                    </a:cubicBezTo>
                    <a:cubicBezTo>
                      <a:pt x="2779" y="29"/>
                      <a:pt x="2775" y="11"/>
                      <a:pt x="2763" y="4"/>
                    </a:cubicBezTo>
                    <a:cubicBezTo>
                      <a:pt x="2759" y="1"/>
                      <a:pt x="2754" y="0"/>
                      <a:pt x="275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5"/>
              <p:cNvSpPr/>
              <p:nvPr/>
            </p:nvSpPr>
            <p:spPr>
              <a:xfrm>
                <a:off x="4496639" y="3843190"/>
                <a:ext cx="138026" cy="86515"/>
              </a:xfrm>
              <a:custGeom>
                <a:avLst/>
                <a:gdLst/>
                <a:ahLst/>
                <a:cxnLst/>
                <a:rect l="l" t="t" r="r" b="b"/>
                <a:pathLst>
                  <a:path w="1388" h="870" extrusionOk="0">
                    <a:moveTo>
                      <a:pt x="1357" y="1"/>
                    </a:moveTo>
                    <a:cubicBezTo>
                      <a:pt x="1346" y="1"/>
                      <a:pt x="1336" y="8"/>
                      <a:pt x="1332" y="18"/>
                    </a:cubicBezTo>
                    <a:cubicBezTo>
                      <a:pt x="1331" y="21"/>
                      <a:pt x="1242" y="276"/>
                      <a:pt x="1037" y="495"/>
                    </a:cubicBezTo>
                    <a:cubicBezTo>
                      <a:pt x="837" y="710"/>
                      <a:pt x="601" y="818"/>
                      <a:pt x="334" y="818"/>
                    </a:cubicBezTo>
                    <a:cubicBezTo>
                      <a:pt x="239" y="818"/>
                      <a:pt x="140" y="804"/>
                      <a:pt x="36" y="777"/>
                    </a:cubicBezTo>
                    <a:cubicBezTo>
                      <a:pt x="34" y="776"/>
                      <a:pt x="31" y="776"/>
                      <a:pt x="29" y="776"/>
                    </a:cubicBezTo>
                    <a:cubicBezTo>
                      <a:pt x="18" y="776"/>
                      <a:pt x="8" y="783"/>
                      <a:pt x="4" y="794"/>
                    </a:cubicBezTo>
                    <a:cubicBezTo>
                      <a:pt x="0" y="809"/>
                      <a:pt x="8" y="823"/>
                      <a:pt x="23" y="826"/>
                    </a:cubicBezTo>
                    <a:cubicBezTo>
                      <a:pt x="134" y="857"/>
                      <a:pt x="235" y="870"/>
                      <a:pt x="330" y="870"/>
                    </a:cubicBezTo>
                    <a:cubicBezTo>
                      <a:pt x="677" y="870"/>
                      <a:pt x="922" y="696"/>
                      <a:pt x="1076" y="530"/>
                    </a:cubicBezTo>
                    <a:cubicBezTo>
                      <a:pt x="1289" y="302"/>
                      <a:pt x="1378" y="47"/>
                      <a:pt x="1382" y="37"/>
                    </a:cubicBezTo>
                    <a:cubicBezTo>
                      <a:pt x="1387" y="23"/>
                      <a:pt x="1379" y="8"/>
                      <a:pt x="1366" y="2"/>
                    </a:cubicBezTo>
                    <a:cubicBezTo>
                      <a:pt x="1363" y="1"/>
                      <a:pt x="1360" y="1"/>
                      <a:pt x="135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5"/>
              <p:cNvSpPr/>
              <p:nvPr/>
            </p:nvSpPr>
            <p:spPr>
              <a:xfrm>
                <a:off x="4727843" y="3619743"/>
                <a:ext cx="55688" cy="406421"/>
              </a:xfrm>
              <a:custGeom>
                <a:avLst/>
                <a:gdLst/>
                <a:ahLst/>
                <a:cxnLst/>
                <a:rect l="l" t="t" r="r" b="b"/>
                <a:pathLst>
                  <a:path w="560" h="4087" extrusionOk="0">
                    <a:moveTo>
                      <a:pt x="389" y="1"/>
                    </a:moveTo>
                    <a:cubicBezTo>
                      <a:pt x="387" y="1"/>
                      <a:pt x="386" y="1"/>
                      <a:pt x="385" y="1"/>
                    </a:cubicBezTo>
                    <a:cubicBezTo>
                      <a:pt x="370" y="2"/>
                      <a:pt x="360" y="15"/>
                      <a:pt x="362" y="29"/>
                    </a:cubicBezTo>
                    <a:cubicBezTo>
                      <a:pt x="364" y="55"/>
                      <a:pt x="560" y="2580"/>
                      <a:pt x="5" y="4052"/>
                    </a:cubicBezTo>
                    <a:cubicBezTo>
                      <a:pt x="0" y="4065"/>
                      <a:pt x="6" y="4081"/>
                      <a:pt x="21" y="4086"/>
                    </a:cubicBezTo>
                    <a:cubicBezTo>
                      <a:pt x="21" y="4086"/>
                      <a:pt x="22" y="4086"/>
                      <a:pt x="23" y="4086"/>
                    </a:cubicBezTo>
                    <a:cubicBezTo>
                      <a:pt x="24" y="4086"/>
                      <a:pt x="26" y="4086"/>
                      <a:pt x="28" y="4086"/>
                    </a:cubicBezTo>
                    <a:cubicBezTo>
                      <a:pt x="39" y="4086"/>
                      <a:pt x="49" y="4080"/>
                      <a:pt x="53" y="4070"/>
                    </a:cubicBezTo>
                    <a:cubicBezTo>
                      <a:pt x="344" y="3294"/>
                      <a:pt x="427" y="2235"/>
                      <a:pt x="446" y="1483"/>
                    </a:cubicBezTo>
                    <a:cubicBezTo>
                      <a:pt x="466" y="670"/>
                      <a:pt x="415" y="30"/>
                      <a:pt x="414" y="24"/>
                    </a:cubicBezTo>
                    <a:cubicBezTo>
                      <a:pt x="412" y="11"/>
                      <a:pt x="402" y="1"/>
                      <a:pt x="389"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5"/>
              <p:cNvSpPr/>
              <p:nvPr/>
            </p:nvSpPr>
            <p:spPr>
              <a:xfrm>
                <a:off x="4576690" y="3486391"/>
                <a:ext cx="11535" cy="11436"/>
              </a:xfrm>
              <a:custGeom>
                <a:avLst/>
                <a:gdLst/>
                <a:ahLst/>
                <a:cxnLst/>
                <a:rect l="l" t="t" r="r" b="b"/>
                <a:pathLst>
                  <a:path w="116" h="115" extrusionOk="0">
                    <a:moveTo>
                      <a:pt x="59" y="1"/>
                    </a:moveTo>
                    <a:cubicBezTo>
                      <a:pt x="58" y="1"/>
                      <a:pt x="57" y="1"/>
                      <a:pt x="55" y="1"/>
                    </a:cubicBezTo>
                    <a:cubicBezTo>
                      <a:pt x="24" y="1"/>
                      <a:pt x="1" y="28"/>
                      <a:pt x="1" y="59"/>
                    </a:cubicBezTo>
                    <a:cubicBezTo>
                      <a:pt x="1" y="89"/>
                      <a:pt x="26" y="115"/>
                      <a:pt x="57" y="115"/>
                    </a:cubicBezTo>
                    <a:cubicBezTo>
                      <a:pt x="57" y="115"/>
                      <a:pt x="58" y="115"/>
                      <a:pt x="59" y="115"/>
                    </a:cubicBezTo>
                    <a:cubicBezTo>
                      <a:pt x="90" y="115"/>
                      <a:pt x="116" y="87"/>
                      <a:pt x="115" y="56"/>
                    </a:cubicBezTo>
                    <a:cubicBezTo>
                      <a:pt x="115" y="26"/>
                      <a:pt x="89" y="1"/>
                      <a:pt x="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5"/>
              <p:cNvSpPr/>
              <p:nvPr/>
            </p:nvSpPr>
            <p:spPr>
              <a:xfrm>
                <a:off x="4575497" y="3513439"/>
                <a:ext cx="11734" cy="11436"/>
              </a:xfrm>
              <a:custGeom>
                <a:avLst/>
                <a:gdLst/>
                <a:ahLst/>
                <a:cxnLst/>
                <a:rect l="l" t="t" r="r" b="b"/>
                <a:pathLst>
                  <a:path w="118" h="115" extrusionOk="0">
                    <a:moveTo>
                      <a:pt x="59" y="0"/>
                    </a:moveTo>
                    <a:cubicBezTo>
                      <a:pt x="58" y="0"/>
                      <a:pt x="58" y="0"/>
                      <a:pt x="57" y="0"/>
                    </a:cubicBezTo>
                    <a:cubicBezTo>
                      <a:pt x="26" y="2"/>
                      <a:pt x="0" y="28"/>
                      <a:pt x="2" y="58"/>
                    </a:cubicBezTo>
                    <a:cubicBezTo>
                      <a:pt x="2" y="89"/>
                      <a:pt x="28" y="114"/>
                      <a:pt x="58" y="114"/>
                    </a:cubicBezTo>
                    <a:cubicBezTo>
                      <a:pt x="59" y="114"/>
                      <a:pt x="60" y="114"/>
                      <a:pt x="60" y="114"/>
                    </a:cubicBezTo>
                    <a:cubicBezTo>
                      <a:pt x="91" y="114"/>
                      <a:pt x="117" y="87"/>
                      <a:pt x="116" y="56"/>
                    </a:cubicBezTo>
                    <a:cubicBezTo>
                      <a:pt x="116" y="26"/>
                      <a:pt x="89" y="0"/>
                      <a:pt x="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5"/>
              <p:cNvSpPr/>
              <p:nvPr/>
            </p:nvSpPr>
            <p:spPr>
              <a:xfrm>
                <a:off x="4574105" y="3543769"/>
                <a:ext cx="11535" cy="11436"/>
              </a:xfrm>
              <a:custGeom>
                <a:avLst/>
                <a:gdLst/>
                <a:ahLst/>
                <a:cxnLst/>
                <a:rect l="l" t="t" r="r" b="b"/>
                <a:pathLst>
                  <a:path w="116" h="115" extrusionOk="0">
                    <a:moveTo>
                      <a:pt x="57" y="0"/>
                    </a:moveTo>
                    <a:cubicBezTo>
                      <a:pt x="57" y="0"/>
                      <a:pt x="56" y="0"/>
                      <a:pt x="56" y="0"/>
                    </a:cubicBezTo>
                    <a:cubicBezTo>
                      <a:pt x="24" y="1"/>
                      <a:pt x="1" y="27"/>
                      <a:pt x="1" y="58"/>
                    </a:cubicBezTo>
                    <a:cubicBezTo>
                      <a:pt x="1" y="89"/>
                      <a:pt x="27" y="114"/>
                      <a:pt x="57" y="114"/>
                    </a:cubicBezTo>
                    <a:cubicBezTo>
                      <a:pt x="57" y="114"/>
                      <a:pt x="58" y="114"/>
                      <a:pt x="59" y="114"/>
                    </a:cubicBezTo>
                    <a:cubicBezTo>
                      <a:pt x="90" y="114"/>
                      <a:pt x="116" y="87"/>
                      <a:pt x="115" y="56"/>
                    </a:cubicBezTo>
                    <a:cubicBezTo>
                      <a:pt x="113" y="26"/>
                      <a:pt x="88" y="0"/>
                      <a:pt x="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5"/>
              <p:cNvSpPr/>
              <p:nvPr/>
            </p:nvSpPr>
            <p:spPr>
              <a:xfrm>
                <a:off x="4485899" y="3153755"/>
                <a:ext cx="214895" cy="193316"/>
              </a:xfrm>
              <a:custGeom>
                <a:avLst/>
                <a:gdLst/>
                <a:ahLst/>
                <a:cxnLst/>
                <a:rect l="l" t="t" r="r" b="b"/>
                <a:pathLst>
                  <a:path w="2161" h="1944" extrusionOk="0">
                    <a:moveTo>
                      <a:pt x="1068" y="1"/>
                    </a:moveTo>
                    <a:cubicBezTo>
                      <a:pt x="593" y="1"/>
                      <a:pt x="175" y="330"/>
                      <a:pt x="93" y="799"/>
                    </a:cubicBezTo>
                    <a:cubicBezTo>
                      <a:pt x="0" y="1327"/>
                      <a:pt x="368" y="1832"/>
                      <a:pt x="914" y="1928"/>
                    </a:cubicBezTo>
                    <a:cubicBezTo>
                      <a:pt x="974" y="1938"/>
                      <a:pt x="1034" y="1943"/>
                      <a:pt x="1093" y="1943"/>
                    </a:cubicBezTo>
                    <a:cubicBezTo>
                      <a:pt x="1568" y="1943"/>
                      <a:pt x="1986" y="1614"/>
                      <a:pt x="2068" y="1145"/>
                    </a:cubicBezTo>
                    <a:cubicBezTo>
                      <a:pt x="2161" y="616"/>
                      <a:pt x="1794" y="112"/>
                      <a:pt x="1247" y="16"/>
                    </a:cubicBezTo>
                    <a:cubicBezTo>
                      <a:pt x="1187" y="6"/>
                      <a:pt x="1127" y="1"/>
                      <a:pt x="1068"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5"/>
              <p:cNvSpPr/>
              <p:nvPr/>
            </p:nvSpPr>
            <p:spPr>
              <a:xfrm>
                <a:off x="4470784" y="3268114"/>
                <a:ext cx="68814" cy="59665"/>
              </a:xfrm>
              <a:custGeom>
                <a:avLst/>
                <a:gdLst/>
                <a:ahLst/>
                <a:cxnLst/>
                <a:rect l="l" t="t" r="r" b="b"/>
                <a:pathLst>
                  <a:path w="692" h="600" extrusionOk="0">
                    <a:moveTo>
                      <a:pt x="296" y="0"/>
                    </a:moveTo>
                    <a:cubicBezTo>
                      <a:pt x="134" y="0"/>
                      <a:pt x="8" y="104"/>
                      <a:pt x="4" y="251"/>
                    </a:cubicBezTo>
                    <a:cubicBezTo>
                      <a:pt x="1" y="414"/>
                      <a:pt x="151" y="568"/>
                      <a:pt x="341" y="595"/>
                    </a:cubicBezTo>
                    <a:cubicBezTo>
                      <a:pt x="360" y="598"/>
                      <a:pt x="379" y="599"/>
                      <a:pt x="397" y="599"/>
                    </a:cubicBezTo>
                    <a:cubicBezTo>
                      <a:pt x="560" y="599"/>
                      <a:pt x="686" y="496"/>
                      <a:pt x="689" y="350"/>
                    </a:cubicBezTo>
                    <a:cubicBezTo>
                      <a:pt x="691" y="186"/>
                      <a:pt x="541" y="31"/>
                      <a:pt x="352" y="4"/>
                    </a:cubicBezTo>
                    <a:cubicBezTo>
                      <a:pt x="333" y="2"/>
                      <a:pt x="314" y="0"/>
                      <a:pt x="296"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5"/>
              <p:cNvSpPr/>
              <p:nvPr/>
            </p:nvSpPr>
            <p:spPr>
              <a:xfrm>
                <a:off x="4547752" y="3317836"/>
                <a:ext cx="90294" cy="143496"/>
              </a:xfrm>
              <a:custGeom>
                <a:avLst/>
                <a:gdLst/>
                <a:ahLst/>
                <a:cxnLst/>
                <a:rect l="l" t="t" r="r" b="b"/>
                <a:pathLst>
                  <a:path w="908" h="1443" extrusionOk="0">
                    <a:moveTo>
                      <a:pt x="847" y="1"/>
                    </a:moveTo>
                    <a:lnTo>
                      <a:pt x="103" y="437"/>
                    </a:lnTo>
                    <a:lnTo>
                      <a:pt x="0" y="1354"/>
                    </a:lnTo>
                    <a:cubicBezTo>
                      <a:pt x="8" y="1353"/>
                      <a:pt x="15" y="1353"/>
                      <a:pt x="22" y="1353"/>
                    </a:cubicBezTo>
                    <a:cubicBezTo>
                      <a:pt x="29" y="1353"/>
                      <a:pt x="37" y="1353"/>
                      <a:pt x="44" y="1353"/>
                    </a:cubicBezTo>
                    <a:cubicBezTo>
                      <a:pt x="127" y="1311"/>
                      <a:pt x="223" y="1286"/>
                      <a:pt x="337" y="1286"/>
                    </a:cubicBezTo>
                    <a:cubicBezTo>
                      <a:pt x="471" y="1286"/>
                      <a:pt x="584" y="1319"/>
                      <a:pt x="677" y="1375"/>
                    </a:cubicBezTo>
                    <a:cubicBezTo>
                      <a:pt x="756" y="1385"/>
                      <a:pt x="835" y="1408"/>
                      <a:pt x="907" y="1443"/>
                    </a:cubicBezTo>
                    <a:lnTo>
                      <a:pt x="847"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5"/>
              <p:cNvSpPr/>
              <p:nvPr/>
            </p:nvSpPr>
            <p:spPr>
              <a:xfrm>
                <a:off x="4550934" y="3361988"/>
                <a:ext cx="59864" cy="62748"/>
              </a:xfrm>
              <a:custGeom>
                <a:avLst/>
                <a:gdLst/>
                <a:ahLst/>
                <a:cxnLst/>
                <a:rect l="l" t="t" r="r" b="b"/>
                <a:pathLst>
                  <a:path w="602" h="631" extrusionOk="0">
                    <a:moveTo>
                      <a:pt x="602" y="1"/>
                    </a:moveTo>
                    <a:lnTo>
                      <a:pt x="48" y="158"/>
                    </a:lnTo>
                    <a:lnTo>
                      <a:pt x="0" y="631"/>
                    </a:lnTo>
                    <a:lnTo>
                      <a:pt x="602" y="1"/>
                    </a:ln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5"/>
              <p:cNvSpPr/>
              <p:nvPr/>
            </p:nvSpPr>
            <p:spPr>
              <a:xfrm>
                <a:off x="4477944" y="3158628"/>
                <a:ext cx="237966" cy="227524"/>
              </a:xfrm>
              <a:custGeom>
                <a:avLst/>
                <a:gdLst/>
                <a:ahLst/>
                <a:cxnLst/>
                <a:rect l="l" t="t" r="r" b="b"/>
                <a:pathLst>
                  <a:path w="2393" h="2288" extrusionOk="0">
                    <a:moveTo>
                      <a:pt x="1025" y="1"/>
                    </a:moveTo>
                    <a:cubicBezTo>
                      <a:pt x="946" y="1"/>
                      <a:pt x="870" y="9"/>
                      <a:pt x="800" y="24"/>
                    </a:cubicBezTo>
                    <a:cubicBezTo>
                      <a:pt x="526" y="85"/>
                      <a:pt x="239" y="389"/>
                      <a:pt x="173" y="654"/>
                    </a:cubicBezTo>
                    <a:cubicBezTo>
                      <a:pt x="97" y="961"/>
                      <a:pt x="1" y="1440"/>
                      <a:pt x="68" y="1691"/>
                    </a:cubicBezTo>
                    <a:cubicBezTo>
                      <a:pt x="140" y="1964"/>
                      <a:pt x="306" y="2174"/>
                      <a:pt x="576" y="2256"/>
                    </a:cubicBezTo>
                    <a:cubicBezTo>
                      <a:pt x="645" y="2277"/>
                      <a:pt x="715" y="2287"/>
                      <a:pt x="785" y="2287"/>
                    </a:cubicBezTo>
                    <a:cubicBezTo>
                      <a:pt x="980" y="2287"/>
                      <a:pt x="1172" y="2209"/>
                      <a:pt x="1316" y="2075"/>
                    </a:cubicBezTo>
                    <a:cubicBezTo>
                      <a:pt x="1446" y="1953"/>
                      <a:pt x="1686" y="1767"/>
                      <a:pt x="1849" y="1468"/>
                    </a:cubicBezTo>
                    <a:cubicBezTo>
                      <a:pt x="2392" y="472"/>
                      <a:pt x="1632" y="1"/>
                      <a:pt x="1025"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5"/>
              <p:cNvSpPr/>
              <p:nvPr/>
            </p:nvSpPr>
            <p:spPr>
              <a:xfrm>
                <a:off x="4514141" y="3145104"/>
                <a:ext cx="181781" cy="179693"/>
              </a:xfrm>
              <a:custGeom>
                <a:avLst/>
                <a:gdLst/>
                <a:ahLst/>
                <a:cxnLst/>
                <a:rect l="l" t="t" r="r" b="b"/>
                <a:pathLst>
                  <a:path w="1828" h="1807" extrusionOk="0">
                    <a:moveTo>
                      <a:pt x="480" y="1"/>
                    </a:moveTo>
                    <a:lnTo>
                      <a:pt x="0" y="368"/>
                    </a:lnTo>
                    <a:cubicBezTo>
                      <a:pt x="16" y="583"/>
                      <a:pt x="301" y="612"/>
                      <a:pt x="589" y="612"/>
                    </a:cubicBezTo>
                    <a:cubicBezTo>
                      <a:pt x="697" y="612"/>
                      <a:pt x="805" y="608"/>
                      <a:pt x="900" y="608"/>
                    </a:cubicBezTo>
                    <a:cubicBezTo>
                      <a:pt x="926" y="608"/>
                      <a:pt x="951" y="608"/>
                      <a:pt x="975" y="609"/>
                    </a:cubicBezTo>
                    <a:cubicBezTo>
                      <a:pt x="1082" y="612"/>
                      <a:pt x="1171" y="692"/>
                      <a:pt x="1210" y="791"/>
                    </a:cubicBezTo>
                    <a:cubicBezTo>
                      <a:pt x="1234" y="854"/>
                      <a:pt x="1236" y="924"/>
                      <a:pt x="1215" y="987"/>
                    </a:cubicBezTo>
                    <a:lnTo>
                      <a:pt x="1132" y="1237"/>
                    </a:lnTo>
                    <a:cubicBezTo>
                      <a:pt x="1057" y="1426"/>
                      <a:pt x="1080" y="1639"/>
                      <a:pt x="1197" y="1806"/>
                    </a:cubicBezTo>
                    <a:lnTo>
                      <a:pt x="1750" y="1510"/>
                    </a:lnTo>
                    <a:lnTo>
                      <a:pt x="1828" y="1165"/>
                    </a:lnTo>
                    <a:lnTo>
                      <a:pt x="1788" y="784"/>
                    </a:lnTo>
                    <a:lnTo>
                      <a:pt x="1539" y="230"/>
                    </a:lnTo>
                    <a:lnTo>
                      <a:pt x="4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5"/>
              <p:cNvSpPr/>
              <p:nvPr/>
            </p:nvSpPr>
            <p:spPr>
              <a:xfrm>
                <a:off x="4616169" y="3287008"/>
                <a:ext cx="66030" cy="58771"/>
              </a:xfrm>
              <a:custGeom>
                <a:avLst/>
                <a:gdLst/>
                <a:ahLst/>
                <a:cxnLst/>
                <a:rect l="l" t="t" r="r" b="b"/>
                <a:pathLst>
                  <a:path w="664" h="591" extrusionOk="0">
                    <a:moveTo>
                      <a:pt x="369" y="1"/>
                    </a:moveTo>
                    <a:cubicBezTo>
                      <a:pt x="350" y="1"/>
                      <a:pt x="332" y="2"/>
                      <a:pt x="313" y="5"/>
                    </a:cubicBezTo>
                    <a:cubicBezTo>
                      <a:pt x="135" y="33"/>
                      <a:pt x="1" y="184"/>
                      <a:pt x="11" y="345"/>
                    </a:cubicBezTo>
                    <a:cubicBezTo>
                      <a:pt x="20" y="489"/>
                      <a:pt x="144" y="591"/>
                      <a:pt x="297" y="591"/>
                    </a:cubicBezTo>
                    <a:cubicBezTo>
                      <a:pt x="315" y="591"/>
                      <a:pt x="333" y="590"/>
                      <a:pt x="352" y="587"/>
                    </a:cubicBezTo>
                    <a:cubicBezTo>
                      <a:pt x="529" y="559"/>
                      <a:pt x="664" y="406"/>
                      <a:pt x="654" y="246"/>
                    </a:cubicBezTo>
                    <a:cubicBezTo>
                      <a:pt x="644" y="102"/>
                      <a:pt x="522" y="1"/>
                      <a:pt x="369"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5"/>
              <p:cNvSpPr/>
              <p:nvPr/>
            </p:nvSpPr>
            <p:spPr>
              <a:xfrm>
                <a:off x="4562271" y="3310875"/>
                <a:ext cx="44948" cy="21977"/>
              </a:xfrm>
              <a:custGeom>
                <a:avLst/>
                <a:gdLst/>
                <a:ahLst/>
                <a:cxnLst/>
                <a:rect l="l" t="t" r="r" b="b"/>
                <a:pathLst>
                  <a:path w="452" h="221" extrusionOk="0">
                    <a:moveTo>
                      <a:pt x="189" y="1"/>
                    </a:moveTo>
                    <a:cubicBezTo>
                      <a:pt x="90" y="1"/>
                      <a:pt x="12" y="36"/>
                      <a:pt x="7" y="87"/>
                    </a:cubicBezTo>
                    <a:cubicBezTo>
                      <a:pt x="0" y="148"/>
                      <a:pt x="94" y="206"/>
                      <a:pt x="214" y="218"/>
                    </a:cubicBezTo>
                    <a:cubicBezTo>
                      <a:pt x="231" y="220"/>
                      <a:pt x="247" y="221"/>
                      <a:pt x="263" y="221"/>
                    </a:cubicBezTo>
                    <a:cubicBezTo>
                      <a:pt x="361" y="221"/>
                      <a:pt x="439" y="186"/>
                      <a:pt x="444" y="134"/>
                    </a:cubicBezTo>
                    <a:cubicBezTo>
                      <a:pt x="451" y="74"/>
                      <a:pt x="358" y="16"/>
                      <a:pt x="237" y="4"/>
                    </a:cubicBezTo>
                    <a:cubicBezTo>
                      <a:pt x="220" y="2"/>
                      <a:pt x="204" y="1"/>
                      <a:pt x="189" y="1"/>
                    </a:cubicBezTo>
                    <a:close/>
                  </a:path>
                </a:pathLst>
              </a:custGeom>
              <a:solidFill>
                <a:srgbClr val="EB3B40">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5"/>
              <p:cNvSpPr/>
              <p:nvPr/>
            </p:nvSpPr>
            <p:spPr>
              <a:xfrm>
                <a:off x="4478143" y="3303914"/>
                <a:ext cx="31126" cy="15314"/>
              </a:xfrm>
              <a:custGeom>
                <a:avLst/>
                <a:gdLst/>
                <a:ahLst/>
                <a:cxnLst/>
                <a:rect l="l" t="t" r="r" b="b"/>
                <a:pathLst>
                  <a:path w="313" h="154" extrusionOk="0">
                    <a:moveTo>
                      <a:pt x="131" y="0"/>
                    </a:moveTo>
                    <a:cubicBezTo>
                      <a:pt x="63" y="0"/>
                      <a:pt x="9" y="24"/>
                      <a:pt x="5" y="60"/>
                    </a:cubicBezTo>
                    <a:cubicBezTo>
                      <a:pt x="1" y="101"/>
                      <a:pt x="65" y="142"/>
                      <a:pt x="149" y="151"/>
                    </a:cubicBezTo>
                    <a:cubicBezTo>
                      <a:pt x="160" y="153"/>
                      <a:pt x="172" y="153"/>
                      <a:pt x="183" y="153"/>
                    </a:cubicBezTo>
                    <a:cubicBezTo>
                      <a:pt x="251" y="153"/>
                      <a:pt x="305" y="129"/>
                      <a:pt x="308" y="92"/>
                    </a:cubicBezTo>
                    <a:cubicBezTo>
                      <a:pt x="313" y="51"/>
                      <a:pt x="248" y="11"/>
                      <a:pt x="164" y="2"/>
                    </a:cubicBezTo>
                    <a:cubicBezTo>
                      <a:pt x="153" y="1"/>
                      <a:pt x="142" y="0"/>
                      <a:pt x="131" y="0"/>
                    </a:cubicBezTo>
                    <a:close/>
                  </a:path>
                </a:pathLst>
              </a:custGeom>
              <a:solidFill>
                <a:srgbClr val="EB3B40">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5"/>
              <p:cNvSpPr/>
              <p:nvPr/>
            </p:nvSpPr>
            <p:spPr>
              <a:xfrm>
                <a:off x="4488683" y="3273981"/>
                <a:ext cx="14419" cy="21181"/>
              </a:xfrm>
              <a:custGeom>
                <a:avLst/>
                <a:gdLst/>
                <a:ahLst/>
                <a:cxnLst/>
                <a:rect l="l" t="t" r="r" b="b"/>
                <a:pathLst>
                  <a:path w="145" h="213" extrusionOk="0">
                    <a:moveTo>
                      <a:pt x="79" y="0"/>
                    </a:moveTo>
                    <a:cubicBezTo>
                      <a:pt x="44" y="0"/>
                      <a:pt x="11" y="44"/>
                      <a:pt x="7" y="100"/>
                    </a:cubicBezTo>
                    <a:cubicBezTo>
                      <a:pt x="0" y="158"/>
                      <a:pt x="26" y="209"/>
                      <a:pt x="63" y="213"/>
                    </a:cubicBezTo>
                    <a:cubicBezTo>
                      <a:pt x="64" y="213"/>
                      <a:pt x="65" y="213"/>
                      <a:pt x="66" y="213"/>
                    </a:cubicBezTo>
                    <a:cubicBezTo>
                      <a:pt x="101" y="213"/>
                      <a:pt x="134" y="169"/>
                      <a:pt x="139" y="112"/>
                    </a:cubicBezTo>
                    <a:cubicBezTo>
                      <a:pt x="144" y="54"/>
                      <a:pt x="120" y="3"/>
                      <a:pt x="83" y="0"/>
                    </a:cubicBezTo>
                    <a:cubicBezTo>
                      <a:pt x="82" y="0"/>
                      <a:pt x="8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5"/>
              <p:cNvSpPr/>
              <p:nvPr/>
            </p:nvSpPr>
            <p:spPr>
              <a:xfrm>
                <a:off x="4548150" y="3283031"/>
                <a:ext cx="14519" cy="21281"/>
              </a:xfrm>
              <a:custGeom>
                <a:avLst/>
                <a:gdLst/>
                <a:ahLst/>
                <a:cxnLst/>
                <a:rect l="l" t="t" r="r" b="b"/>
                <a:pathLst>
                  <a:path w="146" h="214" extrusionOk="0">
                    <a:moveTo>
                      <a:pt x="80" y="0"/>
                    </a:moveTo>
                    <a:cubicBezTo>
                      <a:pt x="45" y="0"/>
                      <a:pt x="12" y="44"/>
                      <a:pt x="8" y="101"/>
                    </a:cubicBezTo>
                    <a:cubicBezTo>
                      <a:pt x="0" y="159"/>
                      <a:pt x="26" y="210"/>
                      <a:pt x="63" y="213"/>
                    </a:cubicBezTo>
                    <a:cubicBezTo>
                      <a:pt x="64" y="213"/>
                      <a:pt x="66" y="213"/>
                      <a:pt x="67" y="213"/>
                    </a:cubicBezTo>
                    <a:cubicBezTo>
                      <a:pt x="102" y="213"/>
                      <a:pt x="134" y="169"/>
                      <a:pt x="139" y="114"/>
                    </a:cubicBezTo>
                    <a:cubicBezTo>
                      <a:pt x="146" y="55"/>
                      <a:pt x="120" y="5"/>
                      <a:pt x="83" y="1"/>
                    </a:cubicBezTo>
                    <a:cubicBezTo>
                      <a:pt x="82" y="0"/>
                      <a:pt x="81"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5"/>
              <p:cNvSpPr/>
              <p:nvPr/>
            </p:nvSpPr>
            <p:spPr>
              <a:xfrm>
                <a:off x="4507878" y="3287000"/>
                <a:ext cx="15115" cy="38584"/>
              </a:xfrm>
              <a:custGeom>
                <a:avLst/>
                <a:gdLst/>
                <a:ahLst/>
                <a:cxnLst/>
                <a:rect l="l" t="t" r="r" b="b"/>
                <a:pathLst>
                  <a:path w="152" h="388" extrusionOk="0">
                    <a:moveTo>
                      <a:pt x="126" y="1"/>
                    </a:moveTo>
                    <a:cubicBezTo>
                      <a:pt x="117" y="1"/>
                      <a:pt x="109" y="6"/>
                      <a:pt x="105" y="14"/>
                    </a:cubicBezTo>
                    <a:lnTo>
                      <a:pt x="17" y="214"/>
                    </a:lnTo>
                    <a:cubicBezTo>
                      <a:pt x="0" y="255"/>
                      <a:pt x="4" y="292"/>
                      <a:pt x="27" y="320"/>
                    </a:cubicBezTo>
                    <a:lnTo>
                      <a:pt x="101" y="382"/>
                    </a:lnTo>
                    <a:cubicBezTo>
                      <a:pt x="103" y="385"/>
                      <a:pt x="106" y="387"/>
                      <a:pt x="111" y="387"/>
                    </a:cubicBezTo>
                    <a:cubicBezTo>
                      <a:pt x="113" y="388"/>
                      <a:pt x="114" y="388"/>
                      <a:pt x="115" y="388"/>
                    </a:cubicBezTo>
                    <a:cubicBezTo>
                      <a:pt x="122" y="388"/>
                      <a:pt x="127" y="384"/>
                      <a:pt x="131" y="380"/>
                    </a:cubicBezTo>
                    <a:cubicBezTo>
                      <a:pt x="139" y="371"/>
                      <a:pt x="137" y="355"/>
                      <a:pt x="129" y="347"/>
                    </a:cubicBezTo>
                    <a:lnTo>
                      <a:pt x="58" y="289"/>
                    </a:lnTo>
                    <a:cubicBezTo>
                      <a:pt x="49" y="276"/>
                      <a:pt x="48" y="257"/>
                      <a:pt x="58" y="232"/>
                    </a:cubicBezTo>
                    <a:lnTo>
                      <a:pt x="146" y="33"/>
                    </a:lnTo>
                    <a:cubicBezTo>
                      <a:pt x="152" y="21"/>
                      <a:pt x="146" y="8"/>
                      <a:pt x="135" y="3"/>
                    </a:cubicBezTo>
                    <a:cubicBezTo>
                      <a:pt x="132" y="1"/>
                      <a:pt x="129" y="1"/>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5"/>
              <p:cNvSpPr/>
              <p:nvPr/>
            </p:nvSpPr>
            <p:spPr>
              <a:xfrm>
                <a:off x="4544471" y="3235099"/>
                <a:ext cx="55588" cy="28540"/>
              </a:xfrm>
              <a:custGeom>
                <a:avLst/>
                <a:gdLst/>
                <a:ahLst/>
                <a:cxnLst/>
                <a:rect l="l" t="t" r="r" b="b"/>
                <a:pathLst>
                  <a:path w="559" h="287" extrusionOk="0">
                    <a:moveTo>
                      <a:pt x="111" y="1"/>
                    </a:moveTo>
                    <a:cubicBezTo>
                      <a:pt x="66" y="1"/>
                      <a:pt x="26" y="31"/>
                      <a:pt x="15" y="76"/>
                    </a:cubicBezTo>
                    <a:cubicBezTo>
                      <a:pt x="0" y="133"/>
                      <a:pt x="39" y="188"/>
                      <a:pt x="97" y="196"/>
                    </a:cubicBezTo>
                    <a:lnTo>
                      <a:pt x="459" y="286"/>
                    </a:lnTo>
                    <a:cubicBezTo>
                      <a:pt x="463" y="286"/>
                      <a:pt x="467" y="286"/>
                      <a:pt x="471" y="286"/>
                    </a:cubicBezTo>
                    <a:cubicBezTo>
                      <a:pt x="511" y="286"/>
                      <a:pt x="545" y="258"/>
                      <a:pt x="551" y="217"/>
                    </a:cubicBezTo>
                    <a:cubicBezTo>
                      <a:pt x="559" y="175"/>
                      <a:pt x="530" y="132"/>
                      <a:pt x="486" y="124"/>
                    </a:cubicBezTo>
                    <a:lnTo>
                      <a:pt x="129" y="3"/>
                    </a:lnTo>
                    <a:cubicBezTo>
                      <a:pt x="123" y="1"/>
                      <a:pt x="117" y="1"/>
                      <a:pt x="1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5"/>
              <p:cNvSpPr/>
              <p:nvPr/>
            </p:nvSpPr>
            <p:spPr>
              <a:xfrm>
                <a:off x="4481921" y="3231122"/>
                <a:ext cx="37788" cy="19093"/>
              </a:xfrm>
              <a:custGeom>
                <a:avLst/>
                <a:gdLst/>
                <a:ahLst/>
                <a:cxnLst/>
                <a:rect l="l" t="t" r="r" b="b"/>
                <a:pathLst>
                  <a:path w="380" h="192" extrusionOk="0">
                    <a:moveTo>
                      <a:pt x="288" y="1"/>
                    </a:moveTo>
                    <a:cubicBezTo>
                      <a:pt x="284" y="1"/>
                      <a:pt x="280" y="1"/>
                      <a:pt x="277" y="1"/>
                    </a:cubicBezTo>
                    <a:lnTo>
                      <a:pt x="80" y="27"/>
                    </a:lnTo>
                    <a:cubicBezTo>
                      <a:pt x="37" y="35"/>
                      <a:pt x="7" y="51"/>
                      <a:pt x="3" y="95"/>
                    </a:cubicBezTo>
                    <a:cubicBezTo>
                      <a:pt x="1" y="138"/>
                      <a:pt x="29" y="178"/>
                      <a:pt x="69" y="186"/>
                    </a:cubicBezTo>
                    <a:lnTo>
                      <a:pt x="283" y="190"/>
                    </a:lnTo>
                    <a:cubicBezTo>
                      <a:pt x="288" y="191"/>
                      <a:pt x="294" y="191"/>
                      <a:pt x="299" y="191"/>
                    </a:cubicBezTo>
                    <a:cubicBezTo>
                      <a:pt x="343" y="191"/>
                      <a:pt x="379" y="153"/>
                      <a:pt x="379" y="102"/>
                    </a:cubicBezTo>
                    <a:cubicBezTo>
                      <a:pt x="379" y="64"/>
                      <a:pt x="360" y="30"/>
                      <a:pt x="332" y="13"/>
                    </a:cubicBezTo>
                    <a:cubicBezTo>
                      <a:pt x="319" y="4"/>
                      <a:pt x="30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5"/>
              <p:cNvSpPr/>
              <p:nvPr/>
            </p:nvSpPr>
            <p:spPr>
              <a:xfrm>
                <a:off x="4514141" y="3337923"/>
                <a:ext cx="35402" cy="8453"/>
              </a:xfrm>
              <a:custGeom>
                <a:avLst/>
                <a:gdLst/>
                <a:ahLst/>
                <a:cxnLst/>
                <a:rect l="l" t="t" r="r" b="b"/>
                <a:pathLst>
                  <a:path w="356" h="85" extrusionOk="0">
                    <a:moveTo>
                      <a:pt x="27" y="0"/>
                    </a:moveTo>
                    <a:cubicBezTo>
                      <a:pt x="19" y="0"/>
                      <a:pt x="12" y="4"/>
                      <a:pt x="8" y="11"/>
                    </a:cubicBezTo>
                    <a:cubicBezTo>
                      <a:pt x="0" y="22"/>
                      <a:pt x="4" y="36"/>
                      <a:pt x="15" y="42"/>
                    </a:cubicBezTo>
                    <a:cubicBezTo>
                      <a:pt x="20" y="47"/>
                      <a:pt x="71" y="75"/>
                      <a:pt x="149" y="83"/>
                    </a:cubicBezTo>
                    <a:cubicBezTo>
                      <a:pt x="161" y="84"/>
                      <a:pt x="175" y="85"/>
                      <a:pt x="189" y="85"/>
                    </a:cubicBezTo>
                    <a:cubicBezTo>
                      <a:pt x="233" y="85"/>
                      <a:pt x="284" y="78"/>
                      <a:pt x="337" y="57"/>
                    </a:cubicBezTo>
                    <a:cubicBezTo>
                      <a:pt x="350" y="53"/>
                      <a:pt x="356" y="38"/>
                      <a:pt x="351" y="27"/>
                    </a:cubicBezTo>
                    <a:cubicBezTo>
                      <a:pt x="348" y="18"/>
                      <a:pt x="338" y="12"/>
                      <a:pt x="329" y="12"/>
                    </a:cubicBezTo>
                    <a:cubicBezTo>
                      <a:pt x="326" y="12"/>
                      <a:pt x="323" y="12"/>
                      <a:pt x="321" y="13"/>
                    </a:cubicBezTo>
                    <a:cubicBezTo>
                      <a:pt x="274" y="31"/>
                      <a:pt x="230" y="38"/>
                      <a:pt x="191" y="38"/>
                    </a:cubicBezTo>
                    <a:cubicBezTo>
                      <a:pt x="100" y="38"/>
                      <a:pt x="39" y="3"/>
                      <a:pt x="39" y="3"/>
                    </a:cubicBezTo>
                    <a:cubicBezTo>
                      <a:pt x="35" y="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5"/>
              <p:cNvSpPr/>
              <p:nvPr/>
            </p:nvSpPr>
            <p:spPr>
              <a:xfrm>
                <a:off x="4588623" y="3424438"/>
                <a:ext cx="92382" cy="74184"/>
              </a:xfrm>
              <a:custGeom>
                <a:avLst/>
                <a:gdLst/>
                <a:ahLst/>
                <a:cxnLst/>
                <a:rect l="l" t="t" r="r" b="b"/>
                <a:pathLst>
                  <a:path w="929" h="746" extrusionOk="0">
                    <a:moveTo>
                      <a:pt x="563" y="1"/>
                    </a:moveTo>
                    <a:cubicBezTo>
                      <a:pt x="543" y="1"/>
                      <a:pt x="532" y="2"/>
                      <a:pt x="532" y="2"/>
                    </a:cubicBezTo>
                    <a:cubicBezTo>
                      <a:pt x="346" y="182"/>
                      <a:pt x="118" y="200"/>
                      <a:pt x="34" y="200"/>
                    </a:cubicBezTo>
                    <a:cubicBezTo>
                      <a:pt x="13" y="200"/>
                      <a:pt x="1" y="199"/>
                      <a:pt x="1" y="199"/>
                    </a:cubicBezTo>
                    <a:lnTo>
                      <a:pt x="1" y="199"/>
                    </a:lnTo>
                    <a:lnTo>
                      <a:pt x="111" y="746"/>
                    </a:lnTo>
                    <a:cubicBezTo>
                      <a:pt x="670" y="512"/>
                      <a:pt x="929" y="200"/>
                      <a:pt x="929" y="200"/>
                    </a:cubicBezTo>
                    <a:cubicBezTo>
                      <a:pt x="841" y="19"/>
                      <a:pt x="641" y="1"/>
                      <a:pt x="5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5"/>
              <p:cNvSpPr/>
              <p:nvPr/>
            </p:nvSpPr>
            <p:spPr>
              <a:xfrm>
                <a:off x="4514837" y="3420460"/>
                <a:ext cx="73985" cy="75278"/>
              </a:xfrm>
              <a:custGeom>
                <a:avLst/>
                <a:gdLst/>
                <a:ahLst/>
                <a:cxnLst/>
                <a:rect l="l" t="t" r="r" b="b"/>
                <a:pathLst>
                  <a:path w="744" h="757" extrusionOk="0">
                    <a:moveTo>
                      <a:pt x="344" y="0"/>
                    </a:moveTo>
                    <a:cubicBezTo>
                      <a:pt x="344" y="0"/>
                      <a:pt x="137" y="41"/>
                      <a:pt x="1" y="279"/>
                    </a:cubicBezTo>
                    <a:cubicBezTo>
                      <a:pt x="1" y="279"/>
                      <a:pt x="55" y="358"/>
                      <a:pt x="512" y="757"/>
                    </a:cubicBezTo>
                    <a:lnTo>
                      <a:pt x="744" y="240"/>
                    </a:lnTo>
                    <a:cubicBezTo>
                      <a:pt x="744" y="239"/>
                      <a:pt x="515" y="203"/>
                      <a:pt x="3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5"/>
              <p:cNvSpPr/>
              <p:nvPr/>
            </p:nvSpPr>
            <p:spPr>
              <a:xfrm>
                <a:off x="4632776" y="3302323"/>
                <a:ext cx="28341" cy="28639"/>
              </a:xfrm>
              <a:custGeom>
                <a:avLst/>
                <a:gdLst/>
                <a:ahLst/>
                <a:cxnLst/>
                <a:rect l="l" t="t" r="r" b="b"/>
                <a:pathLst>
                  <a:path w="285" h="288" extrusionOk="0">
                    <a:moveTo>
                      <a:pt x="263" y="1"/>
                    </a:moveTo>
                    <a:cubicBezTo>
                      <a:pt x="262" y="1"/>
                      <a:pt x="260" y="1"/>
                      <a:pt x="259" y="1"/>
                    </a:cubicBezTo>
                    <a:cubicBezTo>
                      <a:pt x="251" y="2"/>
                      <a:pt x="57" y="52"/>
                      <a:pt x="4" y="265"/>
                    </a:cubicBezTo>
                    <a:cubicBezTo>
                      <a:pt x="0" y="275"/>
                      <a:pt x="8" y="285"/>
                      <a:pt x="18" y="287"/>
                    </a:cubicBezTo>
                    <a:lnTo>
                      <a:pt x="20" y="287"/>
                    </a:lnTo>
                    <a:cubicBezTo>
                      <a:pt x="21" y="288"/>
                      <a:pt x="22" y="288"/>
                      <a:pt x="22" y="288"/>
                    </a:cubicBezTo>
                    <a:cubicBezTo>
                      <a:pt x="31" y="288"/>
                      <a:pt x="39" y="282"/>
                      <a:pt x="41" y="273"/>
                    </a:cubicBezTo>
                    <a:cubicBezTo>
                      <a:pt x="91" y="84"/>
                      <a:pt x="260" y="40"/>
                      <a:pt x="268" y="39"/>
                    </a:cubicBezTo>
                    <a:cubicBezTo>
                      <a:pt x="278" y="37"/>
                      <a:pt x="284" y="26"/>
                      <a:pt x="282" y="16"/>
                    </a:cubicBezTo>
                    <a:cubicBezTo>
                      <a:pt x="280" y="7"/>
                      <a:pt x="272" y="1"/>
                      <a:pt x="26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5"/>
              <p:cNvSpPr/>
              <p:nvPr/>
            </p:nvSpPr>
            <p:spPr>
              <a:xfrm>
                <a:off x="4641427" y="3311869"/>
                <a:ext cx="15612" cy="9944"/>
              </a:xfrm>
              <a:custGeom>
                <a:avLst/>
                <a:gdLst/>
                <a:ahLst/>
                <a:cxnLst/>
                <a:rect l="l" t="t" r="r" b="b"/>
                <a:pathLst>
                  <a:path w="157" h="100" extrusionOk="0">
                    <a:moveTo>
                      <a:pt x="28" y="0"/>
                    </a:moveTo>
                    <a:cubicBezTo>
                      <a:pt x="25" y="0"/>
                      <a:pt x="22" y="0"/>
                      <a:pt x="19" y="1"/>
                    </a:cubicBezTo>
                    <a:cubicBezTo>
                      <a:pt x="9" y="3"/>
                      <a:pt x="1" y="13"/>
                      <a:pt x="3" y="24"/>
                    </a:cubicBezTo>
                    <a:cubicBezTo>
                      <a:pt x="4" y="33"/>
                      <a:pt x="13" y="40"/>
                      <a:pt x="22" y="40"/>
                    </a:cubicBezTo>
                    <a:cubicBezTo>
                      <a:pt x="23" y="40"/>
                      <a:pt x="24" y="40"/>
                      <a:pt x="24" y="40"/>
                    </a:cubicBezTo>
                    <a:cubicBezTo>
                      <a:pt x="26" y="40"/>
                      <a:pt x="28" y="40"/>
                      <a:pt x="29" y="40"/>
                    </a:cubicBezTo>
                    <a:cubicBezTo>
                      <a:pt x="64" y="40"/>
                      <a:pt x="105" y="78"/>
                      <a:pt x="120" y="93"/>
                    </a:cubicBezTo>
                    <a:cubicBezTo>
                      <a:pt x="123" y="97"/>
                      <a:pt x="128" y="99"/>
                      <a:pt x="132" y="99"/>
                    </a:cubicBezTo>
                    <a:cubicBezTo>
                      <a:pt x="137" y="99"/>
                      <a:pt x="144" y="98"/>
                      <a:pt x="148" y="94"/>
                    </a:cubicBezTo>
                    <a:cubicBezTo>
                      <a:pt x="155" y="88"/>
                      <a:pt x="156" y="75"/>
                      <a:pt x="149" y="67"/>
                    </a:cubicBezTo>
                    <a:cubicBezTo>
                      <a:pt x="143" y="60"/>
                      <a:pt x="86" y="0"/>
                      <a:pt x="28"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5"/>
              <p:cNvSpPr/>
              <p:nvPr/>
            </p:nvSpPr>
            <p:spPr>
              <a:xfrm>
                <a:off x="4348072" y="3465906"/>
                <a:ext cx="430387" cy="261832"/>
              </a:xfrm>
              <a:custGeom>
                <a:avLst/>
                <a:gdLst/>
                <a:ahLst/>
                <a:cxnLst/>
                <a:rect l="l" t="t" r="r" b="b"/>
                <a:pathLst>
                  <a:path w="4328" h="2633" extrusionOk="0">
                    <a:moveTo>
                      <a:pt x="3715" y="0"/>
                    </a:moveTo>
                    <a:cubicBezTo>
                      <a:pt x="3502" y="0"/>
                      <a:pt x="3302" y="129"/>
                      <a:pt x="3219" y="338"/>
                    </a:cubicBezTo>
                    <a:cubicBezTo>
                      <a:pt x="3219" y="337"/>
                      <a:pt x="3219" y="337"/>
                      <a:pt x="3219" y="337"/>
                    </a:cubicBezTo>
                    <a:lnTo>
                      <a:pt x="3219" y="337"/>
                    </a:lnTo>
                    <a:cubicBezTo>
                      <a:pt x="3219" y="337"/>
                      <a:pt x="3218" y="338"/>
                      <a:pt x="3218" y="338"/>
                    </a:cubicBezTo>
                    <a:lnTo>
                      <a:pt x="3214" y="342"/>
                    </a:lnTo>
                    <a:lnTo>
                      <a:pt x="3206" y="353"/>
                    </a:lnTo>
                    <a:lnTo>
                      <a:pt x="3190" y="376"/>
                    </a:lnTo>
                    <a:lnTo>
                      <a:pt x="3157" y="424"/>
                    </a:lnTo>
                    <a:cubicBezTo>
                      <a:pt x="3133" y="457"/>
                      <a:pt x="3111" y="490"/>
                      <a:pt x="3086" y="523"/>
                    </a:cubicBezTo>
                    <a:cubicBezTo>
                      <a:pt x="3040" y="588"/>
                      <a:pt x="2991" y="652"/>
                      <a:pt x="2941" y="715"/>
                    </a:cubicBezTo>
                    <a:cubicBezTo>
                      <a:pt x="2843" y="839"/>
                      <a:pt x="2741" y="951"/>
                      <a:pt x="2639" y="1048"/>
                    </a:cubicBezTo>
                    <a:cubicBezTo>
                      <a:pt x="2535" y="1146"/>
                      <a:pt x="2431" y="1224"/>
                      <a:pt x="2331" y="1280"/>
                    </a:cubicBezTo>
                    <a:cubicBezTo>
                      <a:pt x="2280" y="1308"/>
                      <a:pt x="2230" y="1329"/>
                      <a:pt x="2181" y="1348"/>
                    </a:cubicBezTo>
                    <a:cubicBezTo>
                      <a:pt x="2157" y="1357"/>
                      <a:pt x="2132" y="1365"/>
                      <a:pt x="2108" y="1371"/>
                    </a:cubicBezTo>
                    <a:cubicBezTo>
                      <a:pt x="2083" y="1378"/>
                      <a:pt x="2057" y="1383"/>
                      <a:pt x="2031" y="1386"/>
                    </a:cubicBezTo>
                    <a:lnTo>
                      <a:pt x="2011" y="1389"/>
                    </a:lnTo>
                    <a:cubicBezTo>
                      <a:pt x="2007" y="1389"/>
                      <a:pt x="2004" y="1390"/>
                      <a:pt x="2000" y="1390"/>
                    </a:cubicBezTo>
                    <a:cubicBezTo>
                      <a:pt x="1992" y="1392"/>
                      <a:pt x="1984" y="1394"/>
                      <a:pt x="1976" y="1394"/>
                    </a:cubicBezTo>
                    <a:cubicBezTo>
                      <a:pt x="1965" y="1394"/>
                      <a:pt x="1953" y="1395"/>
                      <a:pt x="1940" y="1395"/>
                    </a:cubicBezTo>
                    <a:cubicBezTo>
                      <a:pt x="1935" y="1395"/>
                      <a:pt x="1929" y="1395"/>
                      <a:pt x="1923" y="1395"/>
                    </a:cubicBezTo>
                    <a:cubicBezTo>
                      <a:pt x="1885" y="1390"/>
                      <a:pt x="1838" y="1383"/>
                      <a:pt x="1786" y="1364"/>
                    </a:cubicBezTo>
                    <a:cubicBezTo>
                      <a:pt x="1681" y="1327"/>
                      <a:pt x="1557" y="1256"/>
                      <a:pt x="1435" y="1163"/>
                    </a:cubicBezTo>
                    <a:cubicBezTo>
                      <a:pt x="1312" y="1072"/>
                      <a:pt x="1186" y="960"/>
                      <a:pt x="1065" y="840"/>
                    </a:cubicBezTo>
                    <a:cubicBezTo>
                      <a:pt x="1035" y="810"/>
                      <a:pt x="1005" y="779"/>
                      <a:pt x="975" y="747"/>
                    </a:cubicBezTo>
                    <a:cubicBezTo>
                      <a:pt x="945" y="716"/>
                      <a:pt x="915" y="684"/>
                      <a:pt x="886" y="650"/>
                    </a:cubicBezTo>
                    <a:cubicBezTo>
                      <a:pt x="856" y="618"/>
                      <a:pt x="826" y="586"/>
                      <a:pt x="798" y="554"/>
                    </a:cubicBezTo>
                    <a:lnTo>
                      <a:pt x="753" y="504"/>
                    </a:lnTo>
                    <a:lnTo>
                      <a:pt x="732" y="481"/>
                    </a:lnTo>
                    <a:lnTo>
                      <a:pt x="722" y="470"/>
                    </a:lnTo>
                    <a:lnTo>
                      <a:pt x="717" y="465"/>
                    </a:lnTo>
                    <a:lnTo>
                      <a:pt x="715" y="462"/>
                    </a:lnTo>
                    <a:lnTo>
                      <a:pt x="713" y="461"/>
                    </a:lnTo>
                    <a:lnTo>
                      <a:pt x="531" y="367"/>
                    </a:lnTo>
                    <a:cubicBezTo>
                      <a:pt x="479" y="340"/>
                      <a:pt x="423" y="327"/>
                      <a:pt x="368" y="327"/>
                    </a:cubicBezTo>
                    <a:cubicBezTo>
                      <a:pt x="239" y="327"/>
                      <a:pt x="114" y="397"/>
                      <a:pt x="51" y="521"/>
                    </a:cubicBezTo>
                    <a:cubicBezTo>
                      <a:pt x="2" y="614"/>
                      <a:pt x="0" y="721"/>
                      <a:pt x="34" y="811"/>
                    </a:cubicBezTo>
                    <a:lnTo>
                      <a:pt x="37" y="819"/>
                    </a:lnTo>
                    <a:lnTo>
                      <a:pt x="39" y="824"/>
                    </a:lnTo>
                    <a:lnTo>
                      <a:pt x="43" y="835"/>
                    </a:lnTo>
                    <a:lnTo>
                      <a:pt x="49" y="856"/>
                    </a:lnTo>
                    <a:lnTo>
                      <a:pt x="64" y="894"/>
                    </a:lnTo>
                    <a:cubicBezTo>
                      <a:pt x="73" y="920"/>
                      <a:pt x="83" y="945"/>
                      <a:pt x="93" y="971"/>
                    </a:cubicBezTo>
                    <a:cubicBezTo>
                      <a:pt x="111" y="1021"/>
                      <a:pt x="132" y="1069"/>
                      <a:pt x="155" y="1119"/>
                    </a:cubicBezTo>
                    <a:cubicBezTo>
                      <a:pt x="177" y="1168"/>
                      <a:pt x="199" y="1215"/>
                      <a:pt x="224" y="1262"/>
                    </a:cubicBezTo>
                    <a:cubicBezTo>
                      <a:pt x="249" y="1311"/>
                      <a:pt x="274" y="1357"/>
                      <a:pt x="301" y="1405"/>
                    </a:cubicBezTo>
                    <a:cubicBezTo>
                      <a:pt x="407" y="1593"/>
                      <a:pt x="533" y="1775"/>
                      <a:pt x="687" y="1949"/>
                    </a:cubicBezTo>
                    <a:cubicBezTo>
                      <a:pt x="764" y="2036"/>
                      <a:pt x="849" y="2120"/>
                      <a:pt x="944" y="2200"/>
                    </a:cubicBezTo>
                    <a:cubicBezTo>
                      <a:pt x="1039" y="2280"/>
                      <a:pt x="1145" y="2358"/>
                      <a:pt x="1265" y="2423"/>
                    </a:cubicBezTo>
                    <a:cubicBezTo>
                      <a:pt x="1324" y="2457"/>
                      <a:pt x="1388" y="2488"/>
                      <a:pt x="1456" y="2515"/>
                    </a:cubicBezTo>
                    <a:cubicBezTo>
                      <a:pt x="1523" y="2542"/>
                      <a:pt x="1594" y="2566"/>
                      <a:pt x="1669" y="2586"/>
                    </a:cubicBezTo>
                    <a:cubicBezTo>
                      <a:pt x="1743" y="2604"/>
                      <a:pt x="1822" y="2618"/>
                      <a:pt x="1902" y="2625"/>
                    </a:cubicBezTo>
                    <a:cubicBezTo>
                      <a:pt x="1941" y="2629"/>
                      <a:pt x="1981" y="2630"/>
                      <a:pt x="2022" y="2632"/>
                    </a:cubicBezTo>
                    <a:lnTo>
                      <a:pt x="2083" y="2632"/>
                    </a:lnTo>
                    <a:lnTo>
                      <a:pt x="2136" y="2629"/>
                    </a:lnTo>
                    <a:cubicBezTo>
                      <a:pt x="2205" y="2625"/>
                      <a:pt x="2276" y="2618"/>
                      <a:pt x="2344" y="2604"/>
                    </a:cubicBezTo>
                    <a:cubicBezTo>
                      <a:pt x="2379" y="2599"/>
                      <a:pt x="2413" y="2592"/>
                      <a:pt x="2448" y="2584"/>
                    </a:cubicBezTo>
                    <a:cubicBezTo>
                      <a:pt x="2482" y="2576"/>
                      <a:pt x="2516" y="2567"/>
                      <a:pt x="2549" y="2558"/>
                    </a:cubicBezTo>
                    <a:cubicBezTo>
                      <a:pt x="2617" y="2540"/>
                      <a:pt x="2681" y="2516"/>
                      <a:pt x="2746" y="2490"/>
                    </a:cubicBezTo>
                    <a:cubicBezTo>
                      <a:pt x="2810" y="2464"/>
                      <a:pt x="2872" y="2436"/>
                      <a:pt x="2931" y="2405"/>
                    </a:cubicBezTo>
                    <a:cubicBezTo>
                      <a:pt x="3050" y="2343"/>
                      <a:pt x="3161" y="2271"/>
                      <a:pt x="3260" y="2192"/>
                    </a:cubicBezTo>
                    <a:cubicBezTo>
                      <a:pt x="3311" y="2152"/>
                      <a:pt x="3359" y="2111"/>
                      <a:pt x="3405" y="2069"/>
                    </a:cubicBezTo>
                    <a:cubicBezTo>
                      <a:pt x="3449" y="2027"/>
                      <a:pt x="3495" y="1985"/>
                      <a:pt x="3535" y="1940"/>
                    </a:cubicBezTo>
                    <a:cubicBezTo>
                      <a:pt x="3702" y="1764"/>
                      <a:pt x="3837" y="1572"/>
                      <a:pt x="3950" y="1375"/>
                    </a:cubicBezTo>
                    <a:cubicBezTo>
                      <a:pt x="4006" y="1276"/>
                      <a:pt x="4054" y="1176"/>
                      <a:pt x="4100" y="1072"/>
                    </a:cubicBezTo>
                    <a:cubicBezTo>
                      <a:pt x="4110" y="1046"/>
                      <a:pt x="4122" y="1020"/>
                      <a:pt x="4132" y="994"/>
                    </a:cubicBezTo>
                    <a:cubicBezTo>
                      <a:pt x="4143" y="969"/>
                      <a:pt x="4152" y="941"/>
                      <a:pt x="4162" y="914"/>
                    </a:cubicBezTo>
                    <a:lnTo>
                      <a:pt x="4189" y="832"/>
                    </a:lnTo>
                    <a:lnTo>
                      <a:pt x="4203" y="789"/>
                    </a:lnTo>
                    <a:lnTo>
                      <a:pt x="4209" y="766"/>
                    </a:lnTo>
                    <a:lnTo>
                      <a:pt x="4213" y="753"/>
                    </a:lnTo>
                    <a:cubicBezTo>
                      <a:pt x="4214" y="748"/>
                      <a:pt x="4215" y="746"/>
                      <a:pt x="4218" y="736"/>
                    </a:cubicBezTo>
                    <a:cubicBezTo>
                      <a:pt x="4327" y="461"/>
                      <a:pt x="4192" y="148"/>
                      <a:pt x="3917" y="40"/>
                    </a:cubicBezTo>
                    <a:cubicBezTo>
                      <a:pt x="3850" y="13"/>
                      <a:pt x="3782" y="0"/>
                      <a:pt x="37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5"/>
              <p:cNvSpPr/>
              <p:nvPr/>
            </p:nvSpPr>
            <p:spPr>
              <a:xfrm>
                <a:off x="4355928" y="3571315"/>
                <a:ext cx="42661" cy="66527"/>
              </a:xfrm>
              <a:custGeom>
                <a:avLst/>
                <a:gdLst/>
                <a:ahLst/>
                <a:cxnLst/>
                <a:rect l="l" t="t" r="r" b="b"/>
                <a:pathLst>
                  <a:path w="429" h="669" extrusionOk="0">
                    <a:moveTo>
                      <a:pt x="30" y="0"/>
                    </a:moveTo>
                    <a:cubicBezTo>
                      <a:pt x="26" y="0"/>
                      <a:pt x="23" y="1"/>
                      <a:pt x="20" y="2"/>
                    </a:cubicBezTo>
                    <a:cubicBezTo>
                      <a:pt x="7" y="7"/>
                      <a:pt x="0" y="23"/>
                      <a:pt x="5" y="35"/>
                    </a:cubicBezTo>
                    <a:cubicBezTo>
                      <a:pt x="131" y="353"/>
                      <a:pt x="378" y="656"/>
                      <a:pt x="380" y="660"/>
                    </a:cubicBezTo>
                    <a:cubicBezTo>
                      <a:pt x="383" y="665"/>
                      <a:pt x="391" y="668"/>
                      <a:pt x="398" y="668"/>
                    </a:cubicBezTo>
                    <a:cubicBezTo>
                      <a:pt x="403" y="668"/>
                      <a:pt x="410" y="667"/>
                      <a:pt x="415" y="662"/>
                    </a:cubicBezTo>
                    <a:cubicBezTo>
                      <a:pt x="426" y="653"/>
                      <a:pt x="428" y="636"/>
                      <a:pt x="419" y="626"/>
                    </a:cubicBezTo>
                    <a:cubicBezTo>
                      <a:pt x="417" y="624"/>
                      <a:pt x="176" y="325"/>
                      <a:pt x="54" y="16"/>
                    </a:cubicBezTo>
                    <a:cubicBezTo>
                      <a:pt x="50" y="6"/>
                      <a:pt x="40" y="0"/>
                      <a:pt x="3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5"/>
              <p:cNvSpPr/>
              <p:nvPr/>
            </p:nvSpPr>
            <p:spPr>
              <a:xfrm>
                <a:off x="4455171" y="3619644"/>
                <a:ext cx="300117" cy="149462"/>
              </a:xfrm>
              <a:custGeom>
                <a:avLst/>
                <a:gdLst/>
                <a:ahLst/>
                <a:cxnLst/>
                <a:rect l="l" t="t" r="r" b="b"/>
                <a:pathLst>
                  <a:path w="3018" h="1503" extrusionOk="0">
                    <a:moveTo>
                      <a:pt x="2989" y="1"/>
                    </a:moveTo>
                    <a:cubicBezTo>
                      <a:pt x="2981" y="1"/>
                      <a:pt x="2972" y="5"/>
                      <a:pt x="2967" y="12"/>
                    </a:cubicBezTo>
                    <a:cubicBezTo>
                      <a:pt x="2957" y="26"/>
                      <a:pt x="1975" y="1403"/>
                      <a:pt x="1276" y="1451"/>
                    </a:cubicBezTo>
                    <a:cubicBezTo>
                      <a:pt x="1267" y="1452"/>
                      <a:pt x="1258" y="1452"/>
                      <a:pt x="1249" y="1452"/>
                    </a:cubicBezTo>
                    <a:cubicBezTo>
                      <a:pt x="805" y="1452"/>
                      <a:pt x="53" y="784"/>
                      <a:pt x="45" y="777"/>
                    </a:cubicBezTo>
                    <a:cubicBezTo>
                      <a:pt x="40" y="774"/>
                      <a:pt x="34" y="772"/>
                      <a:pt x="28" y="772"/>
                    </a:cubicBezTo>
                    <a:cubicBezTo>
                      <a:pt x="21" y="772"/>
                      <a:pt x="14" y="774"/>
                      <a:pt x="9" y="780"/>
                    </a:cubicBezTo>
                    <a:cubicBezTo>
                      <a:pt x="0" y="791"/>
                      <a:pt x="0" y="807"/>
                      <a:pt x="12" y="817"/>
                    </a:cubicBezTo>
                    <a:cubicBezTo>
                      <a:pt x="43" y="844"/>
                      <a:pt x="787" y="1503"/>
                      <a:pt x="1250" y="1503"/>
                    </a:cubicBezTo>
                    <a:cubicBezTo>
                      <a:pt x="1260" y="1503"/>
                      <a:pt x="1270" y="1503"/>
                      <a:pt x="1281" y="1502"/>
                    </a:cubicBezTo>
                    <a:cubicBezTo>
                      <a:pt x="2003" y="1453"/>
                      <a:pt x="2970" y="98"/>
                      <a:pt x="3010" y="41"/>
                    </a:cubicBezTo>
                    <a:cubicBezTo>
                      <a:pt x="3018" y="30"/>
                      <a:pt x="3015" y="13"/>
                      <a:pt x="3003" y="5"/>
                    </a:cubicBezTo>
                    <a:cubicBezTo>
                      <a:pt x="2999" y="2"/>
                      <a:pt x="2994" y="1"/>
                      <a:pt x="2989"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5"/>
              <p:cNvSpPr/>
              <p:nvPr/>
            </p:nvSpPr>
            <p:spPr>
              <a:xfrm>
                <a:off x="4730726" y="3641521"/>
                <a:ext cx="24463" cy="8353"/>
              </a:xfrm>
              <a:custGeom>
                <a:avLst/>
                <a:gdLst/>
                <a:ahLst/>
                <a:cxnLst/>
                <a:rect l="l" t="t" r="r" b="b"/>
                <a:pathLst>
                  <a:path w="246" h="84" extrusionOk="0">
                    <a:moveTo>
                      <a:pt x="217" y="1"/>
                    </a:moveTo>
                    <a:cubicBezTo>
                      <a:pt x="216" y="1"/>
                      <a:pt x="216" y="1"/>
                      <a:pt x="215" y="1"/>
                    </a:cubicBezTo>
                    <a:lnTo>
                      <a:pt x="24" y="32"/>
                    </a:lnTo>
                    <a:cubicBezTo>
                      <a:pt x="10" y="34"/>
                      <a:pt x="0" y="47"/>
                      <a:pt x="2" y="62"/>
                    </a:cubicBezTo>
                    <a:cubicBezTo>
                      <a:pt x="3" y="74"/>
                      <a:pt x="15" y="84"/>
                      <a:pt x="28" y="84"/>
                    </a:cubicBezTo>
                    <a:lnTo>
                      <a:pt x="32" y="84"/>
                    </a:lnTo>
                    <a:lnTo>
                      <a:pt x="222" y="53"/>
                    </a:lnTo>
                    <a:cubicBezTo>
                      <a:pt x="237" y="49"/>
                      <a:pt x="246" y="37"/>
                      <a:pt x="245" y="23"/>
                    </a:cubicBezTo>
                    <a:cubicBezTo>
                      <a:pt x="242" y="9"/>
                      <a:pt x="231" y="1"/>
                      <a:pt x="21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5"/>
              <p:cNvSpPr/>
              <p:nvPr/>
            </p:nvSpPr>
            <p:spPr>
              <a:xfrm>
                <a:off x="4504395" y="3510953"/>
                <a:ext cx="181383" cy="130369"/>
              </a:xfrm>
              <a:custGeom>
                <a:avLst/>
                <a:gdLst/>
                <a:ahLst/>
                <a:cxnLst/>
                <a:rect l="l" t="t" r="r" b="b"/>
                <a:pathLst>
                  <a:path w="1824" h="1311" extrusionOk="0">
                    <a:moveTo>
                      <a:pt x="1794" y="0"/>
                    </a:moveTo>
                    <a:cubicBezTo>
                      <a:pt x="1786" y="0"/>
                      <a:pt x="1778" y="4"/>
                      <a:pt x="1772" y="12"/>
                    </a:cubicBezTo>
                    <a:cubicBezTo>
                      <a:pt x="1766" y="22"/>
                      <a:pt x="1097" y="991"/>
                      <a:pt x="755" y="1254"/>
                    </a:cubicBezTo>
                    <a:cubicBezTo>
                      <a:pt x="679" y="1207"/>
                      <a:pt x="330" y="989"/>
                      <a:pt x="48" y="732"/>
                    </a:cubicBezTo>
                    <a:cubicBezTo>
                      <a:pt x="43" y="727"/>
                      <a:pt x="36" y="725"/>
                      <a:pt x="30" y="725"/>
                    </a:cubicBezTo>
                    <a:cubicBezTo>
                      <a:pt x="23" y="725"/>
                      <a:pt x="16" y="728"/>
                      <a:pt x="11" y="733"/>
                    </a:cubicBezTo>
                    <a:cubicBezTo>
                      <a:pt x="1" y="744"/>
                      <a:pt x="3" y="760"/>
                      <a:pt x="13" y="770"/>
                    </a:cubicBezTo>
                    <a:cubicBezTo>
                      <a:pt x="333" y="1064"/>
                      <a:pt x="739" y="1304"/>
                      <a:pt x="744" y="1308"/>
                    </a:cubicBezTo>
                    <a:cubicBezTo>
                      <a:pt x="746" y="1310"/>
                      <a:pt x="751" y="1311"/>
                      <a:pt x="756" y="1311"/>
                    </a:cubicBezTo>
                    <a:cubicBezTo>
                      <a:pt x="761" y="1311"/>
                      <a:pt x="766" y="1310"/>
                      <a:pt x="771" y="1305"/>
                    </a:cubicBezTo>
                    <a:cubicBezTo>
                      <a:pt x="1116" y="1055"/>
                      <a:pt x="1787" y="81"/>
                      <a:pt x="1816" y="41"/>
                    </a:cubicBezTo>
                    <a:cubicBezTo>
                      <a:pt x="1823" y="29"/>
                      <a:pt x="1821" y="13"/>
                      <a:pt x="1809" y="5"/>
                    </a:cubicBezTo>
                    <a:cubicBezTo>
                      <a:pt x="1804" y="2"/>
                      <a:pt x="1799" y="0"/>
                      <a:pt x="179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5"/>
              <p:cNvSpPr/>
              <p:nvPr/>
            </p:nvSpPr>
            <p:spPr>
              <a:xfrm>
                <a:off x="4576789" y="3636052"/>
                <a:ext cx="34009" cy="13823"/>
              </a:xfrm>
              <a:custGeom>
                <a:avLst/>
                <a:gdLst/>
                <a:ahLst/>
                <a:cxnLst/>
                <a:rect l="l" t="t" r="r" b="b"/>
                <a:pathLst>
                  <a:path w="342" h="139" extrusionOk="0">
                    <a:moveTo>
                      <a:pt x="28" y="1"/>
                    </a:moveTo>
                    <a:cubicBezTo>
                      <a:pt x="15" y="1"/>
                      <a:pt x="3" y="11"/>
                      <a:pt x="2" y="25"/>
                    </a:cubicBezTo>
                    <a:cubicBezTo>
                      <a:pt x="1" y="39"/>
                      <a:pt x="11" y="52"/>
                      <a:pt x="24" y="53"/>
                    </a:cubicBezTo>
                    <a:cubicBezTo>
                      <a:pt x="27" y="53"/>
                      <a:pt x="201" y="72"/>
                      <a:pt x="297" y="135"/>
                    </a:cubicBezTo>
                    <a:cubicBezTo>
                      <a:pt x="302" y="138"/>
                      <a:pt x="307" y="139"/>
                      <a:pt x="312" y="139"/>
                    </a:cubicBezTo>
                    <a:cubicBezTo>
                      <a:pt x="320" y="139"/>
                      <a:pt x="328" y="135"/>
                      <a:pt x="333" y="127"/>
                    </a:cubicBezTo>
                    <a:cubicBezTo>
                      <a:pt x="342" y="115"/>
                      <a:pt x="337" y="98"/>
                      <a:pt x="325" y="91"/>
                    </a:cubicBezTo>
                    <a:cubicBezTo>
                      <a:pt x="218" y="22"/>
                      <a:pt x="38" y="1"/>
                      <a:pt x="30" y="1"/>
                    </a:cubicBezTo>
                    <a:cubicBezTo>
                      <a:pt x="29" y="1"/>
                      <a:pt x="28" y="1"/>
                      <a:pt x="28"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5"/>
              <p:cNvSpPr/>
              <p:nvPr/>
            </p:nvSpPr>
            <p:spPr>
              <a:xfrm>
                <a:off x="4578579" y="3630383"/>
                <a:ext cx="26352" cy="9745"/>
              </a:xfrm>
              <a:custGeom>
                <a:avLst/>
                <a:gdLst/>
                <a:ahLst/>
                <a:cxnLst/>
                <a:rect l="l" t="t" r="r" b="b"/>
                <a:pathLst>
                  <a:path w="265" h="98" extrusionOk="0">
                    <a:moveTo>
                      <a:pt x="239" y="1"/>
                    </a:moveTo>
                    <a:cubicBezTo>
                      <a:pt x="225" y="1"/>
                      <a:pt x="154" y="3"/>
                      <a:pt x="21" y="45"/>
                    </a:cubicBezTo>
                    <a:cubicBezTo>
                      <a:pt x="7" y="48"/>
                      <a:pt x="0" y="65"/>
                      <a:pt x="4" y="78"/>
                    </a:cubicBezTo>
                    <a:cubicBezTo>
                      <a:pt x="5" y="89"/>
                      <a:pt x="16" y="97"/>
                      <a:pt x="27" y="97"/>
                    </a:cubicBezTo>
                    <a:cubicBezTo>
                      <a:pt x="30" y="97"/>
                      <a:pt x="32" y="97"/>
                      <a:pt x="35" y="96"/>
                    </a:cubicBezTo>
                    <a:cubicBezTo>
                      <a:pt x="171" y="53"/>
                      <a:pt x="237" y="53"/>
                      <a:pt x="238" y="53"/>
                    </a:cubicBezTo>
                    <a:cubicBezTo>
                      <a:pt x="252" y="53"/>
                      <a:pt x="264" y="42"/>
                      <a:pt x="265" y="29"/>
                    </a:cubicBezTo>
                    <a:cubicBezTo>
                      <a:pt x="265" y="14"/>
                      <a:pt x="254" y="3"/>
                      <a:pt x="241" y="1"/>
                    </a:cubicBezTo>
                    <a:cubicBezTo>
                      <a:pt x="240" y="1"/>
                      <a:pt x="240" y="1"/>
                      <a:pt x="239"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5"/>
              <p:cNvSpPr/>
              <p:nvPr/>
            </p:nvSpPr>
            <p:spPr>
              <a:xfrm>
                <a:off x="4309488" y="3394108"/>
                <a:ext cx="116845" cy="167759"/>
              </a:xfrm>
              <a:custGeom>
                <a:avLst/>
                <a:gdLst/>
                <a:ahLst/>
                <a:cxnLst/>
                <a:rect l="l" t="t" r="r" b="b"/>
                <a:pathLst>
                  <a:path w="1175" h="1687" extrusionOk="0">
                    <a:moveTo>
                      <a:pt x="497" y="1"/>
                    </a:moveTo>
                    <a:cubicBezTo>
                      <a:pt x="455" y="1"/>
                      <a:pt x="456" y="70"/>
                      <a:pt x="465" y="151"/>
                    </a:cubicBezTo>
                    <a:cubicBezTo>
                      <a:pt x="468" y="183"/>
                      <a:pt x="473" y="219"/>
                      <a:pt x="478" y="251"/>
                    </a:cubicBezTo>
                    <a:cubicBezTo>
                      <a:pt x="479" y="265"/>
                      <a:pt x="481" y="278"/>
                      <a:pt x="482" y="291"/>
                    </a:cubicBezTo>
                    <a:cubicBezTo>
                      <a:pt x="492" y="409"/>
                      <a:pt x="513" y="462"/>
                      <a:pt x="499" y="560"/>
                    </a:cubicBezTo>
                    <a:cubicBezTo>
                      <a:pt x="499" y="560"/>
                      <a:pt x="475" y="444"/>
                      <a:pt x="436" y="384"/>
                    </a:cubicBezTo>
                    <a:cubicBezTo>
                      <a:pt x="430" y="374"/>
                      <a:pt x="422" y="363"/>
                      <a:pt x="414" y="350"/>
                    </a:cubicBezTo>
                    <a:cubicBezTo>
                      <a:pt x="400" y="329"/>
                      <a:pt x="383" y="303"/>
                      <a:pt x="368" y="278"/>
                    </a:cubicBezTo>
                    <a:cubicBezTo>
                      <a:pt x="339" y="235"/>
                      <a:pt x="310" y="195"/>
                      <a:pt x="287" y="177"/>
                    </a:cubicBezTo>
                    <a:cubicBezTo>
                      <a:pt x="282" y="173"/>
                      <a:pt x="277" y="171"/>
                      <a:pt x="272" y="171"/>
                    </a:cubicBezTo>
                    <a:cubicBezTo>
                      <a:pt x="235" y="171"/>
                      <a:pt x="207" y="280"/>
                      <a:pt x="242" y="381"/>
                    </a:cubicBezTo>
                    <a:cubicBezTo>
                      <a:pt x="256" y="423"/>
                      <a:pt x="274" y="457"/>
                      <a:pt x="291" y="487"/>
                    </a:cubicBezTo>
                    <a:cubicBezTo>
                      <a:pt x="308" y="518"/>
                      <a:pt x="323" y="545"/>
                      <a:pt x="330" y="571"/>
                    </a:cubicBezTo>
                    <a:cubicBezTo>
                      <a:pt x="331" y="575"/>
                      <a:pt x="331" y="577"/>
                      <a:pt x="332" y="580"/>
                    </a:cubicBezTo>
                    <a:cubicBezTo>
                      <a:pt x="336" y="596"/>
                      <a:pt x="336" y="611"/>
                      <a:pt x="330" y="627"/>
                    </a:cubicBezTo>
                    <a:cubicBezTo>
                      <a:pt x="330" y="627"/>
                      <a:pt x="312" y="598"/>
                      <a:pt x="287" y="565"/>
                    </a:cubicBezTo>
                    <a:cubicBezTo>
                      <a:pt x="286" y="563"/>
                      <a:pt x="285" y="561"/>
                      <a:pt x="284" y="560"/>
                    </a:cubicBezTo>
                    <a:cubicBezTo>
                      <a:pt x="268" y="539"/>
                      <a:pt x="251" y="515"/>
                      <a:pt x="234" y="497"/>
                    </a:cubicBezTo>
                    <a:cubicBezTo>
                      <a:pt x="207" y="466"/>
                      <a:pt x="137" y="423"/>
                      <a:pt x="83" y="410"/>
                    </a:cubicBezTo>
                    <a:cubicBezTo>
                      <a:pt x="71" y="407"/>
                      <a:pt x="60" y="406"/>
                      <a:pt x="51" y="406"/>
                    </a:cubicBezTo>
                    <a:cubicBezTo>
                      <a:pt x="34" y="406"/>
                      <a:pt x="20" y="411"/>
                      <a:pt x="12" y="423"/>
                    </a:cubicBezTo>
                    <a:cubicBezTo>
                      <a:pt x="1" y="444"/>
                      <a:pt x="19" y="485"/>
                      <a:pt x="46" y="532"/>
                    </a:cubicBezTo>
                    <a:cubicBezTo>
                      <a:pt x="87" y="603"/>
                      <a:pt x="145" y="689"/>
                      <a:pt x="150" y="748"/>
                    </a:cubicBezTo>
                    <a:cubicBezTo>
                      <a:pt x="159" y="848"/>
                      <a:pt x="183" y="1027"/>
                      <a:pt x="235" y="1276"/>
                    </a:cubicBezTo>
                    <a:cubicBezTo>
                      <a:pt x="279" y="1477"/>
                      <a:pt x="478" y="1629"/>
                      <a:pt x="569" y="1665"/>
                    </a:cubicBezTo>
                    <a:cubicBezTo>
                      <a:pt x="591" y="1674"/>
                      <a:pt x="613" y="1686"/>
                      <a:pt x="613" y="1686"/>
                    </a:cubicBezTo>
                    <a:cubicBezTo>
                      <a:pt x="812" y="1552"/>
                      <a:pt x="973" y="1384"/>
                      <a:pt x="1088" y="1176"/>
                    </a:cubicBezTo>
                    <a:cubicBezTo>
                      <a:pt x="1088" y="1176"/>
                      <a:pt x="1109" y="1127"/>
                      <a:pt x="1130" y="1063"/>
                    </a:cubicBezTo>
                    <a:cubicBezTo>
                      <a:pt x="1149" y="1002"/>
                      <a:pt x="1170" y="929"/>
                      <a:pt x="1172" y="873"/>
                    </a:cubicBezTo>
                    <a:cubicBezTo>
                      <a:pt x="1174" y="850"/>
                      <a:pt x="1171" y="829"/>
                      <a:pt x="1166" y="809"/>
                    </a:cubicBezTo>
                    <a:cubicBezTo>
                      <a:pt x="1160" y="784"/>
                      <a:pt x="1140" y="763"/>
                      <a:pt x="1138" y="742"/>
                    </a:cubicBezTo>
                    <a:lnTo>
                      <a:pt x="1126" y="685"/>
                    </a:lnTo>
                    <a:lnTo>
                      <a:pt x="947" y="665"/>
                    </a:lnTo>
                    <a:lnTo>
                      <a:pt x="919" y="662"/>
                    </a:lnTo>
                    <a:lnTo>
                      <a:pt x="915" y="662"/>
                    </a:lnTo>
                    <a:cubicBezTo>
                      <a:pt x="915" y="662"/>
                      <a:pt x="915" y="662"/>
                      <a:pt x="915" y="662"/>
                    </a:cubicBezTo>
                    <a:cubicBezTo>
                      <a:pt x="915" y="662"/>
                      <a:pt x="915" y="662"/>
                      <a:pt x="915" y="662"/>
                    </a:cubicBezTo>
                    <a:cubicBezTo>
                      <a:pt x="914" y="662"/>
                      <a:pt x="914" y="661"/>
                      <a:pt x="917" y="650"/>
                    </a:cubicBezTo>
                    <a:cubicBezTo>
                      <a:pt x="926" y="608"/>
                      <a:pt x="939" y="526"/>
                      <a:pt x="933" y="432"/>
                    </a:cubicBezTo>
                    <a:cubicBezTo>
                      <a:pt x="922" y="295"/>
                      <a:pt x="837" y="178"/>
                      <a:pt x="808" y="111"/>
                    </a:cubicBezTo>
                    <a:cubicBezTo>
                      <a:pt x="801" y="95"/>
                      <a:pt x="791" y="87"/>
                      <a:pt x="780" y="87"/>
                    </a:cubicBezTo>
                    <a:cubicBezTo>
                      <a:pt x="745" y="87"/>
                      <a:pt x="699" y="159"/>
                      <a:pt x="711" y="247"/>
                    </a:cubicBezTo>
                    <a:cubicBezTo>
                      <a:pt x="727" y="363"/>
                      <a:pt x="721" y="456"/>
                      <a:pt x="714" y="501"/>
                    </a:cubicBezTo>
                    <a:cubicBezTo>
                      <a:pt x="714" y="501"/>
                      <a:pt x="704" y="360"/>
                      <a:pt x="664" y="273"/>
                    </a:cubicBezTo>
                    <a:cubicBezTo>
                      <a:pt x="648" y="236"/>
                      <a:pt x="628" y="182"/>
                      <a:pt x="605" y="132"/>
                    </a:cubicBezTo>
                    <a:cubicBezTo>
                      <a:pt x="593" y="107"/>
                      <a:pt x="581" y="84"/>
                      <a:pt x="570" y="63"/>
                    </a:cubicBezTo>
                    <a:cubicBezTo>
                      <a:pt x="548" y="27"/>
                      <a:pt x="523" y="1"/>
                      <a:pt x="497"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5" name="Google Shape;3865;p65"/>
          <p:cNvGrpSpPr/>
          <p:nvPr/>
        </p:nvGrpSpPr>
        <p:grpSpPr>
          <a:xfrm>
            <a:off x="1980840" y="1593395"/>
            <a:ext cx="1281476" cy="3279778"/>
            <a:chOff x="2209440" y="1593395"/>
            <a:chExt cx="1281476" cy="3279778"/>
          </a:xfrm>
        </p:grpSpPr>
        <p:sp>
          <p:nvSpPr>
            <p:cNvPr id="3866" name="Google Shape;3866;p65"/>
            <p:cNvSpPr/>
            <p:nvPr/>
          </p:nvSpPr>
          <p:spPr>
            <a:xfrm flipH="1">
              <a:off x="2499608" y="4756730"/>
              <a:ext cx="748692" cy="116442"/>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5"/>
            <p:cNvSpPr/>
            <p:nvPr/>
          </p:nvSpPr>
          <p:spPr>
            <a:xfrm flipH="1">
              <a:off x="3043244" y="4548524"/>
              <a:ext cx="119048" cy="84791"/>
            </a:xfrm>
            <a:custGeom>
              <a:avLst/>
              <a:gdLst/>
              <a:ahLst/>
              <a:cxnLst/>
              <a:rect l="l" t="t" r="r" b="b"/>
              <a:pathLst>
                <a:path w="768" h="547" extrusionOk="0">
                  <a:moveTo>
                    <a:pt x="767" y="1"/>
                  </a:moveTo>
                  <a:lnTo>
                    <a:pt x="1" y="28"/>
                  </a:lnTo>
                  <a:lnTo>
                    <a:pt x="65" y="547"/>
                  </a:lnTo>
                  <a:lnTo>
                    <a:pt x="728" y="547"/>
                  </a:lnTo>
                  <a:lnTo>
                    <a:pt x="767"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5"/>
            <p:cNvSpPr/>
            <p:nvPr/>
          </p:nvSpPr>
          <p:spPr>
            <a:xfrm flipH="1">
              <a:off x="2772595" y="4536898"/>
              <a:ext cx="115328" cy="96417"/>
            </a:xfrm>
            <a:custGeom>
              <a:avLst/>
              <a:gdLst/>
              <a:ahLst/>
              <a:cxnLst/>
              <a:rect l="l" t="t" r="r" b="b"/>
              <a:pathLst>
                <a:path w="744" h="622" extrusionOk="0">
                  <a:moveTo>
                    <a:pt x="719" y="0"/>
                  </a:moveTo>
                  <a:lnTo>
                    <a:pt x="0" y="19"/>
                  </a:lnTo>
                  <a:lnTo>
                    <a:pt x="81" y="622"/>
                  </a:lnTo>
                  <a:lnTo>
                    <a:pt x="744" y="622"/>
                  </a:lnTo>
                  <a:lnTo>
                    <a:pt x="719" y="0"/>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5"/>
            <p:cNvSpPr/>
            <p:nvPr/>
          </p:nvSpPr>
          <p:spPr>
            <a:xfrm flipH="1">
              <a:off x="2513572" y="4604948"/>
              <a:ext cx="401323" cy="190508"/>
            </a:xfrm>
            <a:custGeom>
              <a:avLst/>
              <a:gdLst/>
              <a:ahLst/>
              <a:cxnLst/>
              <a:rect l="l" t="t" r="r" b="b"/>
              <a:pathLst>
                <a:path w="2589" h="1229" extrusionOk="0">
                  <a:moveTo>
                    <a:pt x="899" y="1"/>
                  </a:moveTo>
                  <a:cubicBezTo>
                    <a:pt x="781" y="1"/>
                    <a:pt x="630" y="115"/>
                    <a:pt x="476" y="115"/>
                  </a:cubicBezTo>
                  <a:cubicBezTo>
                    <a:pt x="408" y="115"/>
                    <a:pt x="339" y="93"/>
                    <a:pt x="273" y="27"/>
                  </a:cubicBezTo>
                  <a:cubicBezTo>
                    <a:pt x="273" y="27"/>
                    <a:pt x="263" y="26"/>
                    <a:pt x="249" y="26"/>
                  </a:cubicBezTo>
                  <a:cubicBezTo>
                    <a:pt x="206" y="26"/>
                    <a:pt x="119" y="42"/>
                    <a:pt x="119" y="172"/>
                  </a:cubicBezTo>
                  <a:cubicBezTo>
                    <a:pt x="119" y="193"/>
                    <a:pt x="116" y="222"/>
                    <a:pt x="111" y="259"/>
                  </a:cubicBezTo>
                  <a:cubicBezTo>
                    <a:pt x="108" y="279"/>
                    <a:pt x="105" y="302"/>
                    <a:pt x="101" y="327"/>
                  </a:cubicBezTo>
                  <a:cubicBezTo>
                    <a:pt x="68" y="540"/>
                    <a:pt x="0" y="877"/>
                    <a:pt x="16" y="1090"/>
                  </a:cubicBezTo>
                  <a:cubicBezTo>
                    <a:pt x="19" y="1147"/>
                    <a:pt x="29" y="1196"/>
                    <a:pt x="48" y="1229"/>
                  </a:cubicBezTo>
                  <a:lnTo>
                    <a:pt x="2552" y="1229"/>
                  </a:lnTo>
                  <a:cubicBezTo>
                    <a:pt x="2552" y="1229"/>
                    <a:pt x="2589" y="1175"/>
                    <a:pt x="2574" y="1092"/>
                  </a:cubicBezTo>
                  <a:cubicBezTo>
                    <a:pt x="2553" y="985"/>
                    <a:pt x="2449" y="830"/>
                    <a:pt x="2077" y="674"/>
                  </a:cubicBezTo>
                  <a:cubicBezTo>
                    <a:pt x="1788" y="554"/>
                    <a:pt x="1449" y="436"/>
                    <a:pt x="1251" y="258"/>
                  </a:cubicBezTo>
                  <a:cubicBezTo>
                    <a:pt x="1053" y="78"/>
                    <a:pt x="981" y="26"/>
                    <a:pt x="981" y="26"/>
                  </a:cubicBezTo>
                  <a:cubicBezTo>
                    <a:pt x="956" y="8"/>
                    <a:pt x="928" y="1"/>
                    <a:pt x="8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5"/>
            <p:cNvSpPr/>
            <p:nvPr/>
          </p:nvSpPr>
          <p:spPr>
            <a:xfrm flipH="1">
              <a:off x="2513572" y="4773755"/>
              <a:ext cx="398998" cy="21702"/>
            </a:xfrm>
            <a:custGeom>
              <a:avLst/>
              <a:gdLst/>
              <a:ahLst/>
              <a:cxnLst/>
              <a:rect l="l" t="t" r="r" b="b"/>
              <a:pathLst>
                <a:path w="2574" h="140" extrusionOk="0">
                  <a:moveTo>
                    <a:pt x="1" y="1"/>
                  </a:moveTo>
                  <a:cubicBezTo>
                    <a:pt x="4" y="58"/>
                    <a:pt x="14" y="107"/>
                    <a:pt x="33" y="140"/>
                  </a:cubicBezTo>
                  <a:lnTo>
                    <a:pt x="2537" y="140"/>
                  </a:lnTo>
                  <a:cubicBezTo>
                    <a:pt x="2537" y="140"/>
                    <a:pt x="2574" y="86"/>
                    <a:pt x="2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5"/>
            <p:cNvSpPr/>
            <p:nvPr/>
          </p:nvSpPr>
          <p:spPr>
            <a:xfrm flipH="1">
              <a:off x="2847930" y="4644786"/>
              <a:ext cx="51619" cy="150671"/>
            </a:xfrm>
            <a:custGeom>
              <a:avLst/>
              <a:gdLst/>
              <a:ahLst/>
              <a:cxnLst/>
              <a:rect l="l" t="t" r="r" b="b"/>
              <a:pathLst>
                <a:path w="333" h="972" extrusionOk="0">
                  <a:moveTo>
                    <a:pt x="11" y="1"/>
                  </a:moveTo>
                  <a:cubicBezTo>
                    <a:pt x="8" y="21"/>
                    <a:pt x="5" y="44"/>
                    <a:pt x="1" y="69"/>
                  </a:cubicBezTo>
                  <a:cubicBezTo>
                    <a:pt x="104" y="156"/>
                    <a:pt x="254" y="323"/>
                    <a:pt x="265" y="571"/>
                  </a:cubicBezTo>
                  <a:cubicBezTo>
                    <a:pt x="274" y="757"/>
                    <a:pt x="204" y="888"/>
                    <a:pt x="130" y="972"/>
                  </a:cubicBezTo>
                  <a:lnTo>
                    <a:pt x="204" y="972"/>
                  </a:lnTo>
                  <a:cubicBezTo>
                    <a:pt x="274" y="878"/>
                    <a:pt x="332" y="745"/>
                    <a:pt x="324" y="568"/>
                  </a:cubicBezTo>
                  <a:cubicBezTo>
                    <a:pt x="309" y="271"/>
                    <a:pt x="122" y="86"/>
                    <a:pt x="11"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5"/>
            <p:cNvSpPr/>
            <p:nvPr/>
          </p:nvSpPr>
          <p:spPr>
            <a:xfrm flipH="1">
              <a:off x="2718465" y="4651761"/>
              <a:ext cx="38598" cy="19066"/>
            </a:xfrm>
            <a:custGeom>
              <a:avLst/>
              <a:gdLst/>
              <a:ahLst/>
              <a:cxnLst/>
              <a:rect l="l" t="t" r="r" b="b"/>
              <a:pathLst>
                <a:path w="249" h="123" extrusionOk="0">
                  <a:moveTo>
                    <a:pt x="201" y="0"/>
                  </a:moveTo>
                  <a:cubicBezTo>
                    <a:pt x="198" y="0"/>
                    <a:pt x="195" y="1"/>
                    <a:pt x="192" y="1"/>
                  </a:cubicBezTo>
                  <a:lnTo>
                    <a:pt x="36" y="41"/>
                  </a:lnTo>
                  <a:cubicBezTo>
                    <a:pt x="13" y="47"/>
                    <a:pt x="0" y="69"/>
                    <a:pt x="5" y="92"/>
                  </a:cubicBezTo>
                  <a:cubicBezTo>
                    <a:pt x="11" y="109"/>
                    <a:pt x="27" y="123"/>
                    <a:pt x="46" y="123"/>
                  </a:cubicBezTo>
                  <a:cubicBezTo>
                    <a:pt x="49" y="123"/>
                    <a:pt x="52" y="123"/>
                    <a:pt x="56" y="121"/>
                  </a:cubicBezTo>
                  <a:lnTo>
                    <a:pt x="213" y="82"/>
                  </a:lnTo>
                  <a:cubicBezTo>
                    <a:pt x="235" y="76"/>
                    <a:pt x="248" y="53"/>
                    <a:pt x="243" y="32"/>
                  </a:cubicBezTo>
                  <a:cubicBezTo>
                    <a:pt x="237" y="13"/>
                    <a:pt x="220" y="0"/>
                    <a:pt x="20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5"/>
            <p:cNvSpPr/>
            <p:nvPr/>
          </p:nvSpPr>
          <p:spPr>
            <a:xfrm flipH="1">
              <a:off x="2742647" y="4631609"/>
              <a:ext cx="38598" cy="19221"/>
            </a:xfrm>
            <a:custGeom>
              <a:avLst/>
              <a:gdLst/>
              <a:ahLst/>
              <a:cxnLst/>
              <a:rect l="l" t="t" r="r" b="b"/>
              <a:pathLst>
                <a:path w="249" h="124" extrusionOk="0">
                  <a:moveTo>
                    <a:pt x="202" y="1"/>
                  </a:moveTo>
                  <a:cubicBezTo>
                    <a:pt x="199" y="1"/>
                    <a:pt x="196" y="1"/>
                    <a:pt x="193" y="2"/>
                  </a:cubicBezTo>
                  <a:lnTo>
                    <a:pt x="36" y="41"/>
                  </a:lnTo>
                  <a:cubicBezTo>
                    <a:pt x="13" y="47"/>
                    <a:pt x="1" y="69"/>
                    <a:pt x="6" y="92"/>
                  </a:cubicBezTo>
                  <a:cubicBezTo>
                    <a:pt x="11" y="110"/>
                    <a:pt x="28" y="123"/>
                    <a:pt x="46" y="123"/>
                  </a:cubicBezTo>
                  <a:cubicBezTo>
                    <a:pt x="50" y="123"/>
                    <a:pt x="53" y="121"/>
                    <a:pt x="57" y="121"/>
                  </a:cubicBezTo>
                  <a:lnTo>
                    <a:pt x="213" y="83"/>
                  </a:lnTo>
                  <a:cubicBezTo>
                    <a:pt x="235" y="77"/>
                    <a:pt x="249" y="54"/>
                    <a:pt x="243" y="32"/>
                  </a:cubicBezTo>
                  <a:cubicBezTo>
                    <a:pt x="237" y="13"/>
                    <a:pt x="220" y="1"/>
                    <a:pt x="202"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5"/>
            <p:cNvSpPr/>
            <p:nvPr/>
          </p:nvSpPr>
          <p:spPr>
            <a:xfrm flipH="1">
              <a:off x="2694284" y="4665867"/>
              <a:ext cx="38598" cy="18911"/>
            </a:xfrm>
            <a:custGeom>
              <a:avLst/>
              <a:gdLst/>
              <a:ahLst/>
              <a:cxnLst/>
              <a:rect l="l" t="t" r="r" b="b"/>
              <a:pathLst>
                <a:path w="249" h="122" extrusionOk="0">
                  <a:moveTo>
                    <a:pt x="202" y="0"/>
                  </a:moveTo>
                  <a:cubicBezTo>
                    <a:pt x="199" y="0"/>
                    <a:pt x="196" y="1"/>
                    <a:pt x="193" y="2"/>
                  </a:cubicBezTo>
                  <a:lnTo>
                    <a:pt x="36" y="40"/>
                  </a:lnTo>
                  <a:cubicBezTo>
                    <a:pt x="14" y="47"/>
                    <a:pt x="1" y="69"/>
                    <a:pt x="6" y="91"/>
                  </a:cubicBezTo>
                  <a:cubicBezTo>
                    <a:pt x="11" y="109"/>
                    <a:pt x="28" y="122"/>
                    <a:pt x="46" y="122"/>
                  </a:cubicBezTo>
                  <a:cubicBezTo>
                    <a:pt x="48" y="122"/>
                    <a:pt x="53" y="122"/>
                    <a:pt x="57" y="121"/>
                  </a:cubicBezTo>
                  <a:lnTo>
                    <a:pt x="213" y="81"/>
                  </a:lnTo>
                  <a:cubicBezTo>
                    <a:pt x="235" y="75"/>
                    <a:pt x="249" y="53"/>
                    <a:pt x="243" y="32"/>
                  </a:cubicBezTo>
                  <a:cubicBezTo>
                    <a:pt x="238" y="12"/>
                    <a:pt x="221" y="0"/>
                    <a:pt x="202"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5"/>
            <p:cNvSpPr/>
            <p:nvPr/>
          </p:nvSpPr>
          <p:spPr>
            <a:xfrm flipH="1">
              <a:off x="2669947" y="4679508"/>
              <a:ext cx="38598" cy="18911"/>
            </a:xfrm>
            <a:custGeom>
              <a:avLst/>
              <a:gdLst/>
              <a:ahLst/>
              <a:cxnLst/>
              <a:rect l="l" t="t" r="r" b="b"/>
              <a:pathLst>
                <a:path w="249" h="122" extrusionOk="0">
                  <a:moveTo>
                    <a:pt x="202" y="1"/>
                  </a:moveTo>
                  <a:cubicBezTo>
                    <a:pt x="199" y="1"/>
                    <a:pt x="196" y="1"/>
                    <a:pt x="192" y="2"/>
                  </a:cubicBezTo>
                  <a:lnTo>
                    <a:pt x="36" y="40"/>
                  </a:lnTo>
                  <a:cubicBezTo>
                    <a:pt x="14" y="47"/>
                    <a:pt x="0" y="69"/>
                    <a:pt x="6" y="91"/>
                  </a:cubicBezTo>
                  <a:cubicBezTo>
                    <a:pt x="11" y="110"/>
                    <a:pt x="28" y="122"/>
                    <a:pt x="46" y="122"/>
                  </a:cubicBezTo>
                  <a:cubicBezTo>
                    <a:pt x="49" y="122"/>
                    <a:pt x="52" y="122"/>
                    <a:pt x="56" y="121"/>
                  </a:cubicBezTo>
                  <a:lnTo>
                    <a:pt x="213" y="82"/>
                  </a:lnTo>
                  <a:cubicBezTo>
                    <a:pt x="236" y="75"/>
                    <a:pt x="248" y="54"/>
                    <a:pt x="243" y="32"/>
                  </a:cubicBezTo>
                  <a:cubicBezTo>
                    <a:pt x="238" y="12"/>
                    <a:pt x="221" y="1"/>
                    <a:pt x="202"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5"/>
            <p:cNvSpPr/>
            <p:nvPr/>
          </p:nvSpPr>
          <p:spPr>
            <a:xfrm flipH="1">
              <a:off x="2643595" y="4691909"/>
              <a:ext cx="38598" cy="19066"/>
            </a:xfrm>
            <a:custGeom>
              <a:avLst/>
              <a:gdLst/>
              <a:ahLst/>
              <a:cxnLst/>
              <a:rect l="l" t="t" r="r" b="b"/>
              <a:pathLst>
                <a:path w="249" h="123" extrusionOk="0">
                  <a:moveTo>
                    <a:pt x="202" y="0"/>
                  </a:moveTo>
                  <a:cubicBezTo>
                    <a:pt x="198" y="0"/>
                    <a:pt x="195" y="1"/>
                    <a:pt x="192" y="2"/>
                  </a:cubicBezTo>
                  <a:lnTo>
                    <a:pt x="36" y="41"/>
                  </a:lnTo>
                  <a:cubicBezTo>
                    <a:pt x="14" y="47"/>
                    <a:pt x="0" y="69"/>
                    <a:pt x="6" y="92"/>
                  </a:cubicBezTo>
                  <a:cubicBezTo>
                    <a:pt x="11" y="109"/>
                    <a:pt x="27" y="123"/>
                    <a:pt x="46" y="123"/>
                  </a:cubicBezTo>
                  <a:cubicBezTo>
                    <a:pt x="50" y="123"/>
                    <a:pt x="52" y="123"/>
                    <a:pt x="56" y="121"/>
                  </a:cubicBezTo>
                  <a:lnTo>
                    <a:pt x="213" y="82"/>
                  </a:lnTo>
                  <a:cubicBezTo>
                    <a:pt x="235" y="76"/>
                    <a:pt x="248" y="53"/>
                    <a:pt x="243" y="32"/>
                  </a:cubicBezTo>
                  <a:cubicBezTo>
                    <a:pt x="238" y="13"/>
                    <a:pt x="220" y="0"/>
                    <a:pt x="202"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5"/>
            <p:cNvSpPr/>
            <p:nvPr/>
          </p:nvSpPr>
          <p:spPr>
            <a:xfrm flipH="1">
              <a:off x="2614918" y="4702604"/>
              <a:ext cx="38598" cy="19066"/>
            </a:xfrm>
            <a:custGeom>
              <a:avLst/>
              <a:gdLst/>
              <a:ahLst/>
              <a:cxnLst/>
              <a:rect l="l" t="t" r="r" b="b"/>
              <a:pathLst>
                <a:path w="249" h="123" extrusionOk="0">
                  <a:moveTo>
                    <a:pt x="203" y="1"/>
                  </a:moveTo>
                  <a:cubicBezTo>
                    <a:pt x="199" y="1"/>
                    <a:pt x="196" y="1"/>
                    <a:pt x="193" y="2"/>
                  </a:cubicBezTo>
                  <a:lnTo>
                    <a:pt x="36" y="40"/>
                  </a:lnTo>
                  <a:cubicBezTo>
                    <a:pt x="13" y="47"/>
                    <a:pt x="1" y="69"/>
                    <a:pt x="6" y="91"/>
                  </a:cubicBezTo>
                  <a:cubicBezTo>
                    <a:pt x="11" y="109"/>
                    <a:pt x="28" y="122"/>
                    <a:pt x="46" y="122"/>
                  </a:cubicBezTo>
                  <a:cubicBezTo>
                    <a:pt x="50" y="122"/>
                    <a:pt x="53" y="122"/>
                    <a:pt x="57" y="121"/>
                  </a:cubicBezTo>
                  <a:lnTo>
                    <a:pt x="213" y="82"/>
                  </a:lnTo>
                  <a:cubicBezTo>
                    <a:pt x="235" y="76"/>
                    <a:pt x="249" y="54"/>
                    <a:pt x="243" y="31"/>
                  </a:cubicBezTo>
                  <a:cubicBezTo>
                    <a:pt x="237" y="13"/>
                    <a:pt x="221" y="1"/>
                    <a:pt x="203"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5"/>
            <p:cNvSpPr/>
            <p:nvPr/>
          </p:nvSpPr>
          <p:spPr>
            <a:xfrm flipH="1">
              <a:off x="2738337" y="2879676"/>
              <a:ext cx="606868" cy="358075"/>
            </a:xfrm>
            <a:custGeom>
              <a:avLst/>
              <a:gdLst/>
              <a:ahLst/>
              <a:cxnLst/>
              <a:rect l="l" t="t" r="r" b="b"/>
              <a:pathLst>
                <a:path w="3915" h="2310" extrusionOk="0">
                  <a:moveTo>
                    <a:pt x="3340" y="1"/>
                  </a:moveTo>
                  <a:lnTo>
                    <a:pt x="1" y="701"/>
                  </a:lnTo>
                  <a:cubicBezTo>
                    <a:pt x="0" y="703"/>
                    <a:pt x="114" y="1154"/>
                    <a:pt x="160" y="1806"/>
                  </a:cubicBezTo>
                  <a:cubicBezTo>
                    <a:pt x="161" y="1833"/>
                    <a:pt x="165" y="1919"/>
                    <a:pt x="172" y="1944"/>
                  </a:cubicBezTo>
                  <a:cubicBezTo>
                    <a:pt x="172" y="1945"/>
                    <a:pt x="172" y="1946"/>
                    <a:pt x="174" y="1946"/>
                  </a:cubicBezTo>
                  <a:cubicBezTo>
                    <a:pt x="185" y="1981"/>
                    <a:pt x="196" y="2013"/>
                    <a:pt x="209" y="2044"/>
                  </a:cubicBezTo>
                  <a:cubicBezTo>
                    <a:pt x="286" y="2232"/>
                    <a:pt x="715" y="2310"/>
                    <a:pt x="1252" y="2310"/>
                  </a:cubicBezTo>
                  <a:cubicBezTo>
                    <a:pt x="1500" y="2310"/>
                    <a:pt x="1772" y="2293"/>
                    <a:pt x="2042" y="2263"/>
                  </a:cubicBezTo>
                  <a:cubicBezTo>
                    <a:pt x="2705" y="2189"/>
                    <a:pt x="3359" y="2033"/>
                    <a:pt x="3645" y="1842"/>
                  </a:cubicBezTo>
                  <a:cubicBezTo>
                    <a:pt x="3914" y="1661"/>
                    <a:pt x="3340" y="1"/>
                    <a:pt x="33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5"/>
            <p:cNvSpPr/>
            <p:nvPr/>
          </p:nvSpPr>
          <p:spPr>
            <a:xfrm flipH="1">
              <a:off x="2716016" y="3097621"/>
              <a:ext cx="305217" cy="1450438"/>
            </a:xfrm>
            <a:custGeom>
              <a:avLst/>
              <a:gdLst/>
              <a:ahLst/>
              <a:cxnLst/>
              <a:rect l="l" t="t" r="r" b="b"/>
              <a:pathLst>
                <a:path w="1969" h="9357" extrusionOk="0">
                  <a:moveTo>
                    <a:pt x="1614" y="0"/>
                  </a:moveTo>
                  <a:lnTo>
                    <a:pt x="1301" y="144"/>
                  </a:lnTo>
                  <a:lnTo>
                    <a:pt x="1225" y="179"/>
                  </a:lnTo>
                  <a:lnTo>
                    <a:pt x="0" y="743"/>
                  </a:lnTo>
                  <a:lnTo>
                    <a:pt x="14" y="850"/>
                  </a:lnTo>
                  <a:lnTo>
                    <a:pt x="524" y="5044"/>
                  </a:lnTo>
                  <a:cubicBezTo>
                    <a:pt x="402" y="5816"/>
                    <a:pt x="751" y="9357"/>
                    <a:pt x="751" y="9357"/>
                  </a:cubicBezTo>
                  <a:lnTo>
                    <a:pt x="1704" y="9329"/>
                  </a:lnTo>
                  <a:lnTo>
                    <a:pt x="1969" y="4531"/>
                  </a:lnTo>
                  <a:cubicBezTo>
                    <a:pt x="1967" y="4504"/>
                    <a:pt x="1966" y="4474"/>
                    <a:pt x="1967" y="4447"/>
                  </a:cubicBezTo>
                  <a:cubicBezTo>
                    <a:pt x="1927" y="3327"/>
                    <a:pt x="1814" y="1935"/>
                    <a:pt x="1661" y="441"/>
                  </a:cubicBezTo>
                  <a:cubicBezTo>
                    <a:pt x="1657" y="412"/>
                    <a:pt x="1653" y="385"/>
                    <a:pt x="1651" y="357"/>
                  </a:cubicBezTo>
                  <a:cubicBezTo>
                    <a:pt x="1641" y="264"/>
                    <a:pt x="1632" y="168"/>
                    <a:pt x="1621" y="75"/>
                  </a:cubicBezTo>
                  <a:cubicBezTo>
                    <a:pt x="1619" y="51"/>
                    <a:pt x="1616" y="25"/>
                    <a:pt x="16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5"/>
            <p:cNvSpPr/>
            <p:nvPr/>
          </p:nvSpPr>
          <p:spPr>
            <a:xfrm flipH="1">
              <a:off x="2716016" y="3782615"/>
              <a:ext cx="107268" cy="18911"/>
            </a:xfrm>
            <a:custGeom>
              <a:avLst/>
              <a:gdLst/>
              <a:ahLst/>
              <a:cxnLst/>
              <a:rect l="l" t="t" r="r" b="b"/>
              <a:pathLst>
                <a:path w="692" h="122" extrusionOk="0">
                  <a:moveTo>
                    <a:pt x="45" y="1"/>
                  </a:moveTo>
                  <a:cubicBezTo>
                    <a:pt x="25" y="1"/>
                    <a:pt x="7" y="15"/>
                    <a:pt x="3" y="36"/>
                  </a:cubicBezTo>
                  <a:cubicBezTo>
                    <a:pt x="0" y="59"/>
                    <a:pt x="16" y="81"/>
                    <a:pt x="38" y="85"/>
                  </a:cubicBezTo>
                  <a:cubicBezTo>
                    <a:pt x="53" y="87"/>
                    <a:pt x="260" y="122"/>
                    <a:pt x="496" y="122"/>
                  </a:cubicBezTo>
                  <a:cubicBezTo>
                    <a:pt x="560" y="122"/>
                    <a:pt x="625" y="118"/>
                    <a:pt x="692" y="112"/>
                  </a:cubicBezTo>
                  <a:cubicBezTo>
                    <a:pt x="690" y="85"/>
                    <a:pt x="689" y="55"/>
                    <a:pt x="689" y="27"/>
                  </a:cubicBezTo>
                  <a:cubicBezTo>
                    <a:pt x="627" y="33"/>
                    <a:pt x="563" y="35"/>
                    <a:pt x="501" y="35"/>
                  </a:cubicBezTo>
                  <a:cubicBezTo>
                    <a:pt x="266" y="35"/>
                    <a:pt x="56" y="2"/>
                    <a:pt x="53" y="1"/>
                  </a:cubicBezTo>
                  <a:cubicBezTo>
                    <a:pt x="50" y="1"/>
                    <a:pt x="48" y="1"/>
                    <a:pt x="4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5"/>
            <p:cNvSpPr/>
            <p:nvPr/>
          </p:nvSpPr>
          <p:spPr>
            <a:xfrm flipH="1">
              <a:off x="2877537" y="3231706"/>
              <a:ext cx="117343" cy="1269850"/>
            </a:xfrm>
            <a:custGeom>
              <a:avLst/>
              <a:gdLst/>
              <a:ahLst/>
              <a:cxnLst/>
              <a:rect l="l" t="t" r="r" b="b"/>
              <a:pathLst>
                <a:path w="757" h="8192" extrusionOk="0">
                  <a:moveTo>
                    <a:pt x="44" y="0"/>
                  </a:moveTo>
                  <a:cubicBezTo>
                    <a:pt x="42" y="0"/>
                    <a:pt x="40" y="0"/>
                    <a:pt x="37" y="1"/>
                  </a:cubicBezTo>
                  <a:cubicBezTo>
                    <a:pt x="16" y="3"/>
                    <a:pt x="0" y="23"/>
                    <a:pt x="4" y="44"/>
                  </a:cubicBezTo>
                  <a:lnTo>
                    <a:pt x="575" y="4406"/>
                  </a:lnTo>
                  <a:cubicBezTo>
                    <a:pt x="558" y="4502"/>
                    <a:pt x="376" y="5604"/>
                    <a:pt x="668" y="8116"/>
                  </a:cubicBezTo>
                  <a:cubicBezTo>
                    <a:pt x="670" y="8140"/>
                    <a:pt x="674" y="8166"/>
                    <a:pt x="676" y="8192"/>
                  </a:cubicBezTo>
                  <a:lnTo>
                    <a:pt x="757" y="8191"/>
                  </a:lnTo>
                  <a:cubicBezTo>
                    <a:pt x="754" y="8165"/>
                    <a:pt x="751" y="8140"/>
                    <a:pt x="747" y="8114"/>
                  </a:cubicBezTo>
                  <a:cubicBezTo>
                    <a:pt x="443" y="5504"/>
                    <a:pt x="653" y="4426"/>
                    <a:pt x="654" y="4416"/>
                  </a:cubicBezTo>
                  <a:cubicBezTo>
                    <a:pt x="656" y="4412"/>
                    <a:pt x="656" y="4406"/>
                    <a:pt x="654" y="4402"/>
                  </a:cubicBezTo>
                  <a:lnTo>
                    <a:pt x="82" y="34"/>
                  </a:lnTo>
                  <a:cubicBezTo>
                    <a:pt x="79" y="15"/>
                    <a:pt x="62" y="0"/>
                    <a:pt x="44"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5"/>
            <p:cNvSpPr/>
            <p:nvPr/>
          </p:nvSpPr>
          <p:spPr>
            <a:xfrm flipH="1">
              <a:off x="2753994" y="4488535"/>
              <a:ext cx="156096" cy="13021"/>
            </a:xfrm>
            <a:custGeom>
              <a:avLst/>
              <a:gdLst/>
              <a:ahLst/>
              <a:cxnLst/>
              <a:rect l="l" t="t" r="r" b="b"/>
              <a:pathLst>
                <a:path w="1007" h="84" extrusionOk="0">
                  <a:moveTo>
                    <a:pt x="971" y="0"/>
                  </a:moveTo>
                  <a:lnTo>
                    <a:pt x="200" y="6"/>
                  </a:lnTo>
                  <a:lnTo>
                    <a:pt x="121" y="8"/>
                  </a:lnTo>
                  <a:lnTo>
                    <a:pt x="37" y="9"/>
                  </a:lnTo>
                  <a:cubicBezTo>
                    <a:pt x="17" y="9"/>
                    <a:pt x="0" y="26"/>
                    <a:pt x="1" y="47"/>
                  </a:cubicBezTo>
                  <a:cubicBezTo>
                    <a:pt x="1" y="67"/>
                    <a:pt x="18" y="84"/>
                    <a:pt x="38" y="84"/>
                  </a:cubicBezTo>
                  <a:lnTo>
                    <a:pt x="130" y="83"/>
                  </a:lnTo>
                  <a:lnTo>
                    <a:pt x="210" y="82"/>
                  </a:lnTo>
                  <a:lnTo>
                    <a:pt x="972" y="76"/>
                  </a:lnTo>
                  <a:lnTo>
                    <a:pt x="975" y="76"/>
                  </a:lnTo>
                  <a:cubicBezTo>
                    <a:pt x="992" y="74"/>
                    <a:pt x="1007" y="57"/>
                    <a:pt x="1007" y="37"/>
                  </a:cubicBezTo>
                  <a:cubicBezTo>
                    <a:pt x="1007" y="17"/>
                    <a:pt x="990" y="0"/>
                    <a:pt x="97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5"/>
            <p:cNvSpPr/>
            <p:nvPr/>
          </p:nvSpPr>
          <p:spPr>
            <a:xfrm flipH="1">
              <a:off x="2764069" y="3007095"/>
              <a:ext cx="121529" cy="158576"/>
            </a:xfrm>
            <a:custGeom>
              <a:avLst/>
              <a:gdLst/>
              <a:ahLst/>
              <a:cxnLst/>
              <a:rect l="l" t="t" r="r" b="b"/>
              <a:pathLst>
                <a:path w="784" h="1023" extrusionOk="0">
                  <a:moveTo>
                    <a:pt x="42" y="0"/>
                  </a:moveTo>
                  <a:cubicBezTo>
                    <a:pt x="40" y="0"/>
                    <a:pt x="38" y="0"/>
                    <a:pt x="36" y="1"/>
                  </a:cubicBezTo>
                  <a:cubicBezTo>
                    <a:pt x="15" y="6"/>
                    <a:pt x="1" y="27"/>
                    <a:pt x="5" y="49"/>
                  </a:cubicBezTo>
                  <a:cubicBezTo>
                    <a:pt x="9" y="70"/>
                    <a:pt x="87" y="476"/>
                    <a:pt x="350" y="763"/>
                  </a:cubicBezTo>
                  <a:cubicBezTo>
                    <a:pt x="403" y="822"/>
                    <a:pt x="464" y="875"/>
                    <a:pt x="533" y="918"/>
                  </a:cubicBezTo>
                  <a:cubicBezTo>
                    <a:pt x="587" y="953"/>
                    <a:pt x="643" y="980"/>
                    <a:pt x="701" y="1000"/>
                  </a:cubicBezTo>
                  <a:cubicBezTo>
                    <a:pt x="729" y="1009"/>
                    <a:pt x="756" y="1017"/>
                    <a:pt x="784" y="1023"/>
                  </a:cubicBezTo>
                  <a:cubicBezTo>
                    <a:pt x="782" y="995"/>
                    <a:pt x="778" y="968"/>
                    <a:pt x="775" y="939"/>
                  </a:cubicBezTo>
                  <a:cubicBezTo>
                    <a:pt x="762" y="936"/>
                    <a:pt x="747" y="932"/>
                    <a:pt x="735" y="927"/>
                  </a:cubicBezTo>
                  <a:cubicBezTo>
                    <a:pt x="679" y="910"/>
                    <a:pt x="625" y="884"/>
                    <a:pt x="574" y="851"/>
                  </a:cubicBezTo>
                  <a:cubicBezTo>
                    <a:pt x="518" y="816"/>
                    <a:pt x="470" y="773"/>
                    <a:pt x="425" y="726"/>
                  </a:cubicBezTo>
                  <a:cubicBezTo>
                    <a:pt x="164" y="453"/>
                    <a:pt x="83" y="38"/>
                    <a:pt x="83" y="34"/>
                  </a:cubicBezTo>
                  <a:cubicBezTo>
                    <a:pt x="79" y="13"/>
                    <a:pt x="62" y="0"/>
                    <a:pt x="42"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5"/>
            <p:cNvSpPr/>
            <p:nvPr/>
          </p:nvSpPr>
          <p:spPr>
            <a:xfrm flipH="1">
              <a:off x="2985890" y="2935325"/>
              <a:ext cx="30847" cy="273904"/>
            </a:xfrm>
            <a:custGeom>
              <a:avLst/>
              <a:gdLst/>
              <a:ahLst/>
              <a:cxnLst/>
              <a:rect l="l" t="t" r="r" b="b"/>
              <a:pathLst>
                <a:path w="199" h="1767" extrusionOk="0">
                  <a:moveTo>
                    <a:pt x="66" y="0"/>
                  </a:moveTo>
                  <a:cubicBezTo>
                    <a:pt x="44" y="5"/>
                    <a:pt x="22" y="7"/>
                    <a:pt x="0" y="11"/>
                  </a:cubicBezTo>
                  <a:cubicBezTo>
                    <a:pt x="5" y="56"/>
                    <a:pt x="10" y="110"/>
                    <a:pt x="16" y="171"/>
                  </a:cubicBezTo>
                  <a:cubicBezTo>
                    <a:pt x="18" y="192"/>
                    <a:pt x="20" y="214"/>
                    <a:pt x="22" y="236"/>
                  </a:cubicBezTo>
                  <a:cubicBezTo>
                    <a:pt x="47" y="514"/>
                    <a:pt x="80" y="906"/>
                    <a:pt x="106" y="1307"/>
                  </a:cubicBezTo>
                  <a:cubicBezTo>
                    <a:pt x="108" y="1328"/>
                    <a:pt x="109" y="1349"/>
                    <a:pt x="110" y="1371"/>
                  </a:cubicBezTo>
                  <a:cubicBezTo>
                    <a:pt x="118" y="1494"/>
                    <a:pt x="126" y="1617"/>
                    <a:pt x="131" y="1737"/>
                  </a:cubicBezTo>
                  <a:cubicBezTo>
                    <a:pt x="132" y="1753"/>
                    <a:pt x="146" y="1767"/>
                    <a:pt x="164" y="1767"/>
                  </a:cubicBezTo>
                  <a:cubicBezTo>
                    <a:pt x="165" y="1767"/>
                    <a:pt x="165" y="1767"/>
                    <a:pt x="166" y="1767"/>
                  </a:cubicBezTo>
                  <a:cubicBezTo>
                    <a:pt x="184" y="1765"/>
                    <a:pt x="198" y="1750"/>
                    <a:pt x="197" y="1733"/>
                  </a:cubicBezTo>
                  <a:cubicBezTo>
                    <a:pt x="191" y="1608"/>
                    <a:pt x="183" y="1482"/>
                    <a:pt x="176" y="1355"/>
                  </a:cubicBezTo>
                  <a:lnTo>
                    <a:pt x="172" y="1290"/>
                  </a:lnTo>
                  <a:cubicBezTo>
                    <a:pt x="145" y="892"/>
                    <a:pt x="113" y="502"/>
                    <a:pt x="88" y="227"/>
                  </a:cubicBezTo>
                  <a:cubicBezTo>
                    <a:pt x="85" y="205"/>
                    <a:pt x="84" y="183"/>
                    <a:pt x="82" y="162"/>
                  </a:cubicBezTo>
                  <a:cubicBezTo>
                    <a:pt x="75" y="100"/>
                    <a:pt x="70" y="46"/>
                    <a:pt x="66"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5"/>
            <p:cNvSpPr/>
            <p:nvPr/>
          </p:nvSpPr>
          <p:spPr>
            <a:xfrm flipH="1">
              <a:off x="2968064" y="2941525"/>
              <a:ext cx="90371" cy="207715"/>
            </a:xfrm>
            <a:custGeom>
              <a:avLst/>
              <a:gdLst/>
              <a:ahLst/>
              <a:cxnLst/>
              <a:rect l="l" t="t" r="r" b="b"/>
              <a:pathLst>
                <a:path w="583" h="1340" extrusionOk="0">
                  <a:moveTo>
                    <a:pt x="67" y="1"/>
                  </a:moveTo>
                  <a:lnTo>
                    <a:pt x="1" y="8"/>
                  </a:lnTo>
                  <a:cubicBezTo>
                    <a:pt x="5" y="53"/>
                    <a:pt x="10" y="104"/>
                    <a:pt x="15" y="163"/>
                  </a:cubicBezTo>
                  <a:cubicBezTo>
                    <a:pt x="17" y="183"/>
                    <a:pt x="18" y="205"/>
                    <a:pt x="21" y="227"/>
                  </a:cubicBezTo>
                  <a:cubicBezTo>
                    <a:pt x="55" y="588"/>
                    <a:pt x="105" y="1098"/>
                    <a:pt x="130" y="1221"/>
                  </a:cubicBezTo>
                  <a:cubicBezTo>
                    <a:pt x="140" y="1268"/>
                    <a:pt x="165" y="1303"/>
                    <a:pt x="205" y="1322"/>
                  </a:cubicBezTo>
                  <a:cubicBezTo>
                    <a:pt x="233" y="1334"/>
                    <a:pt x="266" y="1340"/>
                    <a:pt x="300" y="1340"/>
                  </a:cubicBezTo>
                  <a:cubicBezTo>
                    <a:pt x="305" y="1340"/>
                    <a:pt x="311" y="1339"/>
                    <a:pt x="317" y="1339"/>
                  </a:cubicBezTo>
                  <a:cubicBezTo>
                    <a:pt x="338" y="1338"/>
                    <a:pt x="358" y="1335"/>
                    <a:pt x="379" y="1331"/>
                  </a:cubicBezTo>
                  <a:cubicBezTo>
                    <a:pt x="401" y="1326"/>
                    <a:pt x="424" y="1320"/>
                    <a:pt x="444" y="1314"/>
                  </a:cubicBezTo>
                  <a:cubicBezTo>
                    <a:pt x="502" y="1297"/>
                    <a:pt x="549" y="1276"/>
                    <a:pt x="559" y="1271"/>
                  </a:cubicBezTo>
                  <a:cubicBezTo>
                    <a:pt x="576" y="1262"/>
                    <a:pt x="582" y="1243"/>
                    <a:pt x="575" y="1229"/>
                  </a:cubicBezTo>
                  <a:cubicBezTo>
                    <a:pt x="569" y="1218"/>
                    <a:pt x="558" y="1211"/>
                    <a:pt x="546" y="1211"/>
                  </a:cubicBezTo>
                  <a:cubicBezTo>
                    <a:pt x="541" y="1211"/>
                    <a:pt x="536" y="1212"/>
                    <a:pt x="530" y="1215"/>
                  </a:cubicBezTo>
                  <a:cubicBezTo>
                    <a:pt x="511" y="1224"/>
                    <a:pt x="477" y="1237"/>
                    <a:pt x="440" y="1250"/>
                  </a:cubicBezTo>
                  <a:cubicBezTo>
                    <a:pt x="419" y="1256"/>
                    <a:pt x="397" y="1262"/>
                    <a:pt x="375" y="1268"/>
                  </a:cubicBezTo>
                  <a:cubicBezTo>
                    <a:pt x="347" y="1274"/>
                    <a:pt x="320" y="1278"/>
                    <a:pt x="295" y="1278"/>
                  </a:cubicBezTo>
                  <a:cubicBezTo>
                    <a:pt x="272" y="1278"/>
                    <a:pt x="252" y="1274"/>
                    <a:pt x="235" y="1267"/>
                  </a:cubicBezTo>
                  <a:cubicBezTo>
                    <a:pt x="213" y="1256"/>
                    <a:pt x="200" y="1237"/>
                    <a:pt x="194" y="1211"/>
                  </a:cubicBezTo>
                  <a:cubicBezTo>
                    <a:pt x="172" y="1091"/>
                    <a:pt x="121" y="582"/>
                    <a:pt x="88" y="222"/>
                  </a:cubicBezTo>
                  <a:cubicBezTo>
                    <a:pt x="85" y="200"/>
                    <a:pt x="84" y="178"/>
                    <a:pt x="80" y="157"/>
                  </a:cubicBezTo>
                  <a:cubicBezTo>
                    <a:pt x="75" y="99"/>
                    <a:pt x="70" y="45"/>
                    <a:pt x="67"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5"/>
            <p:cNvSpPr/>
            <p:nvPr/>
          </p:nvSpPr>
          <p:spPr>
            <a:xfrm flipH="1">
              <a:off x="3028673" y="3063209"/>
              <a:ext cx="299946" cy="1489500"/>
            </a:xfrm>
            <a:custGeom>
              <a:avLst/>
              <a:gdLst/>
              <a:ahLst/>
              <a:cxnLst/>
              <a:rect l="l" t="t" r="r" b="b"/>
              <a:pathLst>
                <a:path w="1935" h="9609" extrusionOk="0">
                  <a:moveTo>
                    <a:pt x="193" y="1"/>
                  </a:moveTo>
                  <a:cubicBezTo>
                    <a:pt x="118" y="1"/>
                    <a:pt x="52" y="10"/>
                    <a:pt x="0" y="32"/>
                  </a:cubicBezTo>
                  <a:cubicBezTo>
                    <a:pt x="0" y="32"/>
                    <a:pt x="23" y="290"/>
                    <a:pt x="59" y="685"/>
                  </a:cubicBezTo>
                  <a:cubicBezTo>
                    <a:pt x="60" y="710"/>
                    <a:pt x="63" y="733"/>
                    <a:pt x="65" y="759"/>
                  </a:cubicBezTo>
                  <a:lnTo>
                    <a:pt x="65" y="761"/>
                  </a:lnTo>
                  <a:lnTo>
                    <a:pt x="65" y="763"/>
                  </a:lnTo>
                  <a:cubicBezTo>
                    <a:pt x="69" y="789"/>
                    <a:pt x="71" y="815"/>
                    <a:pt x="74" y="842"/>
                  </a:cubicBezTo>
                  <a:cubicBezTo>
                    <a:pt x="166" y="1838"/>
                    <a:pt x="325" y="3490"/>
                    <a:pt x="428" y="4285"/>
                  </a:cubicBezTo>
                  <a:cubicBezTo>
                    <a:pt x="428" y="4285"/>
                    <a:pt x="413" y="5779"/>
                    <a:pt x="469" y="6933"/>
                  </a:cubicBezTo>
                  <a:cubicBezTo>
                    <a:pt x="519" y="8004"/>
                    <a:pt x="889" y="9291"/>
                    <a:pt x="941" y="9609"/>
                  </a:cubicBezTo>
                  <a:lnTo>
                    <a:pt x="1925" y="9609"/>
                  </a:lnTo>
                  <a:lnTo>
                    <a:pt x="1934" y="9468"/>
                  </a:lnTo>
                  <a:lnTo>
                    <a:pt x="1934" y="554"/>
                  </a:lnTo>
                  <a:cubicBezTo>
                    <a:pt x="1934" y="554"/>
                    <a:pt x="1493" y="343"/>
                    <a:pt x="1018" y="182"/>
                  </a:cubicBezTo>
                  <a:cubicBezTo>
                    <a:pt x="992" y="173"/>
                    <a:pt x="966" y="165"/>
                    <a:pt x="940" y="156"/>
                  </a:cubicBezTo>
                  <a:cubicBezTo>
                    <a:pt x="893" y="140"/>
                    <a:pt x="843" y="125"/>
                    <a:pt x="794" y="110"/>
                  </a:cubicBezTo>
                  <a:cubicBezTo>
                    <a:pt x="768" y="103"/>
                    <a:pt x="742" y="95"/>
                    <a:pt x="716" y="89"/>
                  </a:cubicBezTo>
                  <a:cubicBezTo>
                    <a:pt x="523" y="36"/>
                    <a:pt x="340" y="1"/>
                    <a:pt x="1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5"/>
            <p:cNvSpPr/>
            <p:nvPr/>
          </p:nvSpPr>
          <p:spPr>
            <a:xfrm flipH="1">
              <a:off x="3028673" y="3762618"/>
              <a:ext cx="106338" cy="18756"/>
            </a:xfrm>
            <a:custGeom>
              <a:avLst/>
              <a:gdLst/>
              <a:ahLst/>
              <a:cxnLst/>
              <a:rect l="l" t="t" r="r" b="b"/>
              <a:pathLst>
                <a:path w="686" h="121" extrusionOk="0">
                  <a:moveTo>
                    <a:pt x="45" y="0"/>
                  </a:moveTo>
                  <a:cubicBezTo>
                    <a:pt x="25" y="0"/>
                    <a:pt x="7" y="15"/>
                    <a:pt x="3" y="35"/>
                  </a:cubicBezTo>
                  <a:cubicBezTo>
                    <a:pt x="0" y="59"/>
                    <a:pt x="16" y="81"/>
                    <a:pt x="39" y="85"/>
                  </a:cubicBezTo>
                  <a:cubicBezTo>
                    <a:pt x="53" y="87"/>
                    <a:pt x="260" y="121"/>
                    <a:pt x="496" y="121"/>
                  </a:cubicBezTo>
                  <a:cubicBezTo>
                    <a:pt x="558" y="121"/>
                    <a:pt x="622" y="118"/>
                    <a:pt x="685" y="113"/>
                  </a:cubicBezTo>
                  <a:lnTo>
                    <a:pt x="685" y="28"/>
                  </a:lnTo>
                  <a:cubicBezTo>
                    <a:pt x="624" y="34"/>
                    <a:pt x="560" y="36"/>
                    <a:pt x="499" y="36"/>
                  </a:cubicBezTo>
                  <a:cubicBezTo>
                    <a:pt x="265" y="36"/>
                    <a:pt x="56" y="2"/>
                    <a:pt x="53" y="1"/>
                  </a:cubicBezTo>
                  <a:cubicBezTo>
                    <a:pt x="50" y="0"/>
                    <a:pt x="48" y="0"/>
                    <a:pt x="4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5"/>
            <p:cNvSpPr/>
            <p:nvPr/>
          </p:nvSpPr>
          <p:spPr>
            <a:xfrm flipH="1">
              <a:off x="3165703" y="3206749"/>
              <a:ext cx="117653" cy="1301627"/>
            </a:xfrm>
            <a:custGeom>
              <a:avLst/>
              <a:gdLst/>
              <a:ahLst/>
              <a:cxnLst/>
              <a:rect l="l" t="t" r="r" b="b"/>
              <a:pathLst>
                <a:path w="759" h="8397" extrusionOk="0">
                  <a:moveTo>
                    <a:pt x="45" y="1"/>
                  </a:moveTo>
                  <a:cubicBezTo>
                    <a:pt x="43" y="1"/>
                    <a:pt x="42" y="1"/>
                    <a:pt x="40" y="1"/>
                  </a:cubicBezTo>
                  <a:cubicBezTo>
                    <a:pt x="17" y="2"/>
                    <a:pt x="0" y="22"/>
                    <a:pt x="4" y="44"/>
                  </a:cubicBezTo>
                  <a:cubicBezTo>
                    <a:pt x="5" y="68"/>
                    <a:pt x="182" y="2621"/>
                    <a:pt x="270" y="3369"/>
                  </a:cubicBezTo>
                  <a:cubicBezTo>
                    <a:pt x="268" y="3460"/>
                    <a:pt x="214" y="5624"/>
                    <a:pt x="330" y="6404"/>
                  </a:cubicBezTo>
                  <a:cubicBezTo>
                    <a:pt x="414" y="6977"/>
                    <a:pt x="579" y="7866"/>
                    <a:pt x="664" y="8320"/>
                  </a:cubicBezTo>
                  <a:cubicBezTo>
                    <a:pt x="669" y="8347"/>
                    <a:pt x="674" y="8372"/>
                    <a:pt x="678" y="8397"/>
                  </a:cubicBezTo>
                  <a:lnTo>
                    <a:pt x="758" y="8397"/>
                  </a:lnTo>
                  <a:cubicBezTo>
                    <a:pt x="755" y="8373"/>
                    <a:pt x="750" y="8347"/>
                    <a:pt x="745" y="8320"/>
                  </a:cubicBezTo>
                  <a:cubicBezTo>
                    <a:pt x="660" y="7871"/>
                    <a:pt x="493" y="6971"/>
                    <a:pt x="408" y="6393"/>
                  </a:cubicBezTo>
                  <a:cubicBezTo>
                    <a:pt x="291" y="5605"/>
                    <a:pt x="349" y="3390"/>
                    <a:pt x="349" y="3367"/>
                  </a:cubicBezTo>
                  <a:lnTo>
                    <a:pt x="349" y="3362"/>
                  </a:lnTo>
                  <a:cubicBezTo>
                    <a:pt x="263" y="2621"/>
                    <a:pt x="83" y="63"/>
                    <a:pt x="82" y="38"/>
                  </a:cubicBezTo>
                  <a:cubicBezTo>
                    <a:pt x="81" y="17"/>
                    <a:pt x="65" y="1"/>
                    <a:pt x="4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5"/>
            <p:cNvSpPr/>
            <p:nvPr/>
          </p:nvSpPr>
          <p:spPr>
            <a:xfrm flipH="1">
              <a:off x="3028983" y="4495510"/>
              <a:ext cx="165087" cy="12866"/>
            </a:xfrm>
            <a:custGeom>
              <a:avLst/>
              <a:gdLst/>
              <a:ahLst/>
              <a:cxnLst/>
              <a:rect l="l" t="t" r="r" b="b"/>
              <a:pathLst>
                <a:path w="1065" h="83" extrusionOk="0">
                  <a:moveTo>
                    <a:pt x="1025" y="1"/>
                  </a:moveTo>
                  <a:lnTo>
                    <a:pt x="209" y="7"/>
                  </a:lnTo>
                  <a:lnTo>
                    <a:pt x="35" y="7"/>
                  </a:lnTo>
                  <a:cubicBezTo>
                    <a:pt x="34" y="7"/>
                    <a:pt x="34" y="7"/>
                    <a:pt x="34" y="7"/>
                  </a:cubicBezTo>
                  <a:cubicBezTo>
                    <a:pt x="17" y="7"/>
                    <a:pt x="1" y="24"/>
                    <a:pt x="1" y="44"/>
                  </a:cubicBezTo>
                  <a:cubicBezTo>
                    <a:pt x="1" y="65"/>
                    <a:pt x="19" y="83"/>
                    <a:pt x="40" y="83"/>
                  </a:cubicBezTo>
                  <a:lnTo>
                    <a:pt x="222" y="83"/>
                  </a:lnTo>
                  <a:lnTo>
                    <a:pt x="1027" y="75"/>
                  </a:lnTo>
                  <a:lnTo>
                    <a:pt x="1030" y="75"/>
                  </a:lnTo>
                  <a:cubicBezTo>
                    <a:pt x="1049" y="74"/>
                    <a:pt x="1064" y="58"/>
                    <a:pt x="1063" y="38"/>
                  </a:cubicBezTo>
                  <a:cubicBezTo>
                    <a:pt x="1063" y="17"/>
                    <a:pt x="1046" y="1"/>
                    <a:pt x="102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5"/>
            <p:cNvSpPr/>
            <p:nvPr/>
          </p:nvSpPr>
          <p:spPr>
            <a:xfrm flipH="1">
              <a:off x="3006196" y="4592082"/>
              <a:ext cx="234377" cy="203374"/>
            </a:xfrm>
            <a:custGeom>
              <a:avLst/>
              <a:gdLst/>
              <a:ahLst/>
              <a:cxnLst/>
              <a:rect l="l" t="t" r="r" b="b"/>
              <a:pathLst>
                <a:path w="1512" h="1312" extrusionOk="0">
                  <a:moveTo>
                    <a:pt x="927" y="1"/>
                  </a:moveTo>
                  <a:cubicBezTo>
                    <a:pt x="660" y="1"/>
                    <a:pt x="615" y="48"/>
                    <a:pt x="567" y="152"/>
                  </a:cubicBezTo>
                  <a:cubicBezTo>
                    <a:pt x="562" y="163"/>
                    <a:pt x="511" y="332"/>
                    <a:pt x="505" y="344"/>
                  </a:cubicBezTo>
                  <a:cubicBezTo>
                    <a:pt x="448" y="444"/>
                    <a:pt x="557" y="399"/>
                    <a:pt x="274" y="616"/>
                  </a:cubicBezTo>
                  <a:cubicBezTo>
                    <a:pt x="68" y="774"/>
                    <a:pt x="18" y="1015"/>
                    <a:pt x="7" y="1168"/>
                  </a:cubicBezTo>
                  <a:cubicBezTo>
                    <a:pt x="0" y="1254"/>
                    <a:pt x="8" y="1312"/>
                    <a:pt x="8" y="1312"/>
                  </a:cubicBezTo>
                  <a:lnTo>
                    <a:pt x="1501" y="1312"/>
                  </a:lnTo>
                  <a:cubicBezTo>
                    <a:pt x="1501" y="1312"/>
                    <a:pt x="1505" y="1285"/>
                    <a:pt x="1507" y="1239"/>
                  </a:cubicBezTo>
                  <a:cubicBezTo>
                    <a:pt x="1508" y="1219"/>
                    <a:pt x="1510" y="1194"/>
                    <a:pt x="1510" y="1168"/>
                  </a:cubicBezTo>
                  <a:lnTo>
                    <a:pt x="1510" y="1151"/>
                  </a:lnTo>
                  <a:cubicBezTo>
                    <a:pt x="1511" y="1074"/>
                    <a:pt x="1507" y="980"/>
                    <a:pt x="1493" y="889"/>
                  </a:cubicBezTo>
                  <a:cubicBezTo>
                    <a:pt x="1480" y="804"/>
                    <a:pt x="1460" y="696"/>
                    <a:pt x="1438" y="594"/>
                  </a:cubicBezTo>
                  <a:cubicBezTo>
                    <a:pt x="1429" y="552"/>
                    <a:pt x="1419" y="513"/>
                    <a:pt x="1410" y="474"/>
                  </a:cubicBezTo>
                  <a:cubicBezTo>
                    <a:pt x="1388" y="380"/>
                    <a:pt x="1366" y="301"/>
                    <a:pt x="1351" y="264"/>
                  </a:cubicBezTo>
                  <a:cubicBezTo>
                    <a:pt x="1313" y="173"/>
                    <a:pt x="1282" y="1"/>
                    <a:pt x="9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5"/>
            <p:cNvSpPr/>
            <p:nvPr/>
          </p:nvSpPr>
          <p:spPr>
            <a:xfrm flipH="1">
              <a:off x="3006351" y="4665247"/>
              <a:ext cx="39063" cy="119048"/>
            </a:xfrm>
            <a:custGeom>
              <a:avLst/>
              <a:gdLst/>
              <a:ahLst/>
              <a:cxnLst/>
              <a:rect l="l" t="t" r="r" b="b"/>
              <a:pathLst>
                <a:path w="252" h="768" extrusionOk="0">
                  <a:moveTo>
                    <a:pt x="149" y="0"/>
                  </a:moveTo>
                  <a:cubicBezTo>
                    <a:pt x="143" y="13"/>
                    <a:pt x="1" y="315"/>
                    <a:pt x="93" y="566"/>
                  </a:cubicBezTo>
                  <a:cubicBezTo>
                    <a:pt x="124" y="649"/>
                    <a:pt x="176" y="717"/>
                    <a:pt x="248" y="767"/>
                  </a:cubicBezTo>
                  <a:cubicBezTo>
                    <a:pt x="249" y="747"/>
                    <a:pt x="251" y="722"/>
                    <a:pt x="251" y="696"/>
                  </a:cubicBezTo>
                  <a:lnTo>
                    <a:pt x="251" y="679"/>
                  </a:lnTo>
                  <a:cubicBezTo>
                    <a:pt x="210" y="642"/>
                    <a:pt x="179" y="595"/>
                    <a:pt x="160" y="542"/>
                  </a:cubicBezTo>
                  <a:cubicBezTo>
                    <a:pt x="106" y="395"/>
                    <a:pt x="145" y="223"/>
                    <a:pt x="179" y="120"/>
                  </a:cubicBezTo>
                  <a:cubicBezTo>
                    <a:pt x="170" y="79"/>
                    <a:pt x="160" y="39"/>
                    <a:pt x="151" y="1"/>
                  </a:cubicBezTo>
                  <a:lnTo>
                    <a:pt x="149" y="0"/>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5"/>
            <p:cNvSpPr/>
            <p:nvPr/>
          </p:nvSpPr>
          <p:spPr>
            <a:xfrm flipH="1">
              <a:off x="3006661" y="4772980"/>
              <a:ext cx="234067" cy="22477"/>
            </a:xfrm>
            <a:custGeom>
              <a:avLst/>
              <a:gdLst/>
              <a:ahLst/>
              <a:cxnLst/>
              <a:rect l="l" t="t" r="r" b="b"/>
              <a:pathLst>
                <a:path w="1510" h="145" extrusionOk="0">
                  <a:moveTo>
                    <a:pt x="6" y="1"/>
                  </a:moveTo>
                  <a:cubicBezTo>
                    <a:pt x="0" y="87"/>
                    <a:pt x="8" y="145"/>
                    <a:pt x="8" y="145"/>
                  </a:cubicBezTo>
                  <a:lnTo>
                    <a:pt x="1501" y="145"/>
                  </a:lnTo>
                  <a:cubicBezTo>
                    <a:pt x="1501" y="145"/>
                    <a:pt x="1507" y="87"/>
                    <a:pt x="1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5"/>
            <p:cNvSpPr/>
            <p:nvPr/>
          </p:nvSpPr>
          <p:spPr>
            <a:xfrm flipH="1">
              <a:off x="3081687" y="4647266"/>
              <a:ext cx="71925" cy="17206"/>
            </a:xfrm>
            <a:custGeom>
              <a:avLst/>
              <a:gdLst/>
              <a:ahLst/>
              <a:cxnLst/>
              <a:rect l="l" t="t" r="r" b="b"/>
              <a:pathLst>
                <a:path w="464" h="111" extrusionOk="0">
                  <a:moveTo>
                    <a:pt x="215" y="0"/>
                  </a:moveTo>
                  <a:cubicBezTo>
                    <a:pt x="111" y="0"/>
                    <a:pt x="42" y="19"/>
                    <a:pt x="37" y="21"/>
                  </a:cubicBezTo>
                  <a:cubicBezTo>
                    <a:pt x="13" y="26"/>
                    <a:pt x="1" y="50"/>
                    <a:pt x="7" y="73"/>
                  </a:cubicBezTo>
                  <a:cubicBezTo>
                    <a:pt x="11" y="91"/>
                    <a:pt x="27" y="104"/>
                    <a:pt x="46" y="104"/>
                  </a:cubicBezTo>
                  <a:cubicBezTo>
                    <a:pt x="50" y="104"/>
                    <a:pt x="55" y="103"/>
                    <a:pt x="59" y="102"/>
                  </a:cubicBezTo>
                  <a:cubicBezTo>
                    <a:pt x="60" y="101"/>
                    <a:pt x="121" y="85"/>
                    <a:pt x="213" y="85"/>
                  </a:cubicBezTo>
                  <a:cubicBezTo>
                    <a:pt x="268" y="85"/>
                    <a:pt x="334" y="90"/>
                    <a:pt x="404" y="109"/>
                  </a:cubicBezTo>
                  <a:cubicBezTo>
                    <a:pt x="408" y="110"/>
                    <a:pt x="411" y="110"/>
                    <a:pt x="416" y="110"/>
                  </a:cubicBezTo>
                  <a:cubicBezTo>
                    <a:pt x="434" y="110"/>
                    <a:pt x="452" y="97"/>
                    <a:pt x="458" y="79"/>
                  </a:cubicBezTo>
                  <a:cubicBezTo>
                    <a:pt x="463" y="55"/>
                    <a:pt x="450" y="33"/>
                    <a:pt x="427" y="27"/>
                  </a:cubicBezTo>
                  <a:cubicBezTo>
                    <a:pt x="348" y="7"/>
                    <a:pt x="276" y="0"/>
                    <a:pt x="21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5"/>
            <p:cNvSpPr/>
            <p:nvPr/>
          </p:nvSpPr>
          <p:spPr>
            <a:xfrm flipH="1">
              <a:off x="3078122" y="4622309"/>
              <a:ext cx="71925" cy="17206"/>
            </a:xfrm>
            <a:custGeom>
              <a:avLst/>
              <a:gdLst/>
              <a:ahLst/>
              <a:cxnLst/>
              <a:rect l="l" t="t" r="r" b="b"/>
              <a:pathLst>
                <a:path w="464" h="111" extrusionOk="0">
                  <a:moveTo>
                    <a:pt x="215" y="0"/>
                  </a:moveTo>
                  <a:cubicBezTo>
                    <a:pt x="112" y="0"/>
                    <a:pt x="42" y="19"/>
                    <a:pt x="37" y="21"/>
                  </a:cubicBezTo>
                  <a:cubicBezTo>
                    <a:pt x="14" y="26"/>
                    <a:pt x="1" y="50"/>
                    <a:pt x="7" y="73"/>
                  </a:cubicBezTo>
                  <a:cubicBezTo>
                    <a:pt x="11" y="92"/>
                    <a:pt x="29" y="104"/>
                    <a:pt x="47" y="104"/>
                  </a:cubicBezTo>
                  <a:cubicBezTo>
                    <a:pt x="51" y="104"/>
                    <a:pt x="55" y="103"/>
                    <a:pt x="59" y="102"/>
                  </a:cubicBezTo>
                  <a:cubicBezTo>
                    <a:pt x="60" y="101"/>
                    <a:pt x="122" y="85"/>
                    <a:pt x="214" y="85"/>
                  </a:cubicBezTo>
                  <a:cubicBezTo>
                    <a:pt x="269" y="85"/>
                    <a:pt x="335" y="91"/>
                    <a:pt x="405" y="109"/>
                  </a:cubicBezTo>
                  <a:cubicBezTo>
                    <a:pt x="409" y="110"/>
                    <a:pt x="411" y="110"/>
                    <a:pt x="415" y="110"/>
                  </a:cubicBezTo>
                  <a:cubicBezTo>
                    <a:pt x="435" y="110"/>
                    <a:pt x="452" y="97"/>
                    <a:pt x="458" y="79"/>
                  </a:cubicBezTo>
                  <a:cubicBezTo>
                    <a:pt x="463" y="55"/>
                    <a:pt x="451" y="34"/>
                    <a:pt x="427" y="27"/>
                  </a:cubicBezTo>
                  <a:cubicBezTo>
                    <a:pt x="349" y="7"/>
                    <a:pt x="276" y="0"/>
                    <a:pt x="21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5"/>
            <p:cNvSpPr/>
            <p:nvPr/>
          </p:nvSpPr>
          <p:spPr>
            <a:xfrm flipH="1">
              <a:off x="3091452" y="4668037"/>
              <a:ext cx="72080" cy="17206"/>
            </a:xfrm>
            <a:custGeom>
              <a:avLst/>
              <a:gdLst/>
              <a:ahLst/>
              <a:cxnLst/>
              <a:rect l="l" t="t" r="r" b="b"/>
              <a:pathLst>
                <a:path w="465" h="111" extrusionOk="0">
                  <a:moveTo>
                    <a:pt x="215" y="1"/>
                  </a:moveTo>
                  <a:cubicBezTo>
                    <a:pt x="112" y="1"/>
                    <a:pt x="42" y="20"/>
                    <a:pt x="37" y="22"/>
                  </a:cubicBezTo>
                  <a:cubicBezTo>
                    <a:pt x="14" y="27"/>
                    <a:pt x="1" y="51"/>
                    <a:pt x="8" y="73"/>
                  </a:cubicBezTo>
                  <a:cubicBezTo>
                    <a:pt x="12" y="91"/>
                    <a:pt x="29" y="104"/>
                    <a:pt x="48" y="104"/>
                  </a:cubicBezTo>
                  <a:cubicBezTo>
                    <a:pt x="52" y="104"/>
                    <a:pt x="56" y="104"/>
                    <a:pt x="60" y="102"/>
                  </a:cubicBezTo>
                  <a:cubicBezTo>
                    <a:pt x="60" y="102"/>
                    <a:pt x="122" y="85"/>
                    <a:pt x="214" y="85"/>
                  </a:cubicBezTo>
                  <a:cubicBezTo>
                    <a:pt x="269" y="85"/>
                    <a:pt x="335" y="91"/>
                    <a:pt x="405" y="110"/>
                  </a:cubicBezTo>
                  <a:cubicBezTo>
                    <a:pt x="409" y="111"/>
                    <a:pt x="412" y="111"/>
                    <a:pt x="415" y="111"/>
                  </a:cubicBezTo>
                  <a:cubicBezTo>
                    <a:pt x="435" y="111"/>
                    <a:pt x="452" y="97"/>
                    <a:pt x="459" y="80"/>
                  </a:cubicBezTo>
                  <a:cubicBezTo>
                    <a:pt x="464" y="56"/>
                    <a:pt x="451" y="34"/>
                    <a:pt x="428" y="28"/>
                  </a:cubicBezTo>
                  <a:cubicBezTo>
                    <a:pt x="349" y="7"/>
                    <a:pt x="276" y="1"/>
                    <a:pt x="21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5"/>
            <p:cNvSpPr/>
            <p:nvPr/>
          </p:nvSpPr>
          <p:spPr>
            <a:xfrm flipH="1">
              <a:off x="3103233" y="4691909"/>
              <a:ext cx="71770" cy="17051"/>
            </a:xfrm>
            <a:custGeom>
              <a:avLst/>
              <a:gdLst/>
              <a:ahLst/>
              <a:cxnLst/>
              <a:rect l="l" t="t" r="r" b="b"/>
              <a:pathLst>
                <a:path w="463" h="110" extrusionOk="0">
                  <a:moveTo>
                    <a:pt x="215" y="0"/>
                  </a:moveTo>
                  <a:cubicBezTo>
                    <a:pt x="111" y="0"/>
                    <a:pt x="41" y="19"/>
                    <a:pt x="36" y="20"/>
                  </a:cubicBezTo>
                  <a:cubicBezTo>
                    <a:pt x="12" y="25"/>
                    <a:pt x="0" y="50"/>
                    <a:pt x="6" y="72"/>
                  </a:cubicBezTo>
                  <a:cubicBezTo>
                    <a:pt x="11" y="90"/>
                    <a:pt x="29" y="103"/>
                    <a:pt x="48" y="103"/>
                  </a:cubicBezTo>
                  <a:cubicBezTo>
                    <a:pt x="51" y="103"/>
                    <a:pt x="55" y="103"/>
                    <a:pt x="58" y="102"/>
                  </a:cubicBezTo>
                  <a:cubicBezTo>
                    <a:pt x="59" y="101"/>
                    <a:pt x="121" y="84"/>
                    <a:pt x="215" y="84"/>
                  </a:cubicBezTo>
                  <a:cubicBezTo>
                    <a:pt x="269" y="84"/>
                    <a:pt x="334" y="90"/>
                    <a:pt x="404" y="108"/>
                  </a:cubicBezTo>
                  <a:cubicBezTo>
                    <a:pt x="408" y="109"/>
                    <a:pt x="411" y="109"/>
                    <a:pt x="415" y="109"/>
                  </a:cubicBezTo>
                  <a:cubicBezTo>
                    <a:pt x="434" y="109"/>
                    <a:pt x="451" y="97"/>
                    <a:pt x="457" y="78"/>
                  </a:cubicBezTo>
                  <a:cubicBezTo>
                    <a:pt x="462" y="55"/>
                    <a:pt x="450" y="33"/>
                    <a:pt x="426" y="26"/>
                  </a:cubicBezTo>
                  <a:cubicBezTo>
                    <a:pt x="348" y="6"/>
                    <a:pt x="276" y="0"/>
                    <a:pt x="21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5"/>
            <p:cNvSpPr/>
            <p:nvPr/>
          </p:nvSpPr>
          <p:spPr>
            <a:xfrm flipH="1">
              <a:off x="3154852" y="3050188"/>
              <a:ext cx="163692" cy="145090"/>
            </a:xfrm>
            <a:custGeom>
              <a:avLst/>
              <a:gdLst/>
              <a:ahLst/>
              <a:cxnLst/>
              <a:rect l="l" t="t" r="r" b="b"/>
              <a:pathLst>
                <a:path w="1056" h="936" extrusionOk="0">
                  <a:moveTo>
                    <a:pt x="1011" y="0"/>
                  </a:moveTo>
                  <a:cubicBezTo>
                    <a:pt x="994" y="0"/>
                    <a:pt x="978" y="11"/>
                    <a:pt x="973" y="28"/>
                  </a:cubicBezTo>
                  <a:cubicBezTo>
                    <a:pt x="972" y="31"/>
                    <a:pt x="938" y="121"/>
                    <a:pt x="875" y="240"/>
                  </a:cubicBezTo>
                  <a:cubicBezTo>
                    <a:pt x="842" y="303"/>
                    <a:pt x="801" y="376"/>
                    <a:pt x="750" y="447"/>
                  </a:cubicBezTo>
                  <a:cubicBezTo>
                    <a:pt x="641" y="602"/>
                    <a:pt x="495" y="756"/>
                    <a:pt x="311" y="822"/>
                  </a:cubicBezTo>
                  <a:cubicBezTo>
                    <a:pt x="248" y="845"/>
                    <a:pt x="183" y="856"/>
                    <a:pt x="117" y="856"/>
                  </a:cubicBezTo>
                  <a:cubicBezTo>
                    <a:pt x="78" y="856"/>
                    <a:pt x="40" y="852"/>
                    <a:pt x="0" y="844"/>
                  </a:cubicBezTo>
                  <a:lnTo>
                    <a:pt x="0" y="847"/>
                  </a:lnTo>
                  <a:cubicBezTo>
                    <a:pt x="4" y="873"/>
                    <a:pt x="6" y="899"/>
                    <a:pt x="9" y="926"/>
                  </a:cubicBezTo>
                  <a:cubicBezTo>
                    <a:pt x="46" y="933"/>
                    <a:pt x="83" y="936"/>
                    <a:pt x="120" y="936"/>
                  </a:cubicBezTo>
                  <a:cubicBezTo>
                    <a:pt x="194" y="936"/>
                    <a:pt x="267" y="923"/>
                    <a:pt x="339" y="897"/>
                  </a:cubicBezTo>
                  <a:cubicBezTo>
                    <a:pt x="543" y="823"/>
                    <a:pt x="702" y="658"/>
                    <a:pt x="818" y="492"/>
                  </a:cubicBezTo>
                  <a:cubicBezTo>
                    <a:pt x="872" y="412"/>
                    <a:pt x="918" y="334"/>
                    <a:pt x="953" y="266"/>
                  </a:cubicBezTo>
                  <a:cubicBezTo>
                    <a:pt x="1013" y="151"/>
                    <a:pt x="1044" y="64"/>
                    <a:pt x="1047" y="53"/>
                  </a:cubicBezTo>
                  <a:cubicBezTo>
                    <a:pt x="1056" y="33"/>
                    <a:pt x="1044" y="10"/>
                    <a:pt x="1023" y="3"/>
                  </a:cubicBezTo>
                  <a:cubicBezTo>
                    <a:pt x="1019" y="1"/>
                    <a:pt x="1015" y="0"/>
                    <a:pt x="1011"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5"/>
            <p:cNvSpPr/>
            <p:nvPr/>
          </p:nvSpPr>
          <p:spPr>
            <a:xfrm flipH="1">
              <a:off x="2381502" y="2069743"/>
              <a:ext cx="653526" cy="480224"/>
            </a:xfrm>
            <a:custGeom>
              <a:avLst/>
              <a:gdLst/>
              <a:ahLst/>
              <a:cxnLst/>
              <a:rect l="l" t="t" r="r" b="b"/>
              <a:pathLst>
                <a:path w="4216" h="3098" extrusionOk="0">
                  <a:moveTo>
                    <a:pt x="618" y="0"/>
                  </a:moveTo>
                  <a:cubicBezTo>
                    <a:pt x="569" y="0"/>
                    <a:pt x="520" y="7"/>
                    <a:pt x="471" y="20"/>
                  </a:cubicBezTo>
                  <a:cubicBezTo>
                    <a:pt x="175" y="102"/>
                    <a:pt x="1" y="407"/>
                    <a:pt x="83" y="702"/>
                  </a:cubicBezTo>
                  <a:lnTo>
                    <a:pt x="105" y="784"/>
                  </a:lnTo>
                  <a:lnTo>
                    <a:pt x="126" y="860"/>
                  </a:lnTo>
                  <a:cubicBezTo>
                    <a:pt x="141" y="910"/>
                    <a:pt x="157" y="960"/>
                    <a:pt x="173" y="1009"/>
                  </a:cubicBezTo>
                  <a:cubicBezTo>
                    <a:pt x="206" y="1107"/>
                    <a:pt x="240" y="1206"/>
                    <a:pt x="277" y="1303"/>
                  </a:cubicBezTo>
                  <a:cubicBezTo>
                    <a:pt x="315" y="1401"/>
                    <a:pt x="353" y="1497"/>
                    <a:pt x="396" y="1595"/>
                  </a:cubicBezTo>
                  <a:cubicBezTo>
                    <a:pt x="439" y="1692"/>
                    <a:pt x="484" y="1787"/>
                    <a:pt x="534" y="1885"/>
                  </a:cubicBezTo>
                  <a:cubicBezTo>
                    <a:pt x="582" y="1982"/>
                    <a:pt x="636" y="2078"/>
                    <a:pt x="694" y="2174"/>
                  </a:cubicBezTo>
                  <a:cubicBezTo>
                    <a:pt x="752" y="2269"/>
                    <a:pt x="818" y="2366"/>
                    <a:pt x="890" y="2463"/>
                  </a:cubicBezTo>
                  <a:cubicBezTo>
                    <a:pt x="964" y="2559"/>
                    <a:pt x="1047" y="2656"/>
                    <a:pt x="1149" y="2750"/>
                  </a:cubicBezTo>
                  <a:cubicBezTo>
                    <a:pt x="1199" y="2798"/>
                    <a:pt x="1256" y="2845"/>
                    <a:pt x="1322" y="2890"/>
                  </a:cubicBezTo>
                  <a:cubicBezTo>
                    <a:pt x="1354" y="2914"/>
                    <a:pt x="1389" y="2936"/>
                    <a:pt x="1425" y="2957"/>
                  </a:cubicBezTo>
                  <a:lnTo>
                    <a:pt x="1440" y="2964"/>
                  </a:lnTo>
                  <a:cubicBezTo>
                    <a:pt x="1445" y="2967"/>
                    <a:pt x="1451" y="2971"/>
                    <a:pt x="1456" y="2973"/>
                  </a:cubicBezTo>
                  <a:lnTo>
                    <a:pt x="1492" y="2990"/>
                  </a:lnTo>
                  <a:cubicBezTo>
                    <a:pt x="1513" y="3002"/>
                    <a:pt x="1538" y="3013"/>
                    <a:pt x="1561" y="3021"/>
                  </a:cubicBezTo>
                  <a:cubicBezTo>
                    <a:pt x="1657" y="3059"/>
                    <a:pt x="1754" y="3081"/>
                    <a:pt x="1845" y="3090"/>
                  </a:cubicBezTo>
                  <a:cubicBezTo>
                    <a:pt x="1886" y="3095"/>
                    <a:pt x="1927" y="3097"/>
                    <a:pt x="1966" y="3097"/>
                  </a:cubicBezTo>
                  <a:cubicBezTo>
                    <a:pt x="2013" y="3097"/>
                    <a:pt x="2058" y="3094"/>
                    <a:pt x="2101" y="3090"/>
                  </a:cubicBezTo>
                  <a:cubicBezTo>
                    <a:pt x="2261" y="3073"/>
                    <a:pt x="2395" y="3034"/>
                    <a:pt x="2516" y="2988"/>
                  </a:cubicBezTo>
                  <a:cubicBezTo>
                    <a:pt x="2638" y="2941"/>
                    <a:pt x="2746" y="2886"/>
                    <a:pt x="2846" y="2829"/>
                  </a:cubicBezTo>
                  <a:cubicBezTo>
                    <a:pt x="2948" y="2772"/>
                    <a:pt x="3042" y="2710"/>
                    <a:pt x="3131" y="2647"/>
                  </a:cubicBezTo>
                  <a:cubicBezTo>
                    <a:pt x="3312" y="2519"/>
                    <a:pt x="3473" y="2383"/>
                    <a:pt x="3628" y="2242"/>
                  </a:cubicBezTo>
                  <a:cubicBezTo>
                    <a:pt x="3705" y="2171"/>
                    <a:pt x="3779" y="2099"/>
                    <a:pt x="3852" y="2025"/>
                  </a:cubicBezTo>
                  <a:cubicBezTo>
                    <a:pt x="3888" y="1989"/>
                    <a:pt x="3924" y="1951"/>
                    <a:pt x="3960" y="1912"/>
                  </a:cubicBezTo>
                  <a:lnTo>
                    <a:pt x="4013" y="1854"/>
                  </a:lnTo>
                  <a:lnTo>
                    <a:pt x="4068" y="1791"/>
                  </a:lnTo>
                  <a:cubicBezTo>
                    <a:pt x="4207" y="1635"/>
                    <a:pt x="4216" y="1398"/>
                    <a:pt x="4080" y="1231"/>
                  </a:cubicBezTo>
                  <a:cubicBezTo>
                    <a:pt x="3994" y="1125"/>
                    <a:pt x="3868" y="1070"/>
                    <a:pt x="3742" y="1070"/>
                  </a:cubicBezTo>
                  <a:cubicBezTo>
                    <a:pt x="3646" y="1070"/>
                    <a:pt x="3549" y="1101"/>
                    <a:pt x="3469" y="1167"/>
                  </a:cubicBezTo>
                  <a:lnTo>
                    <a:pt x="3451" y="1183"/>
                  </a:lnTo>
                  <a:lnTo>
                    <a:pt x="3402" y="1221"/>
                  </a:lnTo>
                  <a:lnTo>
                    <a:pt x="3350" y="1263"/>
                  </a:lnTo>
                  <a:cubicBezTo>
                    <a:pt x="3316" y="1292"/>
                    <a:pt x="3281" y="1320"/>
                    <a:pt x="3244" y="1347"/>
                  </a:cubicBezTo>
                  <a:cubicBezTo>
                    <a:pt x="3172" y="1403"/>
                    <a:pt x="3100" y="1458"/>
                    <a:pt x="3027" y="1510"/>
                  </a:cubicBezTo>
                  <a:cubicBezTo>
                    <a:pt x="2882" y="1614"/>
                    <a:pt x="2732" y="1710"/>
                    <a:pt x="2586" y="1795"/>
                  </a:cubicBezTo>
                  <a:cubicBezTo>
                    <a:pt x="2513" y="1836"/>
                    <a:pt x="2438" y="1873"/>
                    <a:pt x="2368" y="1906"/>
                  </a:cubicBezTo>
                  <a:cubicBezTo>
                    <a:pt x="2297" y="1938"/>
                    <a:pt x="2229" y="1966"/>
                    <a:pt x="2166" y="1982"/>
                  </a:cubicBezTo>
                  <a:cubicBezTo>
                    <a:pt x="2108" y="1999"/>
                    <a:pt x="2055" y="2008"/>
                    <a:pt x="2021" y="2008"/>
                  </a:cubicBezTo>
                  <a:cubicBezTo>
                    <a:pt x="2019" y="2008"/>
                    <a:pt x="2018" y="2008"/>
                    <a:pt x="2016" y="2008"/>
                  </a:cubicBezTo>
                  <a:cubicBezTo>
                    <a:pt x="1999" y="2007"/>
                    <a:pt x="1987" y="2005"/>
                    <a:pt x="1982" y="2003"/>
                  </a:cubicBezTo>
                  <a:cubicBezTo>
                    <a:pt x="1977" y="2000"/>
                    <a:pt x="1980" y="1999"/>
                    <a:pt x="1985" y="1999"/>
                  </a:cubicBezTo>
                  <a:cubicBezTo>
                    <a:pt x="1985" y="1999"/>
                    <a:pt x="1986" y="1998"/>
                    <a:pt x="1986" y="1998"/>
                  </a:cubicBezTo>
                  <a:cubicBezTo>
                    <a:pt x="1987" y="1998"/>
                    <a:pt x="1988" y="1999"/>
                    <a:pt x="1989" y="1999"/>
                  </a:cubicBezTo>
                  <a:lnTo>
                    <a:pt x="1991" y="1999"/>
                  </a:lnTo>
                  <a:lnTo>
                    <a:pt x="1989" y="1998"/>
                  </a:lnTo>
                  <a:cubicBezTo>
                    <a:pt x="1984" y="1994"/>
                    <a:pt x="1979" y="1989"/>
                    <a:pt x="1970" y="1983"/>
                  </a:cubicBezTo>
                  <a:cubicBezTo>
                    <a:pt x="1956" y="1972"/>
                    <a:pt x="1939" y="1956"/>
                    <a:pt x="1920" y="1937"/>
                  </a:cubicBezTo>
                  <a:cubicBezTo>
                    <a:pt x="1881" y="1898"/>
                    <a:pt x="1839" y="1847"/>
                    <a:pt x="1797" y="1786"/>
                  </a:cubicBezTo>
                  <a:cubicBezTo>
                    <a:pt x="1754" y="1727"/>
                    <a:pt x="1711" y="1661"/>
                    <a:pt x="1671" y="1590"/>
                  </a:cubicBezTo>
                  <a:cubicBezTo>
                    <a:pt x="1629" y="1520"/>
                    <a:pt x="1591" y="1445"/>
                    <a:pt x="1552" y="1369"/>
                  </a:cubicBezTo>
                  <a:cubicBezTo>
                    <a:pt x="1513" y="1293"/>
                    <a:pt x="1477" y="1213"/>
                    <a:pt x="1441" y="1133"/>
                  </a:cubicBezTo>
                  <a:cubicBezTo>
                    <a:pt x="1404" y="1052"/>
                    <a:pt x="1370" y="970"/>
                    <a:pt x="1337" y="887"/>
                  </a:cubicBezTo>
                  <a:cubicBezTo>
                    <a:pt x="1304" y="804"/>
                    <a:pt x="1271" y="720"/>
                    <a:pt x="1240" y="636"/>
                  </a:cubicBezTo>
                  <a:cubicBezTo>
                    <a:pt x="1223" y="594"/>
                    <a:pt x="1208" y="552"/>
                    <a:pt x="1193" y="510"/>
                  </a:cubicBezTo>
                  <a:lnTo>
                    <a:pt x="1171" y="448"/>
                  </a:lnTo>
                  <a:lnTo>
                    <a:pt x="1152" y="391"/>
                  </a:lnTo>
                  <a:lnTo>
                    <a:pt x="1140" y="370"/>
                  </a:lnTo>
                  <a:cubicBezTo>
                    <a:pt x="1061" y="145"/>
                    <a:pt x="848" y="0"/>
                    <a:pt x="618"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5"/>
            <p:cNvSpPr/>
            <p:nvPr/>
          </p:nvSpPr>
          <p:spPr>
            <a:xfrm flipH="1">
              <a:off x="2769650" y="2145699"/>
              <a:ext cx="180278" cy="348930"/>
            </a:xfrm>
            <a:custGeom>
              <a:avLst/>
              <a:gdLst/>
              <a:ahLst/>
              <a:cxnLst/>
              <a:rect l="l" t="t" r="r" b="b"/>
              <a:pathLst>
                <a:path w="1163" h="2251" extrusionOk="0">
                  <a:moveTo>
                    <a:pt x="611" y="1"/>
                  </a:moveTo>
                  <a:cubicBezTo>
                    <a:pt x="0" y="1"/>
                    <a:pt x="85" y="741"/>
                    <a:pt x="94" y="1261"/>
                  </a:cubicBezTo>
                  <a:cubicBezTo>
                    <a:pt x="103" y="1803"/>
                    <a:pt x="520" y="2250"/>
                    <a:pt x="520" y="2250"/>
                  </a:cubicBezTo>
                  <a:lnTo>
                    <a:pt x="1162" y="1054"/>
                  </a:lnTo>
                  <a:cubicBezTo>
                    <a:pt x="1162" y="1054"/>
                    <a:pt x="1016" y="706"/>
                    <a:pt x="916" y="498"/>
                  </a:cubicBezTo>
                  <a:cubicBezTo>
                    <a:pt x="814" y="291"/>
                    <a:pt x="691" y="5"/>
                    <a:pt x="691" y="5"/>
                  </a:cubicBezTo>
                  <a:cubicBezTo>
                    <a:pt x="663" y="2"/>
                    <a:pt x="637" y="1"/>
                    <a:pt x="6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5"/>
            <p:cNvSpPr/>
            <p:nvPr/>
          </p:nvSpPr>
          <p:spPr>
            <a:xfrm flipH="1">
              <a:off x="2724231" y="2377595"/>
              <a:ext cx="45883" cy="17826"/>
            </a:xfrm>
            <a:custGeom>
              <a:avLst/>
              <a:gdLst/>
              <a:ahLst/>
              <a:cxnLst/>
              <a:rect l="l" t="t" r="r" b="b"/>
              <a:pathLst>
                <a:path w="296" h="115" extrusionOk="0">
                  <a:moveTo>
                    <a:pt x="266" y="0"/>
                  </a:moveTo>
                  <a:cubicBezTo>
                    <a:pt x="264" y="0"/>
                    <a:pt x="262" y="1"/>
                    <a:pt x="259" y="1"/>
                  </a:cubicBezTo>
                  <a:lnTo>
                    <a:pt x="23" y="61"/>
                  </a:lnTo>
                  <a:cubicBezTo>
                    <a:pt x="10" y="65"/>
                    <a:pt x="0" y="79"/>
                    <a:pt x="4" y="94"/>
                  </a:cubicBezTo>
                  <a:cubicBezTo>
                    <a:pt x="6" y="106"/>
                    <a:pt x="18" y="114"/>
                    <a:pt x="30" y="114"/>
                  </a:cubicBezTo>
                  <a:cubicBezTo>
                    <a:pt x="31" y="114"/>
                    <a:pt x="33" y="114"/>
                    <a:pt x="37" y="112"/>
                  </a:cubicBezTo>
                  <a:lnTo>
                    <a:pt x="272" y="53"/>
                  </a:lnTo>
                  <a:cubicBezTo>
                    <a:pt x="286" y="49"/>
                    <a:pt x="296" y="35"/>
                    <a:pt x="292" y="21"/>
                  </a:cubicBezTo>
                  <a:cubicBezTo>
                    <a:pt x="288" y="9"/>
                    <a:pt x="278" y="0"/>
                    <a:pt x="266"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5"/>
            <p:cNvSpPr/>
            <p:nvPr/>
          </p:nvSpPr>
          <p:spPr>
            <a:xfrm flipH="1">
              <a:off x="2209440" y="2165075"/>
              <a:ext cx="279950" cy="176557"/>
            </a:xfrm>
            <a:custGeom>
              <a:avLst/>
              <a:gdLst/>
              <a:ahLst/>
              <a:cxnLst/>
              <a:rect l="l" t="t" r="r" b="b"/>
              <a:pathLst>
                <a:path w="1806" h="1139" extrusionOk="0">
                  <a:moveTo>
                    <a:pt x="976" y="0"/>
                  </a:moveTo>
                  <a:cubicBezTo>
                    <a:pt x="835" y="0"/>
                    <a:pt x="508" y="176"/>
                    <a:pt x="394" y="245"/>
                  </a:cubicBezTo>
                  <a:cubicBezTo>
                    <a:pt x="313" y="295"/>
                    <a:pt x="197" y="414"/>
                    <a:pt x="140" y="504"/>
                  </a:cubicBezTo>
                  <a:cubicBezTo>
                    <a:pt x="97" y="572"/>
                    <a:pt x="11" y="637"/>
                    <a:pt x="8" y="699"/>
                  </a:cubicBezTo>
                  <a:cubicBezTo>
                    <a:pt x="0" y="892"/>
                    <a:pt x="169" y="1138"/>
                    <a:pt x="272" y="1138"/>
                  </a:cubicBezTo>
                  <a:cubicBezTo>
                    <a:pt x="273" y="1138"/>
                    <a:pt x="273" y="1138"/>
                    <a:pt x="274" y="1138"/>
                  </a:cubicBezTo>
                  <a:cubicBezTo>
                    <a:pt x="425" y="1134"/>
                    <a:pt x="725" y="1047"/>
                    <a:pt x="839" y="1025"/>
                  </a:cubicBezTo>
                  <a:cubicBezTo>
                    <a:pt x="953" y="1003"/>
                    <a:pt x="1662" y="771"/>
                    <a:pt x="1602" y="711"/>
                  </a:cubicBezTo>
                  <a:cubicBezTo>
                    <a:pt x="1587" y="696"/>
                    <a:pt x="1552" y="690"/>
                    <a:pt x="1509" y="690"/>
                  </a:cubicBezTo>
                  <a:cubicBezTo>
                    <a:pt x="1388" y="690"/>
                    <a:pt x="1199" y="736"/>
                    <a:pt x="1199" y="736"/>
                  </a:cubicBezTo>
                  <a:cubicBezTo>
                    <a:pt x="1199" y="736"/>
                    <a:pt x="1733" y="522"/>
                    <a:pt x="1700" y="434"/>
                  </a:cubicBezTo>
                  <a:cubicBezTo>
                    <a:pt x="1695" y="420"/>
                    <a:pt x="1677" y="414"/>
                    <a:pt x="1649" y="414"/>
                  </a:cubicBezTo>
                  <a:cubicBezTo>
                    <a:pt x="1515" y="414"/>
                    <a:pt x="1171" y="554"/>
                    <a:pt x="1171" y="554"/>
                  </a:cubicBezTo>
                  <a:cubicBezTo>
                    <a:pt x="1171" y="554"/>
                    <a:pt x="1806" y="236"/>
                    <a:pt x="1708" y="153"/>
                  </a:cubicBezTo>
                  <a:cubicBezTo>
                    <a:pt x="1705" y="150"/>
                    <a:pt x="1699" y="149"/>
                    <a:pt x="1690" y="149"/>
                  </a:cubicBezTo>
                  <a:cubicBezTo>
                    <a:pt x="1580" y="149"/>
                    <a:pt x="1081" y="382"/>
                    <a:pt x="1081" y="382"/>
                  </a:cubicBezTo>
                  <a:cubicBezTo>
                    <a:pt x="1181" y="315"/>
                    <a:pt x="1583" y="46"/>
                    <a:pt x="1495" y="9"/>
                  </a:cubicBezTo>
                  <a:cubicBezTo>
                    <a:pt x="1491" y="8"/>
                    <a:pt x="1486" y="7"/>
                    <a:pt x="1479" y="7"/>
                  </a:cubicBezTo>
                  <a:cubicBezTo>
                    <a:pt x="1341" y="7"/>
                    <a:pt x="660" y="371"/>
                    <a:pt x="660" y="371"/>
                  </a:cubicBezTo>
                  <a:cubicBezTo>
                    <a:pt x="660" y="371"/>
                    <a:pt x="687" y="319"/>
                    <a:pt x="750" y="278"/>
                  </a:cubicBezTo>
                  <a:cubicBezTo>
                    <a:pt x="812" y="235"/>
                    <a:pt x="1123" y="37"/>
                    <a:pt x="1008" y="4"/>
                  </a:cubicBezTo>
                  <a:cubicBezTo>
                    <a:pt x="999" y="2"/>
                    <a:pt x="988" y="0"/>
                    <a:pt x="976"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5"/>
            <p:cNvSpPr/>
            <p:nvPr/>
          </p:nvSpPr>
          <p:spPr>
            <a:xfrm flipH="1">
              <a:off x="2322133" y="2219329"/>
              <a:ext cx="38908" cy="80451"/>
            </a:xfrm>
            <a:custGeom>
              <a:avLst/>
              <a:gdLst/>
              <a:ahLst/>
              <a:cxnLst/>
              <a:rect l="l" t="t" r="r" b="b"/>
              <a:pathLst>
                <a:path w="251" h="519" extrusionOk="0">
                  <a:moveTo>
                    <a:pt x="27" y="1"/>
                  </a:moveTo>
                  <a:cubicBezTo>
                    <a:pt x="21" y="1"/>
                    <a:pt x="14" y="3"/>
                    <a:pt x="10" y="8"/>
                  </a:cubicBezTo>
                  <a:cubicBezTo>
                    <a:pt x="0" y="17"/>
                    <a:pt x="0" y="33"/>
                    <a:pt x="10" y="41"/>
                  </a:cubicBezTo>
                  <a:cubicBezTo>
                    <a:pt x="11" y="43"/>
                    <a:pt x="201" y="232"/>
                    <a:pt x="185" y="492"/>
                  </a:cubicBezTo>
                  <a:cubicBezTo>
                    <a:pt x="183" y="505"/>
                    <a:pt x="193" y="517"/>
                    <a:pt x="207" y="517"/>
                  </a:cubicBezTo>
                  <a:cubicBezTo>
                    <a:pt x="208" y="519"/>
                    <a:pt x="209" y="519"/>
                    <a:pt x="211" y="519"/>
                  </a:cubicBezTo>
                  <a:cubicBezTo>
                    <a:pt x="222" y="517"/>
                    <a:pt x="233" y="508"/>
                    <a:pt x="233" y="496"/>
                  </a:cubicBezTo>
                  <a:cubicBezTo>
                    <a:pt x="250" y="214"/>
                    <a:pt x="51" y="17"/>
                    <a:pt x="43" y="8"/>
                  </a:cubicBezTo>
                  <a:cubicBezTo>
                    <a:pt x="39" y="3"/>
                    <a:pt x="33" y="1"/>
                    <a:pt x="2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5"/>
            <p:cNvSpPr/>
            <p:nvPr/>
          </p:nvSpPr>
          <p:spPr>
            <a:xfrm flipH="1">
              <a:off x="2365691" y="2249556"/>
              <a:ext cx="59679" cy="55029"/>
            </a:xfrm>
            <a:custGeom>
              <a:avLst/>
              <a:gdLst/>
              <a:ahLst/>
              <a:cxnLst/>
              <a:rect l="l" t="t" r="r" b="b"/>
              <a:pathLst>
                <a:path w="385" h="355" extrusionOk="0">
                  <a:moveTo>
                    <a:pt x="358" y="0"/>
                  </a:moveTo>
                  <a:cubicBezTo>
                    <a:pt x="348" y="1"/>
                    <a:pt x="104" y="25"/>
                    <a:pt x="5" y="323"/>
                  </a:cubicBezTo>
                  <a:cubicBezTo>
                    <a:pt x="1" y="336"/>
                    <a:pt x="7" y="349"/>
                    <a:pt x="20" y="353"/>
                  </a:cubicBezTo>
                  <a:cubicBezTo>
                    <a:pt x="21" y="355"/>
                    <a:pt x="25" y="355"/>
                    <a:pt x="28" y="355"/>
                  </a:cubicBezTo>
                  <a:cubicBezTo>
                    <a:pt x="37" y="355"/>
                    <a:pt x="46" y="348"/>
                    <a:pt x="48" y="338"/>
                  </a:cubicBezTo>
                  <a:cubicBezTo>
                    <a:pt x="139" y="71"/>
                    <a:pt x="359" y="49"/>
                    <a:pt x="361" y="49"/>
                  </a:cubicBezTo>
                  <a:cubicBezTo>
                    <a:pt x="374" y="47"/>
                    <a:pt x="384" y="36"/>
                    <a:pt x="383" y="23"/>
                  </a:cubicBezTo>
                  <a:cubicBezTo>
                    <a:pt x="382" y="10"/>
                    <a:pt x="371" y="0"/>
                    <a:pt x="358"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5"/>
            <p:cNvSpPr/>
            <p:nvPr/>
          </p:nvSpPr>
          <p:spPr>
            <a:xfrm flipH="1">
              <a:off x="2320893" y="2163990"/>
              <a:ext cx="98122" cy="59214"/>
            </a:xfrm>
            <a:custGeom>
              <a:avLst/>
              <a:gdLst/>
              <a:ahLst/>
              <a:cxnLst/>
              <a:rect l="l" t="t" r="r" b="b"/>
              <a:pathLst>
                <a:path w="633" h="382" extrusionOk="0">
                  <a:moveTo>
                    <a:pt x="508" y="1"/>
                  </a:moveTo>
                  <a:cubicBezTo>
                    <a:pt x="386" y="1"/>
                    <a:pt x="137" y="138"/>
                    <a:pt x="0" y="215"/>
                  </a:cubicBezTo>
                  <a:cubicBezTo>
                    <a:pt x="68" y="288"/>
                    <a:pt x="105" y="374"/>
                    <a:pt x="198" y="381"/>
                  </a:cubicBezTo>
                  <a:cubicBezTo>
                    <a:pt x="210" y="364"/>
                    <a:pt x="250" y="313"/>
                    <a:pt x="295" y="283"/>
                  </a:cubicBezTo>
                  <a:cubicBezTo>
                    <a:pt x="358" y="241"/>
                    <a:pt x="632" y="55"/>
                    <a:pt x="552" y="10"/>
                  </a:cubicBezTo>
                  <a:cubicBezTo>
                    <a:pt x="540" y="4"/>
                    <a:pt x="525" y="1"/>
                    <a:pt x="508"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5"/>
            <p:cNvSpPr/>
            <p:nvPr/>
          </p:nvSpPr>
          <p:spPr>
            <a:xfrm flipH="1">
              <a:off x="2799675" y="2012326"/>
              <a:ext cx="664842" cy="1011137"/>
            </a:xfrm>
            <a:custGeom>
              <a:avLst/>
              <a:gdLst/>
              <a:ahLst/>
              <a:cxnLst/>
              <a:rect l="l" t="t" r="r" b="b"/>
              <a:pathLst>
                <a:path w="4289" h="6523" extrusionOk="0">
                  <a:moveTo>
                    <a:pt x="1873" y="0"/>
                  </a:moveTo>
                  <a:cubicBezTo>
                    <a:pt x="1873" y="0"/>
                    <a:pt x="1793" y="67"/>
                    <a:pt x="1651" y="138"/>
                  </a:cubicBezTo>
                  <a:cubicBezTo>
                    <a:pt x="1638" y="145"/>
                    <a:pt x="1624" y="153"/>
                    <a:pt x="1609" y="159"/>
                  </a:cubicBezTo>
                  <a:cubicBezTo>
                    <a:pt x="1513" y="204"/>
                    <a:pt x="1390" y="249"/>
                    <a:pt x="1238" y="283"/>
                  </a:cubicBezTo>
                  <a:cubicBezTo>
                    <a:pt x="1203" y="291"/>
                    <a:pt x="1166" y="298"/>
                    <a:pt x="1126" y="304"/>
                  </a:cubicBezTo>
                  <a:cubicBezTo>
                    <a:pt x="1075" y="311"/>
                    <a:pt x="1027" y="326"/>
                    <a:pt x="981" y="344"/>
                  </a:cubicBezTo>
                  <a:cubicBezTo>
                    <a:pt x="1" y="683"/>
                    <a:pt x="191" y="1456"/>
                    <a:pt x="191" y="1456"/>
                  </a:cubicBezTo>
                  <a:cubicBezTo>
                    <a:pt x="217" y="1856"/>
                    <a:pt x="339" y="2335"/>
                    <a:pt x="322" y="2680"/>
                  </a:cubicBezTo>
                  <a:cubicBezTo>
                    <a:pt x="321" y="2704"/>
                    <a:pt x="319" y="2725"/>
                    <a:pt x="318" y="2749"/>
                  </a:cubicBezTo>
                  <a:cubicBezTo>
                    <a:pt x="298" y="3170"/>
                    <a:pt x="336" y="3576"/>
                    <a:pt x="362" y="3976"/>
                  </a:cubicBezTo>
                  <a:cubicBezTo>
                    <a:pt x="369" y="4058"/>
                    <a:pt x="371" y="4152"/>
                    <a:pt x="380" y="4235"/>
                  </a:cubicBezTo>
                  <a:cubicBezTo>
                    <a:pt x="389" y="4317"/>
                    <a:pt x="400" y="4444"/>
                    <a:pt x="425" y="4586"/>
                  </a:cubicBezTo>
                  <a:cubicBezTo>
                    <a:pt x="521" y="5171"/>
                    <a:pt x="673" y="6097"/>
                    <a:pt x="788" y="6410"/>
                  </a:cubicBezTo>
                  <a:cubicBezTo>
                    <a:pt x="798" y="6478"/>
                    <a:pt x="805" y="6493"/>
                    <a:pt x="810" y="6522"/>
                  </a:cubicBezTo>
                  <a:lnTo>
                    <a:pt x="4245" y="6141"/>
                  </a:lnTo>
                  <a:cubicBezTo>
                    <a:pt x="4289" y="6106"/>
                    <a:pt x="4215" y="5632"/>
                    <a:pt x="4179" y="5336"/>
                  </a:cubicBezTo>
                  <a:cubicBezTo>
                    <a:pt x="4107" y="4730"/>
                    <a:pt x="4065" y="4388"/>
                    <a:pt x="4001" y="3933"/>
                  </a:cubicBezTo>
                  <a:cubicBezTo>
                    <a:pt x="3988" y="3849"/>
                    <a:pt x="3978" y="3766"/>
                    <a:pt x="3968" y="3685"/>
                  </a:cubicBezTo>
                  <a:cubicBezTo>
                    <a:pt x="3957" y="3608"/>
                    <a:pt x="3950" y="3532"/>
                    <a:pt x="3942" y="3456"/>
                  </a:cubicBezTo>
                  <a:cubicBezTo>
                    <a:pt x="3934" y="3389"/>
                    <a:pt x="3929" y="3323"/>
                    <a:pt x="3924" y="3258"/>
                  </a:cubicBezTo>
                  <a:lnTo>
                    <a:pt x="3920" y="3207"/>
                  </a:lnTo>
                  <a:cubicBezTo>
                    <a:pt x="3914" y="3120"/>
                    <a:pt x="3909" y="3036"/>
                    <a:pt x="3904" y="2957"/>
                  </a:cubicBezTo>
                  <a:cubicBezTo>
                    <a:pt x="3899" y="2870"/>
                    <a:pt x="3897" y="2787"/>
                    <a:pt x="3895" y="2706"/>
                  </a:cubicBezTo>
                  <a:cubicBezTo>
                    <a:pt x="3874" y="1611"/>
                    <a:pt x="4075" y="1071"/>
                    <a:pt x="4024" y="809"/>
                  </a:cubicBezTo>
                  <a:cubicBezTo>
                    <a:pt x="3968" y="527"/>
                    <a:pt x="3764" y="449"/>
                    <a:pt x="3531" y="382"/>
                  </a:cubicBezTo>
                  <a:cubicBezTo>
                    <a:pt x="3444" y="357"/>
                    <a:pt x="3353" y="332"/>
                    <a:pt x="3263" y="300"/>
                  </a:cubicBezTo>
                  <a:cubicBezTo>
                    <a:pt x="3239" y="291"/>
                    <a:pt x="3214" y="282"/>
                    <a:pt x="3190" y="272"/>
                  </a:cubicBezTo>
                  <a:cubicBezTo>
                    <a:pt x="3179" y="267"/>
                    <a:pt x="3166" y="262"/>
                    <a:pt x="3153" y="254"/>
                  </a:cubicBezTo>
                  <a:cubicBezTo>
                    <a:pt x="3039" y="200"/>
                    <a:pt x="2893" y="156"/>
                    <a:pt x="2809" y="33"/>
                  </a:cubicBezTo>
                  <a:lnTo>
                    <a:pt x="18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5"/>
            <p:cNvSpPr/>
            <p:nvPr/>
          </p:nvSpPr>
          <p:spPr>
            <a:xfrm flipH="1">
              <a:off x="2902184" y="2249556"/>
              <a:ext cx="130674" cy="55029"/>
            </a:xfrm>
            <a:custGeom>
              <a:avLst/>
              <a:gdLst/>
              <a:ahLst/>
              <a:cxnLst/>
              <a:rect l="l" t="t" r="r" b="b"/>
              <a:pathLst>
                <a:path w="843" h="355" extrusionOk="0">
                  <a:moveTo>
                    <a:pt x="819" y="0"/>
                  </a:moveTo>
                  <a:lnTo>
                    <a:pt x="0" y="14"/>
                  </a:lnTo>
                  <a:lnTo>
                    <a:pt x="21" y="355"/>
                  </a:lnTo>
                  <a:lnTo>
                    <a:pt x="842" y="340"/>
                  </a:lnTo>
                  <a:lnTo>
                    <a:pt x="81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5"/>
            <p:cNvSpPr/>
            <p:nvPr/>
          </p:nvSpPr>
          <p:spPr>
            <a:xfrm flipH="1">
              <a:off x="3078122" y="2123842"/>
              <a:ext cx="17826" cy="17826"/>
            </a:xfrm>
            <a:custGeom>
              <a:avLst/>
              <a:gdLst/>
              <a:ahLst/>
              <a:cxnLst/>
              <a:rect l="l" t="t" r="r" b="b"/>
              <a:pathLst>
                <a:path w="115" h="115" extrusionOk="0">
                  <a:moveTo>
                    <a:pt x="57" y="1"/>
                  </a:moveTo>
                  <a:cubicBezTo>
                    <a:pt x="26" y="1"/>
                    <a:pt x="0" y="27"/>
                    <a:pt x="0" y="58"/>
                  </a:cubicBezTo>
                  <a:cubicBezTo>
                    <a:pt x="0" y="89"/>
                    <a:pt x="26" y="115"/>
                    <a:pt x="57" y="115"/>
                  </a:cubicBezTo>
                  <a:cubicBezTo>
                    <a:pt x="88" y="115"/>
                    <a:pt x="114" y="89"/>
                    <a:pt x="114" y="58"/>
                  </a:cubicBezTo>
                  <a:cubicBezTo>
                    <a:pt x="114" y="27"/>
                    <a:pt x="88" y="1"/>
                    <a:pt x="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5"/>
            <p:cNvSpPr/>
            <p:nvPr/>
          </p:nvSpPr>
          <p:spPr>
            <a:xfrm flipH="1">
              <a:off x="3078122" y="2211423"/>
              <a:ext cx="17826" cy="17826"/>
            </a:xfrm>
            <a:custGeom>
              <a:avLst/>
              <a:gdLst/>
              <a:ahLst/>
              <a:cxnLst/>
              <a:rect l="l" t="t" r="r" b="b"/>
              <a:pathLst>
                <a:path w="115" h="115" extrusionOk="0">
                  <a:moveTo>
                    <a:pt x="57" y="1"/>
                  </a:moveTo>
                  <a:cubicBezTo>
                    <a:pt x="26" y="1"/>
                    <a:pt x="0" y="25"/>
                    <a:pt x="0" y="58"/>
                  </a:cubicBezTo>
                  <a:cubicBezTo>
                    <a:pt x="0" y="89"/>
                    <a:pt x="26" y="115"/>
                    <a:pt x="57" y="115"/>
                  </a:cubicBezTo>
                  <a:cubicBezTo>
                    <a:pt x="88" y="115"/>
                    <a:pt x="114" y="89"/>
                    <a:pt x="114" y="58"/>
                  </a:cubicBezTo>
                  <a:cubicBezTo>
                    <a:pt x="114" y="27"/>
                    <a:pt x="88" y="1"/>
                    <a:pt x="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5"/>
            <p:cNvSpPr/>
            <p:nvPr/>
          </p:nvSpPr>
          <p:spPr>
            <a:xfrm flipH="1">
              <a:off x="3078122" y="2169105"/>
              <a:ext cx="17826" cy="17981"/>
            </a:xfrm>
            <a:custGeom>
              <a:avLst/>
              <a:gdLst/>
              <a:ahLst/>
              <a:cxnLst/>
              <a:rect l="l" t="t" r="r" b="b"/>
              <a:pathLst>
                <a:path w="115" h="116" extrusionOk="0">
                  <a:moveTo>
                    <a:pt x="57" y="1"/>
                  </a:moveTo>
                  <a:cubicBezTo>
                    <a:pt x="26" y="1"/>
                    <a:pt x="0" y="27"/>
                    <a:pt x="0" y="58"/>
                  </a:cubicBezTo>
                  <a:cubicBezTo>
                    <a:pt x="0" y="89"/>
                    <a:pt x="26" y="115"/>
                    <a:pt x="57" y="115"/>
                  </a:cubicBezTo>
                  <a:cubicBezTo>
                    <a:pt x="88" y="115"/>
                    <a:pt x="114" y="89"/>
                    <a:pt x="114" y="58"/>
                  </a:cubicBezTo>
                  <a:cubicBezTo>
                    <a:pt x="114" y="27"/>
                    <a:pt x="88" y="1"/>
                    <a:pt x="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5"/>
            <p:cNvSpPr/>
            <p:nvPr/>
          </p:nvSpPr>
          <p:spPr>
            <a:xfrm flipH="1">
              <a:off x="2841575" y="2267382"/>
              <a:ext cx="24802" cy="46193"/>
            </a:xfrm>
            <a:custGeom>
              <a:avLst/>
              <a:gdLst/>
              <a:ahLst/>
              <a:cxnLst/>
              <a:rect l="l" t="t" r="r" b="b"/>
              <a:pathLst>
                <a:path w="160" h="298" extrusionOk="0">
                  <a:moveTo>
                    <a:pt x="129" y="1"/>
                  </a:moveTo>
                  <a:cubicBezTo>
                    <a:pt x="118" y="1"/>
                    <a:pt x="108" y="7"/>
                    <a:pt x="104" y="17"/>
                  </a:cubicBezTo>
                  <a:lnTo>
                    <a:pt x="6" y="261"/>
                  </a:lnTo>
                  <a:cubicBezTo>
                    <a:pt x="0" y="274"/>
                    <a:pt x="7" y="290"/>
                    <a:pt x="21" y="295"/>
                  </a:cubicBezTo>
                  <a:cubicBezTo>
                    <a:pt x="25" y="297"/>
                    <a:pt x="27" y="298"/>
                    <a:pt x="31" y="298"/>
                  </a:cubicBezTo>
                  <a:cubicBezTo>
                    <a:pt x="42" y="298"/>
                    <a:pt x="52" y="292"/>
                    <a:pt x="56" y="281"/>
                  </a:cubicBezTo>
                  <a:lnTo>
                    <a:pt x="155" y="38"/>
                  </a:lnTo>
                  <a:cubicBezTo>
                    <a:pt x="160" y="23"/>
                    <a:pt x="154" y="8"/>
                    <a:pt x="139" y="2"/>
                  </a:cubicBezTo>
                  <a:cubicBezTo>
                    <a:pt x="136" y="1"/>
                    <a:pt x="132" y="1"/>
                    <a:pt x="129" y="1"/>
                  </a:cubicBezTo>
                  <a:close/>
                </a:path>
              </a:pathLst>
            </a:custGeom>
            <a:solidFill>
              <a:srgbClr val="FDCD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5"/>
            <p:cNvSpPr/>
            <p:nvPr/>
          </p:nvSpPr>
          <p:spPr>
            <a:xfrm flipH="1">
              <a:off x="3298392" y="2373720"/>
              <a:ext cx="88046" cy="651201"/>
            </a:xfrm>
            <a:custGeom>
              <a:avLst/>
              <a:gdLst/>
              <a:ahLst/>
              <a:cxnLst/>
              <a:rect l="l" t="t" r="r" b="b"/>
              <a:pathLst>
                <a:path w="568" h="4201" extrusionOk="0">
                  <a:moveTo>
                    <a:pt x="92" y="0"/>
                  </a:moveTo>
                  <a:cubicBezTo>
                    <a:pt x="78" y="0"/>
                    <a:pt x="65" y="11"/>
                    <a:pt x="64" y="23"/>
                  </a:cubicBezTo>
                  <a:cubicBezTo>
                    <a:pt x="64" y="29"/>
                    <a:pt x="1" y="592"/>
                    <a:pt x="25" y="1381"/>
                  </a:cubicBezTo>
                  <a:cubicBezTo>
                    <a:pt x="48" y="2111"/>
                    <a:pt x="151" y="3189"/>
                    <a:pt x="514" y="4183"/>
                  </a:cubicBezTo>
                  <a:cubicBezTo>
                    <a:pt x="518" y="4195"/>
                    <a:pt x="529" y="4201"/>
                    <a:pt x="539" y="4201"/>
                  </a:cubicBezTo>
                  <a:cubicBezTo>
                    <a:pt x="541" y="4201"/>
                    <a:pt x="545" y="4201"/>
                    <a:pt x="547" y="4200"/>
                  </a:cubicBezTo>
                  <a:cubicBezTo>
                    <a:pt x="562" y="4195"/>
                    <a:pt x="568" y="4179"/>
                    <a:pt x="563" y="4165"/>
                  </a:cubicBezTo>
                  <a:cubicBezTo>
                    <a:pt x="203" y="3178"/>
                    <a:pt x="100" y="2106"/>
                    <a:pt x="79" y="1381"/>
                  </a:cubicBezTo>
                  <a:cubicBezTo>
                    <a:pt x="54" y="596"/>
                    <a:pt x="116" y="36"/>
                    <a:pt x="117" y="31"/>
                  </a:cubicBezTo>
                  <a:cubicBezTo>
                    <a:pt x="118" y="16"/>
                    <a:pt x="109" y="2"/>
                    <a:pt x="94" y="1"/>
                  </a:cubicBezTo>
                  <a:cubicBezTo>
                    <a:pt x="94" y="1"/>
                    <a:pt x="93" y="0"/>
                    <a:pt x="92"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5"/>
            <p:cNvSpPr/>
            <p:nvPr/>
          </p:nvSpPr>
          <p:spPr>
            <a:xfrm flipH="1">
              <a:off x="2864051" y="2701413"/>
              <a:ext cx="423645" cy="152066"/>
            </a:xfrm>
            <a:custGeom>
              <a:avLst/>
              <a:gdLst/>
              <a:ahLst/>
              <a:cxnLst/>
              <a:rect l="l" t="t" r="r" b="b"/>
              <a:pathLst>
                <a:path w="2733" h="981" extrusionOk="0">
                  <a:moveTo>
                    <a:pt x="29" y="1"/>
                  </a:moveTo>
                  <a:cubicBezTo>
                    <a:pt x="24" y="1"/>
                    <a:pt x="19" y="2"/>
                    <a:pt x="14" y="5"/>
                  </a:cubicBezTo>
                  <a:cubicBezTo>
                    <a:pt x="2" y="14"/>
                    <a:pt x="0" y="31"/>
                    <a:pt x="8" y="43"/>
                  </a:cubicBezTo>
                  <a:cubicBezTo>
                    <a:pt x="17" y="55"/>
                    <a:pt x="240" y="360"/>
                    <a:pt x="685" y="620"/>
                  </a:cubicBezTo>
                  <a:cubicBezTo>
                    <a:pt x="990" y="800"/>
                    <a:pt x="1443" y="981"/>
                    <a:pt x="2035" y="981"/>
                  </a:cubicBezTo>
                  <a:cubicBezTo>
                    <a:pt x="2243" y="981"/>
                    <a:pt x="2469" y="958"/>
                    <a:pt x="2709" y="905"/>
                  </a:cubicBezTo>
                  <a:cubicBezTo>
                    <a:pt x="2724" y="903"/>
                    <a:pt x="2733" y="887"/>
                    <a:pt x="2730" y="873"/>
                  </a:cubicBezTo>
                  <a:cubicBezTo>
                    <a:pt x="2728" y="860"/>
                    <a:pt x="2715" y="852"/>
                    <a:pt x="2702" y="852"/>
                  </a:cubicBezTo>
                  <a:cubicBezTo>
                    <a:pt x="2701" y="852"/>
                    <a:pt x="2699" y="852"/>
                    <a:pt x="2698" y="852"/>
                  </a:cubicBezTo>
                  <a:cubicBezTo>
                    <a:pt x="2460" y="904"/>
                    <a:pt x="2239" y="926"/>
                    <a:pt x="2035" y="926"/>
                  </a:cubicBezTo>
                  <a:cubicBezTo>
                    <a:pt x="1455" y="926"/>
                    <a:pt x="1011" y="749"/>
                    <a:pt x="713" y="575"/>
                  </a:cubicBezTo>
                  <a:cubicBezTo>
                    <a:pt x="277" y="319"/>
                    <a:pt x="54" y="15"/>
                    <a:pt x="52" y="12"/>
                  </a:cubicBezTo>
                  <a:cubicBezTo>
                    <a:pt x="46" y="5"/>
                    <a:pt x="38" y="1"/>
                    <a:pt x="29"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5"/>
            <p:cNvSpPr/>
            <p:nvPr/>
          </p:nvSpPr>
          <p:spPr>
            <a:xfrm flipH="1">
              <a:off x="2964033" y="2682347"/>
              <a:ext cx="179503" cy="101067"/>
            </a:xfrm>
            <a:custGeom>
              <a:avLst/>
              <a:gdLst/>
              <a:ahLst/>
              <a:cxnLst/>
              <a:rect l="l" t="t" r="r" b="b"/>
              <a:pathLst>
                <a:path w="1158" h="652" extrusionOk="0">
                  <a:moveTo>
                    <a:pt x="31" y="1"/>
                  </a:moveTo>
                  <a:cubicBezTo>
                    <a:pt x="26" y="1"/>
                    <a:pt x="22" y="2"/>
                    <a:pt x="18" y="4"/>
                  </a:cubicBezTo>
                  <a:cubicBezTo>
                    <a:pt x="5" y="10"/>
                    <a:pt x="0" y="27"/>
                    <a:pt x="6" y="39"/>
                  </a:cubicBezTo>
                  <a:cubicBezTo>
                    <a:pt x="11" y="47"/>
                    <a:pt x="101" y="224"/>
                    <a:pt x="285" y="386"/>
                  </a:cubicBezTo>
                  <a:cubicBezTo>
                    <a:pt x="428" y="514"/>
                    <a:pt x="652" y="652"/>
                    <a:pt x="950" y="652"/>
                  </a:cubicBezTo>
                  <a:cubicBezTo>
                    <a:pt x="1009" y="652"/>
                    <a:pt x="1069" y="647"/>
                    <a:pt x="1133" y="634"/>
                  </a:cubicBezTo>
                  <a:cubicBezTo>
                    <a:pt x="1147" y="632"/>
                    <a:pt x="1157" y="618"/>
                    <a:pt x="1155" y="603"/>
                  </a:cubicBezTo>
                  <a:cubicBezTo>
                    <a:pt x="1152" y="591"/>
                    <a:pt x="1140" y="581"/>
                    <a:pt x="1127" y="581"/>
                  </a:cubicBezTo>
                  <a:cubicBezTo>
                    <a:pt x="1126" y="581"/>
                    <a:pt x="1125" y="581"/>
                    <a:pt x="1124" y="581"/>
                  </a:cubicBezTo>
                  <a:cubicBezTo>
                    <a:pt x="1064" y="592"/>
                    <a:pt x="1006" y="597"/>
                    <a:pt x="949" y="597"/>
                  </a:cubicBezTo>
                  <a:cubicBezTo>
                    <a:pt x="721" y="597"/>
                    <a:pt x="511" y="514"/>
                    <a:pt x="323" y="348"/>
                  </a:cubicBezTo>
                  <a:cubicBezTo>
                    <a:pt x="146" y="193"/>
                    <a:pt x="56" y="17"/>
                    <a:pt x="54" y="15"/>
                  </a:cubicBezTo>
                  <a:cubicBezTo>
                    <a:pt x="50" y="6"/>
                    <a:pt x="41" y="1"/>
                    <a:pt x="31"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5"/>
            <p:cNvSpPr/>
            <p:nvPr/>
          </p:nvSpPr>
          <p:spPr>
            <a:xfrm flipH="1">
              <a:off x="2911950" y="1593395"/>
              <a:ext cx="335289" cy="198104"/>
            </a:xfrm>
            <a:custGeom>
              <a:avLst/>
              <a:gdLst/>
              <a:ahLst/>
              <a:cxnLst/>
              <a:rect l="l" t="t" r="r" b="b"/>
              <a:pathLst>
                <a:path w="2163" h="1278" extrusionOk="0">
                  <a:moveTo>
                    <a:pt x="1563" y="0"/>
                  </a:moveTo>
                  <a:cubicBezTo>
                    <a:pt x="1419" y="0"/>
                    <a:pt x="1295" y="68"/>
                    <a:pt x="1229" y="116"/>
                  </a:cubicBezTo>
                  <a:cubicBezTo>
                    <a:pt x="929" y="333"/>
                    <a:pt x="464" y="403"/>
                    <a:pt x="265" y="552"/>
                  </a:cubicBezTo>
                  <a:cubicBezTo>
                    <a:pt x="67" y="702"/>
                    <a:pt x="1" y="935"/>
                    <a:pt x="81" y="1212"/>
                  </a:cubicBezTo>
                  <a:cubicBezTo>
                    <a:pt x="95" y="1258"/>
                    <a:pt x="155" y="1277"/>
                    <a:pt x="245" y="1277"/>
                  </a:cubicBezTo>
                  <a:cubicBezTo>
                    <a:pt x="693" y="1277"/>
                    <a:pt x="1893" y="804"/>
                    <a:pt x="1893" y="804"/>
                  </a:cubicBezTo>
                  <a:cubicBezTo>
                    <a:pt x="1893" y="804"/>
                    <a:pt x="2163" y="380"/>
                    <a:pt x="1893" y="137"/>
                  </a:cubicBezTo>
                  <a:cubicBezTo>
                    <a:pt x="1781" y="35"/>
                    <a:pt x="1667" y="0"/>
                    <a:pt x="15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5"/>
            <p:cNvSpPr/>
            <p:nvPr/>
          </p:nvSpPr>
          <p:spPr>
            <a:xfrm flipH="1">
              <a:off x="2940317" y="1665940"/>
              <a:ext cx="116568" cy="152686"/>
            </a:xfrm>
            <a:custGeom>
              <a:avLst/>
              <a:gdLst/>
              <a:ahLst/>
              <a:cxnLst/>
              <a:rect l="l" t="t" r="r" b="b"/>
              <a:pathLst>
                <a:path w="752" h="985" extrusionOk="0">
                  <a:moveTo>
                    <a:pt x="272" y="1"/>
                  </a:moveTo>
                  <a:cubicBezTo>
                    <a:pt x="49" y="1"/>
                    <a:pt x="1" y="109"/>
                    <a:pt x="1" y="109"/>
                  </a:cubicBezTo>
                  <a:cubicBezTo>
                    <a:pt x="1" y="109"/>
                    <a:pt x="196" y="225"/>
                    <a:pt x="353" y="261"/>
                  </a:cubicBezTo>
                  <a:cubicBezTo>
                    <a:pt x="510" y="296"/>
                    <a:pt x="633" y="984"/>
                    <a:pt x="633" y="984"/>
                  </a:cubicBezTo>
                  <a:cubicBezTo>
                    <a:pt x="633" y="984"/>
                    <a:pt x="707" y="794"/>
                    <a:pt x="730" y="649"/>
                  </a:cubicBezTo>
                  <a:cubicBezTo>
                    <a:pt x="751" y="504"/>
                    <a:pt x="665" y="336"/>
                    <a:pt x="665" y="336"/>
                  </a:cubicBezTo>
                  <a:cubicBezTo>
                    <a:pt x="669" y="176"/>
                    <a:pt x="535" y="39"/>
                    <a:pt x="535" y="39"/>
                  </a:cubicBezTo>
                  <a:cubicBezTo>
                    <a:pt x="428" y="11"/>
                    <a:pt x="342"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5"/>
            <p:cNvSpPr/>
            <p:nvPr/>
          </p:nvSpPr>
          <p:spPr>
            <a:xfrm flipH="1">
              <a:off x="3153457" y="1706243"/>
              <a:ext cx="86806" cy="148811"/>
            </a:xfrm>
            <a:custGeom>
              <a:avLst/>
              <a:gdLst/>
              <a:ahLst/>
              <a:cxnLst/>
              <a:rect l="l" t="t" r="r" b="b"/>
              <a:pathLst>
                <a:path w="560" h="960" extrusionOk="0">
                  <a:moveTo>
                    <a:pt x="560" y="1"/>
                  </a:moveTo>
                  <a:lnTo>
                    <a:pt x="560" y="1"/>
                  </a:lnTo>
                  <a:cubicBezTo>
                    <a:pt x="560" y="1"/>
                    <a:pt x="560" y="1"/>
                    <a:pt x="560" y="1"/>
                  </a:cubicBezTo>
                  <a:lnTo>
                    <a:pt x="560" y="1"/>
                  </a:lnTo>
                  <a:cubicBezTo>
                    <a:pt x="560" y="1"/>
                    <a:pt x="560" y="1"/>
                    <a:pt x="560" y="1"/>
                  </a:cubicBezTo>
                  <a:close/>
                  <a:moveTo>
                    <a:pt x="560" y="1"/>
                  </a:moveTo>
                  <a:lnTo>
                    <a:pt x="560" y="1"/>
                  </a:lnTo>
                  <a:cubicBezTo>
                    <a:pt x="559" y="1"/>
                    <a:pt x="274" y="5"/>
                    <a:pt x="54" y="362"/>
                  </a:cubicBezTo>
                  <a:cubicBezTo>
                    <a:pt x="54" y="362"/>
                    <a:pt x="0" y="532"/>
                    <a:pt x="76" y="615"/>
                  </a:cubicBezTo>
                  <a:cubicBezTo>
                    <a:pt x="153" y="698"/>
                    <a:pt x="70" y="835"/>
                    <a:pt x="172" y="914"/>
                  </a:cubicBezTo>
                  <a:cubicBezTo>
                    <a:pt x="218" y="949"/>
                    <a:pt x="276" y="959"/>
                    <a:pt x="326" y="959"/>
                  </a:cubicBezTo>
                  <a:cubicBezTo>
                    <a:pt x="388" y="959"/>
                    <a:pt x="439" y="944"/>
                    <a:pt x="439" y="944"/>
                  </a:cubicBezTo>
                  <a:cubicBezTo>
                    <a:pt x="439" y="944"/>
                    <a:pt x="482" y="8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5"/>
            <p:cNvSpPr/>
            <p:nvPr/>
          </p:nvSpPr>
          <p:spPr>
            <a:xfrm flipH="1">
              <a:off x="3026968" y="1905432"/>
              <a:ext cx="152531" cy="158731"/>
            </a:xfrm>
            <a:custGeom>
              <a:avLst/>
              <a:gdLst/>
              <a:ahLst/>
              <a:cxnLst/>
              <a:rect l="l" t="t" r="r" b="b"/>
              <a:pathLst>
                <a:path w="984" h="1024" extrusionOk="0">
                  <a:moveTo>
                    <a:pt x="0" y="1"/>
                  </a:moveTo>
                  <a:lnTo>
                    <a:pt x="0" y="861"/>
                  </a:lnTo>
                  <a:cubicBezTo>
                    <a:pt x="0" y="861"/>
                    <a:pt x="235" y="1024"/>
                    <a:pt x="527" y="1024"/>
                  </a:cubicBezTo>
                  <a:cubicBezTo>
                    <a:pt x="644" y="1024"/>
                    <a:pt x="771" y="997"/>
                    <a:pt x="896" y="922"/>
                  </a:cubicBezTo>
                  <a:cubicBezTo>
                    <a:pt x="926" y="906"/>
                    <a:pt x="956" y="885"/>
                    <a:pt x="984" y="861"/>
                  </a:cubicBezTo>
                  <a:lnTo>
                    <a:pt x="984" y="613"/>
                  </a:lnTo>
                  <a:lnTo>
                    <a:pt x="868" y="540"/>
                  </a:lnTo>
                  <a:lnTo>
                    <a:pt x="0" y="1"/>
                  </a:ln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5"/>
            <p:cNvSpPr/>
            <p:nvPr/>
          </p:nvSpPr>
          <p:spPr>
            <a:xfrm flipH="1">
              <a:off x="3026968" y="1966196"/>
              <a:ext cx="111918" cy="82311"/>
            </a:xfrm>
            <a:custGeom>
              <a:avLst/>
              <a:gdLst/>
              <a:ahLst/>
              <a:cxnLst/>
              <a:rect l="l" t="t" r="r" b="b"/>
              <a:pathLst>
                <a:path w="722" h="531" extrusionOk="0">
                  <a:moveTo>
                    <a:pt x="0" y="1"/>
                  </a:moveTo>
                  <a:lnTo>
                    <a:pt x="0" y="1"/>
                  </a:lnTo>
                  <a:cubicBezTo>
                    <a:pt x="0" y="1"/>
                    <a:pt x="267" y="385"/>
                    <a:pt x="634" y="530"/>
                  </a:cubicBezTo>
                  <a:cubicBezTo>
                    <a:pt x="664" y="514"/>
                    <a:pt x="694" y="493"/>
                    <a:pt x="722" y="469"/>
                  </a:cubicBezTo>
                  <a:lnTo>
                    <a:pt x="722" y="214"/>
                  </a:lnTo>
                  <a:lnTo>
                    <a:pt x="605" y="148"/>
                  </a:lnTo>
                  <a:lnTo>
                    <a:pt x="0" y="1"/>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5"/>
            <p:cNvSpPr/>
            <p:nvPr/>
          </p:nvSpPr>
          <p:spPr>
            <a:xfrm flipH="1">
              <a:off x="2978915" y="2000299"/>
              <a:ext cx="113933" cy="130364"/>
            </a:xfrm>
            <a:custGeom>
              <a:avLst/>
              <a:gdLst/>
              <a:ahLst/>
              <a:cxnLst/>
              <a:rect l="l" t="t" r="r" b="b"/>
              <a:pathLst>
                <a:path w="735" h="841" extrusionOk="0">
                  <a:moveTo>
                    <a:pt x="425" y="1"/>
                  </a:moveTo>
                  <a:cubicBezTo>
                    <a:pt x="327" y="310"/>
                    <a:pt x="1" y="411"/>
                    <a:pt x="1" y="411"/>
                  </a:cubicBezTo>
                  <a:lnTo>
                    <a:pt x="269" y="840"/>
                  </a:lnTo>
                  <a:cubicBezTo>
                    <a:pt x="606" y="646"/>
                    <a:pt x="735" y="347"/>
                    <a:pt x="735" y="347"/>
                  </a:cubicBezTo>
                  <a:cubicBezTo>
                    <a:pt x="699" y="115"/>
                    <a:pt x="425" y="1"/>
                    <a:pt x="4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5"/>
            <p:cNvSpPr/>
            <p:nvPr/>
          </p:nvSpPr>
          <p:spPr>
            <a:xfrm flipH="1">
              <a:off x="3092693" y="1988053"/>
              <a:ext cx="148966" cy="150206"/>
            </a:xfrm>
            <a:custGeom>
              <a:avLst/>
              <a:gdLst/>
              <a:ahLst/>
              <a:cxnLst/>
              <a:rect l="l" t="t" r="r" b="b"/>
              <a:pathLst>
                <a:path w="961" h="969" extrusionOk="0">
                  <a:moveTo>
                    <a:pt x="401" y="1"/>
                  </a:moveTo>
                  <a:cubicBezTo>
                    <a:pt x="401" y="1"/>
                    <a:pt x="15" y="94"/>
                    <a:pt x="1" y="416"/>
                  </a:cubicBezTo>
                  <a:cubicBezTo>
                    <a:pt x="1" y="416"/>
                    <a:pt x="199" y="919"/>
                    <a:pt x="767" y="969"/>
                  </a:cubicBezTo>
                  <a:lnTo>
                    <a:pt x="961" y="490"/>
                  </a:lnTo>
                  <a:cubicBezTo>
                    <a:pt x="961" y="490"/>
                    <a:pt x="437" y="351"/>
                    <a:pt x="4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5"/>
            <p:cNvSpPr/>
            <p:nvPr/>
          </p:nvSpPr>
          <p:spPr>
            <a:xfrm flipH="1">
              <a:off x="2933186" y="1818471"/>
              <a:ext cx="45728" cy="82156"/>
            </a:xfrm>
            <a:custGeom>
              <a:avLst/>
              <a:gdLst/>
              <a:ahLst/>
              <a:cxnLst/>
              <a:rect l="l" t="t" r="r" b="b"/>
              <a:pathLst>
                <a:path w="295" h="530" extrusionOk="0">
                  <a:moveTo>
                    <a:pt x="129" y="1"/>
                  </a:moveTo>
                  <a:cubicBezTo>
                    <a:pt x="63" y="1"/>
                    <a:pt x="1" y="75"/>
                    <a:pt x="1" y="75"/>
                  </a:cubicBezTo>
                  <a:lnTo>
                    <a:pt x="26" y="524"/>
                  </a:lnTo>
                  <a:cubicBezTo>
                    <a:pt x="41" y="528"/>
                    <a:pt x="56" y="530"/>
                    <a:pt x="71" y="530"/>
                  </a:cubicBezTo>
                  <a:cubicBezTo>
                    <a:pt x="247" y="530"/>
                    <a:pt x="294" y="229"/>
                    <a:pt x="222" y="75"/>
                  </a:cubicBezTo>
                  <a:cubicBezTo>
                    <a:pt x="195" y="19"/>
                    <a:pt x="162" y="1"/>
                    <a:pt x="129" y="1"/>
                  </a:cubicBezTo>
                  <a:close/>
                </a:path>
              </a:pathLst>
            </a:custGeom>
            <a:solidFill>
              <a:srgbClr val="ED6A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5"/>
            <p:cNvSpPr/>
            <p:nvPr/>
          </p:nvSpPr>
          <p:spPr>
            <a:xfrm flipH="1">
              <a:off x="2903579" y="1789484"/>
              <a:ext cx="135170" cy="137495"/>
            </a:xfrm>
            <a:custGeom>
              <a:avLst/>
              <a:gdLst/>
              <a:ahLst/>
              <a:cxnLst/>
              <a:rect l="l" t="t" r="r" b="b"/>
              <a:pathLst>
                <a:path w="872" h="887" extrusionOk="0">
                  <a:moveTo>
                    <a:pt x="459" y="0"/>
                  </a:moveTo>
                  <a:cubicBezTo>
                    <a:pt x="300" y="0"/>
                    <a:pt x="162" y="87"/>
                    <a:pt x="162" y="87"/>
                  </a:cubicBezTo>
                  <a:cubicBezTo>
                    <a:pt x="0" y="666"/>
                    <a:pt x="297" y="874"/>
                    <a:pt x="297" y="874"/>
                  </a:cubicBezTo>
                  <a:cubicBezTo>
                    <a:pt x="340" y="883"/>
                    <a:pt x="380" y="886"/>
                    <a:pt x="418" y="886"/>
                  </a:cubicBezTo>
                  <a:cubicBezTo>
                    <a:pt x="546" y="886"/>
                    <a:pt x="643" y="842"/>
                    <a:pt x="709" y="773"/>
                  </a:cubicBezTo>
                  <a:cubicBezTo>
                    <a:pt x="732" y="749"/>
                    <a:pt x="751" y="723"/>
                    <a:pt x="768" y="695"/>
                  </a:cubicBezTo>
                  <a:cubicBezTo>
                    <a:pt x="872" y="519"/>
                    <a:pt x="852" y="268"/>
                    <a:pt x="750" y="140"/>
                  </a:cubicBezTo>
                  <a:cubicBezTo>
                    <a:pt x="737" y="125"/>
                    <a:pt x="724" y="110"/>
                    <a:pt x="709" y="97"/>
                  </a:cubicBezTo>
                  <a:cubicBezTo>
                    <a:pt x="686" y="75"/>
                    <a:pt x="662" y="59"/>
                    <a:pt x="640" y="45"/>
                  </a:cubicBezTo>
                  <a:cubicBezTo>
                    <a:pt x="581" y="12"/>
                    <a:pt x="519" y="0"/>
                    <a:pt x="4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5"/>
            <p:cNvSpPr/>
            <p:nvPr/>
          </p:nvSpPr>
          <p:spPr>
            <a:xfrm flipH="1">
              <a:off x="2915825" y="1796459"/>
              <a:ext cx="23872" cy="112848"/>
            </a:xfrm>
            <a:custGeom>
              <a:avLst/>
              <a:gdLst/>
              <a:ahLst/>
              <a:cxnLst/>
              <a:rect l="l" t="t" r="r" b="b"/>
              <a:pathLst>
                <a:path w="154" h="728" extrusionOk="0">
                  <a:moveTo>
                    <a:pt x="1" y="0"/>
                  </a:moveTo>
                  <a:cubicBezTo>
                    <a:pt x="41" y="109"/>
                    <a:pt x="122" y="384"/>
                    <a:pt x="70" y="728"/>
                  </a:cubicBezTo>
                  <a:cubicBezTo>
                    <a:pt x="93" y="704"/>
                    <a:pt x="112" y="678"/>
                    <a:pt x="129" y="650"/>
                  </a:cubicBezTo>
                  <a:cubicBezTo>
                    <a:pt x="153" y="389"/>
                    <a:pt x="109" y="176"/>
                    <a:pt x="70" y="52"/>
                  </a:cubicBezTo>
                  <a:cubicBezTo>
                    <a:pt x="47" y="30"/>
                    <a:pt x="23" y="14"/>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5"/>
            <p:cNvSpPr/>
            <p:nvPr/>
          </p:nvSpPr>
          <p:spPr>
            <a:xfrm flipH="1">
              <a:off x="2955198" y="1678961"/>
              <a:ext cx="242437" cy="320873"/>
            </a:xfrm>
            <a:custGeom>
              <a:avLst/>
              <a:gdLst/>
              <a:ahLst/>
              <a:cxnLst/>
              <a:rect l="l" t="t" r="r" b="b"/>
              <a:pathLst>
                <a:path w="1564" h="2070" extrusionOk="0">
                  <a:moveTo>
                    <a:pt x="803" y="0"/>
                  </a:moveTo>
                  <a:cubicBezTo>
                    <a:pt x="710" y="0"/>
                    <a:pt x="613" y="10"/>
                    <a:pt x="513" y="28"/>
                  </a:cubicBezTo>
                  <a:cubicBezTo>
                    <a:pt x="1" y="127"/>
                    <a:pt x="68" y="666"/>
                    <a:pt x="68" y="666"/>
                  </a:cubicBezTo>
                  <a:lnTo>
                    <a:pt x="84" y="965"/>
                  </a:lnTo>
                  <a:lnTo>
                    <a:pt x="114" y="1525"/>
                  </a:lnTo>
                  <a:lnTo>
                    <a:pt x="119" y="1633"/>
                  </a:lnTo>
                  <a:cubicBezTo>
                    <a:pt x="138" y="1653"/>
                    <a:pt x="500" y="2068"/>
                    <a:pt x="1029" y="2069"/>
                  </a:cubicBezTo>
                  <a:cubicBezTo>
                    <a:pt x="1030" y="2069"/>
                    <a:pt x="1031" y="2069"/>
                    <a:pt x="1032" y="2069"/>
                  </a:cubicBezTo>
                  <a:cubicBezTo>
                    <a:pt x="1563" y="2069"/>
                    <a:pt x="1562" y="1557"/>
                    <a:pt x="1562" y="1557"/>
                  </a:cubicBezTo>
                  <a:lnTo>
                    <a:pt x="1553" y="1155"/>
                  </a:lnTo>
                  <a:lnTo>
                    <a:pt x="1550" y="1022"/>
                  </a:lnTo>
                  <a:lnTo>
                    <a:pt x="1532" y="484"/>
                  </a:lnTo>
                  <a:cubicBezTo>
                    <a:pt x="1522" y="385"/>
                    <a:pt x="1487" y="302"/>
                    <a:pt x="1431" y="234"/>
                  </a:cubicBezTo>
                  <a:cubicBezTo>
                    <a:pt x="1426" y="227"/>
                    <a:pt x="1420" y="220"/>
                    <a:pt x="1415" y="214"/>
                  </a:cubicBezTo>
                  <a:cubicBezTo>
                    <a:pt x="1284" y="72"/>
                    <a:pt x="1061" y="0"/>
                    <a:pt x="803"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5"/>
            <p:cNvSpPr/>
            <p:nvPr/>
          </p:nvSpPr>
          <p:spPr>
            <a:xfrm flipH="1">
              <a:off x="3065876" y="1837227"/>
              <a:ext cx="53634" cy="21081"/>
            </a:xfrm>
            <a:custGeom>
              <a:avLst/>
              <a:gdLst/>
              <a:ahLst/>
              <a:cxnLst/>
              <a:rect l="l" t="t" r="r" b="b"/>
              <a:pathLst>
                <a:path w="346" h="136" extrusionOk="0">
                  <a:moveTo>
                    <a:pt x="177" y="0"/>
                  </a:moveTo>
                  <a:cubicBezTo>
                    <a:pt x="176" y="0"/>
                    <a:pt x="174" y="0"/>
                    <a:pt x="173" y="0"/>
                  </a:cubicBezTo>
                  <a:cubicBezTo>
                    <a:pt x="77" y="0"/>
                    <a:pt x="1" y="30"/>
                    <a:pt x="1" y="68"/>
                  </a:cubicBezTo>
                  <a:cubicBezTo>
                    <a:pt x="1" y="105"/>
                    <a:pt x="78" y="135"/>
                    <a:pt x="173" y="135"/>
                  </a:cubicBezTo>
                  <a:cubicBezTo>
                    <a:pt x="269" y="135"/>
                    <a:pt x="346" y="105"/>
                    <a:pt x="346" y="68"/>
                  </a:cubicBezTo>
                  <a:cubicBezTo>
                    <a:pt x="346" y="31"/>
                    <a:pt x="271" y="0"/>
                    <a:pt x="1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5"/>
            <p:cNvSpPr/>
            <p:nvPr/>
          </p:nvSpPr>
          <p:spPr>
            <a:xfrm flipH="1">
              <a:off x="2957368" y="1837227"/>
              <a:ext cx="33327" cy="21081"/>
            </a:xfrm>
            <a:custGeom>
              <a:avLst/>
              <a:gdLst/>
              <a:ahLst/>
              <a:cxnLst/>
              <a:rect l="l" t="t" r="r" b="b"/>
              <a:pathLst>
                <a:path w="215" h="136" extrusionOk="0">
                  <a:moveTo>
                    <a:pt x="173" y="0"/>
                  </a:moveTo>
                  <a:cubicBezTo>
                    <a:pt x="77" y="0"/>
                    <a:pt x="0" y="30"/>
                    <a:pt x="0" y="68"/>
                  </a:cubicBezTo>
                  <a:cubicBezTo>
                    <a:pt x="0" y="105"/>
                    <a:pt x="78" y="135"/>
                    <a:pt x="173" y="135"/>
                  </a:cubicBezTo>
                  <a:cubicBezTo>
                    <a:pt x="187" y="135"/>
                    <a:pt x="201" y="134"/>
                    <a:pt x="215" y="133"/>
                  </a:cubicBezTo>
                  <a:lnTo>
                    <a:pt x="210" y="1"/>
                  </a:lnTo>
                  <a:cubicBezTo>
                    <a:pt x="199" y="0"/>
                    <a:pt x="186" y="0"/>
                    <a:pt x="1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5"/>
            <p:cNvSpPr/>
            <p:nvPr/>
          </p:nvSpPr>
          <p:spPr>
            <a:xfrm flipH="1">
              <a:off x="3051615" y="1756621"/>
              <a:ext cx="59059" cy="29297"/>
            </a:xfrm>
            <a:custGeom>
              <a:avLst/>
              <a:gdLst/>
              <a:ahLst/>
              <a:cxnLst/>
              <a:rect l="l" t="t" r="r" b="b"/>
              <a:pathLst>
                <a:path w="381" h="189" extrusionOk="0">
                  <a:moveTo>
                    <a:pt x="327" y="0"/>
                  </a:moveTo>
                  <a:cubicBezTo>
                    <a:pt x="254" y="0"/>
                    <a:pt x="88" y="12"/>
                    <a:pt x="1" y="117"/>
                  </a:cubicBezTo>
                  <a:cubicBezTo>
                    <a:pt x="21" y="162"/>
                    <a:pt x="65" y="188"/>
                    <a:pt x="111" y="188"/>
                  </a:cubicBezTo>
                  <a:cubicBezTo>
                    <a:pt x="127" y="188"/>
                    <a:pt x="144" y="185"/>
                    <a:pt x="159" y="178"/>
                  </a:cubicBezTo>
                  <a:cubicBezTo>
                    <a:pt x="194" y="163"/>
                    <a:pt x="235" y="148"/>
                    <a:pt x="280" y="138"/>
                  </a:cubicBezTo>
                  <a:cubicBezTo>
                    <a:pt x="342" y="125"/>
                    <a:pt x="380" y="62"/>
                    <a:pt x="364" y="1"/>
                  </a:cubicBezTo>
                  <a:lnTo>
                    <a:pt x="364" y="1"/>
                  </a:lnTo>
                  <a:cubicBezTo>
                    <a:pt x="364" y="1"/>
                    <a:pt x="363" y="1"/>
                    <a:pt x="363" y="1"/>
                  </a:cubicBezTo>
                  <a:cubicBezTo>
                    <a:pt x="361" y="1"/>
                    <a:pt x="348"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5"/>
            <p:cNvSpPr/>
            <p:nvPr/>
          </p:nvSpPr>
          <p:spPr>
            <a:xfrm flipH="1">
              <a:off x="2960933" y="1756621"/>
              <a:ext cx="58904" cy="29297"/>
            </a:xfrm>
            <a:custGeom>
              <a:avLst/>
              <a:gdLst/>
              <a:ahLst/>
              <a:cxnLst/>
              <a:rect l="l" t="t" r="r" b="b"/>
              <a:pathLst>
                <a:path w="380" h="189" extrusionOk="0">
                  <a:moveTo>
                    <a:pt x="53" y="0"/>
                  </a:moveTo>
                  <a:cubicBezTo>
                    <a:pt x="33" y="0"/>
                    <a:pt x="20" y="1"/>
                    <a:pt x="17" y="1"/>
                  </a:cubicBezTo>
                  <a:cubicBezTo>
                    <a:pt x="17" y="1"/>
                    <a:pt x="17" y="1"/>
                    <a:pt x="17" y="1"/>
                  </a:cubicBezTo>
                  <a:lnTo>
                    <a:pt x="17" y="1"/>
                  </a:lnTo>
                  <a:cubicBezTo>
                    <a:pt x="0" y="62"/>
                    <a:pt x="40" y="125"/>
                    <a:pt x="102" y="138"/>
                  </a:cubicBezTo>
                  <a:cubicBezTo>
                    <a:pt x="146" y="148"/>
                    <a:pt x="187" y="163"/>
                    <a:pt x="222" y="178"/>
                  </a:cubicBezTo>
                  <a:cubicBezTo>
                    <a:pt x="238" y="185"/>
                    <a:pt x="254" y="188"/>
                    <a:pt x="270" y="188"/>
                  </a:cubicBezTo>
                  <a:cubicBezTo>
                    <a:pt x="316" y="188"/>
                    <a:pt x="360" y="162"/>
                    <a:pt x="380" y="117"/>
                  </a:cubicBezTo>
                  <a:cubicBezTo>
                    <a:pt x="292" y="12"/>
                    <a:pt x="126" y="0"/>
                    <a:pt x="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5"/>
            <p:cNvSpPr/>
            <p:nvPr/>
          </p:nvSpPr>
          <p:spPr>
            <a:xfrm flipH="1">
              <a:off x="2976279" y="1678651"/>
              <a:ext cx="221976" cy="169272"/>
            </a:xfrm>
            <a:custGeom>
              <a:avLst/>
              <a:gdLst/>
              <a:ahLst/>
              <a:cxnLst/>
              <a:rect l="l" t="t" r="r" b="b"/>
              <a:pathLst>
                <a:path w="1432" h="1092" extrusionOk="0">
                  <a:moveTo>
                    <a:pt x="805" y="1"/>
                  </a:moveTo>
                  <a:cubicBezTo>
                    <a:pt x="712" y="1"/>
                    <a:pt x="613" y="10"/>
                    <a:pt x="513" y="29"/>
                  </a:cubicBezTo>
                  <a:cubicBezTo>
                    <a:pt x="1" y="128"/>
                    <a:pt x="68" y="667"/>
                    <a:pt x="68" y="667"/>
                  </a:cubicBezTo>
                  <a:lnTo>
                    <a:pt x="84" y="966"/>
                  </a:lnTo>
                  <a:cubicBezTo>
                    <a:pt x="84" y="966"/>
                    <a:pt x="170" y="1074"/>
                    <a:pt x="230" y="1090"/>
                  </a:cubicBezTo>
                  <a:cubicBezTo>
                    <a:pt x="235" y="1091"/>
                    <a:pt x="240" y="1091"/>
                    <a:pt x="245" y="1091"/>
                  </a:cubicBezTo>
                  <a:cubicBezTo>
                    <a:pt x="297" y="1091"/>
                    <a:pt x="336" y="1039"/>
                    <a:pt x="317" y="988"/>
                  </a:cubicBezTo>
                  <a:cubicBezTo>
                    <a:pt x="299" y="936"/>
                    <a:pt x="295" y="882"/>
                    <a:pt x="343" y="846"/>
                  </a:cubicBezTo>
                  <a:cubicBezTo>
                    <a:pt x="456" y="759"/>
                    <a:pt x="253" y="708"/>
                    <a:pt x="322" y="597"/>
                  </a:cubicBezTo>
                  <a:cubicBezTo>
                    <a:pt x="394" y="485"/>
                    <a:pt x="400" y="416"/>
                    <a:pt x="337" y="329"/>
                  </a:cubicBezTo>
                  <a:cubicBezTo>
                    <a:pt x="289" y="263"/>
                    <a:pt x="340" y="172"/>
                    <a:pt x="449" y="172"/>
                  </a:cubicBezTo>
                  <a:cubicBezTo>
                    <a:pt x="484" y="172"/>
                    <a:pt x="525" y="181"/>
                    <a:pt x="571" y="205"/>
                  </a:cubicBezTo>
                  <a:cubicBezTo>
                    <a:pt x="701" y="270"/>
                    <a:pt x="843" y="327"/>
                    <a:pt x="981" y="327"/>
                  </a:cubicBezTo>
                  <a:cubicBezTo>
                    <a:pt x="1041" y="327"/>
                    <a:pt x="1100" y="317"/>
                    <a:pt x="1157" y="292"/>
                  </a:cubicBezTo>
                  <a:cubicBezTo>
                    <a:pt x="1251" y="250"/>
                    <a:pt x="1309" y="223"/>
                    <a:pt x="1365" y="223"/>
                  </a:cubicBezTo>
                  <a:cubicBezTo>
                    <a:pt x="1387" y="223"/>
                    <a:pt x="1408" y="227"/>
                    <a:pt x="1431" y="236"/>
                  </a:cubicBezTo>
                  <a:cubicBezTo>
                    <a:pt x="1426" y="229"/>
                    <a:pt x="1421" y="223"/>
                    <a:pt x="1415" y="215"/>
                  </a:cubicBezTo>
                  <a:cubicBezTo>
                    <a:pt x="1285" y="72"/>
                    <a:pt x="106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5"/>
            <p:cNvSpPr/>
            <p:nvPr/>
          </p:nvSpPr>
          <p:spPr>
            <a:xfrm flipH="1">
              <a:off x="3067426" y="1801264"/>
              <a:ext cx="16276" cy="28987"/>
            </a:xfrm>
            <a:custGeom>
              <a:avLst/>
              <a:gdLst/>
              <a:ahLst/>
              <a:cxnLst/>
              <a:rect l="l" t="t" r="r" b="b"/>
              <a:pathLst>
                <a:path w="105" h="187" extrusionOk="0">
                  <a:moveTo>
                    <a:pt x="53" y="0"/>
                  </a:moveTo>
                  <a:cubicBezTo>
                    <a:pt x="24" y="0"/>
                    <a:pt x="1" y="42"/>
                    <a:pt x="1" y="94"/>
                  </a:cubicBezTo>
                  <a:cubicBezTo>
                    <a:pt x="1" y="145"/>
                    <a:pt x="24" y="187"/>
                    <a:pt x="53" y="187"/>
                  </a:cubicBezTo>
                  <a:cubicBezTo>
                    <a:pt x="81" y="187"/>
                    <a:pt x="105" y="145"/>
                    <a:pt x="105" y="94"/>
                  </a:cubicBezTo>
                  <a:cubicBezTo>
                    <a:pt x="105" y="42"/>
                    <a:pt x="81"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5"/>
            <p:cNvSpPr/>
            <p:nvPr/>
          </p:nvSpPr>
          <p:spPr>
            <a:xfrm flipH="1">
              <a:off x="2987595" y="1801264"/>
              <a:ext cx="16121" cy="28987"/>
            </a:xfrm>
            <a:custGeom>
              <a:avLst/>
              <a:gdLst/>
              <a:ahLst/>
              <a:cxnLst/>
              <a:rect l="l" t="t" r="r" b="b"/>
              <a:pathLst>
                <a:path w="104" h="187" extrusionOk="0">
                  <a:moveTo>
                    <a:pt x="52" y="0"/>
                  </a:moveTo>
                  <a:cubicBezTo>
                    <a:pt x="24" y="0"/>
                    <a:pt x="0" y="42"/>
                    <a:pt x="0" y="94"/>
                  </a:cubicBezTo>
                  <a:cubicBezTo>
                    <a:pt x="0" y="145"/>
                    <a:pt x="24" y="187"/>
                    <a:pt x="52" y="187"/>
                  </a:cubicBezTo>
                  <a:cubicBezTo>
                    <a:pt x="81" y="187"/>
                    <a:pt x="104" y="145"/>
                    <a:pt x="104" y="94"/>
                  </a:cubicBezTo>
                  <a:cubicBezTo>
                    <a:pt x="104" y="42"/>
                    <a:pt x="81" y="0"/>
                    <a:pt x="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5"/>
            <p:cNvSpPr/>
            <p:nvPr/>
          </p:nvSpPr>
          <p:spPr>
            <a:xfrm flipH="1">
              <a:off x="3153302" y="1899851"/>
              <a:ext cx="27127" cy="32552"/>
            </a:xfrm>
            <a:custGeom>
              <a:avLst/>
              <a:gdLst/>
              <a:ahLst/>
              <a:cxnLst/>
              <a:rect l="l" t="t" r="r" b="b"/>
              <a:pathLst>
                <a:path w="175" h="210" extrusionOk="0">
                  <a:moveTo>
                    <a:pt x="175" y="1"/>
                  </a:moveTo>
                  <a:cubicBezTo>
                    <a:pt x="86" y="85"/>
                    <a:pt x="1" y="100"/>
                    <a:pt x="3" y="102"/>
                  </a:cubicBezTo>
                  <a:lnTo>
                    <a:pt x="8" y="209"/>
                  </a:lnTo>
                  <a:cubicBezTo>
                    <a:pt x="105" y="162"/>
                    <a:pt x="172" y="6"/>
                    <a:pt x="17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5"/>
            <p:cNvSpPr/>
            <p:nvPr/>
          </p:nvSpPr>
          <p:spPr>
            <a:xfrm flipH="1">
              <a:off x="3167873" y="1822501"/>
              <a:ext cx="71770" cy="93162"/>
            </a:xfrm>
            <a:custGeom>
              <a:avLst/>
              <a:gdLst/>
              <a:ahLst/>
              <a:cxnLst/>
              <a:rect l="l" t="t" r="r" b="b"/>
              <a:pathLst>
                <a:path w="463" h="601" extrusionOk="0">
                  <a:moveTo>
                    <a:pt x="242" y="1"/>
                  </a:moveTo>
                  <a:cubicBezTo>
                    <a:pt x="196" y="1"/>
                    <a:pt x="150" y="23"/>
                    <a:pt x="107" y="84"/>
                  </a:cubicBezTo>
                  <a:cubicBezTo>
                    <a:pt x="0" y="237"/>
                    <a:pt x="158" y="601"/>
                    <a:pt x="359" y="601"/>
                  </a:cubicBezTo>
                  <a:cubicBezTo>
                    <a:pt x="393" y="601"/>
                    <a:pt x="428" y="591"/>
                    <a:pt x="463" y="568"/>
                  </a:cubicBezTo>
                  <a:lnTo>
                    <a:pt x="463" y="143"/>
                  </a:lnTo>
                  <a:cubicBezTo>
                    <a:pt x="463" y="143"/>
                    <a:pt x="357" y="1"/>
                    <a:pt x="242"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5"/>
            <p:cNvSpPr/>
            <p:nvPr/>
          </p:nvSpPr>
          <p:spPr>
            <a:xfrm flipH="1">
              <a:off x="3168958" y="1844358"/>
              <a:ext cx="40768" cy="53479"/>
            </a:xfrm>
            <a:custGeom>
              <a:avLst/>
              <a:gdLst/>
              <a:ahLst/>
              <a:cxnLst/>
              <a:rect l="l" t="t" r="r" b="b"/>
              <a:pathLst>
                <a:path w="263" h="345" extrusionOk="0">
                  <a:moveTo>
                    <a:pt x="24" y="1"/>
                  </a:moveTo>
                  <a:cubicBezTo>
                    <a:pt x="16" y="1"/>
                    <a:pt x="7" y="6"/>
                    <a:pt x="3" y="15"/>
                  </a:cubicBezTo>
                  <a:cubicBezTo>
                    <a:pt x="0" y="25"/>
                    <a:pt x="5" y="37"/>
                    <a:pt x="16" y="41"/>
                  </a:cubicBezTo>
                  <a:cubicBezTo>
                    <a:pt x="23" y="44"/>
                    <a:pt x="197" y="116"/>
                    <a:pt x="220" y="326"/>
                  </a:cubicBezTo>
                  <a:cubicBezTo>
                    <a:pt x="221" y="337"/>
                    <a:pt x="230" y="344"/>
                    <a:pt x="241" y="344"/>
                  </a:cubicBezTo>
                  <a:lnTo>
                    <a:pt x="244" y="344"/>
                  </a:lnTo>
                  <a:cubicBezTo>
                    <a:pt x="255" y="343"/>
                    <a:pt x="262" y="333"/>
                    <a:pt x="261" y="321"/>
                  </a:cubicBezTo>
                  <a:cubicBezTo>
                    <a:pt x="236" y="87"/>
                    <a:pt x="39" y="6"/>
                    <a:pt x="31" y="2"/>
                  </a:cubicBezTo>
                  <a:cubicBezTo>
                    <a:pt x="29" y="1"/>
                    <a:pt x="27" y="1"/>
                    <a:pt x="24"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5"/>
            <p:cNvSpPr/>
            <p:nvPr/>
          </p:nvSpPr>
          <p:spPr>
            <a:xfrm flipH="1">
              <a:off x="3179344" y="1863734"/>
              <a:ext cx="27592" cy="14261"/>
            </a:xfrm>
            <a:custGeom>
              <a:avLst/>
              <a:gdLst/>
              <a:ahLst/>
              <a:cxnLst/>
              <a:rect l="l" t="t" r="r" b="b"/>
              <a:pathLst>
                <a:path w="178" h="92" extrusionOk="0">
                  <a:moveTo>
                    <a:pt x="137" y="1"/>
                  </a:moveTo>
                  <a:cubicBezTo>
                    <a:pt x="79" y="1"/>
                    <a:pt x="19" y="48"/>
                    <a:pt x="11" y="53"/>
                  </a:cubicBezTo>
                  <a:cubicBezTo>
                    <a:pt x="3" y="62"/>
                    <a:pt x="1" y="74"/>
                    <a:pt x="9" y="83"/>
                  </a:cubicBezTo>
                  <a:cubicBezTo>
                    <a:pt x="14" y="89"/>
                    <a:pt x="19" y="92"/>
                    <a:pt x="26" y="92"/>
                  </a:cubicBezTo>
                  <a:cubicBezTo>
                    <a:pt x="31" y="92"/>
                    <a:pt x="36" y="90"/>
                    <a:pt x="38" y="86"/>
                  </a:cubicBezTo>
                  <a:cubicBezTo>
                    <a:pt x="55" y="74"/>
                    <a:pt x="101" y="44"/>
                    <a:pt x="136" y="44"/>
                  </a:cubicBezTo>
                  <a:cubicBezTo>
                    <a:pt x="141" y="44"/>
                    <a:pt x="145" y="44"/>
                    <a:pt x="149" y="45"/>
                  </a:cubicBezTo>
                  <a:cubicBezTo>
                    <a:pt x="151" y="45"/>
                    <a:pt x="152" y="45"/>
                    <a:pt x="153" y="45"/>
                  </a:cubicBezTo>
                  <a:cubicBezTo>
                    <a:pt x="163" y="45"/>
                    <a:pt x="172" y="39"/>
                    <a:pt x="175" y="29"/>
                  </a:cubicBezTo>
                  <a:cubicBezTo>
                    <a:pt x="177" y="17"/>
                    <a:pt x="171" y="6"/>
                    <a:pt x="159" y="4"/>
                  </a:cubicBezTo>
                  <a:cubicBezTo>
                    <a:pt x="152" y="2"/>
                    <a:pt x="144" y="1"/>
                    <a:pt x="137" y="1"/>
                  </a:cubicBezTo>
                  <a:close/>
                </a:path>
              </a:pathLst>
            </a:custGeom>
            <a:solidFill>
              <a:srgbClr val="21120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5"/>
            <p:cNvSpPr/>
            <p:nvPr/>
          </p:nvSpPr>
          <p:spPr>
            <a:xfrm flipH="1">
              <a:off x="3001856" y="1781268"/>
              <a:ext cx="34257" cy="74560"/>
            </a:xfrm>
            <a:custGeom>
              <a:avLst/>
              <a:gdLst/>
              <a:ahLst/>
              <a:cxnLst/>
              <a:rect l="l" t="t" r="r" b="b"/>
              <a:pathLst>
                <a:path w="221" h="481" extrusionOk="0">
                  <a:moveTo>
                    <a:pt x="25" y="1"/>
                  </a:moveTo>
                  <a:cubicBezTo>
                    <a:pt x="22" y="1"/>
                    <a:pt x="19" y="1"/>
                    <a:pt x="16" y="3"/>
                  </a:cubicBezTo>
                  <a:cubicBezTo>
                    <a:pt x="6" y="8"/>
                    <a:pt x="1" y="20"/>
                    <a:pt x="6" y="31"/>
                  </a:cubicBezTo>
                  <a:cubicBezTo>
                    <a:pt x="6" y="33"/>
                    <a:pt x="90" y="207"/>
                    <a:pt x="174" y="381"/>
                  </a:cubicBezTo>
                  <a:cubicBezTo>
                    <a:pt x="162" y="398"/>
                    <a:pt x="126" y="439"/>
                    <a:pt x="48" y="439"/>
                  </a:cubicBezTo>
                  <a:cubicBezTo>
                    <a:pt x="37" y="439"/>
                    <a:pt x="28" y="448"/>
                    <a:pt x="28" y="460"/>
                  </a:cubicBezTo>
                  <a:cubicBezTo>
                    <a:pt x="28" y="471"/>
                    <a:pt x="37" y="481"/>
                    <a:pt x="48" y="481"/>
                  </a:cubicBezTo>
                  <a:cubicBezTo>
                    <a:pt x="173" y="481"/>
                    <a:pt x="215" y="394"/>
                    <a:pt x="218" y="391"/>
                  </a:cubicBezTo>
                  <a:cubicBezTo>
                    <a:pt x="220" y="386"/>
                    <a:pt x="220" y="378"/>
                    <a:pt x="218" y="373"/>
                  </a:cubicBezTo>
                  <a:cubicBezTo>
                    <a:pt x="132" y="197"/>
                    <a:pt x="46" y="14"/>
                    <a:pt x="44" y="13"/>
                  </a:cubicBezTo>
                  <a:cubicBezTo>
                    <a:pt x="40" y="6"/>
                    <a:pt x="33"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5"/>
            <p:cNvSpPr/>
            <p:nvPr/>
          </p:nvSpPr>
          <p:spPr>
            <a:xfrm flipH="1">
              <a:off x="2938612" y="1822656"/>
              <a:ext cx="236082" cy="179813"/>
            </a:xfrm>
            <a:custGeom>
              <a:avLst/>
              <a:gdLst/>
              <a:ahLst/>
              <a:cxnLst/>
              <a:rect l="l" t="t" r="r" b="b"/>
              <a:pathLst>
                <a:path w="1523" h="1160" extrusionOk="0">
                  <a:moveTo>
                    <a:pt x="153" y="0"/>
                  </a:moveTo>
                  <a:lnTo>
                    <a:pt x="0" y="139"/>
                  </a:lnTo>
                  <a:cubicBezTo>
                    <a:pt x="0" y="139"/>
                    <a:pt x="5" y="432"/>
                    <a:pt x="140" y="772"/>
                  </a:cubicBezTo>
                  <a:cubicBezTo>
                    <a:pt x="241" y="1027"/>
                    <a:pt x="544" y="1160"/>
                    <a:pt x="842" y="1160"/>
                  </a:cubicBezTo>
                  <a:cubicBezTo>
                    <a:pt x="941" y="1160"/>
                    <a:pt x="1039" y="1145"/>
                    <a:pt x="1129" y="1115"/>
                  </a:cubicBezTo>
                  <a:cubicBezTo>
                    <a:pt x="1491" y="996"/>
                    <a:pt x="1523" y="269"/>
                    <a:pt x="1415" y="201"/>
                  </a:cubicBezTo>
                  <a:cubicBezTo>
                    <a:pt x="1378" y="178"/>
                    <a:pt x="1335" y="169"/>
                    <a:pt x="1292" y="169"/>
                  </a:cubicBezTo>
                  <a:cubicBezTo>
                    <a:pt x="1152" y="169"/>
                    <a:pt x="1006" y="265"/>
                    <a:pt x="1006" y="265"/>
                  </a:cubicBezTo>
                  <a:cubicBezTo>
                    <a:pt x="929" y="234"/>
                    <a:pt x="842" y="220"/>
                    <a:pt x="753" y="220"/>
                  </a:cubicBezTo>
                  <a:cubicBezTo>
                    <a:pt x="660" y="220"/>
                    <a:pt x="565" y="236"/>
                    <a:pt x="479" y="265"/>
                  </a:cubicBezTo>
                  <a:cubicBezTo>
                    <a:pt x="465" y="270"/>
                    <a:pt x="451" y="272"/>
                    <a:pt x="438" y="272"/>
                  </a:cubicBezTo>
                  <a:cubicBezTo>
                    <a:pt x="285" y="272"/>
                    <a:pt x="153"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5"/>
            <p:cNvSpPr/>
            <p:nvPr/>
          </p:nvSpPr>
          <p:spPr>
            <a:xfrm flipH="1">
              <a:off x="3136096" y="1794909"/>
              <a:ext cx="151446" cy="143230"/>
            </a:xfrm>
            <a:custGeom>
              <a:avLst/>
              <a:gdLst/>
              <a:ahLst/>
              <a:cxnLst/>
              <a:rect l="l" t="t" r="r" b="b"/>
              <a:pathLst>
                <a:path w="977" h="924" extrusionOk="0">
                  <a:moveTo>
                    <a:pt x="469" y="0"/>
                  </a:moveTo>
                  <a:cubicBezTo>
                    <a:pt x="402" y="0"/>
                    <a:pt x="328" y="11"/>
                    <a:pt x="260" y="46"/>
                  </a:cubicBezTo>
                  <a:cubicBezTo>
                    <a:pt x="244" y="53"/>
                    <a:pt x="230" y="62"/>
                    <a:pt x="215" y="72"/>
                  </a:cubicBezTo>
                  <a:cubicBezTo>
                    <a:pt x="168" y="104"/>
                    <a:pt x="126" y="151"/>
                    <a:pt x="94" y="216"/>
                  </a:cubicBezTo>
                  <a:cubicBezTo>
                    <a:pt x="0" y="399"/>
                    <a:pt x="67" y="735"/>
                    <a:pt x="286" y="866"/>
                  </a:cubicBezTo>
                  <a:cubicBezTo>
                    <a:pt x="301" y="876"/>
                    <a:pt x="317" y="885"/>
                    <a:pt x="332" y="891"/>
                  </a:cubicBezTo>
                  <a:cubicBezTo>
                    <a:pt x="380" y="912"/>
                    <a:pt x="433" y="924"/>
                    <a:pt x="492" y="924"/>
                  </a:cubicBezTo>
                  <a:cubicBezTo>
                    <a:pt x="560" y="924"/>
                    <a:pt x="635" y="908"/>
                    <a:pt x="718" y="875"/>
                  </a:cubicBezTo>
                  <a:cubicBezTo>
                    <a:pt x="718" y="875"/>
                    <a:pt x="977" y="596"/>
                    <a:pt x="686" y="36"/>
                  </a:cubicBezTo>
                  <a:cubicBezTo>
                    <a:pt x="686" y="36"/>
                    <a:pt x="589"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5"/>
            <p:cNvSpPr/>
            <p:nvPr/>
          </p:nvSpPr>
          <p:spPr>
            <a:xfrm flipH="1">
              <a:off x="3050840" y="1893031"/>
              <a:ext cx="144315" cy="44333"/>
            </a:xfrm>
            <a:custGeom>
              <a:avLst/>
              <a:gdLst/>
              <a:ahLst/>
              <a:cxnLst/>
              <a:rect l="l" t="t" r="r" b="b"/>
              <a:pathLst>
                <a:path w="931" h="286" extrusionOk="0">
                  <a:moveTo>
                    <a:pt x="29" y="1"/>
                  </a:moveTo>
                  <a:cubicBezTo>
                    <a:pt x="23" y="1"/>
                    <a:pt x="16" y="3"/>
                    <a:pt x="11" y="8"/>
                  </a:cubicBezTo>
                  <a:cubicBezTo>
                    <a:pt x="0" y="19"/>
                    <a:pt x="0" y="34"/>
                    <a:pt x="11" y="45"/>
                  </a:cubicBezTo>
                  <a:cubicBezTo>
                    <a:pt x="23" y="55"/>
                    <a:pt x="261" y="286"/>
                    <a:pt x="666" y="286"/>
                  </a:cubicBezTo>
                  <a:cubicBezTo>
                    <a:pt x="690" y="286"/>
                    <a:pt x="714" y="285"/>
                    <a:pt x="739" y="283"/>
                  </a:cubicBezTo>
                  <a:cubicBezTo>
                    <a:pt x="793" y="279"/>
                    <a:pt x="850" y="272"/>
                    <a:pt x="909" y="258"/>
                  </a:cubicBezTo>
                  <a:cubicBezTo>
                    <a:pt x="923" y="256"/>
                    <a:pt x="930" y="243"/>
                    <a:pt x="928" y="229"/>
                  </a:cubicBezTo>
                  <a:cubicBezTo>
                    <a:pt x="926" y="217"/>
                    <a:pt x="916" y="209"/>
                    <a:pt x="904" y="209"/>
                  </a:cubicBezTo>
                  <a:cubicBezTo>
                    <a:pt x="902" y="209"/>
                    <a:pt x="900" y="209"/>
                    <a:pt x="898" y="210"/>
                  </a:cubicBezTo>
                  <a:cubicBezTo>
                    <a:pt x="817" y="227"/>
                    <a:pt x="741" y="235"/>
                    <a:pt x="670" y="235"/>
                  </a:cubicBezTo>
                  <a:cubicBezTo>
                    <a:pt x="282" y="235"/>
                    <a:pt x="51" y="12"/>
                    <a:pt x="47" y="8"/>
                  </a:cubicBezTo>
                  <a:cubicBezTo>
                    <a:pt x="42" y="3"/>
                    <a:pt x="35" y="1"/>
                    <a:pt x="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5"/>
            <p:cNvSpPr/>
            <p:nvPr/>
          </p:nvSpPr>
          <p:spPr>
            <a:xfrm flipH="1">
              <a:off x="3032393" y="1914112"/>
              <a:ext cx="26197" cy="25422"/>
            </a:xfrm>
            <a:custGeom>
              <a:avLst/>
              <a:gdLst/>
              <a:ahLst/>
              <a:cxnLst/>
              <a:rect l="l" t="t" r="r" b="b"/>
              <a:pathLst>
                <a:path w="169" h="164" extrusionOk="0">
                  <a:moveTo>
                    <a:pt x="85" y="1"/>
                  </a:moveTo>
                  <a:cubicBezTo>
                    <a:pt x="83" y="1"/>
                    <a:pt x="81" y="1"/>
                    <a:pt x="79" y="1"/>
                  </a:cubicBezTo>
                  <a:cubicBezTo>
                    <a:pt x="34" y="3"/>
                    <a:pt x="1" y="42"/>
                    <a:pt x="3" y="88"/>
                  </a:cubicBezTo>
                  <a:cubicBezTo>
                    <a:pt x="6" y="131"/>
                    <a:pt x="41" y="164"/>
                    <a:pt x="84" y="164"/>
                  </a:cubicBezTo>
                  <a:cubicBezTo>
                    <a:pt x="86" y="164"/>
                    <a:pt x="88" y="164"/>
                    <a:pt x="90" y="164"/>
                  </a:cubicBezTo>
                  <a:cubicBezTo>
                    <a:pt x="135" y="162"/>
                    <a:pt x="169" y="122"/>
                    <a:pt x="166" y="78"/>
                  </a:cubicBezTo>
                  <a:cubicBezTo>
                    <a:pt x="162" y="35"/>
                    <a:pt x="128" y="1"/>
                    <a:pt x="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5"/>
            <p:cNvSpPr/>
            <p:nvPr/>
          </p:nvSpPr>
          <p:spPr>
            <a:xfrm flipH="1">
              <a:off x="3084632" y="1627497"/>
              <a:ext cx="133774" cy="169117"/>
            </a:xfrm>
            <a:custGeom>
              <a:avLst/>
              <a:gdLst/>
              <a:ahLst/>
              <a:cxnLst/>
              <a:rect l="l" t="t" r="r" b="b"/>
              <a:pathLst>
                <a:path w="863" h="1091" extrusionOk="0">
                  <a:moveTo>
                    <a:pt x="812" y="0"/>
                  </a:moveTo>
                  <a:cubicBezTo>
                    <a:pt x="800" y="0"/>
                    <a:pt x="788" y="0"/>
                    <a:pt x="773" y="1"/>
                  </a:cubicBezTo>
                  <a:cubicBezTo>
                    <a:pt x="562" y="7"/>
                    <a:pt x="390" y="80"/>
                    <a:pt x="263" y="218"/>
                  </a:cubicBezTo>
                  <a:cubicBezTo>
                    <a:pt x="260" y="221"/>
                    <a:pt x="258" y="225"/>
                    <a:pt x="255" y="228"/>
                  </a:cubicBezTo>
                  <a:cubicBezTo>
                    <a:pt x="124" y="377"/>
                    <a:pt x="61" y="571"/>
                    <a:pt x="32" y="738"/>
                  </a:cubicBezTo>
                  <a:cubicBezTo>
                    <a:pt x="0" y="926"/>
                    <a:pt x="12" y="1080"/>
                    <a:pt x="11" y="1090"/>
                  </a:cubicBezTo>
                  <a:lnTo>
                    <a:pt x="64" y="1087"/>
                  </a:lnTo>
                  <a:cubicBezTo>
                    <a:pt x="64" y="1084"/>
                    <a:pt x="54" y="944"/>
                    <a:pt x="82" y="769"/>
                  </a:cubicBezTo>
                  <a:cubicBezTo>
                    <a:pt x="89" y="716"/>
                    <a:pt x="101" y="660"/>
                    <a:pt x="116" y="605"/>
                  </a:cubicBezTo>
                  <a:cubicBezTo>
                    <a:pt x="137" y="535"/>
                    <a:pt x="164" y="463"/>
                    <a:pt x="200" y="398"/>
                  </a:cubicBezTo>
                  <a:cubicBezTo>
                    <a:pt x="228" y="349"/>
                    <a:pt x="259" y="304"/>
                    <a:pt x="296" y="263"/>
                  </a:cubicBezTo>
                  <a:cubicBezTo>
                    <a:pt x="344" y="208"/>
                    <a:pt x="400" y="165"/>
                    <a:pt x="462" y="131"/>
                  </a:cubicBezTo>
                  <a:cubicBezTo>
                    <a:pt x="552" y="85"/>
                    <a:pt x="639" y="55"/>
                    <a:pt x="756" y="51"/>
                  </a:cubicBezTo>
                  <a:cubicBezTo>
                    <a:pt x="789" y="33"/>
                    <a:pt x="829" y="21"/>
                    <a:pt x="863" y="2"/>
                  </a:cubicBezTo>
                  <a:cubicBezTo>
                    <a:pt x="844"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5"/>
            <p:cNvSpPr/>
            <p:nvPr/>
          </p:nvSpPr>
          <p:spPr>
            <a:xfrm flipH="1">
              <a:off x="3219337" y="1801884"/>
              <a:ext cx="34567" cy="131294"/>
            </a:xfrm>
            <a:custGeom>
              <a:avLst/>
              <a:gdLst/>
              <a:ahLst/>
              <a:cxnLst/>
              <a:rect l="l" t="t" r="r" b="b"/>
              <a:pathLst>
                <a:path w="223" h="847" extrusionOk="0">
                  <a:moveTo>
                    <a:pt x="44" y="0"/>
                  </a:moveTo>
                  <a:cubicBezTo>
                    <a:pt x="28" y="7"/>
                    <a:pt x="14" y="16"/>
                    <a:pt x="0" y="26"/>
                  </a:cubicBezTo>
                  <a:cubicBezTo>
                    <a:pt x="71" y="172"/>
                    <a:pt x="167" y="461"/>
                    <a:pt x="70" y="822"/>
                  </a:cubicBezTo>
                  <a:cubicBezTo>
                    <a:pt x="85" y="831"/>
                    <a:pt x="101" y="840"/>
                    <a:pt x="116" y="846"/>
                  </a:cubicBezTo>
                  <a:cubicBezTo>
                    <a:pt x="223" y="462"/>
                    <a:pt x="119" y="156"/>
                    <a:pt x="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5"/>
            <p:cNvSpPr/>
            <p:nvPr/>
          </p:nvSpPr>
          <p:spPr>
            <a:xfrm flipH="1">
              <a:off x="2761279" y="2267692"/>
              <a:ext cx="127574" cy="198414"/>
            </a:xfrm>
            <a:custGeom>
              <a:avLst/>
              <a:gdLst/>
              <a:ahLst/>
              <a:cxnLst/>
              <a:rect l="l" t="t" r="r" b="b"/>
              <a:pathLst>
                <a:path w="823" h="1280" extrusionOk="0">
                  <a:moveTo>
                    <a:pt x="447" y="0"/>
                  </a:moveTo>
                  <a:lnTo>
                    <a:pt x="0" y="146"/>
                  </a:lnTo>
                  <a:lnTo>
                    <a:pt x="371" y="1234"/>
                  </a:lnTo>
                  <a:cubicBezTo>
                    <a:pt x="381" y="1263"/>
                    <a:pt x="408" y="1280"/>
                    <a:pt x="436" y="1280"/>
                  </a:cubicBezTo>
                  <a:cubicBezTo>
                    <a:pt x="443" y="1280"/>
                    <a:pt x="450" y="1279"/>
                    <a:pt x="457" y="1276"/>
                  </a:cubicBezTo>
                  <a:lnTo>
                    <a:pt x="767" y="1171"/>
                  </a:lnTo>
                  <a:cubicBezTo>
                    <a:pt x="804" y="1158"/>
                    <a:pt x="822" y="1120"/>
                    <a:pt x="810" y="1085"/>
                  </a:cubicBezTo>
                  <a:lnTo>
                    <a:pt x="4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5"/>
            <p:cNvSpPr/>
            <p:nvPr/>
          </p:nvSpPr>
          <p:spPr>
            <a:xfrm flipH="1">
              <a:off x="2856456" y="2101521"/>
              <a:ext cx="622989" cy="541763"/>
            </a:xfrm>
            <a:custGeom>
              <a:avLst/>
              <a:gdLst/>
              <a:ahLst/>
              <a:cxnLst/>
              <a:rect l="l" t="t" r="r" b="b"/>
              <a:pathLst>
                <a:path w="4019" h="3495" extrusionOk="0">
                  <a:moveTo>
                    <a:pt x="1024" y="2400"/>
                  </a:moveTo>
                  <a:cubicBezTo>
                    <a:pt x="1025" y="2400"/>
                    <a:pt x="1025" y="2400"/>
                    <a:pt x="1026" y="2400"/>
                  </a:cubicBezTo>
                  <a:cubicBezTo>
                    <a:pt x="1027" y="2400"/>
                    <a:pt x="1034" y="2402"/>
                    <a:pt x="1042" y="2405"/>
                  </a:cubicBezTo>
                  <a:lnTo>
                    <a:pt x="1042" y="2405"/>
                  </a:lnTo>
                  <a:cubicBezTo>
                    <a:pt x="1028" y="2403"/>
                    <a:pt x="1021" y="2400"/>
                    <a:pt x="1024" y="2400"/>
                  </a:cubicBezTo>
                  <a:close/>
                  <a:moveTo>
                    <a:pt x="995" y="1"/>
                  </a:moveTo>
                  <a:cubicBezTo>
                    <a:pt x="783" y="1"/>
                    <a:pt x="580" y="123"/>
                    <a:pt x="488" y="328"/>
                  </a:cubicBezTo>
                  <a:lnTo>
                    <a:pt x="467" y="377"/>
                  </a:lnTo>
                  <a:lnTo>
                    <a:pt x="448" y="419"/>
                  </a:lnTo>
                  <a:cubicBezTo>
                    <a:pt x="435" y="447"/>
                    <a:pt x="424" y="476"/>
                    <a:pt x="411" y="504"/>
                  </a:cubicBezTo>
                  <a:cubicBezTo>
                    <a:pt x="388" y="561"/>
                    <a:pt x="367" y="617"/>
                    <a:pt x="344" y="674"/>
                  </a:cubicBezTo>
                  <a:cubicBezTo>
                    <a:pt x="302" y="788"/>
                    <a:pt x="261" y="903"/>
                    <a:pt x="225" y="1021"/>
                  </a:cubicBezTo>
                  <a:cubicBezTo>
                    <a:pt x="187" y="1137"/>
                    <a:pt x="154" y="1256"/>
                    <a:pt x="124" y="1378"/>
                  </a:cubicBezTo>
                  <a:cubicBezTo>
                    <a:pt x="95" y="1499"/>
                    <a:pt x="68" y="1623"/>
                    <a:pt x="47" y="1752"/>
                  </a:cubicBezTo>
                  <a:cubicBezTo>
                    <a:pt x="27" y="1881"/>
                    <a:pt x="11" y="2015"/>
                    <a:pt x="6" y="2156"/>
                  </a:cubicBezTo>
                  <a:cubicBezTo>
                    <a:pt x="1" y="2297"/>
                    <a:pt x="6" y="2446"/>
                    <a:pt x="35" y="2612"/>
                  </a:cubicBezTo>
                  <a:lnTo>
                    <a:pt x="40" y="2643"/>
                  </a:lnTo>
                  <a:cubicBezTo>
                    <a:pt x="41" y="2653"/>
                    <a:pt x="43" y="2665"/>
                    <a:pt x="46" y="2675"/>
                  </a:cubicBezTo>
                  <a:lnTo>
                    <a:pt x="62" y="2740"/>
                  </a:lnTo>
                  <a:cubicBezTo>
                    <a:pt x="67" y="2761"/>
                    <a:pt x="74" y="2784"/>
                    <a:pt x="82" y="2806"/>
                  </a:cubicBezTo>
                  <a:lnTo>
                    <a:pt x="103" y="2873"/>
                  </a:lnTo>
                  <a:cubicBezTo>
                    <a:pt x="111" y="2897"/>
                    <a:pt x="121" y="2920"/>
                    <a:pt x="131" y="2943"/>
                  </a:cubicBezTo>
                  <a:lnTo>
                    <a:pt x="147" y="2979"/>
                  </a:lnTo>
                  <a:cubicBezTo>
                    <a:pt x="150" y="2985"/>
                    <a:pt x="151" y="2990"/>
                    <a:pt x="155" y="2996"/>
                  </a:cubicBezTo>
                  <a:lnTo>
                    <a:pt x="170" y="3022"/>
                  </a:lnTo>
                  <a:cubicBezTo>
                    <a:pt x="178" y="3041"/>
                    <a:pt x="188" y="3057"/>
                    <a:pt x="199" y="3074"/>
                  </a:cubicBezTo>
                  <a:cubicBezTo>
                    <a:pt x="209" y="3091"/>
                    <a:pt x="223" y="3108"/>
                    <a:pt x="234" y="3125"/>
                  </a:cubicBezTo>
                  <a:cubicBezTo>
                    <a:pt x="245" y="3140"/>
                    <a:pt x="259" y="3157"/>
                    <a:pt x="271" y="3173"/>
                  </a:cubicBezTo>
                  <a:cubicBezTo>
                    <a:pt x="285" y="3188"/>
                    <a:pt x="299" y="3204"/>
                    <a:pt x="313" y="3218"/>
                  </a:cubicBezTo>
                  <a:cubicBezTo>
                    <a:pt x="321" y="3225"/>
                    <a:pt x="327" y="3234"/>
                    <a:pt x="336" y="3240"/>
                  </a:cubicBezTo>
                  <a:lnTo>
                    <a:pt x="357" y="3260"/>
                  </a:lnTo>
                  <a:cubicBezTo>
                    <a:pt x="371" y="3272"/>
                    <a:pt x="387" y="3286"/>
                    <a:pt x="402" y="3297"/>
                  </a:cubicBezTo>
                  <a:cubicBezTo>
                    <a:pt x="417" y="3308"/>
                    <a:pt x="433" y="3319"/>
                    <a:pt x="449" y="3329"/>
                  </a:cubicBezTo>
                  <a:cubicBezTo>
                    <a:pt x="464" y="3339"/>
                    <a:pt x="482" y="3352"/>
                    <a:pt x="497" y="3359"/>
                  </a:cubicBezTo>
                  <a:cubicBezTo>
                    <a:pt x="559" y="3395"/>
                    <a:pt x="622" y="3421"/>
                    <a:pt x="679" y="3440"/>
                  </a:cubicBezTo>
                  <a:cubicBezTo>
                    <a:pt x="794" y="3476"/>
                    <a:pt x="893" y="3488"/>
                    <a:pt x="984" y="3493"/>
                  </a:cubicBezTo>
                  <a:cubicBezTo>
                    <a:pt x="1009" y="3494"/>
                    <a:pt x="1032" y="3494"/>
                    <a:pt x="1055" y="3494"/>
                  </a:cubicBezTo>
                  <a:cubicBezTo>
                    <a:pt x="1118" y="3494"/>
                    <a:pt x="1177" y="3491"/>
                    <a:pt x="1231" y="3485"/>
                  </a:cubicBezTo>
                  <a:cubicBezTo>
                    <a:pt x="1307" y="3477"/>
                    <a:pt x="1378" y="3466"/>
                    <a:pt x="1447" y="3452"/>
                  </a:cubicBezTo>
                  <a:cubicBezTo>
                    <a:pt x="1583" y="3425"/>
                    <a:pt x="1710" y="3391"/>
                    <a:pt x="1830" y="3353"/>
                  </a:cubicBezTo>
                  <a:cubicBezTo>
                    <a:pt x="2073" y="3276"/>
                    <a:pt x="2297" y="3184"/>
                    <a:pt x="2514" y="3088"/>
                  </a:cubicBezTo>
                  <a:cubicBezTo>
                    <a:pt x="2623" y="3038"/>
                    <a:pt x="2729" y="2986"/>
                    <a:pt x="2836" y="2934"/>
                  </a:cubicBezTo>
                  <a:cubicBezTo>
                    <a:pt x="2942" y="2882"/>
                    <a:pt x="3045" y="2828"/>
                    <a:pt x="3149" y="2772"/>
                  </a:cubicBezTo>
                  <a:cubicBezTo>
                    <a:pt x="3253" y="2716"/>
                    <a:pt x="3355" y="2659"/>
                    <a:pt x="3457" y="2601"/>
                  </a:cubicBezTo>
                  <a:cubicBezTo>
                    <a:pt x="3506" y="2571"/>
                    <a:pt x="3557" y="2543"/>
                    <a:pt x="3608" y="2512"/>
                  </a:cubicBezTo>
                  <a:lnTo>
                    <a:pt x="3683" y="2466"/>
                  </a:lnTo>
                  <a:lnTo>
                    <a:pt x="3760" y="2417"/>
                  </a:lnTo>
                  <a:cubicBezTo>
                    <a:pt x="3944" y="2303"/>
                    <a:pt x="4019" y="2069"/>
                    <a:pt x="3926" y="1867"/>
                  </a:cubicBezTo>
                  <a:cubicBezTo>
                    <a:pt x="3854" y="1707"/>
                    <a:pt x="3696" y="1614"/>
                    <a:pt x="3531" y="1614"/>
                  </a:cubicBezTo>
                  <a:cubicBezTo>
                    <a:pt x="3471" y="1614"/>
                    <a:pt x="3409" y="1626"/>
                    <a:pt x="3351" y="1653"/>
                  </a:cubicBezTo>
                  <a:lnTo>
                    <a:pt x="3339" y="1659"/>
                  </a:lnTo>
                  <a:lnTo>
                    <a:pt x="3193" y="1725"/>
                  </a:lnTo>
                  <a:lnTo>
                    <a:pt x="3043" y="1793"/>
                  </a:lnTo>
                  <a:cubicBezTo>
                    <a:pt x="2942" y="1836"/>
                    <a:pt x="2842" y="1880"/>
                    <a:pt x="2741" y="1922"/>
                  </a:cubicBezTo>
                  <a:cubicBezTo>
                    <a:pt x="2539" y="2006"/>
                    <a:pt x="2337" y="2087"/>
                    <a:pt x="2136" y="2160"/>
                  </a:cubicBezTo>
                  <a:cubicBezTo>
                    <a:pt x="2035" y="2196"/>
                    <a:pt x="1935" y="2229"/>
                    <a:pt x="1836" y="2260"/>
                  </a:cubicBezTo>
                  <a:cubicBezTo>
                    <a:pt x="1736" y="2290"/>
                    <a:pt x="1638" y="2320"/>
                    <a:pt x="1541" y="2343"/>
                  </a:cubicBezTo>
                  <a:cubicBezTo>
                    <a:pt x="1444" y="2368"/>
                    <a:pt x="1350" y="2386"/>
                    <a:pt x="1264" y="2398"/>
                  </a:cubicBezTo>
                  <a:cubicBezTo>
                    <a:pt x="1221" y="2404"/>
                    <a:pt x="1181" y="2409"/>
                    <a:pt x="1143" y="2410"/>
                  </a:cubicBezTo>
                  <a:cubicBezTo>
                    <a:pt x="1139" y="2410"/>
                    <a:pt x="1136" y="2410"/>
                    <a:pt x="1132" y="2410"/>
                  </a:cubicBezTo>
                  <a:lnTo>
                    <a:pt x="1132" y="2410"/>
                  </a:lnTo>
                  <a:cubicBezTo>
                    <a:pt x="1127" y="2355"/>
                    <a:pt x="1127" y="2285"/>
                    <a:pt x="1132" y="2210"/>
                  </a:cubicBezTo>
                  <a:cubicBezTo>
                    <a:pt x="1137" y="2126"/>
                    <a:pt x="1148" y="2035"/>
                    <a:pt x="1166" y="1940"/>
                  </a:cubicBezTo>
                  <a:cubicBezTo>
                    <a:pt x="1198" y="1752"/>
                    <a:pt x="1250" y="1554"/>
                    <a:pt x="1308" y="1356"/>
                  </a:cubicBezTo>
                  <a:cubicBezTo>
                    <a:pt x="1338" y="1256"/>
                    <a:pt x="1369" y="1156"/>
                    <a:pt x="1403" y="1058"/>
                  </a:cubicBezTo>
                  <a:cubicBezTo>
                    <a:pt x="1419" y="1009"/>
                    <a:pt x="1435" y="959"/>
                    <a:pt x="1453" y="911"/>
                  </a:cubicBezTo>
                  <a:lnTo>
                    <a:pt x="1479" y="838"/>
                  </a:lnTo>
                  <a:lnTo>
                    <a:pt x="1504" y="772"/>
                  </a:lnTo>
                  <a:lnTo>
                    <a:pt x="1514" y="746"/>
                  </a:lnTo>
                  <a:cubicBezTo>
                    <a:pt x="1614" y="474"/>
                    <a:pt x="1488" y="171"/>
                    <a:pt x="1222" y="49"/>
                  </a:cubicBezTo>
                  <a:cubicBezTo>
                    <a:pt x="1148" y="16"/>
                    <a:pt x="1071" y="1"/>
                    <a:pt x="995" y="1"/>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5"/>
            <p:cNvSpPr/>
            <p:nvPr/>
          </p:nvSpPr>
          <p:spPr>
            <a:xfrm flipH="1">
              <a:off x="3217941" y="2088190"/>
              <a:ext cx="266464" cy="310797"/>
            </a:xfrm>
            <a:custGeom>
              <a:avLst/>
              <a:gdLst/>
              <a:ahLst/>
              <a:cxnLst/>
              <a:rect l="l" t="t" r="r" b="b"/>
              <a:pathLst>
                <a:path w="1719" h="2005" extrusionOk="0">
                  <a:moveTo>
                    <a:pt x="1186" y="1"/>
                  </a:moveTo>
                  <a:cubicBezTo>
                    <a:pt x="1026" y="1"/>
                    <a:pt x="804" y="58"/>
                    <a:pt x="585" y="305"/>
                  </a:cubicBezTo>
                  <a:cubicBezTo>
                    <a:pt x="117" y="834"/>
                    <a:pt x="1" y="1826"/>
                    <a:pt x="1" y="1826"/>
                  </a:cubicBezTo>
                  <a:lnTo>
                    <a:pt x="1324" y="2004"/>
                  </a:lnTo>
                  <a:cubicBezTo>
                    <a:pt x="1324" y="2004"/>
                    <a:pt x="1718" y="1137"/>
                    <a:pt x="1713" y="666"/>
                  </a:cubicBezTo>
                  <a:cubicBezTo>
                    <a:pt x="1710" y="194"/>
                    <a:pt x="1416" y="44"/>
                    <a:pt x="1416" y="44"/>
                  </a:cubicBezTo>
                  <a:cubicBezTo>
                    <a:pt x="1416" y="44"/>
                    <a:pt x="1324" y="1"/>
                    <a:pt x="11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5"/>
            <p:cNvSpPr/>
            <p:nvPr/>
          </p:nvSpPr>
          <p:spPr>
            <a:xfrm flipH="1">
              <a:off x="3275916" y="2344733"/>
              <a:ext cx="215000" cy="68825"/>
            </a:xfrm>
            <a:custGeom>
              <a:avLst/>
              <a:gdLst/>
              <a:ahLst/>
              <a:cxnLst/>
              <a:rect l="l" t="t" r="r" b="b"/>
              <a:pathLst>
                <a:path w="1387" h="444" extrusionOk="0">
                  <a:moveTo>
                    <a:pt x="43" y="1"/>
                  </a:moveTo>
                  <a:lnTo>
                    <a:pt x="0" y="265"/>
                  </a:lnTo>
                  <a:lnTo>
                    <a:pt x="1329" y="444"/>
                  </a:lnTo>
                  <a:lnTo>
                    <a:pt x="1386" y="199"/>
                  </a:lnTo>
                  <a:lnTo>
                    <a:pt x="4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5"/>
            <p:cNvSpPr/>
            <p:nvPr/>
          </p:nvSpPr>
          <p:spPr>
            <a:xfrm flipH="1">
              <a:off x="3214221" y="2187087"/>
              <a:ext cx="70685" cy="210040"/>
            </a:xfrm>
            <a:custGeom>
              <a:avLst/>
              <a:gdLst/>
              <a:ahLst/>
              <a:cxnLst/>
              <a:rect l="l" t="t" r="r" b="b"/>
              <a:pathLst>
                <a:path w="456" h="1355" extrusionOk="0">
                  <a:moveTo>
                    <a:pt x="427" y="1"/>
                  </a:moveTo>
                  <a:cubicBezTo>
                    <a:pt x="413" y="1"/>
                    <a:pt x="402" y="11"/>
                    <a:pt x="400" y="24"/>
                  </a:cubicBezTo>
                  <a:cubicBezTo>
                    <a:pt x="399" y="30"/>
                    <a:pt x="316" y="727"/>
                    <a:pt x="6" y="1314"/>
                  </a:cubicBezTo>
                  <a:cubicBezTo>
                    <a:pt x="0" y="1328"/>
                    <a:pt x="5" y="1345"/>
                    <a:pt x="19" y="1351"/>
                  </a:cubicBezTo>
                  <a:cubicBezTo>
                    <a:pt x="22" y="1355"/>
                    <a:pt x="27" y="1355"/>
                    <a:pt x="31" y="1355"/>
                  </a:cubicBezTo>
                  <a:cubicBezTo>
                    <a:pt x="42" y="1355"/>
                    <a:pt x="51" y="1350"/>
                    <a:pt x="55" y="1340"/>
                  </a:cubicBezTo>
                  <a:cubicBezTo>
                    <a:pt x="369" y="741"/>
                    <a:pt x="454" y="37"/>
                    <a:pt x="454" y="30"/>
                  </a:cubicBezTo>
                  <a:cubicBezTo>
                    <a:pt x="455" y="16"/>
                    <a:pt x="445" y="2"/>
                    <a:pt x="430" y="1"/>
                  </a:cubicBezTo>
                  <a:cubicBezTo>
                    <a:pt x="429" y="1"/>
                    <a:pt x="428" y="1"/>
                    <a:pt x="427"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5"/>
            <p:cNvSpPr/>
            <p:nvPr/>
          </p:nvSpPr>
          <p:spPr>
            <a:xfrm flipH="1">
              <a:off x="3193605" y="2200418"/>
              <a:ext cx="35963" cy="32397"/>
            </a:xfrm>
            <a:custGeom>
              <a:avLst/>
              <a:gdLst/>
              <a:ahLst/>
              <a:cxnLst/>
              <a:rect l="l" t="t" r="r" b="b"/>
              <a:pathLst>
                <a:path w="232" h="209" extrusionOk="0">
                  <a:moveTo>
                    <a:pt x="201" y="1"/>
                  </a:moveTo>
                  <a:cubicBezTo>
                    <a:pt x="194" y="1"/>
                    <a:pt x="188" y="3"/>
                    <a:pt x="183" y="7"/>
                  </a:cubicBezTo>
                  <a:lnTo>
                    <a:pt x="12" y="163"/>
                  </a:lnTo>
                  <a:cubicBezTo>
                    <a:pt x="1" y="173"/>
                    <a:pt x="1" y="191"/>
                    <a:pt x="11" y="201"/>
                  </a:cubicBezTo>
                  <a:cubicBezTo>
                    <a:pt x="16" y="205"/>
                    <a:pt x="24" y="208"/>
                    <a:pt x="31" y="208"/>
                  </a:cubicBezTo>
                  <a:cubicBezTo>
                    <a:pt x="37" y="208"/>
                    <a:pt x="43" y="206"/>
                    <a:pt x="48" y="202"/>
                  </a:cubicBezTo>
                  <a:lnTo>
                    <a:pt x="219" y="47"/>
                  </a:lnTo>
                  <a:cubicBezTo>
                    <a:pt x="232" y="36"/>
                    <a:pt x="232" y="20"/>
                    <a:pt x="220" y="9"/>
                  </a:cubicBezTo>
                  <a:cubicBezTo>
                    <a:pt x="215" y="3"/>
                    <a:pt x="208" y="1"/>
                    <a:pt x="201"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5"/>
            <p:cNvSpPr/>
            <p:nvPr/>
          </p:nvSpPr>
          <p:spPr>
            <a:xfrm flipH="1">
              <a:off x="2736012" y="2254827"/>
              <a:ext cx="241507" cy="204925"/>
            </a:xfrm>
            <a:custGeom>
              <a:avLst/>
              <a:gdLst/>
              <a:ahLst/>
              <a:cxnLst/>
              <a:rect l="l" t="t" r="r" b="b"/>
              <a:pathLst>
                <a:path w="1558" h="1322" extrusionOk="0">
                  <a:moveTo>
                    <a:pt x="1287" y="0"/>
                  </a:moveTo>
                  <a:cubicBezTo>
                    <a:pt x="1230" y="0"/>
                    <a:pt x="1145" y="13"/>
                    <a:pt x="1022" y="44"/>
                  </a:cubicBezTo>
                  <a:cubicBezTo>
                    <a:pt x="689" y="127"/>
                    <a:pt x="207" y="635"/>
                    <a:pt x="207" y="635"/>
                  </a:cubicBezTo>
                  <a:cubicBezTo>
                    <a:pt x="0" y="936"/>
                    <a:pt x="374" y="1322"/>
                    <a:pt x="620" y="1322"/>
                  </a:cubicBezTo>
                  <a:cubicBezTo>
                    <a:pt x="626" y="1322"/>
                    <a:pt x="631" y="1321"/>
                    <a:pt x="636" y="1321"/>
                  </a:cubicBezTo>
                  <a:cubicBezTo>
                    <a:pt x="883" y="1301"/>
                    <a:pt x="1308" y="1091"/>
                    <a:pt x="1373" y="1018"/>
                  </a:cubicBezTo>
                  <a:cubicBezTo>
                    <a:pt x="1478" y="902"/>
                    <a:pt x="1359" y="836"/>
                    <a:pt x="1359" y="836"/>
                  </a:cubicBezTo>
                  <a:cubicBezTo>
                    <a:pt x="1359" y="836"/>
                    <a:pt x="1415" y="824"/>
                    <a:pt x="1448" y="753"/>
                  </a:cubicBezTo>
                  <a:cubicBezTo>
                    <a:pt x="1491" y="663"/>
                    <a:pt x="1368" y="640"/>
                    <a:pt x="1368" y="640"/>
                  </a:cubicBezTo>
                  <a:cubicBezTo>
                    <a:pt x="1368" y="640"/>
                    <a:pt x="1558" y="587"/>
                    <a:pt x="1553" y="502"/>
                  </a:cubicBezTo>
                  <a:cubicBezTo>
                    <a:pt x="1549" y="437"/>
                    <a:pt x="1475" y="424"/>
                    <a:pt x="1417" y="424"/>
                  </a:cubicBezTo>
                  <a:cubicBezTo>
                    <a:pt x="1412" y="424"/>
                    <a:pt x="1406" y="424"/>
                    <a:pt x="1401" y="424"/>
                  </a:cubicBezTo>
                  <a:lnTo>
                    <a:pt x="1401" y="424"/>
                  </a:lnTo>
                  <a:cubicBezTo>
                    <a:pt x="1456" y="415"/>
                    <a:pt x="1535" y="386"/>
                    <a:pt x="1540" y="303"/>
                  </a:cubicBezTo>
                  <a:cubicBezTo>
                    <a:pt x="1545" y="224"/>
                    <a:pt x="1477" y="206"/>
                    <a:pt x="1413" y="206"/>
                  </a:cubicBezTo>
                  <a:cubicBezTo>
                    <a:pt x="1358" y="206"/>
                    <a:pt x="1306" y="219"/>
                    <a:pt x="1306" y="219"/>
                  </a:cubicBezTo>
                  <a:cubicBezTo>
                    <a:pt x="1368" y="144"/>
                    <a:pt x="1405" y="167"/>
                    <a:pt x="1405" y="89"/>
                  </a:cubicBezTo>
                  <a:cubicBezTo>
                    <a:pt x="1405" y="38"/>
                    <a:pt x="1385" y="0"/>
                    <a:pt x="1287" y="0"/>
                  </a:cubicBezTo>
                  <a:close/>
                </a:path>
              </a:pathLst>
            </a:custGeom>
            <a:solidFill>
              <a:srgbClr val="FC9E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5"/>
            <p:cNvSpPr/>
            <p:nvPr/>
          </p:nvSpPr>
          <p:spPr>
            <a:xfrm flipH="1">
              <a:off x="2918305" y="2363334"/>
              <a:ext cx="89596" cy="141835"/>
            </a:xfrm>
            <a:custGeom>
              <a:avLst/>
              <a:gdLst/>
              <a:ahLst/>
              <a:cxnLst/>
              <a:rect l="l" t="t" r="r" b="b"/>
              <a:pathLst>
                <a:path w="578" h="915" extrusionOk="0">
                  <a:moveTo>
                    <a:pt x="177" y="0"/>
                  </a:moveTo>
                  <a:cubicBezTo>
                    <a:pt x="113" y="11"/>
                    <a:pt x="38" y="52"/>
                    <a:pt x="0" y="105"/>
                  </a:cubicBezTo>
                  <a:cubicBezTo>
                    <a:pt x="0" y="105"/>
                    <a:pt x="127" y="675"/>
                    <a:pt x="364" y="914"/>
                  </a:cubicBezTo>
                  <a:cubicBezTo>
                    <a:pt x="366" y="915"/>
                    <a:pt x="368" y="915"/>
                    <a:pt x="369" y="915"/>
                  </a:cubicBezTo>
                  <a:cubicBezTo>
                    <a:pt x="428" y="915"/>
                    <a:pt x="537" y="869"/>
                    <a:pt x="577" y="826"/>
                  </a:cubicBezTo>
                  <a:cubicBezTo>
                    <a:pt x="577" y="826"/>
                    <a:pt x="282" y="414"/>
                    <a:pt x="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5"/>
            <p:cNvSpPr/>
            <p:nvPr/>
          </p:nvSpPr>
          <p:spPr>
            <a:xfrm flipH="1">
              <a:off x="2926831" y="2398057"/>
              <a:ext cx="81846" cy="71460"/>
            </a:xfrm>
            <a:custGeom>
              <a:avLst/>
              <a:gdLst/>
              <a:ahLst/>
              <a:cxnLst/>
              <a:rect l="l" t="t" r="r" b="b"/>
              <a:pathLst>
                <a:path w="528" h="461" extrusionOk="0">
                  <a:moveTo>
                    <a:pt x="264" y="0"/>
                  </a:moveTo>
                  <a:cubicBezTo>
                    <a:pt x="228" y="0"/>
                    <a:pt x="191" y="9"/>
                    <a:pt x="156" y="27"/>
                  </a:cubicBezTo>
                  <a:cubicBezTo>
                    <a:pt x="43" y="87"/>
                    <a:pt x="1" y="226"/>
                    <a:pt x="61" y="338"/>
                  </a:cubicBezTo>
                  <a:cubicBezTo>
                    <a:pt x="102" y="417"/>
                    <a:pt x="182" y="461"/>
                    <a:pt x="264" y="461"/>
                  </a:cubicBezTo>
                  <a:cubicBezTo>
                    <a:pt x="301" y="461"/>
                    <a:pt x="338" y="452"/>
                    <a:pt x="372" y="434"/>
                  </a:cubicBezTo>
                  <a:cubicBezTo>
                    <a:pt x="484" y="374"/>
                    <a:pt x="528" y="236"/>
                    <a:pt x="467" y="123"/>
                  </a:cubicBezTo>
                  <a:cubicBezTo>
                    <a:pt x="426" y="45"/>
                    <a:pt x="347" y="0"/>
                    <a:pt x="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5"/>
            <p:cNvSpPr/>
            <p:nvPr/>
          </p:nvSpPr>
          <p:spPr>
            <a:xfrm flipH="1">
              <a:off x="2938457" y="2408132"/>
              <a:ext cx="58749" cy="51464"/>
            </a:xfrm>
            <a:custGeom>
              <a:avLst/>
              <a:gdLst/>
              <a:ahLst/>
              <a:cxnLst/>
              <a:rect l="l" t="t" r="r" b="b"/>
              <a:pathLst>
                <a:path w="379" h="332" extrusionOk="0">
                  <a:moveTo>
                    <a:pt x="189" y="0"/>
                  </a:moveTo>
                  <a:cubicBezTo>
                    <a:pt x="163" y="0"/>
                    <a:pt x="137" y="6"/>
                    <a:pt x="113" y="19"/>
                  </a:cubicBezTo>
                  <a:cubicBezTo>
                    <a:pt x="32" y="63"/>
                    <a:pt x="1" y="163"/>
                    <a:pt x="43" y="244"/>
                  </a:cubicBezTo>
                  <a:cubicBezTo>
                    <a:pt x="73" y="300"/>
                    <a:pt x="131" y="331"/>
                    <a:pt x="191" y="331"/>
                  </a:cubicBezTo>
                  <a:cubicBezTo>
                    <a:pt x="217" y="331"/>
                    <a:pt x="243" y="325"/>
                    <a:pt x="268" y="312"/>
                  </a:cubicBezTo>
                  <a:cubicBezTo>
                    <a:pt x="348" y="270"/>
                    <a:pt x="379" y="168"/>
                    <a:pt x="336" y="89"/>
                  </a:cubicBezTo>
                  <a:cubicBezTo>
                    <a:pt x="307" y="32"/>
                    <a:pt x="249"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5"/>
            <p:cNvSpPr/>
            <p:nvPr/>
          </p:nvSpPr>
          <p:spPr>
            <a:xfrm flipH="1">
              <a:off x="3303973" y="2446885"/>
              <a:ext cx="92542" cy="48208"/>
            </a:xfrm>
            <a:custGeom>
              <a:avLst/>
              <a:gdLst/>
              <a:ahLst/>
              <a:cxnLst/>
              <a:rect l="l" t="t" r="r" b="b"/>
              <a:pathLst>
                <a:path w="597" h="311" extrusionOk="0">
                  <a:moveTo>
                    <a:pt x="320" y="0"/>
                  </a:moveTo>
                  <a:cubicBezTo>
                    <a:pt x="309" y="0"/>
                    <a:pt x="299" y="7"/>
                    <a:pt x="295" y="18"/>
                  </a:cubicBezTo>
                  <a:cubicBezTo>
                    <a:pt x="290" y="32"/>
                    <a:pt x="296" y="48"/>
                    <a:pt x="311" y="53"/>
                  </a:cubicBezTo>
                  <a:cubicBezTo>
                    <a:pt x="381" y="80"/>
                    <a:pt x="441" y="110"/>
                    <a:pt x="492" y="146"/>
                  </a:cubicBezTo>
                  <a:cubicBezTo>
                    <a:pt x="279" y="163"/>
                    <a:pt x="34" y="254"/>
                    <a:pt x="21" y="257"/>
                  </a:cubicBezTo>
                  <a:cubicBezTo>
                    <a:pt x="8" y="264"/>
                    <a:pt x="1" y="279"/>
                    <a:pt x="6" y="293"/>
                  </a:cubicBezTo>
                  <a:cubicBezTo>
                    <a:pt x="8" y="298"/>
                    <a:pt x="11" y="303"/>
                    <a:pt x="15" y="306"/>
                  </a:cubicBezTo>
                  <a:cubicBezTo>
                    <a:pt x="20" y="309"/>
                    <a:pt x="24" y="310"/>
                    <a:pt x="29" y="310"/>
                  </a:cubicBezTo>
                  <a:cubicBezTo>
                    <a:pt x="33" y="310"/>
                    <a:pt x="37" y="309"/>
                    <a:pt x="41" y="307"/>
                  </a:cubicBezTo>
                  <a:cubicBezTo>
                    <a:pt x="44" y="306"/>
                    <a:pt x="339" y="197"/>
                    <a:pt x="554" y="197"/>
                  </a:cubicBezTo>
                  <a:cubicBezTo>
                    <a:pt x="558" y="197"/>
                    <a:pt x="562" y="197"/>
                    <a:pt x="566" y="197"/>
                  </a:cubicBezTo>
                  <a:cubicBezTo>
                    <a:pt x="578" y="197"/>
                    <a:pt x="588" y="190"/>
                    <a:pt x="592" y="180"/>
                  </a:cubicBezTo>
                  <a:cubicBezTo>
                    <a:pt x="597" y="169"/>
                    <a:pt x="594" y="158"/>
                    <a:pt x="585" y="151"/>
                  </a:cubicBezTo>
                  <a:cubicBezTo>
                    <a:pt x="518" y="90"/>
                    <a:pt x="435" y="42"/>
                    <a:pt x="330" y="2"/>
                  </a:cubicBezTo>
                  <a:cubicBezTo>
                    <a:pt x="327" y="1"/>
                    <a:pt x="323" y="0"/>
                    <a:pt x="32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5"/>
            <p:cNvSpPr/>
            <p:nvPr/>
          </p:nvSpPr>
          <p:spPr>
            <a:xfrm flipH="1">
              <a:off x="2769185" y="2106636"/>
              <a:ext cx="219496" cy="215620"/>
            </a:xfrm>
            <a:custGeom>
              <a:avLst/>
              <a:gdLst/>
              <a:ahLst/>
              <a:cxnLst/>
              <a:rect l="l" t="t" r="r" b="b"/>
              <a:pathLst>
                <a:path w="1416" h="1391" extrusionOk="0">
                  <a:moveTo>
                    <a:pt x="959" y="1"/>
                  </a:moveTo>
                  <a:cubicBezTo>
                    <a:pt x="947" y="1"/>
                    <a:pt x="935" y="3"/>
                    <a:pt x="923" y="8"/>
                  </a:cubicBezTo>
                  <a:lnTo>
                    <a:pt x="69" y="361"/>
                  </a:lnTo>
                  <a:cubicBezTo>
                    <a:pt x="22" y="381"/>
                    <a:pt x="0" y="434"/>
                    <a:pt x="20" y="481"/>
                  </a:cubicBezTo>
                  <a:lnTo>
                    <a:pt x="374" y="1335"/>
                  </a:lnTo>
                  <a:cubicBezTo>
                    <a:pt x="388" y="1370"/>
                    <a:pt x="422" y="1391"/>
                    <a:pt x="457" y="1391"/>
                  </a:cubicBezTo>
                  <a:cubicBezTo>
                    <a:pt x="469" y="1391"/>
                    <a:pt x="481" y="1388"/>
                    <a:pt x="493" y="1384"/>
                  </a:cubicBezTo>
                  <a:lnTo>
                    <a:pt x="1347" y="1030"/>
                  </a:lnTo>
                  <a:cubicBezTo>
                    <a:pt x="1394" y="1010"/>
                    <a:pt x="1415" y="958"/>
                    <a:pt x="1396" y="911"/>
                  </a:cubicBezTo>
                  <a:lnTo>
                    <a:pt x="1042" y="57"/>
                  </a:lnTo>
                  <a:cubicBezTo>
                    <a:pt x="1027" y="22"/>
                    <a:pt x="994" y="1"/>
                    <a:pt x="9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5"/>
            <p:cNvSpPr/>
            <p:nvPr/>
          </p:nvSpPr>
          <p:spPr>
            <a:xfrm flipH="1">
              <a:off x="2791041" y="2160270"/>
              <a:ext cx="175317" cy="106803"/>
            </a:xfrm>
            <a:custGeom>
              <a:avLst/>
              <a:gdLst/>
              <a:ahLst/>
              <a:cxnLst/>
              <a:rect l="l" t="t" r="r" b="b"/>
              <a:pathLst>
                <a:path w="1131" h="689" extrusionOk="0">
                  <a:moveTo>
                    <a:pt x="1022" y="1"/>
                  </a:moveTo>
                  <a:lnTo>
                    <a:pt x="1" y="424"/>
                  </a:lnTo>
                  <a:lnTo>
                    <a:pt x="109" y="688"/>
                  </a:lnTo>
                  <a:lnTo>
                    <a:pt x="1130" y="265"/>
                  </a:lnTo>
                  <a:lnTo>
                    <a:pt x="10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5"/>
            <p:cNvSpPr/>
            <p:nvPr/>
          </p:nvSpPr>
          <p:spPr>
            <a:xfrm flipH="1">
              <a:off x="2849635" y="2007894"/>
              <a:ext cx="168187" cy="148190"/>
            </a:xfrm>
            <a:custGeom>
              <a:avLst/>
              <a:gdLst/>
              <a:ahLst/>
              <a:cxnLst/>
              <a:rect l="l" t="t" r="r" b="b"/>
              <a:pathLst>
                <a:path w="1085" h="956" extrusionOk="0">
                  <a:moveTo>
                    <a:pt x="544" y="0"/>
                  </a:moveTo>
                  <a:cubicBezTo>
                    <a:pt x="482" y="0"/>
                    <a:pt x="420" y="12"/>
                    <a:pt x="360" y="38"/>
                  </a:cubicBezTo>
                  <a:cubicBezTo>
                    <a:pt x="116" y="138"/>
                    <a:pt x="1" y="417"/>
                    <a:pt x="101" y="661"/>
                  </a:cubicBezTo>
                  <a:cubicBezTo>
                    <a:pt x="177" y="844"/>
                    <a:pt x="355" y="955"/>
                    <a:pt x="542" y="955"/>
                  </a:cubicBezTo>
                  <a:cubicBezTo>
                    <a:pt x="603" y="955"/>
                    <a:pt x="665" y="943"/>
                    <a:pt x="724" y="919"/>
                  </a:cubicBezTo>
                  <a:cubicBezTo>
                    <a:pt x="968" y="817"/>
                    <a:pt x="1084" y="538"/>
                    <a:pt x="983" y="295"/>
                  </a:cubicBezTo>
                  <a:cubicBezTo>
                    <a:pt x="907" y="111"/>
                    <a:pt x="730" y="0"/>
                    <a:pt x="5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5"/>
            <p:cNvSpPr/>
            <p:nvPr/>
          </p:nvSpPr>
          <p:spPr>
            <a:xfrm flipH="1">
              <a:off x="2858936" y="2046182"/>
              <a:ext cx="148656" cy="70995"/>
            </a:xfrm>
            <a:custGeom>
              <a:avLst/>
              <a:gdLst/>
              <a:ahLst/>
              <a:cxnLst/>
              <a:rect l="l" t="t" r="r" b="b"/>
              <a:pathLst>
                <a:path w="959" h="458" extrusionOk="0">
                  <a:moveTo>
                    <a:pt x="911" y="0"/>
                  </a:moveTo>
                  <a:cubicBezTo>
                    <a:pt x="907" y="0"/>
                    <a:pt x="903" y="1"/>
                    <a:pt x="899" y="3"/>
                  </a:cubicBezTo>
                  <a:lnTo>
                    <a:pt x="24" y="364"/>
                  </a:lnTo>
                  <a:cubicBezTo>
                    <a:pt x="8" y="371"/>
                    <a:pt x="0" y="390"/>
                    <a:pt x="7" y="405"/>
                  </a:cubicBezTo>
                  <a:lnTo>
                    <a:pt x="20" y="438"/>
                  </a:lnTo>
                  <a:cubicBezTo>
                    <a:pt x="25" y="450"/>
                    <a:pt x="37" y="457"/>
                    <a:pt x="50" y="457"/>
                  </a:cubicBezTo>
                  <a:cubicBezTo>
                    <a:pt x="54" y="457"/>
                    <a:pt x="58" y="457"/>
                    <a:pt x="61" y="455"/>
                  </a:cubicBezTo>
                  <a:lnTo>
                    <a:pt x="936" y="93"/>
                  </a:lnTo>
                  <a:cubicBezTo>
                    <a:pt x="952" y="87"/>
                    <a:pt x="959" y="67"/>
                    <a:pt x="953" y="52"/>
                  </a:cubicBezTo>
                  <a:lnTo>
                    <a:pt x="940" y="20"/>
                  </a:lnTo>
                  <a:cubicBezTo>
                    <a:pt x="935" y="8"/>
                    <a:pt x="923" y="0"/>
                    <a:pt x="9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8" name="Google Shape;3958;p65"/>
          <p:cNvSpPr/>
          <p:nvPr/>
        </p:nvSpPr>
        <p:spPr>
          <a:xfrm>
            <a:off x="8161706" y="552988"/>
            <a:ext cx="460139" cy="453045"/>
          </a:xfrm>
          <a:custGeom>
            <a:avLst/>
            <a:gdLst/>
            <a:ahLst/>
            <a:cxnLst/>
            <a:rect l="l" t="t" r="r" b="b"/>
            <a:pathLst>
              <a:path w="10184" h="10027" extrusionOk="0">
                <a:moveTo>
                  <a:pt x="3324" y="0"/>
                </a:moveTo>
                <a:lnTo>
                  <a:pt x="3324" y="0"/>
                </a:lnTo>
                <a:lnTo>
                  <a:pt x="3324" y="0"/>
                </a:lnTo>
                <a:close/>
                <a:moveTo>
                  <a:pt x="3324" y="0"/>
                </a:moveTo>
                <a:lnTo>
                  <a:pt x="3430" y="2878"/>
                </a:lnTo>
                <a:lnTo>
                  <a:pt x="615" y="2272"/>
                </a:lnTo>
                <a:lnTo>
                  <a:pt x="2547" y="4410"/>
                </a:lnTo>
                <a:lnTo>
                  <a:pt x="0" y="5755"/>
                </a:lnTo>
                <a:lnTo>
                  <a:pt x="2854" y="6151"/>
                </a:lnTo>
                <a:lnTo>
                  <a:pt x="1770" y="8818"/>
                </a:lnTo>
                <a:lnTo>
                  <a:pt x="1770" y="8818"/>
                </a:lnTo>
                <a:lnTo>
                  <a:pt x="4208" y="7287"/>
                </a:lnTo>
                <a:lnTo>
                  <a:pt x="5093" y="10027"/>
                </a:lnTo>
                <a:lnTo>
                  <a:pt x="5976" y="7287"/>
                </a:lnTo>
                <a:lnTo>
                  <a:pt x="8416" y="8818"/>
                </a:lnTo>
                <a:lnTo>
                  <a:pt x="8416" y="8818"/>
                </a:lnTo>
                <a:lnTo>
                  <a:pt x="7332" y="6151"/>
                </a:lnTo>
                <a:lnTo>
                  <a:pt x="10184" y="5755"/>
                </a:lnTo>
                <a:lnTo>
                  <a:pt x="7638" y="4410"/>
                </a:lnTo>
                <a:lnTo>
                  <a:pt x="9570" y="2272"/>
                </a:lnTo>
                <a:lnTo>
                  <a:pt x="9570" y="2272"/>
                </a:lnTo>
                <a:lnTo>
                  <a:pt x="6753" y="2878"/>
                </a:lnTo>
                <a:lnTo>
                  <a:pt x="6860" y="0"/>
                </a:lnTo>
                <a:lnTo>
                  <a:pt x="5093" y="2272"/>
                </a:lnTo>
                <a:lnTo>
                  <a:pt x="3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5"/>
          <p:cNvSpPr/>
          <p:nvPr/>
        </p:nvSpPr>
        <p:spPr>
          <a:xfrm>
            <a:off x="375903" y="359651"/>
            <a:ext cx="674659" cy="359674"/>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5"/>
          <p:cNvSpPr/>
          <p:nvPr/>
        </p:nvSpPr>
        <p:spPr>
          <a:xfrm>
            <a:off x="7852466" y="795465"/>
            <a:ext cx="927477" cy="330482"/>
          </a:xfrm>
          <a:custGeom>
            <a:avLst/>
            <a:gdLst/>
            <a:ahLst/>
            <a:cxnLst/>
            <a:rect l="l" t="t" r="r" b="b"/>
            <a:pathLst>
              <a:path w="5147" h="1834" extrusionOk="0">
                <a:moveTo>
                  <a:pt x="1872" y="0"/>
                </a:moveTo>
                <a:cubicBezTo>
                  <a:pt x="1560" y="0"/>
                  <a:pt x="1294" y="196"/>
                  <a:pt x="1191" y="472"/>
                </a:cubicBezTo>
                <a:cubicBezTo>
                  <a:pt x="1124" y="452"/>
                  <a:pt x="1056" y="442"/>
                  <a:pt x="984" y="442"/>
                </a:cubicBezTo>
                <a:cubicBezTo>
                  <a:pt x="582" y="442"/>
                  <a:pt x="256" y="767"/>
                  <a:pt x="256" y="1170"/>
                </a:cubicBezTo>
                <a:lnTo>
                  <a:pt x="243" y="1170"/>
                </a:lnTo>
                <a:cubicBezTo>
                  <a:pt x="109" y="1170"/>
                  <a:pt x="1" y="1278"/>
                  <a:pt x="1" y="1411"/>
                </a:cubicBezTo>
                <a:cubicBezTo>
                  <a:pt x="1" y="1545"/>
                  <a:pt x="109" y="1654"/>
                  <a:pt x="243" y="1654"/>
                </a:cubicBezTo>
                <a:lnTo>
                  <a:pt x="1470" y="1654"/>
                </a:lnTo>
                <a:cubicBezTo>
                  <a:pt x="1716" y="1654"/>
                  <a:pt x="1959" y="1710"/>
                  <a:pt x="2184" y="1807"/>
                </a:cubicBezTo>
                <a:cubicBezTo>
                  <a:pt x="2224" y="1824"/>
                  <a:pt x="2269" y="1834"/>
                  <a:pt x="2313" y="1834"/>
                </a:cubicBezTo>
                <a:lnTo>
                  <a:pt x="4814" y="1834"/>
                </a:lnTo>
                <a:cubicBezTo>
                  <a:pt x="4997" y="1834"/>
                  <a:pt x="5146" y="1685"/>
                  <a:pt x="5146" y="1502"/>
                </a:cubicBezTo>
                <a:cubicBezTo>
                  <a:pt x="5144" y="1318"/>
                  <a:pt x="4996" y="1170"/>
                  <a:pt x="4813" y="1170"/>
                </a:cubicBezTo>
                <a:lnTo>
                  <a:pt x="4809" y="1170"/>
                </a:lnTo>
                <a:cubicBezTo>
                  <a:pt x="4627" y="1170"/>
                  <a:pt x="4459" y="1071"/>
                  <a:pt x="4368" y="912"/>
                </a:cubicBezTo>
                <a:cubicBezTo>
                  <a:pt x="4223" y="664"/>
                  <a:pt x="3981" y="445"/>
                  <a:pt x="3669" y="307"/>
                </a:cubicBezTo>
                <a:cubicBezTo>
                  <a:pt x="3459" y="216"/>
                  <a:pt x="3243" y="172"/>
                  <a:pt x="3039" y="172"/>
                </a:cubicBezTo>
                <a:cubicBezTo>
                  <a:pt x="2828" y="172"/>
                  <a:pt x="2630" y="218"/>
                  <a:pt x="2463" y="305"/>
                </a:cubicBezTo>
                <a:cubicBezTo>
                  <a:pt x="2332" y="122"/>
                  <a:pt x="2115"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5"/>
          <p:cNvSpPr/>
          <p:nvPr/>
        </p:nvSpPr>
        <p:spPr>
          <a:xfrm flipH="1">
            <a:off x="1694366" y="719315"/>
            <a:ext cx="927477" cy="330482"/>
          </a:xfrm>
          <a:custGeom>
            <a:avLst/>
            <a:gdLst/>
            <a:ahLst/>
            <a:cxnLst/>
            <a:rect l="l" t="t" r="r" b="b"/>
            <a:pathLst>
              <a:path w="5147" h="1834" extrusionOk="0">
                <a:moveTo>
                  <a:pt x="1872" y="0"/>
                </a:moveTo>
                <a:cubicBezTo>
                  <a:pt x="1560" y="0"/>
                  <a:pt x="1294" y="196"/>
                  <a:pt x="1191" y="472"/>
                </a:cubicBezTo>
                <a:cubicBezTo>
                  <a:pt x="1124" y="452"/>
                  <a:pt x="1056" y="442"/>
                  <a:pt x="984" y="442"/>
                </a:cubicBezTo>
                <a:cubicBezTo>
                  <a:pt x="582" y="442"/>
                  <a:pt x="256" y="767"/>
                  <a:pt x="256" y="1170"/>
                </a:cubicBezTo>
                <a:lnTo>
                  <a:pt x="243" y="1170"/>
                </a:lnTo>
                <a:cubicBezTo>
                  <a:pt x="109" y="1170"/>
                  <a:pt x="1" y="1278"/>
                  <a:pt x="1" y="1411"/>
                </a:cubicBezTo>
                <a:cubicBezTo>
                  <a:pt x="1" y="1545"/>
                  <a:pt x="109" y="1654"/>
                  <a:pt x="243" y="1654"/>
                </a:cubicBezTo>
                <a:lnTo>
                  <a:pt x="1470" y="1654"/>
                </a:lnTo>
                <a:cubicBezTo>
                  <a:pt x="1716" y="1654"/>
                  <a:pt x="1959" y="1710"/>
                  <a:pt x="2184" y="1807"/>
                </a:cubicBezTo>
                <a:cubicBezTo>
                  <a:pt x="2224" y="1824"/>
                  <a:pt x="2269" y="1834"/>
                  <a:pt x="2313" y="1834"/>
                </a:cubicBezTo>
                <a:lnTo>
                  <a:pt x="4814" y="1834"/>
                </a:lnTo>
                <a:cubicBezTo>
                  <a:pt x="4997" y="1834"/>
                  <a:pt x="5146" y="1685"/>
                  <a:pt x="5146" y="1502"/>
                </a:cubicBezTo>
                <a:cubicBezTo>
                  <a:pt x="5144" y="1318"/>
                  <a:pt x="4996" y="1170"/>
                  <a:pt x="4813" y="1170"/>
                </a:cubicBezTo>
                <a:lnTo>
                  <a:pt x="4809" y="1170"/>
                </a:lnTo>
                <a:cubicBezTo>
                  <a:pt x="4627" y="1170"/>
                  <a:pt x="4459" y="1071"/>
                  <a:pt x="4368" y="912"/>
                </a:cubicBezTo>
                <a:cubicBezTo>
                  <a:pt x="4223" y="664"/>
                  <a:pt x="3981" y="445"/>
                  <a:pt x="3669" y="307"/>
                </a:cubicBezTo>
                <a:cubicBezTo>
                  <a:pt x="3459" y="216"/>
                  <a:pt x="3243" y="172"/>
                  <a:pt x="3039" y="172"/>
                </a:cubicBezTo>
                <a:cubicBezTo>
                  <a:pt x="2828" y="172"/>
                  <a:pt x="2630" y="218"/>
                  <a:pt x="2463" y="305"/>
                </a:cubicBezTo>
                <a:cubicBezTo>
                  <a:pt x="2332" y="122"/>
                  <a:pt x="2115"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2" name="Google Shape;3962;p65"/>
          <p:cNvGrpSpPr/>
          <p:nvPr/>
        </p:nvGrpSpPr>
        <p:grpSpPr>
          <a:xfrm>
            <a:off x="7968321" y="4228182"/>
            <a:ext cx="725729" cy="645029"/>
            <a:chOff x="8200734" y="4115774"/>
            <a:chExt cx="525738" cy="467310"/>
          </a:xfrm>
        </p:grpSpPr>
        <p:sp>
          <p:nvSpPr>
            <p:cNvPr id="3963" name="Google Shape;3963;p65"/>
            <p:cNvSpPr/>
            <p:nvPr/>
          </p:nvSpPr>
          <p:spPr>
            <a:xfrm flipH="1">
              <a:off x="8200734" y="4482243"/>
              <a:ext cx="309922" cy="33891"/>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4" name="Google Shape;3964;p65"/>
            <p:cNvGrpSpPr/>
            <p:nvPr/>
          </p:nvGrpSpPr>
          <p:grpSpPr>
            <a:xfrm rot="-3258707" flipH="1">
              <a:off x="8325155" y="4182739"/>
              <a:ext cx="335905" cy="333380"/>
              <a:chOff x="4169325" y="1623350"/>
              <a:chExt cx="86075" cy="85425"/>
            </a:xfrm>
          </p:grpSpPr>
          <p:sp>
            <p:nvSpPr>
              <p:cNvPr id="3965" name="Google Shape;3965;p65"/>
              <p:cNvSpPr/>
              <p:nvPr/>
            </p:nvSpPr>
            <p:spPr>
              <a:xfrm>
                <a:off x="4169900" y="1623350"/>
                <a:ext cx="85500" cy="85425"/>
              </a:xfrm>
              <a:custGeom>
                <a:avLst/>
                <a:gdLst/>
                <a:ahLst/>
                <a:cxnLst/>
                <a:rect l="l" t="t" r="r" b="b"/>
                <a:pathLst>
                  <a:path w="3420" h="3417" extrusionOk="0">
                    <a:moveTo>
                      <a:pt x="1709" y="0"/>
                    </a:moveTo>
                    <a:cubicBezTo>
                      <a:pt x="1631" y="0"/>
                      <a:pt x="1553" y="6"/>
                      <a:pt x="1478" y="16"/>
                    </a:cubicBezTo>
                    <a:cubicBezTo>
                      <a:pt x="1426" y="23"/>
                      <a:pt x="1374" y="33"/>
                      <a:pt x="1324" y="44"/>
                    </a:cubicBezTo>
                    <a:cubicBezTo>
                      <a:pt x="1046" y="108"/>
                      <a:pt x="797" y="239"/>
                      <a:pt x="589" y="419"/>
                    </a:cubicBezTo>
                    <a:cubicBezTo>
                      <a:pt x="475" y="516"/>
                      <a:pt x="376" y="630"/>
                      <a:pt x="291" y="754"/>
                    </a:cubicBezTo>
                    <a:cubicBezTo>
                      <a:pt x="235" y="835"/>
                      <a:pt x="187" y="921"/>
                      <a:pt x="147" y="1012"/>
                    </a:cubicBezTo>
                    <a:cubicBezTo>
                      <a:pt x="123" y="1066"/>
                      <a:pt x="100" y="1124"/>
                      <a:pt x="82" y="1180"/>
                    </a:cubicBezTo>
                    <a:cubicBezTo>
                      <a:pt x="67" y="1230"/>
                      <a:pt x="53" y="1277"/>
                      <a:pt x="42" y="1328"/>
                    </a:cubicBezTo>
                    <a:lnTo>
                      <a:pt x="42" y="1329"/>
                    </a:lnTo>
                    <a:lnTo>
                      <a:pt x="42" y="1331"/>
                    </a:lnTo>
                    <a:lnTo>
                      <a:pt x="42" y="1333"/>
                    </a:lnTo>
                    <a:cubicBezTo>
                      <a:pt x="15" y="1454"/>
                      <a:pt x="1" y="1580"/>
                      <a:pt x="1" y="1708"/>
                    </a:cubicBezTo>
                    <a:cubicBezTo>
                      <a:pt x="1" y="1814"/>
                      <a:pt x="11" y="1916"/>
                      <a:pt x="30" y="2018"/>
                    </a:cubicBezTo>
                    <a:cubicBezTo>
                      <a:pt x="39" y="2065"/>
                      <a:pt x="48" y="2112"/>
                      <a:pt x="62" y="2159"/>
                    </a:cubicBezTo>
                    <a:cubicBezTo>
                      <a:pt x="62" y="2162"/>
                      <a:pt x="62" y="2164"/>
                      <a:pt x="63" y="2167"/>
                    </a:cubicBezTo>
                    <a:cubicBezTo>
                      <a:pt x="143" y="2450"/>
                      <a:pt x="293" y="2704"/>
                      <a:pt x="493" y="2908"/>
                    </a:cubicBezTo>
                    <a:lnTo>
                      <a:pt x="497" y="2911"/>
                    </a:lnTo>
                    <a:cubicBezTo>
                      <a:pt x="807" y="3224"/>
                      <a:pt x="1235" y="3417"/>
                      <a:pt x="1710" y="3417"/>
                    </a:cubicBezTo>
                    <a:cubicBezTo>
                      <a:pt x="2276" y="3417"/>
                      <a:pt x="2778" y="3142"/>
                      <a:pt x="3089" y="2718"/>
                    </a:cubicBezTo>
                    <a:cubicBezTo>
                      <a:pt x="3133" y="2659"/>
                      <a:pt x="3171" y="2597"/>
                      <a:pt x="3208" y="2532"/>
                    </a:cubicBezTo>
                    <a:cubicBezTo>
                      <a:pt x="3310" y="2345"/>
                      <a:pt x="3379" y="2138"/>
                      <a:pt x="3406" y="1918"/>
                    </a:cubicBezTo>
                    <a:cubicBezTo>
                      <a:pt x="3415" y="1851"/>
                      <a:pt x="3419" y="1780"/>
                      <a:pt x="3419" y="1710"/>
                    </a:cubicBezTo>
                    <a:cubicBezTo>
                      <a:pt x="3419" y="1686"/>
                      <a:pt x="3419" y="1664"/>
                      <a:pt x="3415" y="1642"/>
                    </a:cubicBezTo>
                    <a:cubicBezTo>
                      <a:pt x="3388" y="940"/>
                      <a:pt x="2938" y="348"/>
                      <a:pt x="2314" y="110"/>
                    </a:cubicBezTo>
                    <a:cubicBezTo>
                      <a:pt x="2278" y="96"/>
                      <a:pt x="2242" y="84"/>
                      <a:pt x="2203" y="73"/>
                    </a:cubicBezTo>
                    <a:cubicBezTo>
                      <a:pt x="2047" y="26"/>
                      <a:pt x="1881" y="0"/>
                      <a:pt x="1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5"/>
              <p:cNvSpPr/>
              <p:nvPr/>
            </p:nvSpPr>
            <p:spPr>
              <a:xfrm>
                <a:off x="4206900" y="1674150"/>
                <a:ext cx="28450" cy="27950"/>
              </a:xfrm>
              <a:custGeom>
                <a:avLst/>
                <a:gdLst/>
                <a:ahLst/>
                <a:cxnLst/>
                <a:rect l="l" t="t" r="r" b="b"/>
                <a:pathLst>
                  <a:path w="1138" h="1118" extrusionOk="0">
                    <a:moveTo>
                      <a:pt x="613" y="0"/>
                    </a:moveTo>
                    <a:lnTo>
                      <a:pt x="1" y="354"/>
                    </a:lnTo>
                    <a:lnTo>
                      <a:pt x="148" y="1044"/>
                    </a:lnTo>
                    <a:lnTo>
                      <a:pt x="851" y="1118"/>
                    </a:lnTo>
                    <a:lnTo>
                      <a:pt x="1138" y="473"/>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5"/>
              <p:cNvSpPr/>
              <p:nvPr/>
            </p:nvSpPr>
            <p:spPr>
              <a:xfrm>
                <a:off x="4243050" y="1664400"/>
                <a:ext cx="12350" cy="22250"/>
              </a:xfrm>
              <a:custGeom>
                <a:avLst/>
                <a:gdLst/>
                <a:ahLst/>
                <a:cxnLst/>
                <a:rect l="l" t="t" r="r" b="b"/>
                <a:pathLst>
                  <a:path w="494" h="890" extrusionOk="0">
                    <a:moveTo>
                      <a:pt x="491" y="0"/>
                    </a:moveTo>
                    <a:lnTo>
                      <a:pt x="156" y="35"/>
                    </a:lnTo>
                    <a:lnTo>
                      <a:pt x="147" y="37"/>
                    </a:lnTo>
                    <a:lnTo>
                      <a:pt x="1" y="727"/>
                    </a:lnTo>
                    <a:lnTo>
                      <a:pt x="8" y="732"/>
                    </a:lnTo>
                    <a:lnTo>
                      <a:pt x="282" y="890"/>
                    </a:lnTo>
                    <a:cubicBezTo>
                      <a:pt x="384" y="703"/>
                      <a:pt x="453" y="496"/>
                      <a:pt x="480" y="276"/>
                    </a:cubicBezTo>
                    <a:cubicBezTo>
                      <a:pt x="489" y="209"/>
                      <a:pt x="493" y="138"/>
                      <a:pt x="493" y="68"/>
                    </a:cubicBezTo>
                    <a:cubicBezTo>
                      <a:pt x="493" y="44"/>
                      <a:pt x="493" y="22"/>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5"/>
              <p:cNvSpPr/>
              <p:nvPr/>
            </p:nvSpPr>
            <p:spPr>
              <a:xfrm>
                <a:off x="4213525" y="1637775"/>
                <a:ext cx="27200" cy="28625"/>
              </a:xfrm>
              <a:custGeom>
                <a:avLst/>
                <a:gdLst/>
                <a:ahLst/>
                <a:cxnLst/>
                <a:rect l="l" t="t" r="r" b="b"/>
                <a:pathLst>
                  <a:path w="1088" h="1145" extrusionOk="0">
                    <a:moveTo>
                      <a:pt x="415" y="1"/>
                    </a:moveTo>
                    <a:lnTo>
                      <a:pt x="0" y="573"/>
                    </a:lnTo>
                    <a:lnTo>
                      <a:pt x="415" y="1144"/>
                    </a:lnTo>
                    <a:lnTo>
                      <a:pt x="1087" y="925"/>
                    </a:lnTo>
                    <a:lnTo>
                      <a:pt x="1087" y="218"/>
                    </a:lnTo>
                    <a:lnTo>
                      <a:pt x="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5"/>
              <p:cNvSpPr/>
              <p:nvPr/>
            </p:nvSpPr>
            <p:spPr>
              <a:xfrm>
                <a:off x="4169325" y="1668450"/>
                <a:ext cx="25325" cy="28450"/>
              </a:xfrm>
              <a:custGeom>
                <a:avLst/>
                <a:gdLst/>
                <a:ahLst/>
                <a:cxnLst/>
                <a:rect l="l" t="t" r="r" b="b"/>
                <a:pathLst>
                  <a:path w="1013" h="1138" extrusionOk="0">
                    <a:moveTo>
                      <a:pt x="543" y="0"/>
                    </a:moveTo>
                    <a:lnTo>
                      <a:pt x="1" y="237"/>
                    </a:lnTo>
                    <a:cubicBezTo>
                      <a:pt x="2" y="241"/>
                      <a:pt x="2" y="244"/>
                      <a:pt x="3" y="246"/>
                    </a:cubicBezTo>
                    <a:cubicBezTo>
                      <a:pt x="94" y="574"/>
                      <a:pt x="267" y="868"/>
                      <a:pt x="500" y="1104"/>
                    </a:cubicBezTo>
                    <a:lnTo>
                      <a:pt x="655" y="1137"/>
                    </a:lnTo>
                    <a:lnTo>
                      <a:pt x="1012" y="529"/>
                    </a:lnTo>
                    <a:lnTo>
                      <a:pt x="550" y="6"/>
                    </a:lnTo>
                    <a:lnTo>
                      <a:pt x="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5"/>
              <p:cNvSpPr/>
              <p:nvPr/>
            </p:nvSpPr>
            <p:spPr>
              <a:xfrm>
                <a:off x="4171975" y="1633825"/>
                <a:ext cx="25375" cy="27150"/>
              </a:xfrm>
              <a:custGeom>
                <a:avLst/>
                <a:gdLst/>
                <a:ahLst/>
                <a:cxnLst/>
                <a:rect l="l" t="t" r="r" b="b"/>
                <a:pathLst>
                  <a:path w="1015" h="1086" extrusionOk="0">
                    <a:moveTo>
                      <a:pt x="507" y="0"/>
                    </a:moveTo>
                    <a:cubicBezTo>
                      <a:pt x="393" y="97"/>
                      <a:pt x="294" y="211"/>
                      <a:pt x="210" y="335"/>
                    </a:cubicBezTo>
                    <a:cubicBezTo>
                      <a:pt x="154" y="416"/>
                      <a:pt x="106" y="503"/>
                      <a:pt x="66" y="593"/>
                    </a:cubicBezTo>
                    <a:cubicBezTo>
                      <a:pt x="41" y="648"/>
                      <a:pt x="19" y="705"/>
                      <a:pt x="0" y="762"/>
                    </a:cubicBezTo>
                    <a:lnTo>
                      <a:pt x="439" y="1085"/>
                    </a:lnTo>
                    <a:lnTo>
                      <a:pt x="441" y="1084"/>
                    </a:lnTo>
                    <a:lnTo>
                      <a:pt x="1014" y="675"/>
                    </a:lnTo>
                    <a:lnTo>
                      <a:pt x="802" y="2"/>
                    </a:lnTo>
                    <a:lnTo>
                      <a:pt x="5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5"/>
              <p:cNvSpPr/>
              <p:nvPr/>
            </p:nvSpPr>
            <p:spPr>
              <a:xfrm>
                <a:off x="4206875" y="1623350"/>
                <a:ext cx="20950" cy="8350"/>
              </a:xfrm>
              <a:custGeom>
                <a:avLst/>
                <a:gdLst/>
                <a:ahLst/>
                <a:cxnLst/>
                <a:rect l="l" t="t" r="r" b="b"/>
                <a:pathLst>
                  <a:path w="838" h="334" extrusionOk="0">
                    <a:moveTo>
                      <a:pt x="231" y="0"/>
                    </a:moveTo>
                    <a:cubicBezTo>
                      <a:pt x="153" y="0"/>
                      <a:pt x="75" y="6"/>
                      <a:pt x="1" y="16"/>
                    </a:cubicBezTo>
                    <a:lnTo>
                      <a:pt x="17" y="182"/>
                    </a:lnTo>
                    <a:lnTo>
                      <a:pt x="707" y="333"/>
                    </a:lnTo>
                    <a:lnTo>
                      <a:pt x="837" y="110"/>
                    </a:lnTo>
                    <a:cubicBezTo>
                      <a:pt x="801" y="98"/>
                      <a:pt x="764" y="84"/>
                      <a:pt x="726" y="73"/>
                    </a:cubicBezTo>
                    <a:cubicBezTo>
                      <a:pt x="569" y="26"/>
                      <a:pt x="403"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975"/>
        <p:cNvGrpSpPr/>
        <p:nvPr/>
      </p:nvGrpSpPr>
      <p:grpSpPr>
        <a:xfrm>
          <a:off x="0" y="0"/>
          <a:ext cx="0" cy="0"/>
          <a:chOff x="0" y="0"/>
          <a:chExt cx="0" cy="0"/>
        </a:xfrm>
      </p:grpSpPr>
      <p:sp>
        <p:nvSpPr>
          <p:cNvPr id="3976" name="Google Shape;3976;p66"/>
          <p:cNvSpPr txBox="1"/>
          <p:nvPr/>
        </p:nvSpPr>
        <p:spPr>
          <a:xfrm flipH="1">
            <a:off x="795663" y="1441525"/>
            <a:ext cx="24642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atua One"/>
                <a:ea typeface="Patua One"/>
                <a:cs typeface="Patua One"/>
                <a:sym typeface="Patua One"/>
              </a:rPr>
              <a:t>Venus</a:t>
            </a:r>
            <a:endParaRPr sz="2400">
              <a:solidFill>
                <a:schemeClr val="dk1"/>
              </a:solidFill>
              <a:latin typeface="Patua One"/>
              <a:ea typeface="Patua One"/>
              <a:cs typeface="Patua One"/>
              <a:sym typeface="Patua One"/>
            </a:endParaRPr>
          </a:p>
        </p:txBody>
      </p:sp>
      <p:sp>
        <p:nvSpPr>
          <p:cNvPr id="3977" name="Google Shape;3977;p66"/>
          <p:cNvSpPr txBox="1"/>
          <p:nvPr/>
        </p:nvSpPr>
        <p:spPr>
          <a:xfrm flipH="1">
            <a:off x="795663" y="3481427"/>
            <a:ext cx="24642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atua One"/>
                <a:ea typeface="Patua One"/>
                <a:cs typeface="Patua One"/>
                <a:sym typeface="Patua One"/>
              </a:rPr>
              <a:t>Mars</a:t>
            </a:r>
            <a:endParaRPr sz="2400">
              <a:solidFill>
                <a:schemeClr val="dk1"/>
              </a:solidFill>
              <a:latin typeface="Patua One"/>
              <a:ea typeface="Patua One"/>
              <a:cs typeface="Patua One"/>
              <a:sym typeface="Patua One"/>
            </a:endParaRPr>
          </a:p>
        </p:txBody>
      </p:sp>
      <p:sp>
        <p:nvSpPr>
          <p:cNvPr id="3978" name="Google Shape;3978;p66"/>
          <p:cNvSpPr txBox="1"/>
          <p:nvPr/>
        </p:nvSpPr>
        <p:spPr>
          <a:xfrm flipH="1">
            <a:off x="795663" y="2461476"/>
            <a:ext cx="24642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atua One"/>
                <a:ea typeface="Patua One"/>
                <a:cs typeface="Patua One"/>
                <a:sym typeface="Patua One"/>
              </a:rPr>
              <a:t>Mercury</a:t>
            </a:r>
            <a:endParaRPr sz="2400">
              <a:solidFill>
                <a:schemeClr val="dk1"/>
              </a:solidFill>
              <a:latin typeface="Patua One"/>
              <a:ea typeface="Patua One"/>
              <a:cs typeface="Patua One"/>
              <a:sym typeface="Patua One"/>
            </a:endParaRPr>
          </a:p>
        </p:txBody>
      </p:sp>
      <p:sp>
        <p:nvSpPr>
          <p:cNvPr id="3979" name="Google Shape;3979;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a:t>
            </a:r>
            <a:r>
              <a:rPr lang="en">
                <a:solidFill>
                  <a:srgbClr val="F4C5B1"/>
                </a:solidFill>
              </a:rPr>
              <a:t> </a:t>
            </a:r>
            <a:r>
              <a:rPr lang="en"/>
              <a:t>map</a:t>
            </a:r>
            <a:endParaRPr/>
          </a:p>
        </p:txBody>
      </p:sp>
      <p:sp>
        <p:nvSpPr>
          <p:cNvPr id="3980" name="Google Shape;3980;p66"/>
          <p:cNvSpPr txBox="1"/>
          <p:nvPr/>
        </p:nvSpPr>
        <p:spPr>
          <a:xfrm flipH="1">
            <a:off x="795663" y="1708643"/>
            <a:ext cx="2464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Medium"/>
                <a:ea typeface="Open Sans Medium"/>
                <a:cs typeface="Open Sans Medium"/>
                <a:sym typeface="Open Sans Medium"/>
              </a:rPr>
              <a:t>Venus is the second planet from the Sun</a:t>
            </a:r>
            <a:endParaRPr>
              <a:solidFill>
                <a:schemeClr val="dk1"/>
              </a:solidFill>
              <a:latin typeface="Open Sans Medium"/>
              <a:ea typeface="Open Sans Medium"/>
              <a:cs typeface="Open Sans Medium"/>
              <a:sym typeface="Open Sans Medium"/>
            </a:endParaRPr>
          </a:p>
        </p:txBody>
      </p:sp>
      <p:sp>
        <p:nvSpPr>
          <p:cNvPr id="3981" name="Google Shape;3981;p66"/>
          <p:cNvSpPr txBox="1"/>
          <p:nvPr/>
        </p:nvSpPr>
        <p:spPr>
          <a:xfrm flipH="1">
            <a:off x="795663" y="3756425"/>
            <a:ext cx="2464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Medium"/>
                <a:ea typeface="Open Sans Medium"/>
                <a:cs typeface="Open Sans Medium"/>
                <a:sym typeface="Open Sans Medium"/>
              </a:rPr>
              <a:t>Despite being red, Mars is a very cold place</a:t>
            </a:r>
            <a:endParaRPr>
              <a:solidFill>
                <a:schemeClr val="dk1"/>
              </a:solidFill>
              <a:latin typeface="Open Sans Medium"/>
              <a:ea typeface="Open Sans Medium"/>
              <a:cs typeface="Open Sans Medium"/>
              <a:sym typeface="Open Sans Medium"/>
            </a:endParaRPr>
          </a:p>
        </p:txBody>
      </p:sp>
      <p:sp>
        <p:nvSpPr>
          <p:cNvPr id="3982" name="Google Shape;3982;p66"/>
          <p:cNvSpPr txBox="1"/>
          <p:nvPr/>
        </p:nvSpPr>
        <p:spPr>
          <a:xfrm flipH="1">
            <a:off x="795663" y="2732534"/>
            <a:ext cx="2464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Medium"/>
                <a:ea typeface="Open Sans Medium"/>
                <a:cs typeface="Open Sans Medium"/>
                <a:sym typeface="Open Sans Medium"/>
              </a:rPr>
              <a:t>Mercury is the closest planet to the Sun</a:t>
            </a:r>
            <a:endParaRPr>
              <a:solidFill>
                <a:schemeClr val="dk1"/>
              </a:solidFill>
              <a:latin typeface="Open Sans Medium"/>
              <a:ea typeface="Open Sans Medium"/>
              <a:cs typeface="Open Sans Medium"/>
              <a:sym typeface="Open Sans Medium"/>
            </a:endParaRPr>
          </a:p>
        </p:txBody>
      </p:sp>
      <p:grpSp>
        <p:nvGrpSpPr>
          <p:cNvPr id="3983" name="Google Shape;3983;p66"/>
          <p:cNvGrpSpPr/>
          <p:nvPr/>
        </p:nvGrpSpPr>
        <p:grpSpPr>
          <a:xfrm>
            <a:off x="4050251" y="1738692"/>
            <a:ext cx="4373737" cy="2329669"/>
            <a:chOff x="233350" y="949250"/>
            <a:chExt cx="7137300" cy="3802300"/>
          </a:xfrm>
        </p:grpSpPr>
        <p:sp>
          <p:nvSpPr>
            <p:cNvPr id="3984" name="Google Shape;3984;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35" name="Google Shape;4035;p66"/>
          <p:cNvSpPr/>
          <p:nvPr/>
        </p:nvSpPr>
        <p:spPr>
          <a:xfrm>
            <a:off x="3462825" y="1441525"/>
            <a:ext cx="236700" cy="236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6"/>
          <p:cNvSpPr/>
          <p:nvPr/>
        </p:nvSpPr>
        <p:spPr>
          <a:xfrm>
            <a:off x="3462825" y="2461476"/>
            <a:ext cx="236700" cy="236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6"/>
          <p:cNvSpPr/>
          <p:nvPr/>
        </p:nvSpPr>
        <p:spPr>
          <a:xfrm>
            <a:off x="3462825" y="3481427"/>
            <a:ext cx="236700" cy="236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6"/>
          <p:cNvSpPr/>
          <p:nvPr/>
        </p:nvSpPr>
        <p:spPr>
          <a:xfrm>
            <a:off x="6018400" y="2082575"/>
            <a:ext cx="236700" cy="236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6"/>
          <p:cNvSpPr/>
          <p:nvPr/>
        </p:nvSpPr>
        <p:spPr>
          <a:xfrm>
            <a:off x="7418825" y="2119950"/>
            <a:ext cx="236700" cy="236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6"/>
          <p:cNvSpPr/>
          <p:nvPr/>
        </p:nvSpPr>
        <p:spPr>
          <a:xfrm>
            <a:off x="5102100" y="3143825"/>
            <a:ext cx="236700" cy="2367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044"/>
        <p:cNvGrpSpPr/>
        <p:nvPr/>
      </p:nvGrpSpPr>
      <p:grpSpPr>
        <a:xfrm>
          <a:off x="0" y="0"/>
          <a:ext cx="0" cy="0"/>
          <a:chOff x="0" y="0"/>
          <a:chExt cx="0" cy="0"/>
        </a:xfrm>
      </p:grpSpPr>
      <p:sp>
        <p:nvSpPr>
          <p:cNvPr id="4045" name="Google Shape;4045;p67"/>
          <p:cNvSpPr txBox="1"/>
          <p:nvPr/>
        </p:nvSpPr>
        <p:spPr>
          <a:xfrm flipH="1">
            <a:off x="6372750" y="3784743"/>
            <a:ext cx="20580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Jupiter doesn’t have a solid surface</a:t>
            </a:r>
            <a:endParaRPr>
              <a:solidFill>
                <a:schemeClr val="dk1"/>
              </a:solidFill>
              <a:latin typeface="Open Sans Medium"/>
              <a:ea typeface="Open Sans Medium"/>
              <a:cs typeface="Open Sans Medium"/>
              <a:sym typeface="Open Sans Medium"/>
            </a:endParaRPr>
          </a:p>
        </p:txBody>
      </p:sp>
      <p:sp>
        <p:nvSpPr>
          <p:cNvPr id="4046" name="Google Shape;4046;p67"/>
          <p:cNvSpPr txBox="1"/>
          <p:nvPr/>
        </p:nvSpPr>
        <p:spPr>
          <a:xfrm flipH="1">
            <a:off x="2128125" y="2053050"/>
            <a:ext cx="2058000" cy="38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Venus</a:t>
            </a:r>
            <a:endParaRPr sz="2400">
              <a:solidFill>
                <a:schemeClr val="dk1"/>
              </a:solidFill>
              <a:latin typeface="Patua One"/>
              <a:ea typeface="Patua One"/>
              <a:cs typeface="Patua One"/>
              <a:sym typeface="Patua One"/>
            </a:endParaRPr>
          </a:p>
        </p:txBody>
      </p:sp>
      <p:sp>
        <p:nvSpPr>
          <p:cNvPr id="4047" name="Google Shape;4047;p67"/>
          <p:cNvSpPr txBox="1"/>
          <p:nvPr/>
        </p:nvSpPr>
        <p:spPr>
          <a:xfrm flipH="1">
            <a:off x="4957875" y="2053050"/>
            <a:ext cx="2058000" cy="38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Saturn</a:t>
            </a:r>
            <a:endParaRPr sz="2400">
              <a:solidFill>
                <a:schemeClr val="dk1"/>
              </a:solidFill>
              <a:latin typeface="Patua One"/>
              <a:ea typeface="Patua One"/>
              <a:cs typeface="Patua One"/>
              <a:sym typeface="Patua One"/>
            </a:endParaRPr>
          </a:p>
        </p:txBody>
      </p:sp>
      <p:sp>
        <p:nvSpPr>
          <p:cNvPr id="4048" name="Google Shape;4048;p67"/>
          <p:cNvSpPr txBox="1"/>
          <p:nvPr/>
        </p:nvSpPr>
        <p:spPr>
          <a:xfrm flipH="1">
            <a:off x="713250" y="3445713"/>
            <a:ext cx="20580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Mercury</a:t>
            </a:r>
            <a:endParaRPr sz="2400">
              <a:solidFill>
                <a:schemeClr val="dk1"/>
              </a:solidFill>
              <a:latin typeface="Patua One"/>
              <a:ea typeface="Patua One"/>
              <a:cs typeface="Patua One"/>
              <a:sym typeface="Patua One"/>
            </a:endParaRPr>
          </a:p>
        </p:txBody>
      </p:sp>
      <p:sp>
        <p:nvSpPr>
          <p:cNvPr id="4049" name="Google Shape;4049;p67"/>
          <p:cNvSpPr txBox="1"/>
          <p:nvPr/>
        </p:nvSpPr>
        <p:spPr>
          <a:xfrm flipH="1">
            <a:off x="3543000" y="3445713"/>
            <a:ext cx="20580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Earth</a:t>
            </a:r>
            <a:endParaRPr sz="2400">
              <a:solidFill>
                <a:schemeClr val="dk1"/>
              </a:solidFill>
              <a:latin typeface="Patua One"/>
              <a:ea typeface="Patua One"/>
              <a:cs typeface="Patua One"/>
              <a:sym typeface="Patua One"/>
            </a:endParaRPr>
          </a:p>
        </p:txBody>
      </p:sp>
      <p:sp>
        <p:nvSpPr>
          <p:cNvPr id="4050" name="Google Shape;4050;p67"/>
          <p:cNvSpPr txBox="1"/>
          <p:nvPr/>
        </p:nvSpPr>
        <p:spPr>
          <a:xfrm flipH="1">
            <a:off x="6372750" y="3445713"/>
            <a:ext cx="20580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Jupiter</a:t>
            </a:r>
            <a:endParaRPr sz="2400">
              <a:solidFill>
                <a:schemeClr val="dk1"/>
              </a:solidFill>
              <a:latin typeface="Patua One"/>
              <a:ea typeface="Patua One"/>
              <a:cs typeface="Patua One"/>
              <a:sym typeface="Patua One"/>
            </a:endParaRPr>
          </a:p>
        </p:txBody>
      </p:sp>
      <p:sp>
        <p:nvSpPr>
          <p:cNvPr id="4051" name="Google Shape;4051;p6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4052" name="Google Shape;4052;p67"/>
          <p:cNvSpPr txBox="1"/>
          <p:nvPr/>
        </p:nvSpPr>
        <p:spPr>
          <a:xfrm flipH="1">
            <a:off x="713250" y="3784743"/>
            <a:ext cx="20580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Mercury is a very small planet</a:t>
            </a:r>
            <a:endParaRPr>
              <a:solidFill>
                <a:schemeClr val="dk1"/>
              </a:solidFill>
              <a:latin typeface="Open Sans Medium"/>
              <a:ea typeface="Open Sans Medium"/>
              <a:cs typeface="Open Sans Medium"/>
              <a:sym typeface="Open Sans Medium"/>
            </a:endParaRPr>
          </a:p>
        </p:txBody>
      </p:sp>
      <p:sp>
        <p:nvSpPr>
          <p:cNvPr id="4053" name="Google Shape;4053;p67"/>
          <p:cNvSpPr txBox="1"/>
          <p:nvPr/>
        </p:nvSpPr>
        <p:spPr>
          <a:xfrm flipH="1">
            <a:off x="2128125" y="1557446"/>
            <a:ext cx="2058000" cy="571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Venus is the second planet from the Sun</a:t>
            </a:r>
            <a:endParaRPr>
              <a:solidFill>
                <a:schemeClr val="dk1"/>
              </a:solidFill>
              <a:latin typeface="Open Sans Medium"/>
              <a:ea typeface="Open Sans Medium"/>
              <a:cs typeface="Open Sans Medium"/>
              <a:sym typeface="Open Sans Medium"/>
            </a:endParaRPr>
          </a:p>
        </p:txBody>
      </p:sp>
      <p:sp>
        <p:nvSpPr>
          <p:cNvPr id="4054" name="Google Shape;4054;p67"/>
          <p:cNvSpPr txBox="1"/>
          <p:nvPr/>
        </p:nvSpPr>
        <p:spPr>
          <a:xfrm flipH="1">
            <a:off x="4957875" y="1557446"/>
            <a:ext cx="2058000" cy="571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Saturn was named after a Roman god</a:t>
            </a:r>
            <a:endParaRPr>
              <a:solidFill>
                <a:schemeClr val="dk1"/>
              </a:solidFill>
              <a:latin typeface="Open Sans Medium"/>
              <a:ea typeface="Open Sans Medium"/>
              <a:cs typeface="Open Sans Medium"/>
              <a:sym typeface="Open Sans Medium"/>
            </a:endParaRPr>
          </a:p>
        </p:txBody>
      </p:sp>
      <p:sp>
        <p:nvSpPr>
          <p:cNvPr id="4055" name="Google Shape;4055;p67"/>
          <p:cNvSpPr txBox="1"/>
          <p:nvPr/>
        </p:nvSpPr>
        <p:spPr>
          <a:xfrm flipH="1">
            <a:off x="3543000" y="3784743"/>
            <a:ext cx="20580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Earth is also known as the Blue Planet</a:t>
            </a:r>
            <a:endParaRPr>
              <a:solidFill>
                <a:schemeClr val="dk1"/>
              </a:solidFill>
              <a:latin typeface="Open Sans Medium"/>
              <a:ea typeface="Open Sans Medium"/>
              <a:cs typeface="Open Sans Medium"/>
              <a:sym typeface="Open Sans Medium"/>
            </a:endParaRPr>
          </a:p>
        </p:txBody>
      </p:sp>
      <p:sp>
        <p:nvSpPr>
          <p:cNvPr id="4056" name="Google Shape;4056;p67"/>
          <p:cNvSpPr/>
          <p:nvPr/>
        </p:nvSpPr>
        <p:spPr>
          <a:xfrm>
            <a:off x="1569300" y="2768881"/>
            <a:ext cx="345900" cy="345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4399050" y="2768881"/>
            <a:ext cx="345900" cy="345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7228800" y="2768881"/>
            <a:ext cx="345900" cy="345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2984175" y="2768881"/>
            <a:ext cx="345900" cy="345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5813925" y="2768881"/>
            <a:ext cx="345900" cy="345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61" name="Google Shape;4061;p67"/>
          <p:cNvCxnSpPr>
            <a:stCxn id="4056" idx="6"/>
            <a:endCxn id="4059" idx="2"/>
          </p:cNvCxnSpPr>
          <p:nvPr/>
        </p:nvCxnSpPr>
        <p:spPr>
          <a:xfrm>
            <a:off x="1915200" y="2941831"/>
            <a:ext cx="1068900" cy="0"/>
          </a:xfrm>
          <a:prstGeom prst="straightConnector1">
            <a:avLst/>
          </a:prstGeom>
          <a:noFill/>
          <a:ln w="9525" cap="flat" cmpd="sng">
            <a:solidFill>
              <a:schemeClr val="dk1"/>
            </a:solidFill>
            <a:prstDash val="dash"/>
            <a:round/>
            <a:headEnd type="none" w="med" len="med"/>
            <a:tailEnd type="none" w="med" len="med"/>
          </a:ln>
        </p:spPr>
      </p:cxnSp>
      <p:cxnSp>
        <p:nvCxnSpPr>
          <p:cNvPr id="4062" name="Google Shape;4062;p67"/>
          <p:cNvCxnSpPr>
            <a:stCxn id="4059" idx="6"/>
            <a:endCxn id="4057" idx="2"/>
          </p:cNvCxnSpPr>
          <p:nvPr/>
        </p:nvCxnSpPr>
        <p:spPr>
          <a:xfrm>
            <a:off x="3330075" y="2941831"/>
            <a:ext cx="1068900" cy="0"/>
          </a:xfrm>
          <a:prstGeom prst="straightConnector1">
            <a:avLst/>
          </a:prstGeom>
          <a:noFill/>
          <a:ln w="9525" cap="flat" cmpd="sng">
            <a:solidFill>
              <a:schemeClr val="dk1"/>
            </a:solidFill>
            <a:prstDash val="dash"/>
            <a:round/>
            <a:headEnd type="none" w="med" len="med"/>
            <a:tailEnd type="none" w="med" len="med"/>
          </a:ln>
        </p:spPr>
      </p:cxnSp>
      <p:cxnSp>
        <p:nvCxnSpPr>
          <p:cNvPr id="4063" name="Google Shape;4063;p67"/>
          <p:cNvCxnSpPr>
            <a:stCxn id="4057" idx="6"/>
            <a:endCxn id="4060" idx="2"/>
          </p:cNvCxnSpPr>
          <p:nvPr/>
        </p:nvCxnSpPr>
        <p:spPr>
          <a:xfrm>
            <a:off x="4744950" y="2941831"/>
            <a:ext cx="1068900" cy="0"/>
          </a:xfrm>
          <a:prstGeom prst="straightConnector1">
            <a:avLst/>
          </a:prstGeom>
          <a:noFill/>
          <a:ln w="9525" cap="flat" cmpd="sng">
            <a:solidFill>
              <a:schemeClr val="dk1"/>
            </a:solidFill>
            <a:prstDash val="dash"/>
            <a:round/>
            <a:headEnd type="none" w="med" len="med"/>
            <a:tailEnd type="none" w="med" len="med"/>
          </a:ln>
        </p:spPr>
      </p:cxnSp>
      <p:cxnSp>
        <p:nvCxnSpPr>
          <p:cNvPr id="4064" name="Google Shape;4064;p67"/>
          <p:cNvCxnSpPr>
            <a:stCxn id="4060" idx="6"/>
            <a:endCxn id="4058" idx="2"/>
          </p:cNvCxnSpPr>
          <p:nvPr/>
        </p:nvCxnSpPr>
        <p:spPr>
          <a:xfrm>
            <a:off x="6159825" y="2941831"/>
            <a:ext cx="1068900" cy="0"/>
          </a:xfrm>
          <a:prstGeom prst="straightConnector1">
            <a:avLst/>
          </a:prstGeom>
          <a:noFill/>
          <a:ln w="9525" cap="flat" cmpd="sng">
            <a:solidFill>
              <a:schemeClr val="dk1"/>
            </a:solidFill>
            <a:prstDash val="dash"/>
            <a:round/>
            <a:headEnd type="none" w="med" len="med"/>
            <a:tailEnd type="none" w="med" len="med"/>
          </a:ln>
        </p:spPr>
      </p:cxnSp>
      <p:cxnSp>
        <p:nvCxnSpPr>
          <p:cNvPr id="4065" name="Google Shape;4065;p67"/>
          <p:cNvCxnSpPr>
            <a:stCxn id="4056" idx="4"/>
            <a:endCxn id="4048" idx="0"/>
          </p:cNvCxnSpPr>
          <p:nvPr/>
        </p:nvCxnSpPr>
        <p:spPr>
          <a:xfrm>
            <a:off x="1742250" y="3114781"/>
            <a:ext cx="0" cy="330900"/>
          </a:xfrm>
          <a:prstGeom prst="straightConnector1">
            <a:avLst/>
          </a:prstGeom>
          <a:noFill/>
          <a:ln w="9525" cap="flat" cmpd="sng">
            <a:solidFill>
              <a:schemeClr val="dk1"/>
            </a:solidFill>
            <a:prstDash val="dash"/>
            <a:round/>
            <a:headEnd type="none" w="med" len="med"/>
            <a:tailEnd type="none" w="med" len="med"/>
          </a:ln>
        </p:spPr>
      </p:cxnSp>
      <p:cxnSp>
        <p:nvCxnSpPr>
          <p:cNvPr id="4066" name="Google Shape;4066;p67"/>
          <p:cNvCxnSpPr>
            <a:stCxn id="4059" idx="0"/>
            <a:endCxn id="4046" idx="2"/>
          </p:cNvCxnSpPr>
          <p:nvPr/>
        </p:nvCxnSpPr>
        <p:spPr>
          <a:xfrm rot="10800000">
            <a:off x="3157125" y="2437981"/>
            <a:ext cx="0" cy="330900"/>
          </a:xfrm>
          <a:prstGeom prst="straightConnector1">
            <a:avLst/>
          </a:prstGeom>
          <a:noFill/>
          <a:ln w="9525" cap="flat" cmpd="sng">
            <a:solidFill>
              <a:schemeClr val="dk1"/>
            </a:solidFill>
            <a:prstDash val="dash"/>
            <a:round/>
            <a:headEnd type="none" w="med" len="med"/>
            <a:tailEnd type="none" w="med" len="med"/>
          </a:ln>
        </p:spPr>
      </p:cxnSp>
      <p:cxnSp>
        <p:nvCxnSpPr>
          <p:cNvPr id="4067" name="Google Shape;4067;p67"/>
          <p:cNvCxnSpPr>
            <a:stCxn id="4057" idx="4"/>
            <a:endCxn id="4049" idx="0"/>
          </p:cNvCxnSpPr>
          <p:nvPr/>
        </p:nvCxnSpPr>
        <p:spPr>
          <a:xfrm>
            <a:off x="4572000" y="3114781"/>
            <a:ext cx="0" cy="330900"/>
          </a:xfrm>
          <a:prstGeom prst="straightConnector1">
            <a:avLst/>
          </a:prstGeom>
          <a:noFill/>
          <a:ln w="9525" cap="flat" cmpd="sng">
            <a:solidFill>
              <a:schemeClr val="dk1"/>
            </a:solidFill>
            <a:prstDash val="dash"/>
            <a:round/>
            <a:headEnd type="none" w="med" len="med"/>
            <a:tailEnd type="none" w="med" len="med"/>
          </a:ln>
        </p:spPr>
      </p:cxnSp>
      <p:cxnSp>
        <p:nvCxnSpPr>
          <p:cNvPr id="4068" name="Google Shape;4068;p67"/>
          <p:cNvCxnSpPr>
            <a:stCxn id="4060" idx="0"/>
            <a:endCxn id="4047" idx="2"/>
          </p:cNvCxnSpPr>
          <p:nvPr/>
        </p:nvCxnSpPr>
        <p:spPr>
          <a:xfrm rot="10800000">
            <a:off x="5986875" y="2437981"/>
            <a:ext cx="0" cy="330900"/>
          </a:xfrm>
          <a:prstGeom prst="straightConnector1">
            <a:avLst/>
          </a:prstGeom>
          <a:noFill/>
          <a:ln w="9525" cap="flat" cmpd="sng">
            <a:solidFill>
              <a:schemeClr val="dk1"/>
            </a:solidFill>
            <a:prstDash val="dash"/>
            <a:round/>
            <a:headEnd type="none" w="med" len="med"/>
            <a:tailEnd type="none" w="med" len="med"/>
          </a:ln>
        </p:spPr>
      </p:cxnSp>
      <p:cxnSp>
        <p:nvCxnSpPr>
          <p:cNvPr id="4069" name="Google Shape;4069;p67"/>
          <p:cNvCxnSpPr>
            <a:stCxn id="4058" idx="4"/>
            <a:endCxn id="4050" idx="0"/>
          </p:cNvCxnSpPr>
          <p:nvPr/>
        </p:nvCxnSpPr>
        <p:spPr>
          <a:xfrm>
            <a:off x="7401750" y="3114781"/>
            <a:ext cx="0" cy="330900"/>
          </a:xfrm>
          <a:prstGeom prst="straightConnector1">
            <a:avLst/>
          </a:prstGeom>
          <a:noFill/>
          <a:ln w="9525" cap="flat" cmpd="sng">
            <a:solidFill>
              <a:schemeClr val="dk1"/>
            </a:solidFill>
            <a:prstDash val="dash"/>
            <a:round/>
            <a:headEnd type="none" w="med" len="med"/>
            <a:tailEnd type="none" w="med" len="med"/>
          </a:ln>
        </p:spPr>
      </p:cxn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073"/>
        <p:cNvGrpSpPr/>
        <p:nvPr/>
      </p:nvGrpSpPr>
      <p:grpSpPr>
        <a:xfrm>
          <a:off x="0" y="0"/>
          <a:ext cx="0" cy="0"/>
          <a:chOff x="0" y="0"/>
          <a:chExt cx="0" cy="0"/>
        </a:xfrm>
      </p:grpSpPr>
      <p:sp>
        <p:nvSpPr>
          <p:cNvPr id="4074" name="Google Shape;4074;p68"/>
          <p:cNvSpPr txBox="1"/>
          <p:nvPr/>
        </p:nvSpPr>
        <p:spPr>
          <a:xfrm flipH="1">
            <a:off x="5680922" y="3818250"/>
            <a:ext cx="27348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atua One"/>
                <a:ea typeface="Patua One"/>
                <a:cs typeface="Patua One"/>
                <a:sym typeface="Patua One"/>
              </a:rPr>
              <a:t>Earth</a:t>
            </a:r>
            <a:endParaRPr sz="2400">
              <a:solidFill>
                <a:schemeClr val="dk1"/>
              </a:solidFill>
              <a:latin typeface="Patua One"/>
              <a:ea typeface="Patua One"/>
              <a:cs typeface="Patua One"/>
              <a:sym typeface="Patua One"/>
            </a:endParaRPr>
          </a:p>
        </p:txBody>
      </p:sp>
      <p:sp>
        <p:nvSpPr>
          <p:cNvPr id="4075" name="Google Shape;4075;p68"/>
          <p:cNvSpPr txBox="1"/>
          <p:nvPr/>
        </p:nvSpPr>
        <p:spPr>
          <a:xfrm flipH="1">
            <a:off x="5680922" y="4161574"/>
            <a:ext cx="2734800" cy="38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Medium"/>
                <a:ea typeface="Open Sans Medium"/>
                <a:cs typeface="Open Sans Medium"/>
                <a:sym typeface="Open Sans Medium"/>
              </a:rPr>
              <a:t>We all live on Earth</a:t>
            </a:r>
            <a:endParaRPr>
              <a:solidFill>
                <a:schemeClr val="dk1"/>
              </a:solidFill>
              <a:latin typeface="Open Sans Medium"/>
              <a:ea typeface="Open Sans Medium"/>
              <a:cs typeface="Open Sans Medium"/>
              <a:sym typeface="Open Sans Medium"/>
            </a:endParaRPr>
          </a:p>
        </p:txBody>
      </p:sp>
      <p:sp>
        <p:nvSpPr>
          <p:cNvPr id="4076" name="Google Shape;4076;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useful chart</a:t>
            </a:r>
            <a:endParaRPr/>
          </a:p>
        </p:txBody>
      </p:sp>
      <p:sp>
        <p:nvSpPr>
          <p:cNvPr id="4077" name="Google Shape;4077;p68"/>
          <p:cNvSpPr txBox="1"/>
          <p:nvPr/>
        </p:nvSpPr>
        <p:spPr>
          <a:xfrm>
            <a:off x="720000" y="4140500"/>
            <a:ext cx="3852000" cy="46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Medium"/>
                <a:ea typeface="Open Sans Medium"/>
                <a:cs typeface="Open Sans Medium"/>
                <a:sym typeface="Open Sans Medium"/>
              </a:rPr>
              <a:t>Follow the link in the graph to modify its data and then paste the new one here. </a:t>
            </a:r>
            <a:r>
              <a:rPr lang="en" sz="1000" b="1">
                <a:solidFill>
                  <a:schemeClr val="dk1"/>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For more info, click </a:t>
            </a:r>
            <a:r>
              <a:rPr lang="en" sz="1000" b="1" u="sng">
                <a:solidFill>
                  <a:schemeClr val="dk1"/>
                </a:solid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here</a:t>
            </a:r>
            <a:endParaRPr sz="1000" b="1" u="sng">
              <a:solidFill>
                <a:schemeClr val="dk1"/>
              </a:solidFill>
              <a:latin typeface="Open Sans"/>
              <a:ea typeface="Open Sans"/>
              <a:cs typeface="Open Sans"/>
              <a:sym typeface="Open Sans"/>
            </a:endParaRPr>
          </a:p>
        </p:txBody>
      </p:sp>
      <p:pic>
        <p:nvPicPr>
          <p:cNvPr id="4078" name="Google Shape;4078;p68" title="Chart">
            <a:hlinkClick r:id="rId4"/>
          </p:cNvPr>
          <p:cNvPicPr preferRelativeResize="0"/>
          <p:nvPr/>
        </p:nvPicPr>
        <p:blipFill>
          <a:blip r:embed="rId5">
            <a:alphaModFix/>
          </a:blip>
          <a:stretch>
            <a:fillRect/>
          </a:stretch>
        </p:blipFill>
        <p:spPr>
          <a:xfrm>
            <a:off x="720000" y="1474100"/>
            <a:ext cx="3575976" cy="2210018"/>
          </a:xfrm>
          <a:prstGeom prst="rect">
            <a:avLst/>
          </a:prstGeom>
          <a:noFill/>
          <a:ln>
            <a:noFill/>
          </a:ln>
        </p:spPr>
      </p:pic>
      <p:sp>
        <p:nvSpPr>
          <p:cNvPr id="4079" name="Google Shape;4079;p68"/>
          <p:cNvSpPr txBox="1"/>
          <p:nvPr/>
        </p:nvSpPr>
        <p:spPr>
          <a:xfrm flipH="1">
            <a:off x="5680922" y="1211325"/>
            <a:ext cx="27348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atua One"/>
                <a:ea typeface="Patua One"/>
                <a:cs typeface="Patua One"/>
                <a:sym typeface="Patua One"/>
              </a:rPr>
              <a:t>Mercury</a:t>
            </a:r>
            <a:endParaRPr sz="2400">
              <a:solidFill>
                <a:schemeClr val="dk1"/>
              </a:solidFill>
              <a:latin typeface="Patua One"/>
              <a:ea typeface="Patua One"/>
              <a:cs typeface="Patua One"/>
              <a:sym typeface="Patua One"/>
            </a:endParaRPr>
          </a:p>
        </p:txBody>
      </p:sp>
      <p:sp>
        <p:nvSpPr>
          <p:cNvPr id="4080" name="Google Shape;4080;p68"/>
          <p:cNvSpPr txBox="1"/>
          <p:nvPr/>
        </p:nvSpPr>
        <p:spPr>
          <a:xfrm flipH="1">
            <a:off x="5680922" y="1554649"/>
            <a:ext cx="2734800" cy="38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Medium"/>
                <a:ea typeface="Open Sans Medium"/>
                <a:cs typeface="Open Sans Medium"/>
                <a:sym typeface="Open Sans Medium"/>
              </a:rPr>
              <a:t>Mercury is a small planet</a:t>
            </a:r>
            <a:endParaRPr>
              <a:solidFill>
                <a:schemeClr val="dk1"/>
              </a:solidFill>
              <a:latin typeface="Open Sans Medium"/>
              <a:ea typeface="Open Sans Medium"/>
              <a:cs typeface="Open Sans Medium"/>
              <a:sym typeface="Open Sans Medium"/>
            </a:endParaRPr>
          </a:p>
        </p:txBody>
      </p:sp>
      <p:sp>
        <p:nvSpPr>
          <p:cNvPr id="4081" name="Google Shape;4081;p68"/>
          <p:cNvSpPr/>
          <p:nvPr/>
        </p:nvSpPr>
        <p:spPr>
          <a:xfrm>
            <a:off x="4728838" y="1111250"/>
            <a:ext cx="775500" cy="77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8"/>
          <p:cNvSpPr txBox="1"/>
          <p:nvPr/>
        </p:nvSpPr>
        <p:spPr>
          <a:xfrm>
            <a:off x="4677988" y="1256600"/>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35%</a:t>
            </a:r>
            <a:endParaRPr sz="2400">
              <a:solidFill>
                <a:schemeClr val="dk1"/>
              </a:solidFill>
              <a:latin typeface="Patua One"/>
              <a:ea typeface="Patua One"/>
              <a:cs typeface="Patua One"/>
              <a:sym typeface="Patua One"/>
            </a:endParaRPr>
          </a:p>
        </p:txBody>
      </p:sp>
      <p:sp>
        <p:nvSpPr>
          <p:cNvPr id="4083" name="Google Shape;4083;p68"/>
          <p:cNvSpPr txBox="1"/>
          <p:nvPr/>
        </p:nvSpPr>
        <p:spPr>
          <a:xfrm flipH="1">
            <a:off x="5680922" y="2080300"/>
            <a:ext cx="27348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atua One"/>
                <a:ea typeface="Patua One"/>
                <a:cs typeface="Patua One"/>
                <a:sym typeface="Patua One"/>
              </a:rPr>
              <a:t>Jupiter</a:t>
            </a:r>
            <a:endParaRPr sz="2400">
              <a:solidFill>
                <a:schemeClr val="dk1"/>
              </a:solidFill>
              <a:latin typeface="Patua One"/>
              <a:ea typeface="Patua One"/>
              <a:cs typeface="Patua One"/>
              <a:sym typeface="Patua One"/>
            </a:endParaRPr>
          </a:p>
        </p:txBody>
      </p:sp>
      <p:sp>
        <p:nvSpPr>
          <p:cNvPr id="4084" name="Google Shape;4084;p68"/>
          <p:cNvSpPr txBox="1"/>
          <p:nvPr/>
        </p:nvSpPr>
        <p:spPr>
          <a:xfrm flipH="1">
            <a:off x="5680922" y="2423624"/>
            <a:ext cx="2734800" cy="38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Medium"/>
                <a:ea typeface="Open Sans Medium"/>
                <a:cs typeface="Open Sans Medium"/>
                <a:sym typeface="Open Sans Medium"/>
              </a:rPr>
              <a:t>Jupiter is a big planet</a:t>
            </a:r>
            <a:endParaRPr>
              <a:solidFill>
                <a:schemeClr val="dk1"/>
              </a:solidFill>
              <a:latin typeface="Open Sans Medium"/>
              <a:ea typeface="Open Sans Medium"/>
              <a:cs typeface="Open Sans Medium"/>
              <a:sym typeface="Open Sans Medium"/>
            </a:endParaRPr>
          </a:p>
        </p:txBody>
      </p:sp>
      <p:sp>
        <p:nvSpPr>
          <p:cNvPr id="4085" name="Google Shape;4085;p68"/>
          <p:cNvSpPr/>
          <p:nvPr/>
        </p:nvSpPr>
        <p:spPr>
          <a:xfrm>
            <a:off x="4728838" y="1980225"/>
            <a:ext cx="775500" cy="7755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8"/>
          <p:cNvSpPr txBox="1"/>
          <p:nvPr/>
        </p:nvSpPr>
        <p:spPr>
          <a:xfrm>
            <a:off x="4677988" y="2125575"/>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AF1E7"/>
                </a:solidFill>
                <a:latin typeface="Patua One"/>
                <a:ea typeface="Patua One"/>
                <a:cs typeface="Patua One"/>
                <a:sym typeface="Patua One"/>
              </a:rPr>
              <a:t>20%</a:t>
            </a:r>
            <a:endParaRPr sz="2400">
              <a:solidFill>
                <a:srgbClr val="FAF1E7"/>
              </a:solidFill>
              <a:latin typeface="Patua One"/>
              <a:ea typeface="Patua One"/>
              <a:cs typeface="Patua One"/>
              <a:sym typeface="Patua One"/>
            </a:endParaRPr>
          </a:p>
        </p:txBody>
      </p:sp>
      <p:sp>
        <p:nvSpPr>
          <p:cNvPr id="4087" name="Google Shape;4087;p68"/>
          <p:cNvSpPr txBox="1"/>
          <p:nvPr/>
        </p:nvSpPr>
        <p:spPr>
          <a:xfrm flipH="1">
            <a:off x="5680922" y="2949275"/>
            <a:ext cx="2734800" cy="384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Patua One"/>
                <a:ea typeface="Patua One"/>
                <a:cs typeface="Patua One"/>
                <a:sym typeface="Patua One"/>
              </a:rPr>
              <a:t>Mars</a:t>
            </a:r>
            <a:endParaRPr sz="2400">
              <a:solidFill>
                <a:schemeClr val="dk1"/>
              </a:solidFill>
              <a:latin typeface="Patua One"/>
              <a:ea typeface="Patua One"/>
              <a:cs typeface="Patua One"/>
              <a:sym typeface="Patua One"/>
            </a:endParaRPr>
          </a:p>
        </p:txBody>
      </p:sp>
      <p:sp>
        <p:nvSpPr>
          <p:cNvPr id="4088" name="Google Shape;4088;p68"/>
          <p:cNvSpPr txBox="1"/>
          <p:nvPr/>
        </p:nvSpPr>
        <p:spPr>
          <a:xfrm flipH="1">
            <a:off x="5680922" y="3292599"/>
            <a:ext cx="2734800" cy="384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Open Sans Medium"/>
                <a:ea typeface="Open Sans Medium"/>
                <a:cs typeface="Open Sans Medium"/>
                <a:sym typeface="Open Sans Medium"/>
              </a:rPr>
              <a:t>Mars is very cold</a:t>
            </a:r>
            <a:endParaRPr>
              <a:solidFill>
                <a:schemeClr val="dk1"/>
              </a:solidFill>
              <a:latin typeface="Open Sans Medium"/>
              <a:ea typeface="Open Sans Medium"/>
              <a:cs typeface="Open Sans Medium"/>
              <a:sym typeface="Open Sans Medium"/>
            </a:endParaRPr>
          </a:p>
        </p:txBody>
      </p:sp>
      <p:sp>
        <p:nvSpPr>
          <p:cNvPr id="4089" name="Google Shape;4089;p68"/>
          <p:cNvSpPr/>
          <p:nvPr/>
        </p:nvSpPr>
        <p:spPr>
          <a:xfrm>
            <a:off x="4728838" y="2849200"/>
            <a:ext cx="775500" cy="7755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8"/>
          <p:cNvSpPr txBox="1"/>
          <p:nvPr/>
        </p:nvSpPr>
        <p:spPr>
          <a:xfrm>
            <a:off x="4677988" y="2994550"/>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AF1E7"/>
                </a:solidFill>
                <a:latin typeface="Patua One"/>
                <a:ea typeface="Patua One"/>
                <a:cs typeface="Patua One"/>
                <a:sym typeface="Patua One"/>
              </a:rPr>
              <a:t>15%</a:t>
            </a:r>
            <a:endParaRPr sz="2400">
              <a:solidFill>
                <a:srgbClr val="FAF1E7"/>
              </a:solidFill>
              <a:latin typeface="Patua One"/>
              <a:ea typeface="Patua One"/>
              <a:cs typeface="Patua One"/>
              <a:sym typeface="Patua One"/>
            </a:endParaRPr>
          </a:p>
        </p:txBody>
      </p:sp>
      <p:sp>
        <p:nvSpPr>
          <p:cNvPr id="4091" name="Google Shape;4091;p68"/>
          <p:cNvSpPr/>
          <p:nvPr/>
        </p:nvSpPr>
        <p:spPr>
          <a:xfrm>
            <a:off x="4728838" y="3718175"/>
            <a:ext cx="775500" cy="7755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8"/>
          <p:cNvSpPr txBox="1"/>
          <p:nvPr/>
        </p:nvSpPr>
        <p:spPr>
          <a:xfrm>
            <a:off x="4677988" y="3863525"/>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rgbClr val="FAF1E7"/>
                </a:solidFill>
                <a:latin typeface="Patua One"/>
                <a:ea typeface="Patua One"/>
                <a:cs typeface="Patua One"/>
                <a:sym typeface="Patua One"/>
              </a:rPr>
              <a:t>30%</a:t>
            </a:r>
            <a:endParaRPr sz="2400">
              <a:solidFill>
                <a:srgbClr val="FAF1E7"/>
              </a:solidFill>
              <a:latin typeface="Patua One"/>
              <a:ea typeface="Patua One"/>
              <a:cs typeface="Patua One"/>
              <a:sym typeface="Patua One"/>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096"/>
        <p:cNvGrpSpPr/>
        <p:nvPr/>
      </p:nvGrpSpPr>
      <p:grpSpPr>
        <a:xfrm>
          <a:off x="0" y="0"/>
          <a:ext cx="0" cy="0"/>
          <a:chOff x="0" y="0"/>
          <a:chExt cx="0" cy="0"/>
        </a:xfrm>
      </p:grpSpPr>
      <p:grpSp>
        <p:nvGrpSpPr>
          <p:cNvPr id="4097" name="Google Shape;4097;p69"/>
          <p:cNvGrpSpPr/>
          <p:nvPr/>
        </p:nvGrpSpPr>
        <p:grpSpPr>
          <a:xfrm>
            <a:off x="3529582" y="1624707"/>
            <a:ext cx="2084835" cy="3773261"/>
            <a:chOff x="3520945" y="1624707"/>
            <a:chExt cx="2084835" cy="3773261"/>
          </a:xfrm>
        </p:grpSpPr>
        <p:grpSp>
          <p:nvGrpSpPr>
            <p:cNvPr id="4098" name="Google Shape;4098;p69"/>
            <p:cNvGrpSpPr/>
            <p:nvPr/>
          </p:nvGrpSpPr>
          <p:grpSpPr>
            <a:xfrm rot="-2909164">
              <a:off x="3848703" y="1873304"/>
              <a:ext cx="1327389" cy="1473190"/>
              <a:chOff x="4401100" y="3175100"/>
              <a:chExt cx="110850" cy="123025"/>
            </a:xfrm>
          </p:grpSpPr>
          <p:sp>
            <p:nvSpPr>
              <p:cNvPr id="4099" name="Google Shape;4099;p69"/>
              <p:cNvSpPr/>
              <p:nvPr/>
            </p:nvSpPr>
            <p:spPr>
              <a:xfrm>
                <a:off x="4401100" y="3175100"/>
                <a:ext cx="110850" cy="123000"/>
              </a:xfrm>
              <a:custGeom>
                <a:avLst/>
                <a:gdLst/>
                <a:ahLst/>
                <a:cxnLst/>
                <a:rect l="l" t="t" r="r" b="b"/>
                <a:pathLst>
                  <a:path w="4434" h="4920" extrusionOk="0">
                    <a:moveTo>
                      <a:pt x="3687" y="1"/>
                    </a:moveTo>
                    <a:cubicBezTo>
                      <a:pt x="3687" y="1"/>
                      <a:pt x="1686" y="273"/>
                      <a:pt x="796" y="1711"/>
                    </a:cubicBezTo>
                    <a:cubicBezTo>
                      <a:pt x="1" y="2997"/>
                      <a:pt x="740" y="4558"/>
                      <a:pt x="906" y="4874"/>
                    </a:cubicBezTo>
                    <a:lnTo>
                      <a:pt x="944" y="4919"/>
                    </a:lnTo>
                    <a:cubicBezTo>
                      <a:pt x="1300" y="4897"/>
                      <a:pt x="3018" y="4718"/>
                      <a:pt x="3704" y="3372"/>
                    </a:cubicBezTo>
                    <a:cubicBezTo>
                      <a:pt x="4433" y="1939"/>
                      <a:pt x="3754" y="170"/>
                      <a:pt x="3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9"/>
              <p:cNvSpPr/>
              <p:nvPr/>
            </p:nvSpPr>
            <p:spPr>
              <a:xfrm>
                <a:off x="4409225" y="3241825"/>
                <a:ext cx="89525" cy="56275"/>
              </a:xfrm>
              <a:custGeom>
                <a:avLst/>
                <a:gdLst/>
                <a:ahLst/>
                <a:cxnLst/>
                <a:rect l="l" t="t" r="r" b="b"/>
                <a:pathLst>
                  <a:path w="3581" h="2251" extrusionOk="0">
                    <a:moveTo>
                      <a:pt x="134" y="0"/>
                    </a:moveTo>
                    <a:lnTo>
                      <a:pt x="134" y="0"/>
                    </a:lnTo>
                    <a:cubicBezTo>
                      <a:pt x="0" y="1009"/>
                      <a:pt x="455" y="1965"/>
                      <a:pt x="581" y="2205"/>
                    </a:cubicBezTo>
                    <a:lnTo>
                      <a:pt x="619" y="2250"/>
                    </a:lnTo>
                    <a:cubicBezTo>
                      <a:pt x="975" y="2228"/>
                      <a:pt x="2693" y="2049"/>
                      <a:pt x="3379" y="703"/>
                    </a:cubicBezTo>
                    <a:cubicBezTo>
                      <a:pt x="3465" y="535"/>
                      <a:pt x="3530" y="361"/>
                      <a:pt x="3581" y="185"/>
                    </a:cubicBezTo>
                    <a:lnTo>
                      <a:pt x="3581" y="185"/>
                    </a:lnTo>
                    <a:cubicBezTo>
                      <a:pt x="3167" y="552"/>
                      <a:pt x="2529" y="983"/>
                      <a:pt x="1820" y="983"/>
                    </a:cubicBezTo>
                    <a:cubicBezTo>
                      <a:pt x="1277" y="983"/>
                      <a:pt x="692" y="73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9"/>
              <p:cNvSpPr/>
              <p:nvPr/>
            </p:nvSpPr>
            <p:spPr>
              <a:xfrm>
                <a:off x="4440075" y="3210600"/>
                <a:ext cx="44675" cy="60275"/>
              </a:xfrm>
              <a:custGeom>
                <a:avLst/>
                <a:gdLst/>
                <a:ahLst/>
                <a:cxnLst/>
                <a:rect l="l" t="t" r="r" b="b"/>
                <a:pathLst>
                  <a:path w="1787" h="2411" extrusionOk="0">
                    <a:moveTo>
                      <a:pt x="1480" y="0"/>
                    </a:moveTo>
                    <a:cubicBezTo>
                      <a:pt x="1236" y="0"/>
                      <a:pt x="824" y="401"/>
                      <a:pt x="495" y="977"/>
                    </a:cubicBezTo>
                    <a:cubicBezTo>
                      <a:pt x="123" y="1632"/>
                      <a:pt x="1" y="2263"/>
                      <a:pt x="221" y="2388"/>
                    </a:cubicBezTo>
                    <a:cubicBezTo>
                      <a:pt x="246" y="2403"/>
                      <a:pt x="276" y="2410"/>
                      <a:pt x="308" y="2410"/>
                    </a:cubicBezTo>
                    <a:cubicBezTo>
                      <a:pt x="551" y="2410"/>
                      <a:pt x="964" y="2009"/>
                      <a:pt x="1291" y="1432"/>
                    </a:cubicBezTo>
                    <a:cubicBezTo>
                      <a:pt x="1664" y="778"/>
                      <a:pt x="1787" y="147"/>
                      <a:pt x="1567" y="22"/>
                    </a:cubicBezTo>
                    <a:cubicBezTo>
                      <a:pt x="1541" y="7"/>
                      <a:pt x="1512" y="0"/>
                      <a:pt x="1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9"/>
              <p:cNvSpPr/>
              <p:nvPr/>
            </p:nvSpPr>
            <p:spPr>
              <a:xfrm>
                <a:off x="4424400" y="3175125"/>
                <a:ext cx="68800" cy="123000"/>
              </a:xfrm>
              <a:custGeom>
                <a:avLst/>
                <a:gdLst/>
                <a:ahLst/>
                <a:cxnLst/>
                <a:rect l="l" t="t" r="r" b="b"/>
                <a:pathLst>
                  <a:path w="2752" h="4920" extrusionOk="0">
                    <a:moveTo>
                      <a:pt x="2752" y="1"/>
                    </a:moveTo>
                    <a:cubicBezTo>
                      <a:pt x="2747" y="2"/>
                      <a:pt x="2733" y="4"/>
                      <a:pt x="2712" y="7"/>
                    </a:cubicBezTo>
                    <a:cubicBezTo>
                      <a:pt x="2041" y="2089"/>
                      <a:pt x="547" y="4184"/>
                      <a:pt x="1" y="4907"/>
                    </a:cubicBezTo>
                    <a:lnTo>
                      <a:pt x="11" y="4919"/>
                    </a:lnTo>
                    <a:cubicBezTo>
                      <a:pt x="19" y="4919"/>
                      <a:pt x="29" y="4918"/>
                      <a:pt x="37" y="4918"/>
                    </a:cubicBezTo>
                    <a:cubicBezTo>
                      <a:pt x="592" y="4179"/>
                      <a:pt x="2085" y="2082"/>
                      <a:pt x="2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9"/>
              <p:cNvSpPr/>
              <p:nvPr/>
            </p:nvSpPr>
            <p:spPr>
              <a:xfrm>
                <a:off x="4449900" y="3182425"/>
                <a:ext cx="52150" cy="36900"/>
              </a:xfrm>
              <a:custGeom>
                <a:avLst/>
                <a:gdLst/>
                <a:ahLst/>
                <a:cxnLst/>
                <a:rect l="l" t="t" r="r" b="b"/>
                <a:pathLst>
                  <a:path w="2086" h="1476" extrusionOk="0">
                    <a:moveTo>
                      <a:pt x="682" y="0"/>
                    </a:moveTo>
                    <a:cubicBezTo>
                      <a:pt x="465" y="86"/>
                      <a:pt x="232" y="194"/>
                      <a:pt x="1" y="329"/>
                    </a:cubicBezTo>
                    <a:lnTo>
                      <a:pt x="2085" y="1475"/>
                    </a:lnTo>
                    <a:cubicBezTo>
                      <a:pt x="2081" y="1201"/>
                      <a:pt x="2050" y="938"/>
                      <a:pt x="2008" y="704"/>
                    </a:cubicBezTo>
                    <a:lnTo>
                      <a:pt x="6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9"/>
              <p:cNvSpPr/>
              <p:nvPr/>
            </p:nvSpPr>
            <p:spPr>
              <a:xfrm>
                <a:off x="4412450" y="3260425"/>
                <a:ext cx="51525" cy="34625"/>
              </a:xfrm>
              <a:custGeom>
                <a:avLst/>
                <a:gdLst/>
                <a:ahLst/>
                <a:cxnLst/>
                <a:rect l="l" t="t" r="r" b="b"/>
                <a:pathLst>
                  <a:path w="2061" h="1385" extrusionOk="0">
                    <a:moveTo>
                      <a:pt x="1" y="0"/>
                    </a:moveTo>
                    <a:lnTo>
                      <a:pt x="1" y="0"/>
                    </a:lnTo>
                    <a:cubicBezTo>
                      <a:pt x="34" y="294"/>
                      <a:pt x="101" y="564"/>
                      <a:pt x="175" y="793"/>
                    </a:cubicBezTo>
                    <a:lnTo>
                      <a:pt x="1249" y="1384"/>
                    </a:lnTo>
                    <a:cubicBezTo>
                      <a:pt x="1501" y="1324"/>
                      <a:pt x="1782" y="1231"/>
                      <a:pt x="2061" y="1092"/>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9"/>
              <p:cNvSpPr/>
              <p:nvPr/>
            </p:nvSpPr>
            <p:spPr>
              <a:xfrm>
                <a:off x="4465950" y="3218450"/>
                <a:ext cx="14075" cy="9650"/>
              </a:xfrm>
              <a:custGeom>
                <a:avLst/>
                <a:gdLst/>
                <a:ahLst/>
                <a:cxnLst/>
                <a:rect l="l" t="t" r="r" b="b"/>
                <a:pathLst>
                  <a:path w="563" h="386" extrusionOk="0">
                    <a:moveTo>
                      <a:pt x="110" y="0"/>
                    </a:moveTo>
                    <a:cubicBezTo>
                      <a:pt x="96" y="0"/>
                      <a:pt x="83" y="1"/>
                      <a:pt x="70" y="2"/>
                    </a:cubicBezTo>
                    <a:cubicBezTo>
                      <a:pt x="35" y="5"/>
                      <a:pt x="0" y="35"/>
                      <a:pt x="5" y="75"/>
                    </a:cubicBezTo>
                    <a:cubicBezTo>
                      <a:pt x="7" y="107"/>
                      <a:pt x="34" y="140"/>
                      <a:pt x="71" y="140"/>
                    </a:cubicBezTo>
                    <a:cubicBezTo>
                      <a:pt x="73" y="140"/>
                      <a:pt x="75" y="140"/>
                      <a:pt x="77" y="140"/>
                    </a:cubicBezTo>
                    <a:cubicBezTo>
                      <a:pt x="89" y="139"/>
                      <a:pt x="101" y="138"/>
                      <a:pt x="114" y="138"/>
                    </a:cubicBezTo>
                    <a:cubicBezTo>
                      <a:pt x="123" y="138"/>
                      <a:pt x="131" y="138"/>
                      <a:pt x="140" y="139"/>
                    </a:cubicBezTo>
                    <a:lnTo>
                      <a:pt x="143" y="139"/>
                    </a:lnTo>
                    <a:cubicBezTo>
                      <a:pt x="148" y="140"/>
                      <a:pt x="153" y="140"/>
                      <a:pt x="159" y="142"/>
                    </a:cubicBezTo>
                    <a:cubicBezTo>
                      <a:pt x="169" y="143"/>
                      <a:pt x="181" y="145"/>
                      <a:pt x="191" y="148"/>
                    </a:cubicBezTo>
                    <a:cubicBezTo>
                      <a:pt x="202" y="150"/>
                      <a:pt x="211" y="153"/>
                      <a:pt x="219" y="158"/>
                    </a:cubicBezTo>
                    <a:cubicBezTo>
                      <a:pt x="221" y="158"/>
                      <a:pt x="221" y="158"/>
                      <a:pt x="222" y="159"/>
                    </a:cubicBezTo>
                    <a:lnTo>
                      <a:pt x="223" y="159"/>
                    </a:lnTo>
                    <a:cubicBezTo>
                      <a:pt x="228" y="161"/>
                      <a:pt x="233" y="163"/>
                      <a:pt x="238" y="164"/>
                    </a:cubicBezTo>
                    <a:cubicBezTo>
                      <a:pt x="257" y="171"/>
                      <a:pt x="276" y="181"/>
                      <a:pt x="294" y="194"/>
                    </a:cubicBezTo>
                    <a:cubicBezTo>
                      <a:pt x="297" y="196"/>
                      <a:pt x="300" y="197"/>
                      <a:pt x="304" y="200"/>
                    </a:cubicBezTo>
                    <a:cubicBezTo>
                      <a:pt x="305" y="201"/>
                      <a:pt x="307" y="202"/>
                      <a:pt x="310" y="205"/>
                    </a:cubicBezTo>
                    <a:cubicBezTo>
                      <a:pt x="320" y="211"/>
                      <a:pt x="327" y="218"/>
                      <a:pt x="335" y="225"/>
                    </a:cubicBezTo>
                    <a:cubicBezTo>
                      <a:pt x="352" y="238"/>
                      <a:pt x="367" y="254"/>
                      <a:pt x="383" y="272"/>
                    </a:cubicBezTo>
                    <a:lnTo>
                      <a:pt x="385" y="274"/>
                    </a:lnTo>
                    <a:lnTo>
                      <a:pt x="387" y="275"/>
                    </a:lnTo>
                    <a:cubicBezTo>
                      <a:pt x="390" y="279"/>
                      <a:pt x="393" y="283"/>
                      <a:pt x="397" y="287"/>
                    </a:cubicBezTo>
                    <a:cubicBezTo>
                      <a:pt x="404" y="294"/>
                      <a:pt x="410" y="304"/>
                      <a:pt x="416" y="311"/>
                    </a:cubicBezTo>
                    <a:cubicBezTo>
                      <a:pt x="432" y="332"/>
                      <a:pt x="447" y="356"/>
                      <a:pt x="468" y="371"/>
                    </a:cubicBezTo>
                    <a:cubicBezTo>
                      <a:pt x="480" y="380"/>
                      <a:pt x="492" y="385"/>
                      <a:pt x="505" y="385"/>
                    </a:cubicBezTo>
                    <a:cubicBezTo>
                      <a:pt x="513" y="385"/>
                      <a:pt x="522" y="383"/>
                      <a:pt x="530" y="378"/>
                    </a:cubicBezTo>
                    <a:cubicBezTo>
                      <a:pt x="549" y="370"/>
                      <a:pt x="562" y="347"/>
                      <a:pt x="561" y="326"/>
                    </a:cubicBezTo>
                    <a:cubicBezTo>
                      <a:pt x="556" y="267"/>
                      <a:pt x="515" y="217"/>
                      <a:pt x="477" y="174"/>
                    </a:cubicBezTo>
                    <a:cubicBezTo>
                      <a:pt x="442" y="135"/>
                      <a:pt x="403" y="102"/>
                      <a:pt x="358" y="73"/>
                    </a:cubicBezTo>
                    <a:cubicBezTo>
                      <a:pt x="285" y="27"/>
                      <a:pt x="197" y="0"/>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9"/>
              <p:cNvSpPr/>
              <p:nvPr/>
            </p:nvSpPr>
            <p:spPr>
              <a:xfrm>
                <a:off x="4462050" y="3226300"/>
                <a:ext cx="14075" cy="9625"/>
              </a:xfrm>
              <a:custGeom>
                <a:avLst/>
                <a:gdLst/>
                <a:ahLst/>
                <a:cxnLst/>
                <a:rect l="l" t="t" r="r" b="b"/>
                <a:pathLst>
                  <a:path w="563" h="385" extrusionOk="0">
                    <a:moveTo>
                      <a:pt x="109" y="0"/>
                    </a:moveTo>
                    <a:cubicBezTo>
                      <a:pt x="96" y="0"/>
                      <a:pt x="83" y="1"/>
                      <a:pt x="70" y="2"/>
                    </a:cubicBezTo>
                    <a:cubicBezTo>
                      <a:pt x="35" y="6"/>
                      <a:pt x="1" y="36"/>
                      <a:pt x="5" y="75"/>
                    </a:cubicBezTo>
                    <a:cubicBezTo>
                      <a:pt x="7" y="108"/>
                      <a:pt x="35" y="141"/>
                      <a:pt x="71" y="141"/>
                    </a:cubicBezTo>
                    <a:cubicBezTo>
                      <a:pt x="73" y="141"/>
                      <a:pt x="76" y="141"/>
                      <a:pt x="78" y="141"/>
                    </a:cubicBezTo>
                    <a:cubicBezTo>
                      <a:pt x="90" y="140"/>
                      <a:pt x="102" y="139"/>
                      <a:pt x="114" y="139"/>
                    </a:cubicBezTo>
                    <a:cubicBezTo>
                      <a:pt x="123" y="139"/>
                      <a:pt x="132" y="140"/>
                      <a:pt x="141" y="140"/>
                    </a:cubicBezTo>
                    <a:lnTo>
                      <a:pt x="144" y="140"/>
                    </a:lnTo>
                    <a:cubicBezTo>
                      <a:pt x="148" y="141"/>
                      <a:pt x="153" y="141"/>
                      <a:pt x="157" y="142"/>
                    </a:cubicBezTo>
                    <a:cubicBezTo>
                      <a:pt x="168" y="144"/>
                      <a:pt x="180" y="146"/>
                      <a:pt x="191" y="149"/>
                    </a:cubicBezTo>
                    <a:cubicBezTo>
                      <a:pt x="200" y="151"/>
                      <a:pt x="209" y="155"/>
                      <a:pt x="219" y="158"/>
                    </a:cubicBezTo>
                    <a:lnTo>
                      <a:pt x="223" y="158"/>
                    </a:lnTo>
                    <a:cubicBezTo>
                      <a:pt x="228" y="161"/>
                      <a:pt x="232" y="162"/>
                      <a:pt x="237" y="163"/>
                    </a:cubicBezTo>
                    <a:cubicBezTo>
                      <a:pt x="256" y="171"/>
                      <a:pt x="275" y="182"/>
                      <a:pt x="292" y="193"/>
                    </a:cubicBezTo>
                    <a:cubicBezTo>
                      <a:pt x="296" y="196"/>
                      <a:pt x="299" y="197"/>
                      <a:pt x="303" y="199"/>
                    </a:cubicBezTo>
                    <a:cubicBezTo>
                      <a:pt x="305" y="201"/>
                      <a:pt x="307" y="202"/>
                      <a:pt x="310" y="204"/>
                    </a:cubicBezTo>
                    <a:cubicBezTo>
                      <a:pt x="318" y="212"/>
                      <a:pt x="326" y="218"/>
                      <a:pt x="334" y="224"/>
                    </a:cubicBezTo>
                    <a:cubicBezTo>
                      <a:pt x="351" y="239"/>
                      <a:pt x="367" y="254"/>
                      <a:pt x="382" y="271"/>
                    </a:cubicBezTo>
                    <a:lnTo>
                      <a:pt x="384" y="274"/>
                    </a:lnTo>
                    <a:lnTo>
                      <a:pt x="386" y="275"/>
                    </a:lnTo>
                    <a:cubicBezTo>
                      <a:pt x="390" y="279"/>
                      <a:pt x="393" y="282"/>
                      <a:pt x="396" y="286"/>
                    </a:cubicBezTo>
                    <a:cubicBezTo>
                      <a:pt x="403" y="294"/>
                      <a:pt x="409" y="303"/>
                      <a:pt x="416" y="311"/>
                    </a:cubicBezTo>
                    <a:cubicBezTo>
                      <a:pt x="431" y="332"/>
                      <a:pt x="447" y="355"/>
                      <a:pt x="467" y="370"/>
                    </a:cubicBezTo>
                    <a:cubicBezTo>
                      <a:pt x="480" y="379"/>
                      <a:pt x="492" y="385"/>
                      <a:pt x="506" y="385"/>
                    </a:cubicBezTo>
                    <a:cubicBezTo>
                      <a:pt x="513" y="385"/>
                      <a:pt x="521" y="383"/>
                      <a:pt x="530" y="378"/>
                    </a:cubicBezTo>
                    <a:cubicBezTo>
                      <a:pt x="549" y="370"/>
                      <a:pt x="563" y="348"/>
                      <a:pt x="562" y="327"/>
                    </a:cubicBezTo>
                    <a:cubicBezTo>
                      <a:pt x="557" y="269"/>
                      <a:pt x="515" y="218"/>
                      <a:pt x="478" y="174"/>
                    </a:cubicBezTo>
                    <a:cubicBezTo>
                      <a:pt x="443" y="136"/>
                      <a:pt x="403" y="102"/>
                      <a:pt x="359" y="74"/>
                    </a:cubicBezTo>
                    <a:cubicBezTo>
                      <a:pt x="285" y="28"/>
                      <a:pt x="197"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9"/>
              <p:cNvSpPr/>
              <p:nvPr/>
            </p:nvSpPr>
            <p:spPr>
              <a:xfrm>
                <a:off x="4451900" y="3243725"/>
                <a:ext cx="14075" cy="9650"/>
              </a:xfrm>
              <a:custGeom>
                <a:avLst/>
                <a:gdLst/>
                <a:ahLst/>
                <a:cxnLst/>
                <a:rect l="l" t="t" r="r" b="b"/>
                <a:pathLst>
                  <a:path w="563" h="386" extrusionOk="0">
                    <a:moveTo>
                      <a:pt x="58" y="1"/>
                    </a:moveTo>
                    <a:cubicBezTo>
                      <a:pt x="49" y="1"/>
                      <a:pt x="41" y="3"/>
                      <a:pt x="33" y="8"/>
                    </a:cubicBezTo>
                    <a:cubicBezTo>
                      <a:pt x="14" y="15"/>
                      <a:pt x="1" y="38"/>
                      <a:pt x="2" y="60"/>
                    </a:cubicBezTo>
                    <a:cubicBezTo>
                      <a:pt x="7" y="118"/>
                      <a:pt x="48" y="169"/>
                      <a:pt x="86" y="211"/>
                    </a:cubicBezTo>
                    <a:cubicBezTo>
                      <a:pt x="121" y="251"/>
                      <a:pt x="161" y="284"/>
                      <a:pt x="205" y="313"/>
                    </a:cubicBezTo>
                    <a:cubicBezTo>
                      <a:pt x="278" y="359"/>
                      <a:pt x="366" y="385"/>
                      <a:pt x="453" y="385"/>
                    </a:cubicBezTo>
                    <a:cubicBezTo>
                      <a:pt x="467" y="385"/>
                      <a:pt x="480" y="384"/>
                      <a:pt x="493" y="383"/>
                    </a:cubicBezTo>
                    <a:cubicBezTo>
                      <a:pt x="529" y="380"/>
                      <a:pt x="562" y="350"/>
                      <a:pt x="558" y="311"/>
                    </a:cubicBezTo>
                    <a:cubicBezTo>
                      <a:pt x="556" y="277"/>
                      <a:pt x="528" y="245"/>
                      <a:pt x="492" y="245"/>
                    </a:cubicBezTo>
                    <a:cubicBezTo>
                      <a:pt x="490" y="245"/>
                      <a:pt x="488" y="245"/>
                      <a:pt x="486" y="245"/>
                    </a:cubicBezTo>
                    <a:cubicBezTo>
                      <a:pt x="474" y="247"/>
                      <a:pt x="461" y="247"/>
                      <a:pt x="449" y="247"/>
                    </a:cubicBezTo>
                    <a:cubicBezTo>
                      <a:pt x="440" y="247"/>
                      <a:pt x="432" y="247"/>
                      <a:pt x="422" y="246"/>
                    </a:cubicBezTo>
                    <a:lnTo>
                      <a:pt x="420" y="246"/>
                    </a:lnTo>
                    <a:cubicBezTo>
                      <a:pt x="415" y="245"/>
                      <a:pt x="410" y="245"/>
                      <a:pt x="405" y="243"/>
                    </a:cubicBezTo>
                    <a:cubicBezTo>
                      <a:pt x="394" y="242"/>
                      <a:pt x="382" y="240"/>
                      <a:pt x="372" y="237"/>
                    </a:cubicBezTo>
                    <a:cubicBezTo>
                      <a:pt x="361" y="234"/>
                      <a:pt x="353" y="232"/>
                      <a:pt x="344" y="228"/>
                    </a:cubicBezTo>
                    <a:lnTo>
                      <a:pt x="340" y="228"/>
                    </a:lnTo>
                    <a:cubicBezTo>
                      <a:pt x="334" y="226"/>
                      <a:pt x="330" y="224"/>
                      <a:pt x="325" y="223"/>
                    </a:cubicBezTo>
                    <a:cubicBezTo>
                      <a:pt x="305" y="215"/>
                      <a:pt x="287" y="205"/>
                      <a:pt x="269" y="194"/>
                    </a:cubicBezTo>
                    <a:cubicBezTo>
                      <a:pt x="266" y="190"/>
                      <a:pt x="263" y="189"/>
                      <a:pt x="260" y="186"/>
                    </a:cubicBezTo>
                    <a:cubicBezTo>
                      <a:pt x="258" y="185"/>
                      <a:pt x="256" y="184"/>
                      <a:pt x="252" y="181"/>
                    </a:cubicBezTo>
                    <a:cubicBezTo>
                      <a:pt x="243" y="175"/>
                      <a:pt x="236" y="169"/>
                      <a:pt x="229" y="162"/>
                    </a:cubicBezTo>
                    <a:cubicBezTo>
                      <a:pt x="211" y="148"/>
                      <a:pt x="195" y="132"/>
                      <a:pt x="180" y="116"/>
                    </a:cubicBezTo>
                    <a:lnTo>
                      <a:pt x="178" y="113"/>
                    </a:lnTo>
                    <a:lnTo>
                      <a:pt x="176" y="112"/>
                    </a:lnTo>
                    <a:cubicBezTo>
                      <a:pt x="173" y="107"/>
                      <a:pt x="170" y="103"/>
                      <a:pt x="165" y="99"/>
                    </a:cubicBezTo>
                    <a:cubicBezTo>
                      <a:pt x="159" y="92"/>
                      <a:pt x="153" y="83"/>
                      <a:pt x="147" y="75"/>
                    </a:cubicBezTo>
                    <a:cubicBezTo>
                      <a:pt x="131" y="55"/>
                      <a:pt x="116" y="31"/>
                      <a:pt x="95" y="15"/>
                    </a:cubicBezTo>
                    <a:cubicBezTo>
                      <a:pt x="83" y="6"/>
                      <a:pt x="70" y="1"/>
                      <a:pt x="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9"/>
              <p:cNvSpPr/>
              <p:nvPr/>
            </p:nvSpPr>
            <p:spPr>
              <a:xfrm>
                <a:off x="4447275" y="3251075"/>
                <a:ext cx="14050" cy="9625"/>
              </a:xfrm>
              <a:custGeom>
                <a:avLst/>
                <a:gdLst/>
                <a:ahLst/>
                <a:cxnLst/>
                <a:rect l="l" t="t" r="r" b="b"/>
                <a:pathLst>
                  <a:path w="562" h="385" extrusionOk="0">
                    <a:moveTo>
                      <a:pt x="56" y="0"/>
                    </a:moveTo>
                    <a:cubicBezTo>
                      <a:pt x="48" y="0"/>
                      <a:pt x="40" y="2"/>
                      <a:pt x="32" y="6"/>
                    </a:cubicBezTo>
                    <a:cubicBezTo>
                      <a:pt x="14" y="15"/>
                      <a:pt x="0" y="36"/>
                      <a:pt x="1" y="58"/>
                    </a:cubicBezTo>
                    <a:cubicBezTo>
                      <a:pt x="6" y="117"/>
                      <a:pt x="48" y="167"/>
                      <a:pt x="85" y="211"/>
                    </a:cubicBezTo>
                    <a:cubicBezTo>
                      <a:pt x="120" y="249"/>
                      <a:pt x="161" y="283"/>
                      <a:pt x="204" y="311"/>
                    </a:cubicBezTo>
                    <a:cubicBezTo>
                      <a:pt x="278" y="357"/>
                      <a:pt x="367" y="384"/>
                      <a:pt x="454" y="384"/>
                    </a:cubicBezTo>
                    <a:cubicBezTo>
                      <a:pt x="467" y="384"/>
                      <a:pt x="480" y="384"/>
                      <a:pt x="492" y="383"/>
                    </a:cubicBezTo>
                    <a:cubicBezTo>
                      <a:pt x="529" y="378"/>
                      <a:pt x="562" y="348"/>
                      <a:pt x="559" y="310"/>
                    </a:cubicBezTo>
                    <a:cubicBezTo>
                      <a:pt x="556" y="277"/>
                      <a:pt x="528" y="243"/>
                      <a:pt x="492" y="243"/>
                    </a:cubicBezTo>
                    <a:cubicBezTo>
                      <a:pt x="490" y="243"/>
                      <a:pt x="488" y="243"/>
                      <a:pt x="486" y="244"/>
                    </a:cubicBezTo>
                    <a:cubicBezTo>
                      <a:pt x="475" y="245"/>
                      <a:pt x="463" y="246"/>
                      <a:pt x="452" y="246"/>
                    </a:cubicBezTo>
                    <a:cubicBezTo>
                      <a:pt x="442" y="246"/>
                      <a:pt x="432" y="246"/>
                      <a:pt x="422" y="245"/>
                    </a:cubicBezTo>
                    <a:lnTo>
                      <a:pt x="420" y="245"/>
                    </a:lnTo>
                    <a:cubicBezTo>
                      <a:pt x="415" y="244"/>
                      <a:pt x="410" y="244"/>
                      <a:pt x="404" y="243"/>
                    </a:cubicBezTo>
                    <a:cubicBezTo>
                      <a:pt x="394" y="241"/>
                      <a:pt x="382" y="238"/>
                      <a:pt x="372" y="236"/>
                    </a:cubicBezTo>
                    <a:cubicBezTo>
                      <a:pt x="362" y="233"/>
                      <a:pt x="352" y="231"/>
                      <a:pt x="343" y="227"/>
                    </a:cubicBezTo>
                    <a:lnTo>
                      <a:pt x="339" y="227"/>
                    </a:lnTo>
                    <a:cubicBezTo>
                      <a:pt x="334" y="224"/>
                      <a:pt x="330" y="223"/>
                      <a:pt x="325" y="222"/>
                    </a:cubicBezTo>
                    <a:cubicBezTo>
                      <a:pt x="306" y="214"/>
                      <a:pt x="286" y="203"/>
                      <a:pt x="270" y="192"/>
                    </a:cubicBezTo>
                    <a:cubicBezTo>
                      <a:pt x="265" y="189"/>
                      <a:pt x="262" y="188"/>
                      <a:pt x="259" y="186"/>
                    </a:cubicBezTo>
                    <a:cubicBezTo>
                      <a:pt x="257" y="185"/>
                      <a:pt x="255" y="183"/>
                      <a:pt x="252" y="180"/>
                    </a:cubicBezTo>
                    <a:cubicBezTo>
                      <a:pt x="244" y="174"/>
                      <a:pt x="235" y="167"/>
                      <a:pt x="228" y="161"/>
                    </a:cubicBezTo>
                    <a:cubicBezTo>
                      <a:pt x="212" y="146"/>
                      <a:pt x="195" y="131"/>
                      <a:pt x="179" y="114"/>
                    </a:cubicBezTo>
                    <a:lnTo>
                      <a:pt x="177" y="111"/>
                    </a:lnTo>
                    <a:lnTo>
                      <a:pt x="176" y="110"/>
                    </a:lnTo>
                    <a:cubicBezTo>
                      <a:pt x="172" y="107"/>
                      <a:pt x="169" y="103"/>
                      <a:pt x="166" y="99"/>
                    </a:cubicBezTo>
                    <a:cubicBezTo>
                      <a:pt x="159" y="90"/>
                      <a:pt x="152" y="82"/>
                      <a:pt x="146" y="74"/>
                    </a:cubicBezTo>
                    <a:cubicBezTo>
                      <a:pt x="131" y="53"/>
                      <a:pt x="115" y="30"/>
                      <a:pt x="94" y="15"/>
                    </a:cubicBezTo>
                    <a:cubicBezTo>
                      <a:pt x="82" y="6"/>
                      <a:pt x="69" y="0"/>
                      <a:pt x="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9"/>
              <p:cNvSpPr/>
              <p:nvPr/>
            </p:nvSpPr>
            <p:spPr>
              <a:xfrm>
                <a:off x="4444200" y="3258450"/>
                <a:ext cx="11800" cy="8050"/>
              </a:xfrm>
              <a:custGeom>
                <a:avLst/>
                <a:gdLst/>
                <a:ahLst/>
                <a:cxnLst/>
                <a:rect l="l" t="t" r="r" b="b"/>
                <a:pathLst>
                  <a:path w="472" h="322" extrusionOk="0">
                    <a:moveTo>
                      <a:pt x="48" y="1"/>
                    </a:moveTo>
                    <a:cubicBezTo>
                      <a:pt x="42" y="1"/>
                      <a:pt x="35" y="2"/>
                      <a:pt x="28" y="6"/>
                    </a:cubicBezTo>
                    <a:cubicBezTo>
                      <a:pt x="14" y="11"/>
                      <a:pt x="1" y="30"/>
                      <a:pt x="4" y="48"/>
                    </a:cubicBezTo>
                    <a:cubicBezTo>
                      <a:pt x="7" y="98"/>
                      <a:pt x="42" y="139"/>
                      <a:pt x="73" y="176"/>
                    </a:cubicBezTo>
                    <a:cubicBezTo>
                      <a:pt x="102" y="208"/>
                      <a:pt x="135" y="237"/>
                      <a:pt x="174" y="260"/>
                    </a:cubicBezTo>
                    <a:cubicBezTo>
                      <a:pt x="235" y="299"/>
                      <a:pt x="309" y="321"/>
                      <a:pt x="382" y="321"/>
                    </a:cubicBezTo>
                    <a:cubicBezTo>
                      <a:pt x="392" y="321"/>
                      <a:pt x="403" y="321"/>
                      <a:pt x="413" y="320"/>
                    </a:cubicBezTo>
                    <a:cubicBezTo>
                      <a:pt x="443" y="317"/>
                      <a:pt x="471" y="291"/>
                      <a:pt x="469" y="259"/>
                    </a:cubicBezTo>
                    <a:cubicBezTo>
                      <a:pt x="466" y="230"/>
                      <a:pt x="442" y="203"/>
                      <a:pt x="411" y="203"/>
                    </a:cubicBezTo>
                    <a:cubicBezTo>
                      <a:pt x="410" y="203"/>
                      <a:pt x="409" y="203"/>
                      <a:pt x="408" y="203"/>
                    </a:cubicBezTo>
                    <a:cubicBezTo>
                      <a:pt x="389" y="204"/>
                      <a:pt x="373" y="204"/>
                      <a:pt x="354" y="204"/>
                    </a:cubicBezTo>
                    <a:lnTo>
                      <a:pt x="352" y="204"/>
                    </a:lnTo>
                    <a:cubicBezTo>
                      <a:pt x="348" y="203"/>
                      <a:pt x="344" y="203"/>
                      <a:pt x="339" y="203"/>
                    </a:cubicBezTo>
                    <a:cubicBezTo>
                      <a:pt x="330" y="202"/>
                      <a:pt x="321" y="198"/>
                      <a:pt x="312" y="197"/>
                    </a:cubicBezTo>
                    <a:cubicBezTo>
                      <a:pt x="304" y="195"/>
                      <a:pt x="296" y="193"/>
                      <a:pt x="287" y="191"/>
                    </a:cubicBezTo>
                    <a:lnTo>
                      <a:pt x="285" y="191"/>
                    </a:lnTo>
                    <a:cubicBezTo>
                      <a:pt x="281" y="190"/>
                      <a:pt x="276" y="188"/>
                      <a:pt x="273" y="186"/>
                    </a:cubicBezTo>
                    <a:cubicBezTo>
                      <a:pt x="256" y="180"/>
                      <a:pt x="240" y="171"/>
                      <a:pt x="227" y="161"/>
                    </a:cubicBezTo>
                    <a:cubicBezTo>
                      <a:pt x="224" y="160"/>
                      <a:pt x="222" y="157"/>
                      <a:pt x="217" y="156"/>
                    </a:cubicBezTo>
                    <a:cubicBezTo>
                      <a:pt x="216" y="156"/>
                      <a:pt x="213" y="154"/>
                      <a:pt x="212" y="152"/>
                    </a:cubicBezTo>
                    <a:cubicBezTo>
                      <a:pt x="206" y="147"/>
                      <a:pt x="198" y="141"/>
                      <a:pt x="191" y="135"/>
                    </a:cubicBezTo>
                    <a:cubicBezTo>
                      <a:pt x="177" y="124"/>
                      <a:pt x="165" y="110"/>
                      <a:pt x="151" y="97"/>
                    </a:cubicBezTo>
                    <a:lnTo>
                      <a:pt x="149" y="94"/>
                    </a:lnTo>
                    <a:lnTo>
                      <a:pt x="149" y="93"/>
                    </a:lnTo>
                    <a:cubicBezTo>
                      <a:pt x="146" y="89"/>
                      <a:pt x="144" y="87"/>
                      <a:pt x="140" y="82"/>
                    </a:cubicBezTo>
                    <a:cubicBezTo>
                      <a:pt x="134" y="76"/>
                      <a:pt x="128" y="68"/>
                      <a:pt x="123" y="62"/>
                    </a:cubicBezTo>
                    <a:cubicBezTo>
                      <a:pt x="110" y="45"/>
                      <a:pt x="97" y="25"/>
                      <a:pt x="80" y="12"/>
                    </a:cubicBezTo>
                    <a:cubicBezTo>
                      <a:pt x="70" y="5"/>
                      <a:pt x="59" y="1"/>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9"/>
              <p:cNvSpPr/>
              <p:nvPr/>
            </p:nvSpPr>
            <p:spPr>
              <a:xfrm>
                <a:off x="4469150" y="3213850"/>
                <a:ext cx="12400" cy="7175"/>
              </a:xfrm>
              <a:custGeom>
                <a:avLst/>
                <a:gdLst/>
                <a:ahLst/>
                <a:cxnLst/>
                <a:rect l="l" t="t" r="r" b="b"/>
                <a:pathLst>
                  <a:path w="496" h="287" extrusionOk="0">
                    <a:moveTo>
                      <a:pt x="126" y="1"/>
                    </a:moveTo>
                    <a:cubicBezTo>
                      <a:pt x="102" y="1"/>
                      <a:pt x="78" y="3"/>
                      <a:pt x="55" y="8"/>
                    </a:cubicBezTo>
                    <a:cubicBezTo>
                      <a:pt x="26" y="15"/>
                      <a:pt x="1" y="43"/>
                      <a:pt x="7" y="74"/>
                    </a:cubicBezTo>
                    <a:cubicBezTo>
                      <a:pt x="13" y="100"/>
                      <a:pt x="35" y="123"/>
                      <a:pt x="62" y="123"/>
                    </a:cubicBezTo>
                    <a:cubicBezTo>
                      <a:pt x="66" y="123"/>
                      <a:pt x="70" y="123"/>
                      <a:pt x="74" y="122"/>
                    </a:cubicBezTo>
                    <a:cubicBezTo>
                      <a:pt x="90" y="119"/>
                      <a:pt x="109" y="117"/>
                      <a:pt x="125" y="116"/>
                    </a:cubicBezTo>
                    <a:lnTo>
                      <a:pt x="141" y="116"/>
                    </a:lnTo>
                    <a:cubicBezTo>
                      <a:pt x="150" y="116"/>
                      <a:pt x="159" y="117"/>
                      <a:pt x="168" y="119"/>
                    </a:cubicBezTo>
                    <a:cubicBezTo>
                      <a:pt x="176" y="120"/>
                      <a:pt x="184" y="121"/>
                      <a:pt x="193" y="122"/>
                    </a:cubicBezTo>
                    <a:lnTo>
                      <a:pt x="195" y="122"/>
                    </a:lnTo>
                    <a:lnTo>
                      <a:pt x="207" y="126"/>
                    </a:lnTo>
                    <a:cubicBezTo>
                      <a:pt x="224" y="131"/>
                      <a:pt x="240" y="137"/>
                      <a:pt x="256" y="146"/>
                    </a:cubicBezTo>
                    <a:cubicBezTo>
                      <a:pt x="259" y="147"/>
                      <a:pt x="262" y="148"/>
                      <a:pt x="265" y="151"/>
                    </a:cubicBezTo>
                    <a:cubicBezTo>
                      <a:pt x="266" y="151"/>
                      <a:pt x="269" y="153"/>
                      <a:pt x="270" y="154"/>
                    </a:cubicBezTo>
                    <a:cubicBezTo>
                      <a:pt x="278" y="158"/>
                      <a:pt x="286" y="163"/>
                      <a:pt x="292" y="168"/>
                    </a:cubicBezTo>
                    <a:cubicBezTo>
                      <a:pt x="308" y="179"/>
                      <a:pt x="322" y="191"/>
                      <a:pt x="337" y="203"/>
                    </a:cubicBezTo>
                    <a:cubicBezTo>
                      <a:pt x="338" y="204"/>
                      <a:pt x="338" y="204"/>
                      <a:pt x="339" y="204"/>
                    </a:cubicBezTo>
                    <a:lnTo>
                      <a:pt x="339" y="205"/>
                    </a:lnTo>
                    <a:lnTo>
                      <a:pt x="348" y="214"/>
                    </a:lnTo>
                    <a:cubicBezTo>
                      <a:pt x="354" y="220"/>
                      <a:pt x="361" y="228"/>
                      <a:pt x="366" y="234"/>
                    </a:cubicBezTo>
                    <a:cubicBezTo>
                      <a:pt x="380" y="249"/>
                      <a:pt x="396" y="267"/>
                      <a:pt x="415" y="277"/>
                    </a:cubicBezTo>
                    <a:cubicBezTo>
                      <a:pt x="424" y="283"/>
                      <a:pt x="433" y="286"/>
                      <a:pt x="443" y="286"/>
                    </a:cubicBezTo>
                    <a:cubicBezTo>
                      <a:pt x="451" y="286"/>
                      <a:pt x="459" y="284"/>
                      <a:pt x="467" y="279"/>
                    </a:cubicBezTo>
                    <a:cubicBezTo>
                      <a:pt x="485" y="269"/>
                      <a:pt x="495" y="249"/>
                      <a:pt x="492" y="231"/>
                    </a:cubicBezTo>
                    <a:cubicBezTo>
                      <a:pt x="482" y="183"/>
                      <a:pt x="443" y="145"/>
                      <a:pt x="407" y="114"/>
                    </a:cubicBezTo>
                    <a:cubicBezTo>
                      <a:pt x="375" y="83"/>
                      <a:pt x="339" y="60"/>
                      <a:pt x="301" y="41"/>
                    </a:cubicBezTo>
                    <a:cubicBezTo>
                      <a:pt x="246" y="15"/>
                      <a:pt x="186"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9"/>
              <p:cNvSpPr/>
              <p:nvPr/>
            </p:nvSpPr>
            <p:spPr>
              <a:xfrm>
                <a:off x="4445225" y="3211925"/>
                <a:ext cx="33900" cy="55600"/>
              </a:xfrm>
              <a:custGeom>
                <a:avLst/>
                <a:gdLst/>
                <a:ahLst/>
                <a:cxnLst/>
                <a:rect l="l" t="t" r="r" b="b"/>
                <a:pathLst>
                  <a:path w="1356" h="2224" extrusionOk="0">
                    <a:moveTo>
                      <a:pt x="1305" y="1"/>
                    </a:moveTo>
                    <a:cubicBezTo>
                      <a:pt x="1288" y="1"/>
                      <a:pt x="1272" y="9"/>
                      <a:pt x="1264" y="26"/>
                    </a:cubicBezTo>
                    <a:cubicBezTo>
                      <a:pt x="1258" y="40"/>
                      <a:pt x="553" y="1457"/>
                      <a:pt x="12" y="2152"/>
                    </a:cubicBezTo>
                    <a:cubicBezTo>
                      <a:pt x="1" y="2163"/>
                      <a:pt x="0" y="2179"/>
                      <a:pt x="4" y="2193"/>
                    </a:cubicBezTo>
                    <a:cubicBezTo>
                      <a:pt x="6" y="2203"/>
                      <a:pt x="12" y="2209"/>
                      <a:pt x="20" y="2214"/>
                    </a:cubicBezTo>
                    <a:cubicBezTo>
                      <a:pt x="28" y="2220"/>
                      <a:pt x="38" y="2223"/>
                      <a:pt x="47" y="2223"/>
                    </a:cubicBezTo>
                    <a:cubicBezTo>
                      <a:pt x="61" y="2223"/>
                      <a:pt x="74" y="2218"/>
                      <a:pt x="83" y="2207"/>
                    </a:cubicBezTo>
                    <a:cubicBezTo>
                      <a:pt x="628" y="1505"/>
                      <a:pt x="1338" y="80"/>
                      <a:pt x="1346" y="66"/>
                    </a:cubicBezTo>
                    <a:cubicBezTo>
                      <a:pt x="1356" y="43"/>
                      <a:pt x="1347" y="16"/>
                      <a:pt x="1325" y="5"/>
                    </a:cubicBezTo>
                    <a:cubicBezTo>
                      <a:pt x="1318" y="2"/>
                      <a:pt x="1311" y="1"/>
                      <a:pt x="1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9"/>
              <p:cNvSpPr/>
              <p:nvPr/>
            </p:nvSpPr>
            <p:spPr>
              <a:xfrm>
                <a:off x="4459050" y="3232750"/>
                <a:ext cx="13050" cy="8325"/>
              </a:xfrm>
              <a:custGeom>
                <a:avLst/>
                <a:gdLst/>
                <a:ahLst/>
                <a:cxnLst/>
                <a:rect l="l" t="t" r="r" b="b"/>
                <a:pathLst>
                  <a:path w="522" h="333" extrusionOk="0">
                    <a:moveTo>
                      <a:pt x="79" y="0"/>
                    </a:moveTo>
                    <a:cubicBezTo>
                      <a:pt x="54" y="0"/>
                      <a:pt x="27" y="15"/>
                      <a:pt x="16" y="38"/>
                    </a:cubicBezTo>
                    <a:cubicBezTo>
                      <a:pt x="1" y="73"/>
                      <a:pt x="13" y="110"/>
                      <a:pt x="45" y="130"/>
                    </a:cubicBezTo>
                    <a:cubicBezTo>
                      <a:pt x="169" y="200"/>
                      <a:pt x="293" y="271"/>
                      <a:pt x="424" y="328"/>
                    </a:cubicBezTo>
                    <a:cubicBezTo>
                      <a:pt x="433" y="331"/>
                      <a:pt x="443" y="333"/>
                      <a:pt x="452" y="333"/>
                    </a:cubicBezTo>
                    <a:cubicBezTo>
                      <a:pt x="475" y="333"/>
                      <a:pt x="497" y="322"/>
                      <a:pt x="508" y="299"/>
                    </a:cubicBezTo>
                    <a:cubicBezTo>
                      <a:pt x="521" y="268"/>
                      <a:pt x="510" y="234"/>
                      <a:pt x="480" y="218"/>
                    </a:cubicBezTo>
                    <a:cubicBezTo>
                      <a:pt x="357" y="146"/>
                      <a:pt x="231" y="80"/>
                      <a:pt x="108" y="7"/>
                    </a:cubicBezTo>
                    <a:cubicBezTo>
                      <a:pt x="100" y="2"/>
                      <a:pt x="90"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9"/>
              <p:cNvSpPr/>
              <p:nvPr/>
            </p:nvSpPr>
            <p:spPr>
              <a:xfrm>
                <a:off x="4455325" y="3238250"/>
                <a:ext cx="13050" cy="8300"/>
              </a:xfrm>
              <a:custGeom>
                <a:avLst/>
                <a:gdLst/>
                <a:ahLst/>
                <a:cxnLst/>
                <a:rect l="l" t="t" r="r" b="b"/>
                <a:pathLst>
                  <a:path w="522" h="332" extrusionOk="0">
                    <a:moveTo>
                      <a:pt x="78" y="0"/>
                    </a:moveTo>
                    <a:cubicBezTo>
                      <a:pt x="53" y="0"/>
                      <a:pt x="27" y="15"/>
                      <a:pt x="16" y="37"/>
                    </a:cubicBezTo>
                    <a:cubicBezTo>
                      <a:pt x="0" y="73"/>
                      <a:pt x="13" y="110"/>
                      <a:pt x="46" y="130"/>
                    </a:cubicBezTo>
                    <a:cubicBezTo>
                      <a:pt x="168" y="201"/>
                      <a:pt x="293" y="271"/>
                      <a:pt x="424" y="328"/>
                    </a:cubicBezTo>
                    <a:cubicBezTo>
                      <a:pt x="433" y="330"/>
                      <a:pt x="442" y="332"/>
                      <a:pt x="451" y="332"/>
                    </a:cubicBezTo>
                    <a:cubicBezTo>
                      <a:pt x="474" y="332"/>
                      <a:pt x="497" y="322"/>
                      <a:pt x="507" y="300"/>
                    </a:cubicBezTo>
                    <a:cubicBezTo>
                      <a:pt x="522" y="268"/>
                      <a:pt x="509" y="234"/>
                      <a:pt x="480" y="218"/>
                    </a:cubicBezTo>
                    <a:cubicBezTo>
                      <a:pt x="357" y="146"/>
                      <a:pt x="230" y="81"/>
                      <a:pt x="108" y="8"/>
                    </a:cubicBezTo>
                    <a:cubicBezTo>
                      <a:pt x="99" y="3"/>
                      <a:pt x="89"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4" name="Google Shape;4114;p69"/>
            <p:cNvSpPr/>
            <p:nvPr/>
          </p:nvSpPr>
          <p:spPr>
            <a:xfrm rot="5400000">
              <a:off x="3328128" y="3120317"/>
              <a:ext cx="2763600" cy="1791703"/>
            </a:xfrm>
            <a:custGeom>
              <a:avLst/>
              <a:gdLst/>
              <a:ahLst/>
              <a:cxnLst/>
              <a:rect l="l" t="t" r="r" b="b"/>
              <a:pathLst>
                <a:path w="10103" h="6550" extrusionOk="0">
                  <a:moveTo>
                    <a:pt x="10103" y="0"/>
                  </a:moveTo>
                  <a:cubicBezTo>
                    <a:pt x="9640" y="85"/>
                    <a:pt x="8560" y="374"/>
                    <a:pt x="7239" y="1302"/>
                  </a:cubicBezTo>
                  <a:lnTo>
                    <a:pt x="4044" y="3504"/>
                  </a:lnTo>
                  <a:lnTo>
                    <a:pt x="3738" y="3713"/>
                  </a:lnTo>
                  <a:lnTo>
                    <a:pt x="2961" y="3474"/>
                  </a:lnTo>
                  <a:lnTo>
                    <a:pt x="1606" y="3562"/>
                  </a:lnTo>
                  <a:cubicBezTo>
                    <a:pt x="1579" y="3621"/>
                    <a:pt x="1565" y="3685"/>
                    <a:pt x="1565" y="3745"/>
                  </a:cubicBezTo>
                  <a:cubicBezTo>
                    <a:pt x="1565" y="3940"/>
                    <a:pt x="1694" y="4123"/>
                    <a:pt x="1897" y="4175"/>
                  </a:cubicBezTo>
                  <a:lnTo>
                    <a:pt x="2432" y="4315"/>
                  </a:lnTo>
                  <a:cubicBezTo>
                    <a:pt x="2543" y="4344"/>
                    <a:pt x="2540" y="4501"/>
                    <a:pt x="2430" y="4527"/>
                  </a:cubicBezTo>
                  <a:lnTo>
                    <a:pt x="1280" y="4791"/>
                  </a:lnTo>
                  <a:lnTo>
                    <a:pt x="866" y="4590"/>
                  </a:lnTo>
                  <a:cubicBezTo>
                    <a:pt x="789" y="4553"/>
                    <a:pt x="707" y="4535"/>
                    <a:pt x="626" y="4535"/>
                  </a:cubicBezTo>
                  <a:cubicBezTo>
                    <a:pt x="475" y="4535"/>
                    <a:pt x="326" y="4598"/>
                    <a:pt x="219" y="4714"/>
                  </a:cubicBezTo>
                  <a:lnTo>
                    <a:pt x="159" y="4782"/>
                  </a:lnTo>
                  <a:lnTo>
                    <a:pt x="0" y="4956"/>
                  </a:lnTo>
                  <a:lnTo>
                    <a:pt x="179" y="5212"/>
                  </a:lnTo>
                  <a:lnTo>
                    <a:pt x="252" y="5316"/>
                  </a:lnTo>
                  <a:lnTo>
                    <a:pt x="970" y="6345"/>
                  </a:lnTo>
                  <a:lnTo>
                    <a:pt x="1261" y="6381"/>
                  </a:lnTo>
                  <a:lnTo>
                    <a:pt x="2576" y="6549"/>
                  </a:lnTo>
                  <a:lnTo>
                    <a:pt x="5034" y="5147"/>
                  </a:lnTo>
                  <a:lnTo>
                    <a:pt x="8789" y="4271"/>
                  </a:lnTo>
                  <a:cubicBezTo>
                    <a:pt x="9249" y="4164"/>
                    <a:pt x="9691" y="3997"/>
                    <a:pt x="10103" y="3776"/>
                  </a:cubicBezTo>
                  <a:lnTo>
                    <a:pt x="10103" y="0"/>
                  </a:lnTo>
                  <a:close/>
                </a:path>
              </a:pathLst>
            </a:custGeom>
            <a:solidFill>
              <a:srgbClr val="F4C5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5" name="Google Shape;4115;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Make your idea understandable</a:t>
            </a:r>
            <a:endParaRPr/>
          </a:p>
        </p:txBody>
      </p:sp>
      <p:sp>
        <p:nvSpPr>
          <p:cNvPr id="4116" name="Google Shape;4116;p69"/>
          <p:cNvSpPr txBox="1"/>
          <p:nvPr/>
        </p:nvSpPr>
        <p:spPr>
          <a:xfrm>
            <a:off x="938950" y="2169488"/>
            <a:ext cx="1978200" cy="66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Mars is actually a very cold place</a:t>
            </a:r>
            <a:endParaRPr>
              <a:solidFill>
                <a:schemeClr val="dk1"/>
              </a:solidFill>
              <a:latin typeface="Open Sans Medium"/>
              <a:ea typeface="Open Sans Medium"/>
              <a:cs typeface="Open Sans Medium"/>
              <a:sym typeface="Open Sans Medium"/>
            </a:endParaRPr>
          </a:p>
        </p:txBody>
      </p:sp>
      <p:sp>
        <p:nvSpPr>
          <p:cNvPr id="4117" name="Google Shape;4117;p69"/>
          <p:cNvSpPr txBox="1"/>
          <p:nvPr/>
        </p:nvSpPr>
        <p:spPr>
          <a:xfrm>
            <a:off x="6226850" y="2169488"/>
            <a:ext cx="1978200" cy="66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Venus has extremely high temperatures</a:t>
            </a:r>
            <a:endParaRPr>
              <a:solidFill>
                <a:schemeClr val="dk1"/>
              </a:solidFill>
              <a:latin typeface="Open Sans Medium"/>
              <a:ea typeface="Open Sans Medium"/>
              <a:cs typeface="Open Sans Medium"/>
              <a:sym typeface="Open Sans Medium"/>
            </a:endParaRPr>
          </a:p>
        </p:txBody>
      </p:sp>
      <p:sp>
        <p:nvSpPr>
          <p:cNvPr id="4118" name="Google Shape;4118;p69"/>
          <p:cNvSpPr txBox="1"/>
          <p:nvPr/>
        </p:nvSpPr>
        <p:spPr>
          <a:xfrm>
            <a:off x="938950" y="3631038"/>
            <a:ext cx="1978200" cy="66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Jupiter is the biggest planet of them all</a:t>
            </a:r>
            <a:endParaRPr>
              <a:solidFill>
                <a:schemeClr val="dk1"/>
              </a:solidFill>
              <a:latin typeface="Open Sans Medium"/>
              <a:ea typeface="Open Sans Medium"/>
              <a:cs typeface="Open Sans Medium"/>
              <a:sym typeface="Open Sans Medium"/>
            </a:endParaRPr>
          </a:p>
        </p:txBody>
      </p:sp>
      <p:sp>
        <p:nvSpPr>
          <p:cNvPr id="4119" name="Google Shape;4119;p69"/>
          <p:cNvSpPr txBox="1"/>
          <p:nvPr/>
        </p:nvSpPr>
        <p:spPr>
          <a:xfrm>
            <a:off x="6226850" y="3631038"/>
            <a:ext cx="1978200" cy="66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Saturn is a gas giant and has several rings</a:t>
            </a:r>
            <a:endParaRPr>
              <a:solidFill>
                <a:schemeClr val="dk1"/>
              </a:solidFill>
              <a:latin typeface="Open Sans Medium"/>
              <a:ea typeface="Open Sans Medium"/>
              <a:cs typeface="Open Sans Medium"/>
              <a:sym typeface="Open Sans Medium"/>
            </a:endParaRPr>
          </a:p>
        </p:txBody>
      </p:sp>
      <p:sp>
        <p:nvSpPr>
          <p:cNvPr id="4120" name="Google Shape;4120;p69"/>
          <p:cNvSpPr txBox="1"/>
          <p:nvPr/>
        </p:nvSpPr>
        <p:spPr>
          <a:xfrm>
            <a:off x="938950" y="1761463"/>
            <a:ext cx="1978200" cy="436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Mars</a:t>
            </a:r>
            <a:endParaRPr sz="2400">
              <a:solidFill>
                <a:schemeClr val="dk1"/>
              </a:solidFill>
              <a:latin typeface="Patua One"/>
              <a:ea typeface="Patua One"/>
              <a:cs typeface="Patua One"/>
              <a:sym typeface="Patua One"/>
            </a:endParaRPr>
          </a:p>
        </p:txBody>
      </p:sp>
      <p:sp>
        <p:nvSpPr>
          <p:cNvPr id="4121" name="Google Shape;4121;p69"/>
          <p:cNvSpPr txBox="1"/>
          <p:nvPr/>
        </p:nvSpPr>
        <p:spPr>
          <a:xfrm>
            <a:off x="938950" y="3230513"/>
            <a:ext cx="1978200" cy="436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Jupiter</a:t>
            </a:r>
            <a:endParaRPr sz="2400">
              <a:solidFill>
                <a:schemeClr val="dk1"/>
              </a:solidFill>
              <a:latin typeface="Patua One"/>
              <a:ea typeface="Patua One"/>
              <a:cs typeface="Patua One"/>
              <a:sym typeface="Patua One"/>
            </a:endParaRPr>
          </a:p>
        </p:txBody>
      </p:sp>
      <p:sp>
        <p:nvSpPr>
          <p:cNvPr id="4122" name="Google Shape;4122;p69"/>
          <p:cNvSpPr txBox="1"/>
          <p:nvPr/>
        </p:nvSpPr>
        <p:spPr>
          <a:xfrm>
            <a:off x="6226850" y="1761463"/>
            <a:ext cx="1978200" cy="436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Venus</a:t>
            </a:r>
            <a:endParaRPr sz="2400">
              <a:solidFill>
                <a:schemeClr val="dk1"/>
              </a:solidFill>
              <a:latin typeface="Patua One"/>
              <a:ea typeface="Patua One"/>
              <a:cs typeface="Patua One"/>
              <a:sym typeface="Patua One"/>
            </a:endParaRPr>
          </a:p>
        </p:txBody>
      </p:sp>
      <p:sp>
        <p:nvSpPr>
          <p:cNvPr id="4123" name="Google Shape;4123;p69"/>
          <p:cNvSpPr txBox="1"/>
          <p:nvPr/>
        </p:nvSpPr>
        <p:spPr>
          <a:xfrm>
            <a:off x="6226850" y="3230513"/>
            <a:ext cx="1978200" cy="4365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Patua One"/>
                <a:ea typeface="Patua One"/>
                <a:cs typeface="Patua One"/>
                <a:sym typeface="Patua One"/>
              </a:rPr>
              <a:t>Saturn</a:t>
            </a:r>
            <a:endParaRPr sz="2400">
              <a:solidFill>
                <a:schemeClr val="dk1"/>
              </a:solidFill>
              <a:latin typeface="Patua One"/>
              <a:ea typeface="Patua One"/>
              <a:cs typeface="Patua One"/>
              <a:sym typeface="Patua One"/>
            </a:endParaRPr>
          </a:p>
        </p:txBody>
      </p:sp>
      <p:sp>
        <p:nvSpPr>
          <p:cNvPr id="4124" name="Google Shape;4124;p69"/>
          <p:cNvSpPr/>
          <p:nvPr/>
        </p:nvSpPr>
        <p:spPr>
          <a:xfrm>
            <a:off x="4865900" y="3010328"/>
            <a:ext cx="187800" cy="187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9"/>
          <p:cNvSpPr/>
          <p:nvPr/>
        </p:nvSpPr>
        <p:spPr>
          <a:xfrm>
            <a:off x="4196746" y="1761478"/>
            <a:ext cx="187800" cy="187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9"/>
          <p:cNvSpPr/>
          <p:nvPr/>
        </p:nvSpPr>
        <p:spPr>
          <a:xfrm>
            <a:off x="4469463" y="2665653"/>
            <a:ext cx="187800" cy="187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9"/>
          <p:cNvSpPr/>
          <p:nvPr/>
        </p:nvSpPr>
        <p:spPr>
          <a:xfrm>
            <a:off x="4008950" y="2291878"/>
            <a:ext cx="187800" cy="1878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128" name="Google Shape;4128;p69"/>
          <p:cNvCxnSpPr>
            <a:stCxn id="4120" idx="3"/>
            <a:endCxn id="4127" idx="2"/>
          </p:cNvCxnSpPr>
          <p:nvPr/>
        </p:nvCxnSpPr>
        <p:spPr>
          <a:xfrm>
            <a:off x="2917150" y="1979713"/>
            <a:ext cx="1091700" cy="406200"/>
          </a:xfrm>
          <a:prstGeom prst="bentConnector3">
            <a:avLst>
              <a:gd name="adj1" fmla="val 50005"/>
            </a:avLst>
          </a:prstGeom>
          <a:noFill/>
          <a:ln w="9525" cap="flat" cmpd="sng">
            <a:solidFill>
              <a:schemeClr val="dk1"/>
            </a:solidFill>
            <a:prstDash val="dash"/>
            <a:round/>
            <a:headEnd type="none" w="med" len="med"/>
            <a:tailEnd type="none" w="med" len="med"/>
          </a:ln>
        </p:spPr>
      </p:cxnSp>
      <p:cxnSp>
        <p:nvCxnSpPr>
          <p:cNvPr id="4129" name="Google Shape;4129;p69"/>
          <p:cNvCxnSpPr>
            <a:stCxn id="4121" idx="3"/>
            <a:endCxn id="4126" idx="2"/>
          </p:cNvCxnSpPr>
          <p:nvPr/>
        </p:nvCxnSpPr>
        <p:spPr>
          <a:xfrm rot="10800000" flipH="1">
            <a:off x="2917150" y="2759663"/>
            <a:ext cx="1552200" cy="689100"/>
          </a:xfrm>
          <a:prstGeom prst="bentConnector3">
            <a:avLst>
              <a:gd name="adj1" fmla="val 50004"/>
            </a:avLst>
          </a:prstGeom>
          <a:noFill/>
          <a:ln w="9525" cap="flat" cmpd="sng">
            <a:solidFill>
              <a:schemeClr val="dk1"/>
            </a:solidFill>
            <a:prstDash val="dash"/>
            <a:round/>
            <a:headEnd type="none" w="med" len="med"/>
            <a:tailEnd type="none" w="med" len="med"/>
          </a:ln>
        </p:spPr>
      </p:cxnSp>
      <p:cxnSp>
        <p:nvCxnSpPr>
          <p:cNvPr id="4130" name="Google Shape;4130;p69"/>
          <p:cNvCxnSpPr>
            <a:stCxn id="4125" idx="6"/>
            <a:endCxn id="4122" idx="1"/>
          </p:cNvCxnSpPr>
          <p:nvPr/>
        </p:nvCxnSpPr>
        <p:spPr>
          <a:xfrm>
            <a:off x="4384546" y="1855378"/>
            <a:ext cx="1842300" cy="124200"/>
          </a:xfrm>
          <a:prstGeom prst="bentConnector3">
            <a:avLst>
              <a:gd name="adj1" fmla="val 50000"/>
            </a:avLst>
          </a:prstGeom>
          <a:noFill/>
          <a:ln w="9525" cap="flat" cmpd="sng">
            <a:solidFill>
              <a:schemeClr val="dk1"/>
            </a:solidFill>
            <a:prstDash val="dash"/>
            <a:round/>
            <a:headEnd type="none" w="med" len="med"/>
            <a:tailEnd type="none" w="med" len="med"/>
          </a:ln>
        </p:spPr>
      </p:cxnSp>
      <p:cxnSp>
        <p:nvCxnSpPr>
          <p:cNvPr id="4131" name="Google Shape;4131;p69"/>
          <p:cNvCxnSpPr>
            <a:stCxn id="4124" idx="6"/>
            <a:endCxn id="4123" idx="1"/>
          </p:cNvCxnSpPr>
          <p:nvPr/>
        </p:nvCxnSpPr>
        <p:spPr>
          <a:xfrm>
            <a:off x="5053700" y="3104228"/>
            <a:ext cx="1173300" cy="344400"/>
          </a:xfrm>
          <a:prstGeom prst="bentConnector3">
            <a:avLst>
              <a:gd name="adj1" fmla="val 49994"/>
            </a:avLst>
          </a:prstGeom>
          <a:noFill/>
          <a:ln w="9525" cap="flat" cmpd="sng">
            <a:solidFill>
              <a:schemeClr val="dk1"/>
            </a:solidFill>
            <a:prstDash val="dash"/>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61"/>
        <p:cNvGrpSpPr/>
        <p:nvPr/>
      </p:nvGrpSpPr>
      <p:grpSpPr>
        <a:xfrm>
          <a:off x="0" y="0"/>
          <a:ext cx="0" cy="0"/>
          <a:chOff x="0" y="0"/>
          <a:chExt cx="0" cy="0"/>
        </a:xfrm>
      </p:grpSpPr>
      <p:sp>
        <p:nvSpPr>
          <p:cNvPr id="762" name="Google Shape;762;p43"/>
          <p:cNvSpPr/>
          <p:nvPr/>
        </p:nvSpPr>
        <p:spPr>
          <a:xfrm>
            <a:off x="8743185" y="4841877"/>
            <a:ext cx="104823" cy="197222"/>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3"/>
          <p:cNvSpPr/>
          <p:nvPr/>
        </p:nvSpPr>
        <p:spPr>
          <a:xfrm>
            <a:off x="8541222" y="4603995"/>
            <a:ext cx="197176" cy="370994"/>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3"/>
          <p:cNvSpPr txBox="1">
            <a:spLocks noGrp="1"/>
          </p:cNvSpPr>
          <p:nvPr>
            <p:ph type="title"/>
          </p:nvPr>
        </p:nvSpPr>
        <p:spPr>
          <a:xfrm>
            <a:off x="912675" y="912950"/>
            <a:ext cx="4225200" cy="91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765" name="Google Shape;765;p43"/>
          <p:cNvSpPr txBox="1">
            <a:spLocks noGrp="1"/>
          </p:cNvSpPr>
          <p:nvPr>
            <p:ph type="subTitle" idx="1"/>
          </p:nvPr>
        </p:nvSpPr>
        <p:spPr>
          <a:xfrm>
            <a:off x="912675" y="1816100"/>
            <a:ext cx="4225200" cy="147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For example, if you want to talk about Mercury, you can say that it’s the smallest planet in the entire Solar System</a:t>
            </a:r>
            <a:endParaRPr/>
          </a:p>
        </p:txBody>
      </p:sp>
      <p:grpSp>
        <p:nvGrpSpPr>
          <p:cNvPr id="766" name="Google Shape;766;p43"/>
          <p:cNvGrpSpPr/>
          <p:nvPr/>
        </p:nvGrpSpPr>
        <p:grpSpPr>
          <a:xfrm>
            <a:off x="5875536" y="1500172"/>
            <a:ext cx="828858" cy="3285215"/>
            <a:chOff x="2895068" y="3064741"/>
            <a:chExt cx="468175" cy="1855634"/>
          </a:xfrm>
        </p:grpSpPr>
        <p:sp>
          <p:nvSpPr>
            <p:cNvPr id="767" name="Google Shape;767;p43"/>
            <p:cNvSpPr/>
            <p:nvPr/>
          </p:nvSpPr>
          <p:spPr>
            <a:xfrm>
              <a:off x="2987250" y="4845675"/>
              <a:ext cx="2658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 name="Google Shape;768;p43"/>
            <p:cNvGrpSpPr/>
            <p:nvPr/>
          </p:nvGrpSpPr>
          <p:grpSpPr>
            <a:xfrm>
              <a:off x="2895068" y="3064741"/>
              <a:ext cx="468175" cy="1811657"/>
              <a:chOff x="2895068" y="3064741"/>
              <a:chExt cx="468175" cy="1811657"/>
            </a:xfrm>
          </p:grpSpPr>
          <p:sp>
            <p:nvSpPr>
              <p:cNvPr id="769" name="Google Shape;769;p43"/>
              <p:cNvSpPr/>
              <p:nvPr/>
            </p:nvSpPr>
            <p:spPr>
              <a:xfrm>
                <a:off x="2977804" y="4143904"/>
                <a:ext cx="186156" cy="706241"/>
              </a:xfrm>
              <a:custGeom>
                <a:avLst/>
                <a:gdLst/>
                <a:ahLst/>
                <a:cxnLst/>
                <a:rect l="l" t="t" r="r" b="b"/>
                <a:pathLst>
                  <a:path w="1872" h="7102" extrusionOk="0">
                    <a:moveTo>
                      <a:pt x="1796" y="0"/>
                    </a:moveTo>
                    <a:lnTo>
                      <a:pt x="1796" y="0"/>
                    </a:lnTo>
                    <a:cubicBezTo>
                      <a:pt x="1195" y="23"/>
                      <a:pt x="600" y="73"/>
                      <a:pt x="1" y="74"/>
                    </a:cubicBezTo>
                    <a:lnTo>
                      <a:pt x="713" y="6616"/>
                    </a:lnTo>
                    <a:cubicBezTo>
                      <a:pt x="664" y="6786"/>
                      <a:pt x="597" y="6942"/>
                      <a:pt x="507" y="7034"/>
                    </a:cubicBezTo>
                    <a:cubicBezTo>
                      <a:pt x="488" y="7055"/>
                      <a:pt x="496" y="7094"/>
                      <a:pt x="522" y="7096"/>
                    </a:cubicBezTo>
                    <a:cubicBezTo>
                      <a:pt x="586" y="7098"/>
                      <a:pt x="675" y="7102"/>
                      <a:pt x="753" y="7102"/>
                    </a:cubicBezTo>
                    <a:cubicBezTo>
                      <a:pt x="824" y="7102"/>
                      <a:pt x="887" y="7099"/>
                      <a:pt x="914" y="7090"/>
                    </a:cubicBezTo>
                    <a:cubicBezTo>
                      <a:pt x="973" y="7072"/>
                      <a:pt x="1255" y="6653"/>
                      <a:pt x="1395" y="6439"/>
                    </a:cubicBezTo>
                    <a:cubicBezTo>
                      <a:pt x="1454" y="6349"/>
                      <a:pt x="1484" y="6240"/>
                      <a:pt x="1481" y="6129"/>
                    </a:cubicBezTo>
                    <a:cubicBezTo>
                      <a:pt x="1481" y="6114"/>
                      <a:pt x="1480" y="6097"/>
                      <a:pt x="1479" y="6082"/>
                    </a:cubicBezTo>
                    <a:cubicBezTo>
                      <a:pt x="1630" y="5507"/>
                      <a:pt x="1872" y="4129"/>
                      <a:pt x="1557" y="1859"/>
                    </a:cubicBezTo>
                    <a:cubicBezTo>
                      <a:pt x="1557" y="1859"/>
                      <a:pt x="1717" y="1055"/>
                      <a:pt x="1796" y="0"/>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2993914" y="4753189"/>
                <a:ext cx="143595" cy="123209"/>
              </a:xfrm>
              <a:custGeom>
                <a:avLst/>
                <a:gdLst/>
                <a:ahLst/>
                <a:cxnLst/>
                <a:rect l="l" t="t" r="r" b="b"/>
                <a:pathLst>
                  <a:path w="1444" h="1239" extrusionOk="0">
                    <a:moveTo>
                      <a:pt x="1303" y="0"/>
                    </a:moveTo>
                    <a:cubicBezTo>
                      <a:pt x="1301" y="22"/>
                      <a:pt x="1300" y="44"/>
                      <a:pt x="1298" y="70"/>
                    </a:cubicBezTo>
                    <a:cubicBezTo>
                      <a:pt x="1297" y="117"/>
                      <a:pt x="1180" y="283"/>
                      <a:pt x="1070" y="436"/>
                    </a:cubicBezTo>
                    <a:cubicBezTo>
                      <a:pt x="892" y="680"/>
                      <a:pt x="656" y="867"/>
                      <a:pt x="389" y="972"/>
                    </a:cubicBezTo>
                    <a:cubicBezTo>
                      <a:pt x="322" y="956"/>
                      <a:pt x="346" y="907"/>
                      <a:pt x="346" y="907"/>
                    </a:cubicBezTo>
                    <a:cubicBezTo>
                      <a:pt x="374" y="896"/>
                      <a:pt x="428" y="800"/>
                      <a:pt x="428" y="800"/>
                    </a:cubicBezTo>
                    <a:lnTo>
                      <a:pt x="428" y="800"/>
                    </a:lnTo>
                    <a:cubicBezTo>
                      <a:pt x="58" y="876"/>
                      <a:pt x="1" y="1024"/>
                      <a:pt x="12" y="1125"/>
                    </a:cubicBezTo>
                    <a:cubicBezTo>
                      <a:pt x="18" y="1187"/>
                      <a:pt x="66" y="1234"/>
                      <a:pt x="122" y="1235"/>
                    </a:cubicBezTo>
                    <a:cubicBezTo>
                      <a:pt x="178" y="1237"/>
                      <a:pt x="262" y="1238"/>
                      <a:pt x="354" y="1238"/>
                    </a:cubicBezTo>
                    <a:cubicBezTo>
                      <a:pt x="544" y="1238"/>
                      <a:pt x="767" y="1231"/>
                      <a:pt x="851" y="1199"/>
                    </a:cubicBezTo>
                    <a:cubicBezTo>
                      <a:pt x="1006" y="1138"/>
                      <a:pt x="1417" y="473"/>
                      <a:pt x="1433" y="338"/>
                    </a:cubicBezTo>
                    <a:cubicBezTo>
                      <a:pt x="1443" y="256"/>
                      <a:pt x="1397" y="105"/>
                      <a:pt x="13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3118018" y="4780535"/>
                <a:ext cx="18695" cy="93675"/>
              </a:xfrm>
              <a:custGeom>
                <a:avLst/>
                <a:gdLst/>
                <a:ahLst/>
                <a:cxnLst/>
                <a:rect l="l" t="t" r="r" b="b"/>
                <a:pathLst>
                  <a:path w="188" h="942" extrusionOk="0">
                    <a:moveTo>
                      <a:pt x="1" y="0"/>
                    </a:moveTo>
                    <a:lnTo>
                      <a:pt x="33" y="941"/>
                    </a:lnTo>
                    <a:lnTo>
                      <a:pt x="154" y="941"/>
                    </a:lnTo>
                    <a:lnTo>
                      <a:pt x="187" y="4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3085699" y="4142413"/>
                <a:ext cx="187051" cy="707434"/>
              </a:xfrm>
              <a:custGeom>
                <a:avLst/>
                <a:gdLst/>
                <a:ahLst/>
                <a:cxnLst/>
                <a:rect l="l" t="t" r="r" b="b"/>
                <a:pathLst>
                  <a:path w="1881" h="7114" extrusionOk="0">
                    <a:moveTo>
                      <a:pt x="1044" y="1"/>
                    </a:moveTo>
                    <a:cubicBezTo>
                      <a:pt x="963" y="3"/>
                      <a:pt x="883" y="6"/>
                      <a:pt x="809" y="8"/>
                    </a:cubicBezTo>
                    <a:cubicBezTo>
                      <a:pt x="564" y="16"/>
                      <a:pt x="320" y="31"/>
                      <a:pt x="78" y="43"/>
                    </a:cubicBezTo>
                    <a:cubicBezTo>
                      <a:pt x="158" y="1084"/>
                      <a:pt x="315" y="1872"/>
                      <a:pt x="315" y="1872"/>
                    </a:cubicBezTo>
                    <a:cubicBezTo>
                      <a:pt x="0" y="4142"/>
                      <a:pt x="241" y="5520"/>
                      <a:pt x="391" y="6095"/>
                    </a:cubicBezTo>
                    <a:cubicBezTo>
                      <a:pt x="390" y="6111"/>
                      <a:pt x="390" y="6127"/>
                      <a:pt x="389" y="6142"/>
                    </a:cubicBezTo>
                    <a:cubicBezTo>
                      <a:pt x="386" y="6253"/>
                      <a:pt x="417" y="6362"/>
                      <a:pt x="476" y="6452"/>
                    </a:cubicBezTo>
                    <a:cubicBezTo>
                      <a:pt x="616" y="6666"/>
                      <a:pt x="896" y="7085"/>
                      <a:pt x="956" y="7102"/>
                    </a:cubicBezTo>
                    <a:cubicBezTo>
                      <a:pt x="984" y="7110"/>
                      <a:pt x="1049" y="7113"/>
                      <a:pt x="1122" y="7113"/>
                    </a:cubicBezTo>
                    <a:cubicBezTo>
                      <a:pt x="1199" y="7113"/>
                      <a:pt x="1285" y="7110"/>
                      <a:pt x="1348" y="7107"/>
                    </a:cubicBezTo>
                    <a:cubicBezTo>
                      <a:pt x="1374" y="7106"/>
                      <a:pt x="1384" y="7067"/>
                      <a:pt x="1363" y="7046"/>
                    </a:cubicBezTo>
                    <a:cubicBezTo>
                      <a:pt x="1275" y="6957"/>
                      <a:pt x="1209" y="6801"/>
                      <a:pt x="1158" y="6630"/>
                    </a:cubicBezTo>
                    <a:lnTo>
                      <a:pt x="1880" y="5"/>
                    </a:lnTo>
                    <a:lnTo>
                      <a:pt x="1880" y="5"/>
                    </a:lnTo>
                    <a:cubicBezTo>
                      <a:pt x="1769" y="7"/>
                      <a:pt x="1658" y="9"/>
                      <a:pt x="1546" y="9"/>
                    </a:cubicBezTo>
                    <a:cubicBezTo>
                      <a:pt x="1487" y="9"/>
                      <a:pt x="1429" y="8"/>
                      <a:pt x="1369" y="7"/>
                    </a:cubicBezTo>
                    <a:cubicBezTo>
                      <a:pt x="1261" y="6"/>
                      <a:pt x="1153" y="3"/>
                      <a:pt x="1044" y="1"/>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3"/>
              <p:cNvSpPr/>
              <p:nvPr/>
            </p:nvSpPr>
            <p:spPr>
              <a:xfrm>
                <a:off x="3112151" y="4753189"/>
                <a:ext cx="143694" cy="123209"/>
              </a:xfrm>
              <a:custGeom>
                <a:avLst/>
                <a:gdLst/>
                <a:ahLst/>
                <a:cxnLst/>
                <a:rect l="l" t="t" r="r" b="b"/>
                <a:pathLst>
                  <a:path w="1445" h="1239" extrusionOk="0">
                    <a:moveTo>
                      <a:pt x="86" y="0"/>
                    </a:moveTo>
                    <a:cubicBezTo>
                      <a:pt x="47" y="105"/>
                      <a:pt x="1" y="256"/>
                      <a:pt x="11" y="338"/>
                    </a:cubicBezTo>
                    <a:cubicBezTo>
                      <a:pt x="29" y="473"/>
                      <a:pt x="439" y="1138"/>
                      <a:pt x="594" y="1199"/>
                    </a:cubicBezTo>
                    <a:cubicBezTo>
                      <a:pt x="678" y="1231"/>
                      <a:pt x="901" y="1238"/>
                      <a:pt x="1090" y="1238"/>
                    </a:cubicBezTo>
                    <a:cubicBezTo>
                      <a:pt x="1182" y="1238"/>
                      <a:pt x="1266" y="1237"/>
                      <a:pt x="1322" y="1235"/>
                    </a:cubicBezTo>
                    <a:cubicBezTo>
                      <a:pt x="1378" y="1234"/>
                      <a:pt x="1426" y="1187"/>
                      <a:pt x="1433" y="1125"/>
                    </a:cubicBezTo>
                    <a:cubicBezTo>
                      <a:pt x="1444" y="1024"/>
                      <a:pt x="1387" y="876"/>
                      <a:pt x="1016" y="800"/>
                    </a:cubicBezTo>
                    <a:lnTo>
                      <a:pt x="1016" y="800"/>
                    </a:lnTo>
                    <a:cubicBezTo>
                      <a:pt x="1016" y="800"/>
                      <a:pt x="1071" y="896"/>
                      <a:pt x="1098" y="907"/>
                    </a:cubicBezTo>
                    <a:cubicBezTo>
                      <a:pt x="1098" y="907"/>
                      <a:pt x="1123" y="956"/>
                      <a:pt x="1056" y="972"/>
                    </a:cubicBezTo>
                    <a:cubicBezTo>
                      <a:pt x="788" y="867"/>
                      <a:pt x="553" y="680"/>
                      <a:pt x="374" y="436"/>
                    </a:cubicBezTo>
                    <a:cubicBezTo>
                      <a:pt x="264" y="283"/>
                      <a:pt x="148" y="117"/>
                      <a:pt x="146" y="70"/>
                    </a:cubicBezTo>
                    <a:cubicBezTo>
                      <a:pt x="145" y="44"/>
                      <a:pt x="144" y="22"/>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3"/>
              <p:cNvSpPr/>
              <p:nvPr/>
            </p:nvSpPr>
            <p:spPr>
              <a:xfrm>
                <a:off x="3113046" y="4780535"/>
                <a:ext cx="18695" cy="93675"/>
              </a:xfrm>
              <a:custGeom>
                <a:avLst/>
                <a:gdLst/>
                <a:ahLst/>
                <a:cxnLst/>
                <a:rect l="l" t="t" r="r" b="b"/>
                <a:pathLst>
                  <a:path w="188" h="942" extrusionOk="0">
                    <a:moveTo>
                      <a:pt x="187" y="0"/>
                    </a:moveTo>
                    <a:lnTo>
                      <a:pt x="1" y="41"/>
                    </a:lnTo>
                    <a:lnTo>
                      <a:pt x="33" y="941"/>
                    </a:lnTo>
                    <a:lnTo>
                      <a:pt x="155" y="941"/>
                    </a:lnTo>
                    <a:lnTo>
                      <a:pt x="1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a:off x="3123885" y="4231215"/>
                <a:ext cx="8453" cy="513422"/>
              </a:xfrm>
              <a:custGeom>
                <a:avLst/>
                <a:gdLst/>
                <a:ahLst/>
                <a:cxnLst/>
                <a:rect l="l" t="t" r="r" b="b"/>
                <a:pathLst>
                  <a:path w="85" h="5163" extrusionOk="0">
                    <a:moveTo>
                      <a:pt x="72" y="0"/>
                    </a:moveTo>
                    <a:cubicBezTo>
                      <a:pt x="62" y="214"/>
                      <a:pt x="56" y="429"/>
                      <a:pt x="47" y="645"/>
                    </a:cubicBezTo>
                    <a:lnTo>
                      <a:pt x="31" y="1291"/>
                    </a:lnTo>
                    <a:cubicBezTo>
                      <a:pt x="19" y="1721"/>
                      <a:pt x="15" y="2151"/>
                      <a:pt x="7" y="2581"/>
                    </a:cubicBezTo>
                    <a:cubicBezTo>
                      <a:pt x="6" y="3011"/>
                      <a:pt x="1" y="3442"/>
                      <a:pt x="1" y="3872"/>
                    </a:cubicBezTo>
                    <a:lnTo>
                      <a:pt x="4" y="4517"/>
                    </a:lnTo>
                    <a:cubicBezTo>
                      <a:pt x="6" y="4732"/>
                      <a:pt x="7" y="4947"/>
                      <a:pt x="12" y="5162"/>
                    </a:cubicBezTo>
                    <a:cubicBezTo>
                      <a:pt x="22" y="4947"/>
                      <a:pt x="29" y="4732"/>
                      <a:pt x="37" y="4517"/>
                    </a:cubicBezTo>
                    <a:lnTo>
                      <a:pt x="54" y="3872"/>
                    </a:lnTo>
                    <a:cubicBezTo>
                      <a:pt x="64" y="3442"/>
                      <a:pt x="69" y="3011"/>
                      <a:pt x="77" y="2581"/>
                    </a:cubicBezTo>
                    <a:cubicBezTo>
                      <a:pt x="78" y="2151"/>
                      <a:pt x="85" y="1721"/>
                      <a:pt x="84" y="1291"/>
                    </a:cubicBezTo>
                    <a:lnTo>
                      <a:pt x="82" y="645"/>
                    </a:lnTo>
                    <a:cubicBezTo>
                      <a:pt x="78" y="430"/>
                      <a:pt x="77" y="216"/>
                      <a:pt x="72"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a:off x="2945485" y="3660216"/>
                <a:ext cx="355905" cy="569308"/>
              </a:xfrm>
              <a:custGeom>
                <a:avLst/>
                <a:gdLst/>
                <a:ahLst/>
                <a:cxnLst/>
                <a:rect l="l" t="t" r="r" b="b"/>
                <a:pathLst>
                  <a:path w="3579" h="5725" extrusionOk="0">
                    <a:moveTo>
                      <a:pt x="2995" y="1"/>
                    </a:moveTo>
                    <a:lnTo>
                      <a:pt x="609" y="14"/>
                    </a:lnTo>
                    <a:cubicBezTo>
                      <a:pt x="609" y="14"/>
                      <a:pt x="0" y="1207"/>
                      <a:pt x="38" y="1803"/>
                    </a:cubicBezTo>
                    <a:cubicBezTo>
                      <a:pt x="75" y="2399"/>
                      <a:pt x="368" y="5725"/>
                      <a:pt x="368" y="5725"/>
                    </a:cubicBezTo>
                    <a:lnTo>
                      <a:pt x="3261" y="5725"/>
                    </a:lnTo>
                    <a:cubicBezTo>
                      <a:pt x="3261" y="5725"/>
                      <a:pt x="3579" y="1817"/>
                      <a:pt x="3579" y="1498"/>
                    </a:cubicBezTo>
                    <a:cubicBezTo>
                      <a:pt x="3579" y="1181"/>
                      <a:pt x="2995" y="1"/>
                      <a:pt x="29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a:off x="3120703" y="3994741"/>
                <a:ext cx="41567" cy="68019"/>
              </a:xfrm>
              <a:custGeom>
                <a:avLst/>
                <a:gdLst/>
                <a:ahLst/>
                <a:cxnLst/>
                <a:rect l="l" t="t" r="r" b="b"/>
                <a:pathLst>
                  <a:path w="418" h="684" extrusionOk="0">
                    <a:moveTo>
                      <a:pt x="1" y="0"/>
                    </a:moveTo>
                    <a:lnTo>
                      <a:pt x="1" y="0"/>
                    </a:lnTo>
                    <a:cubicBezTo>
                      <a:pt x="7" y="70"/>
                      <a:pt x="25" y="136"/>
                      <a:pt x="48" y="200"/>
                    </a:cubicBezTo>
                    <a:cubicBezTo>
                      <a:pt x="72" y="265"/>
                      <a:pt x="103" y="326"/>
                      <a:pt x="137" y="386"/>
                    </a:cubicBezTo>
                    <a:cubicBezTo>
                      <a:pt x="174" y="444"/>
                      <a:pt x="215" y="500"/>
                      <a:pt x="262" y="550"/>
                    </a:cubicBezTo>
                    <a:cubicBezTo>
                      <a:pt x="307" y="600"/>
                      <a:pt x="359" y="646"/>
                      <a:pt x="417" y="683"/>
                    </a:cubicBezTo>
                    <a:cubicBezTo>
                      <a:pt x="380" y="626"/>
                      <a:pt x="343" y="572"/>
                      <a:pt x="305" y="516"/>
                    </a:cubicBezTo>
                    <a:cubicBezTo>
                      <a:pt x="267" y="460"/>
                      <a:pt x="231" y="407"/>
                      <a:pt x="198" y="350"/>
                    </a:cubicBezTo>
                    <a:cubicBezTo>
                      <a:pt x="162" y="294"/>
                      <a:pt x="130" y="237"/>
                      <a:pt x="98" y="179"/>
                    </a:cubicBezTo>
                    <a:cubicBezTo>
                      <a:pt x="65" y="119"/>
                      <a:pt x="34" y="60"/>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a:off x="3109863" y="4018209"/>
                <a:ext cx="65632" cy="135739"/>
              </a:xfrm>
              <a:custGeom>
                <a:avLst/>
                <a:gdLst/>
                <a:ahLst/>
                <a:cxnLst/>
                <a:rect l="l" t="t" r="r" b="b"/>
                <a:pathLst>
                  <a:path w="660" h="1365" extrusionOk="0">
                    <a:moveTo>
                      <a:pt x="1" y="1"/>
                    </a:moveTo>
                    <a:lnTo>
                      <a:pt x="1" y="1"/>
                    </a:lnTo>
                    <a:cubicBezTo>
                      <a:pt x="16" y="257"/>
                      <a:pt x="90" y="511"/>
                      <a:pt x="203" y="744"/>
                    </a:cubicBezTo>
                    <a:cubicBezTo>
                      <a:pt x="315" y="977"/>
                      <a:pt x="468" y="1193"/>
                      <a:pt x="660" y="1365"/>
                    </a:cubicBezTo>
                    <a:cubicBezTo>
                      <a:pt x="510" y="1156"/>
                      <a:pt x="374" y="943"/>
                      <a:pt x="265" y="715"/>
                    </a:cubicBezTo>
                    <a:cubicBezTo>
                      <a:pt x="155" y="487"/>
                      <a:pt x="70" y="248"/>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a:off x="2975318" y="3211134"/>
                <a:ext cx="296239" cy="406123"/>
              </a:xfrm>
              <a:custGeom>
                <a:avLst/>
                <a:gdLst/>
                <a:ahLst/>
                <a:cxnLst/>
                <a:rect l="l" t="t" r="r" b="b"/>
                <a:pathLst>
                  <a:path w="2979" h="4084" extrusionOk="0">
                    <a:moveTo>
                      <a:pt x="1086" y="0"/>
                    </a:moveTo>
                    <a:lnTo>
                      <a:pt x="1086" y="1117"/>
                    </a:lnTo>
                    <a:cubicBezTo>
                      <a:pt x="871" y="1134"/>
                      <a:pt x="691" y="1163"/>
                      <a:pt x="561" y="1191"/>
                    </a:cubicBezTo>
                    <a:cubicBezTo>
                      <a:pt x="401" y="1224"/>
                      <a:pt x="270" y="1338"/>
                      <a:pt x="217" y="1493"/>
                    </a:cubicBezTo>
                    <a:cubicBezTo>
                      <a:pt x="1" y="2125"/>
                      <a:pt x="258" y="2774"/>
                      <a:pt x="258" y="2774"/>
                    </a:cubicBezTo>
                    <a:lnTo>
                      <a:pt x="634" y="4083"/>
                    </a:lnTo>
                    <a:lnTo>
                      <a:pt x="2345" y="4083"/>
                    </a:lnTo>
                    <a:lnTo>
                      <a:pt x="2721" y="2774"/>
                    </a:lnTo>
                    <a:cubicBezTo>
                      <a:pt x="2721" y="2774"/>
                      <a:pt x="2978" y="2125"/>
                      <a:pt x="2762" y="1493"/>
                    </a:cubicBezTo>
                    <a:cubicBezTo>
                      <a:pt x="2709" y="1338"/>
                      <a:pt x="2578" y="1224"/>
                      <a:pt x="2418" y="1191"/>
                    </a:cubicBezTo>
                    <a:cubicBezTo>
                      <a:pt x="2289" y="1163"/>
                      <a:pt x="2109" y="1134"/>
                      <a:pt x="1893" y="1117"/>
                    </a:cubicBezTo>
                    <a:lnTo>
                      <a:pt x="1893" y="0"/>
                    </a:ln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a:off x="3083611" y="3270004"/>
                <a:ext cx="80051" cy="25855"/>
              </a:xfrm>
              <a:custGeom>
                <a:avLst/>
                <a:gdLst/>
                <a:ahLst/>
                <a:cxnLst/>
                <a:rect l="l" t="t" r="r" b="b"/>
                <a:pathLst>
                  <a:path w="805" h="260" extrusionOk="0">
                    <a:moveTo>
                      <a:pt x="805" y="0"/>
                    </a:moveTo>
                    <a:cubicBezTo>
                      <a:pt x="644" y="118"/>
                      <a:pt x="495" y="126"/>
                      <a:pt x="451" y="126"/>
                    </a:cubicBezTo>
                    <a:cubicBezTo>
                      <a:pt x="444" y="126"/>
                      <a:pt x="440" y="125"/>
                      <a:pt x="438" y="125"/>
                    </a:cubicBezTo>
                    <a:cubicBezTo>
                      <a:pt x="438" y="125"/>
                      <a:pt x="438" y="125"/>
                      <a:pt x="438" y="125"/>
                    </a:cubicBezTo>
                    <a:lnTo>
                      <a:pt x="367" y="125"/>
                    </a:lnTo>
                    <a:cubicBezTo>
                      <a:pt x="367" y="125"/>
                      <a:pt x="361" y="126"/>
                      <a:pt x="349" y="126"/>
                    </a:cubicBezTo>
                    <a:cubicBezTo>
                      <a:pt x="300" y="126"/>
                      <a:pt x="156" y="115"/>
                      <a:pt x="0" y="1"/>
                    </a:cubicBezTo>
                    <a:lnTo>
                      <a:pt x="0" y="135"/>
                    </a:lnTo>
                    <a:cubicBezTo>
                      <a:pt x="156" y="249"/>
                      <a:pt x="300" y="260"/>
                      <a:pt x="349" y="260"/>
                    </a:cubicBezTo>
                    <a:cubicBezTo>
                      <a:pt x="361" y="260"/>
                      <a:pt x="367" y="259"/>
                      <a:pt x="367" y="259"/>
                    </a:cubicBezTo>
                    <a:lnTo>
                      <a:pt x="438" y="259"/>
                    </a:lnTo>
                    <a:cubicBezTo>
                      <a:pt x="438" y="259"/>
                      <a:pt x="444" y="260"/>
                      <a:pt x="456" y="260"/>
                    </a:cubicBezTo>
                    <a:cubicBezTo>
                      <a:pt x="505" y="260"/>
                      <a:pt x="650" y="249"/>
                      <a:pt x="805" y="135"/>
                    </a:cubicBezTo>
                    <a:lnTo>
                      <a:pt x="805" y="0"/>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a:off x="2979892" y="3319725"/>
                <a:ext cx="280726" cy="348049"/>
              </a:xfrm>
              <a:custGeom>
                <a:avLst/>
                <a:gdLst/>
                <a:ahLst/>
                <a:cxnLst/>
                <a:rect l="l" t="t" r="r" b="b"/>
                <a:pathLst>
                  <a:path w="2823" h="3500" extrusionOk="0">
                    <a:moveTo>
                      <a:pt x="1821" y="1"/>
                    </a:moveTo>
                    <a:lnTo>
                      <a:pt x="1436" y="520"/>
                    </a:lnTo>
                    <a:lnTo>
                      <a:pt x="1029" y="33"/>
                    </a:lnTo>
                    <a:cubicBezTo>
                      <a:pt x="1029" y="33"/>
                      <a:pt x="1024" y="37"/>
                      <a:pt x="1008" y="37"/>
                    </a:cubicBezTo>
                    <a:cubicBezTo>
                      <a:pt x="1006" y="37"/>
                      <a:pt x="1005" y="37"/>
                      <a:pt x="1003" y="37"/>
                    </a:cubicBezTo>
                    <a:cubicBezTo>
                      <a:pt x="987" y="118"/>
                      <a:pt x="940" y="182"/>
                      <a:pt x="842" y="219"/>
                    </a:cubicBezTo>
                    <a:cubicBezTo>
                      <a:pt x="659" y="289"/>
                      <a:pt x="484" y="338"/>
                      <a:pt x="291" y="376"/>
                    </a:cubicBezTo>
                    <a:cubicBezTo>
                      <a:pt x="227" y="389"/>
                      <a:pt x="166" y="406"/>
                      <a:pt x="104" y="424"/>
                    </a:cubicBezTo>
                    <a:cubicBezTo>
                      <a:pt x="1" y="837"/>
                      <a:pt x="42" y="1521"/>
                      <a:pt x="48" y="1552"/>
                    </a:cubicBezTo>
                    <a:cubicBezTo>
                      <a:pt x="58" y="1595"/>
                      <a:pt x="209" y="3499"/>
                      <a:pt x="209" y="3499"/>
                    </a:cubicBezTo>
                    <a:lnTo>
                      <a:pt x="2704" y="3499"/>
                    </a:lnTo>
                    <a:lnTo>
                      <a:pt x="2822" y="1426"/>
                    </a:lnTo>
                    <a:cubicBezTo>
                      <a:pt x="2822" y="1426"/>
                      <a:pt x="2730" y="232"/>
                      <a:pt x="2603" y="122"/>
                    </a:cubicBezTo>
                    <a:cubicBezTo>
                      <a:pt x="2476" y="12"/>
                      <a:pt x="1821" y="1"/>
                      <a:pt x="1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3"/>
              <p:cNvSpPr/>
              <p:nvPr/>
            </p:nvSpPr>
            <p:spPr>
              <a:xfrm>
                <a:off x="3163861" y="3318432"/>
                <a:ext cx="199382" cy="729510"/>
              </a:xfrm>
              <a:custGeom>
                <a:avLst/>
                <a:gdLst/>
                <a:ahLst/>
                <a:cxnLst/>
                <a:rect l="l" t="t" r="r" b="b"/>
                <a:pathLst>
                  <a:path w="2005" h="7336" extrusionOk="0">
                    <a:moveTo>
                      <a:pt x="1" y="0"/>
                    </a:moveTo>
                    <a:lnTo>
                      <a:pt x="1" y="6713"/>
                    </a:lnTo>
                    <a:lnTo>
                      <a:pt x="1269" y="7335"/>
                    </a:lnTo>
                    <a:lnTo>
                      <a:pt x="1454" y="4840"/>
                    </a:lnTo>
                    <a:cubicBezTo>
                      <a:pt x="1466" y="4678"/>
                      <a:pt x="1452" y="4515"/>
                      <a:pt x="1409" y="4358"/>
                    </a:cubicBezTo>
                    <a:lnTo>
                      <a:pt x="1041" y="2971"/>
                    </a:lnTo>
                    <a:lnTo>
                      <a:pt x="1025" y="2126"/>
                    </a:lnTo>
                    <a:lnTo>
                      <a:pt x="1901" y="2807"/>
                    </a:lnTo>
                    <a:lnTo>
                      <a:pt x="1927" y="2828"/>
                    </a:lnTo>
                    <a:cubicBezTo>
                      <a:pt x="2005" y="1869"/>
                      <a:pt x="1573" y="1006"/>
                      <a:pt x="1438" y="736"/>
                    </a:cubicBezTo>
                    <a:cubicBezTo>
                      <a:pt x="1303" y="466"/>
                      <a:pt x="991" y="216"/>
                      <a:pt x="991" y="216"/>
                    </a:cubicBezTo>
                    <a:lnTo>
                      <a:pt x="799" y="130"/>
                    </a:lnTo>
                    <a:cubicBezTo>
                      <a:pt x="634" y="56"/>
                      <a:pt x="457" y="16"/>
                      <a:pt x="277" y="10"/>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3"/>
              <p:cNvSpPr/>
              <p:nvPr/>
            </p:nvSpPr>
            <p:spPr>
              <a:xfrm>
                <a:off x="3253657" y="3516820"/>
                <a:ext cx="58373" cy="22872"/>
              </a:xfrm>
              <a:custGeom>
                <a:avLst/>
                <a:gdLst/>
                <a:ahLst/>
                <a:cxnLst/>
                <a:rect l="l" t="t" r="r" b="b"/>
                <a:pathLst>
                  <a:path w="587" h="230" extrusionOk="0">
                    <a:moveTo>
                      <a:pt x="170" y="1"/>
                    </a:moveTo>
                    <a:cubicBezTo>
                      <a:pt x="123" y="1"/>
                      <a:pt x="77" y="4"/>
                      <a:pt x="31" y="8"/>
                    </a:cubicBezTo>
                    <a:cubicBezTo>
                      <a:pt x="19" y="10"/>
                      <a:pt x="11" y="15"/>
                      <a:pt x="7" y="26"/>
                    </a:cubicBezTo>
                    <a:cubicBezTo>
                      <a:pt x="1" y="40"/>
                      <a:pt x="7" y="56"/>
                      <a:pt x="21" y="62"/>
                    </a:cubicBezTo>
                    <a:lnTo>
                      <a:pt x="26" y="63"/>
                    </a:lnTo>
                    <a:cubicBezTo>
                      <a:pt x="70" y="83"/>
                      <a:pt x="116" y="100"/>
                      <a:pt x="161" y="118"/>
                    </a:cubicBezTo>
                    <a:cubicBezTo>
                      <a:pt x="207" y="134"/>
                      <a:pt x="253" y="149"/>
                      <a:pt x="300" y="164"/>
                    </a:cubicBezTo>
                    <a:cubicBezTo>
                      <a:pt x="394" y="192"/>
                      <a:pt x="488" y="217"/>
                      <a:pt x="586" y="230"/>
                    </a:cubicBezTo>
                    <a:cubicBezTo>
                      <a:pt x="500" y="178"/>
                      <a:pt x="412" y="139"/>
                      <a:pt x="322" y="104"/>
                    </a:cubicBezTo>
                    <a:cubicBezTo>
                      <a:pt x="276" y="87"/>
                      <a:pt x="231" y="69"/>
                      <a:pt x="184" y="54"/>
                    </a:cubicBezTo>
                    <a:cubicBezTo>
                      <a:pt x="170" y="49"/>
                      <a:pt x="155" y="44"/>
                      <a:pt x="140" y="39"/>
                    </a:cubicBezTo>
                    <a:lnTo>
                      <a:pt x="140" y="39"/>
                    </a:lnTo>
                    <a:cubicBezTo>
                      <a:pt x="176" y="29"/>
                      <a:pt x="211" y="18"/>
                      <a:pt x="246" y="4"/>
                    </a:cubicBezTo>
                    <a:cubicBezTo>
                      <a:pt x="221" y="2"/>
                      <a:pt x="195" y="1"/>
                      <a:pt x="17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3"/>
              <p:cNvSpPr/>
              <p:nvPr/>
            </p:nvSpPr>
            <p:spPr>
              <a:xfrm>
                <a:off x="3247492" y="3416781"/>
                <a:ext cx="8453" cy="90990"/>
              </a:xfrm>
              <a:custGeom>
                <a:avLst/>
                <a:gdLst/>
                <a:ahLst/>
                <a:cxnLst/>
                <a:rect l="l" t="t" r="r" b="b"/>
                <a:pathLst>
                  <a:path w="85" h="915" extrusionOk="0">
                    <a:moveTo>
                      <a:pt x="13" y="0"/>
                    </a:moveTo>
                    <a:cubicBezTo>
                      <a:pt x="5" y="78"/>
                      <a:pt x="2" y="155"/>
                      <a:pt x="2" y="230"/>
                    </a:cubicBezTo>
                    <a:cubicBezTo>
                      <a:pt x="1" y="307"/>
                      <a:pt x="5" y="384"/>
                      <a:pt x="8" y="460"/>
                    </a:cubicBezTo>
                    <a:cubicBezTo>
                      <a:pt x="13" y="536"/>
                      <a:pt x="20" y="613"/>
                      <a:pt x="31" y="688"/>
                    </a:cubicBezTo>
                    <a:cubicBezTo>
                      <a:pt x="39" y="764"/>
                      <a:pt x="52" y="840"/>
                      <a:pt x="72" y="914"/>
                    </a:cubicBezTo>
                    <a:cubicBezTo>
                      <a:pt x="82" y="837"/>
                      <a:pt x="85" y="761"/>
                      <a:pt x="85" y="684"/>
                    </a:cubicBezTo>
                    <a:cubicBezTo>
                      <a:pt x="85" y="608"/>
                      <a:pt x="80" y="531"/>
                      <a:pt x="77" y="455"/>
                    </a:cubicBezTo>
                    <a:cubicBezTo>
                      <a:pt x="72" y="378"/>
                      <a:pt x="65" y="302"/>
                      <a:pt x="54" y="227"/>
                    </a:cubicBezTo>
                    <a:cubicBezTo>
                      <a:pt x="46" y="150"/>
                      <a:pt x="33" y="75"/>
                      <a:pt x="1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3"/>
              <p:cNvSpPr/>
              <p:nvPr/>
            </p:nvSpPr>
            <p:spPr>
              <a:xfrm>
                <a:off x="3204234" y="3811070"/>
                <a:ext cx="68118" cy="129275"/>
              </a:xfrm>
              <a:custGeom>
                <a:avLst/>
                <a:gdLst/>
                <a:ahLst/>
                <a:cxnLst/>
                <a:rect l="l" t="t" r="r" b="b"/>
                <a:pathLst>
                  <a:path w="685" h="1300" extrusionOk="0">
                    <a:moveTo>
                      <a:pt x="653" y="21"/>
                    </a:moveTo>
                    <a:lnTo>
                      <a:pt x="653" y="21"/>
                    </a:lnTo>
                    <a:cubicBezTo>
                      <a:pt x="645" y="265"/>
                      <a:pt x="635" y="503"/>
                      <a:pt x="631" y="733"/>
                    </a:cubicBezTo>
                    <a:lnTo>
                      <a:pt x="627" y="908"/>
                    </a:lnTo>
                    <a:cubicBezTo>
                      <a:pt x="627" y="968"/>
                      <a:pt x="622" y="1020"/>
                      <a:pt x="598" y="1069"/>
                    </a:cubicBezTo>
                    <a:cubicBezTo>
                      <a:pt x="554" y="1166"/>
                      <a:pt x="452" y="1230"/>
                      <a:pt x="346" y="1230"/>
                    </a:cubicBezTo>
                    <a:cubicBezTo>
                      <a:pt x="345" y="1230"/>
                      <a:pt x="344" y="1230"/>
                      <a:pt x="343" y="1230"/>
                    </a:cubicBezTo>
                    <a:cubicBezTo>
                      <a:pt x="235" y="1230"/>
                      <a:pt x="135" y="1164"/>
                      <a:pt x="92" y="1068"/>
                    </a:cubicBezTo>
                    <a:cubicBezTo>
                      <a:pt x="82" y="1044"/>
                      <a:pt x="73" y="1018"/>
                      <a:pt x="70" y="992"/>
                    </a:cubicBezTo>
                    <a:cubicBezTo>
                      <a:pt x="68" y="980"/>
                      <a:pt x="69" y="965"/>
                      <a:pt x="68" y="952"/>
                    </a:cubicBezTo>
                    <a:lnTo>
                      <a:pt x="68" y="908"/>
                    </a:lnTo>
                    <a:lnTo>
                      <a:pt x="67" y="731"/>
                    </a:lnTo>
                    <a:lnTo>
                      <a:pt x="62" y="375"/>
                    </a:lnTo>
                    <a:lnTo>
                      <a:pt x="55" y="41"/>
                    </a:lnTo>
                    <a:lnTo>
                      <a:pt x="55" y="41"/>
                    </a:lnTo>
                    <a:cubicBezTo>
                      <a:pt x="149" y="39"/>
                      <a:pt x="242" y="37"/>
                      <a:pt x="338" y="32"/>
                    </a:cubicBezTo>
                    <a:lnTo>
                      <a:pt x="653" y="21"/>
                    </a:lnTo>
                    <a:close/>
                    <a:moveTo>
                      <a:pt x="33" y="0"/>
                    </a:moveTo>
                    <a:cubicBezTo>
                      <a:pt x="23" y="0"/>
                      <a:pt x="13" y="9"/>
                      <a:pt x="13" y="21"/>
                    </a:cubicBezTo>
                    <a:lnTo>
                      <a:pt x="13" y="22"/>
                    </a:lnTo>
                    <a:lnTo>
                      <a:pt x="5" y="377"/>
                    </a:lnTo>
                    <a:lnTo>
                      <a:pt x="1" y="732"/>
                    </a:lnTo>
                    <a:lnTo>
                      <a:pt x="0" y="909"/>
                    </a:lnTo>
                    <a:lnTo>
                      <a:pt x="0" y="954"/>
                    </a:lnTo>
                    <a:cubicBezTo>
                      <a:pt x="1" y="970"/>
                      <a:pt x="1" y="987"/>
                      <a:pt x="4" y="1002"/>
                    </a:cubicBezTo>
                    <a:cubicBezTo>
                      <a:pt x="7" y="1036"/>
                      <a:pt x="18" y="1068"/>
                      <a:pt x="31" y="1098"/>
                    </a:cubicBezTo>
                    <a:cubicBezTo>
                      <a:pt x="83" y="1218"/>
                      <a:pt x="211" y="1300"/>
                      <a:pt x="342" y="1300"/>
                    </a:cubicBezTo>
                    <a:cubicBezTo>
                      <a:pt x="343" y="1300"/>
                      <a:pt x="344" y="1300"/>
                      <a:pt x="344" y="1300"/>
                    </a:cubicBezTo>
                    <a:cubicBezTo>
                      <a:pt x="345" y="1300"/>
                      <a:pt x="346" y="1300"/>
                      <a:pt x="347" y="1300"/>
                    </a:cubicBezTo>
                    <a:cubicBezTo>
                      <a:pt x="479" y="1300"/>
                      <a:pt x="604" y="1216"/>
                      <a:pt x="654" y="1096"/>
                    </a:cubicBezTo>
                    <a:cubicBezTo>
                      <a:pt x="668" y="1067"/>
                      <a:pt x="678" y="1036"/>
                      <a:pt x="680" y="1002"/>
                    </a:cubicBezTo>
                    <a:cubicBezTo>
                      <a:pt x="684" y="970"/>
                      <a:pt x="681" y="939"/>
                      <a:pt x="681" y="909"/>
                    </a:cubicBezTo>
                    <a:lnTo>
                      <a:pt x="676" y="728"/>
                    </a:lnTo>
                    <a:cubicBezTo>
                      <a:pt x="671" y="487"/>
                      <a:pt x="660" y="250"/>
                      <a:pt x="653" y="21"/>
                    </a:cubicBezTo>
                    <a:lnTo>
                      <a:pt x="348" y="9"/>
                    </a:lnTo>
                    <a:cubicBezTo>
                      <a:pt x="245" y="5"/>
                      <a:pt x="140" y="2"/>
                      <a:pt x="33"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3"/>
              <p:cNvSpPr/>
              <p:nvPr/>
            </p:nvSpPr>
            <p:spPr>
              <a:xfrm>
                <a:off x="3222333" y="3325095"/>
                <a:ext cx="12132" cy="13524"/>
              </a:xfrm>
              <a:custGeom>
                <a:avLst/>
                <a:gdLst/>
                <a:ahLst/>
                <a:cxnLst/>
                <a:rect l="l" t="t" r="r" b="b"/>
                <a:pathLst>
                  <a:path w="122" h="136" extrusionOk="0">
                    <a:moveTo>
                      <a:pt x="117" y="0"/>
                    </a:moveTo>
                    <a:cubicBezTo>
                      <a:pt x="98" y="0"/>
                      <a:pt x="83" y="5"/>
                      <a:pt x="70" y="12"/>
                    </a:cubicBezTo>
                    <a:cubicBezTo>
                      <a:pt x="57" y="19"/>
                      <a:pt x="43" y="30"/>
                      <a:pt x="33" y="41"/>
                    </a:cubicBezTo>
                    <a:cubicBezTo>
                      <a:pt x="22" y="52"/>
                      <a:pt x="13" y="67"/>
                      <a:pt x="9" y="83"/>
                    </a:cubicBezTo>
                    <a:cubicBezTo>
                      <a:pt x="4" y="98"/>
                      <a:pt x="1" y="115"/>
                      <a:pt x="4" y="135"/>
                    </a:cubicBezTo>
                    <a:cubicBezTo>
                      <a:pt x="22" y="130"/>
                      <a:pt x="38" y="124"/>
                      <a:pt x="49" y="116"/>
                    </a:cubicBezTo>
                    <a:cubicBezTo>
                      <a:pt x="63" y="107"/>
                      <a:pt x="74" y="98"/>
                      <a:pt x="84" y="88"/>
                    </a:cubicBezTo>
                    <a:cubicBezTo>
                      <a:pt x="94" y="77"/>
                      <a:pt x="101" y="66"/>
                      <a:pt x="108" y="51"/>
                    </a:cubicBezTo>
                    <a:cubicBezTo>
                      <a:pt x="115" y="37"/>
                      <a:pt x="121" y="21"/>
                      <a:pt x="122" y="1"/>
                    </a:cubicBezTo>
                    <a:cubicBezTo>
                      <a:pt x="120" y="1"/>
                      <a:pt x="118" y="0"/>
                      <a:pt x="117"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3"/>
              <p:cNvSpPr/>
              <p:nvPr/>
            </p:nvSpPr>
            <p:spPr>
              <a:xfrm>
                <a:off x="3163960" y="3318432"/>
                <a:ext cx="70704" cy="376290"/>
              </a:xfrm>
              <a:custGeom>
                <a:avLst/>
                <a:gdLst/>
                <a:ahLst/>
                <a:cxnLst/>
                <a:rect l="l" t="t" r="r" b="b"/>
                <a:pathLst>
                  <a:path w="711" h="3784" extrusionOk="0">
                    <a:moveTo>
                      <a:pt x="1" y="0"/>
                    </a:moveTo>
                    <a:lnTo>
                      <a:pt x="1" y="3784"/>
                    </a:lnTo>
                    <a:lnTo>
                      <a:pt x="509" y="2488"/>
                    </a:lnTo>
                    <a:lnTo>
                      <a:pt x="230" y="1675"/>
                    </a:lnTo>
                    <a:cubicBezTo>
                      <a:pt x="230" y="1675"/>
                      <a:pt x="561" y="1346"/>
                      <a:pt x="635" y="1244"/>
                    </a:cubicBezTo>
                    <a:cubicBezTo>
                      <a:pt x="711" y="1142"/>
                      <a:pt x="1" y="0"/>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3"/>
              <p:cNvSpPr/>
              <p:nvPr/>
            </p:nvSpPr>
            <p:spPr>
              <a:xfrm>
                <a:off x="3115929" y="3316344"/>
                <a:ext cx="85421" cy="87808"/>
              </a:xfrm>
              <a:custGeom>
                <a:avLst/>
                <a:gdLst/>
                <a:ahLst/>
                <a:cxnLst/>
                <a:rect l="l" t="t" r="r" b="b"/>
                <a:pathLst>
                  <a:path w="859" h="883" extrusionOk="0">
                    <a:moveTo>
                      <a:pt x="433" y="1"/>
                    </a:moveTo>
                    <a:cubicBezTo>
                      <a:pt x="196" y="1"/>
                      <a:pt x="1" y="239"/>
                      <a:pt x="1" y="468"/>
                    </a:cubicBezTo>
                    <a:cubicBezTo>
                      <a:pt x="1" y="698"/>
                      <a:pt x="193" y="883"/>
                      <a:pt x="429" y="883"/>
                    </a:cubicBezTo>
                    <a:cubicBezTo>
                      <a:pt x="666" y="883"/>
                      <a:pt x="858" y="698"/>
                      <a:pt x="858" y="468"/>
                    </a:cubicBezTo>
                    <a:cubicBezTo>
                      <a:pt x="858" y="240"/>
                      <a:pt x="671" y="1"/>
                      <a:pt x="4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3"/>
              <p:cNvSpPr/>
              <p:nvPr/>
            </p:nvSpPr>
            <p:spPr>
              <a:xfrm>
                <a:off x="3110261" y="3372628"/>
                <a:ext cx="96658" cy="66428"/>
              </a:xfrm>
              <a:custGeom>
                <a:avLst/>
                <a:gdLst/>
                <a:ahLst/>
                <a:cxnLst/>
                <a:rect l="l" t="t" r="r" b="b"/>
                <a:pathLst>
                  <a:path w="972" h="668" extrusionOk="0">
                    <a:moveTo>
                      <a:pt x="1" y="0"/>
                    </a:moveTo>
                    <a:lnTo>
                      <a:pt x="64" y="667"/>
                    </a:lnTo>
                    <a:lnTo>
                      <a:pt x="908" y="667"/>
                    </a:lnTo>
                    <a:lnTo>
                      <a:pt x="9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3"/>
              <p:cNvSpPr/>
              <p:nvPr/>
            </p:nvSpPr>
            <p:spPr>
              <a:xfrm>
                <a:off x="3146160" y="3417477"/>
                <a:ext cx="22772" cy="78858"/>
              </a:xfrm>
              <a:custGeom>
                <a:avLst/>
                <a:gdLst/>
                <a:ahLst/>
                <a:cxnLst/>
                <a:rect l="l" t="t" r="r" b="b"/>
                <a:pathLst>
                  <a:path w="229" h="793" extrusionOk="0">
                    <a:moveTo>
                      <a:pt x="1" y="0"/>
                    </a:moveTo>
                    <a:lnTo>
                      <a:pt x="1" y="792"/>
                    </a:lnTo>
                    <a:lnTo>
                      <a:pt x="229" y="792"/>
                    </a:lnTo>
                    <a:lnTo>
                      <a:pt x="2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3"/>
              <p:cNvSpPr/>
              <p:nvPr/>
            </p:nvSpPr>
            <p:spPr>
              <a:xfrm>
                <a:off x="3112548" y="3448304"/>
                <a:ext cx="240551" cy="215691"/>
              </a:xfrm>
              <a:custGeom>
                <a:avLst/>
                <a:gdLst/>
                <a:ahLst/>
                <a:cxnLst/>
                <a:rect l="l" t="t" r="r" b="b"/>
                <a:pathLst>
                  <a:path w="2419" h="2169" extrusionOk="0">
                    <a:moveTo>
                      <a:pt x="338" y="0"/>
                    </a:moveTo>
                    <a:cubicBezTo>
                      <a:pt x="338" y="0"/>
                      <a:pt x="56" y="47"/>
                      <a:pt x="32" y="88"/>
                    </a:cubicBezTo>
                    <a:cubicBezTo>
                      <a:pt x="9" y="130"/>
                      <a:pt x="61" y="209"/>
                      <a:pt x="61" y="209"/>
                    </a:cubicBezTo>
                    <a:cubicBezTo>
                      <a:pt x="61" y="209"/>
                      <a:pt x="10" y="297"/>
                      <a:pt x="28" y="385"/>
                    </a:cubicBezTo>
                    <a:cubicBezTo>
                      <a:pt x="28" y="385"/>
                      <a:pt x="1" y="520"/>
                      <a:pt x="47" y="561"/>
                    </a:cubicBezTo>
                    <a:cubicBezTo>
                      <a:pt x="47" y="561"/>
                      <a:pt x="10" y="668"/>
                      <a:pt x="52" y="709"/>
                    </a:cubicBezTo>
                    <a:cubicBezTo>
                      <a:pt x="52" y="709"/>
                      <a:pt x="214" y="871"/>
                      <a:pt x="246" y="886"/>
                    </a:cubicBezTo>
                    <a:cubicBezTo>
                      <a:pt x="251" y="888"/>
                      <a:pt x="268" y="888"/>
                      <a:pt x="293" y="888"/>
                    </a:cubicBezTo>
                    <a:cubicBezTo>
                      <a:pt x="348" y="888"/>
                      <a:pt x="442" y="884"/>
                      <a:pt x="535" y="879"/>
                    </a:cubicBezTo>
                    <a:cubicBezTo>
                      <a:pt x="582" y="951"/>
                      <a:pt x="1386" y="2169"/>
                      <a:pt x="1971" y="2169"/>
                    </a:cubicBezTo>
                    <a:cubicBezTo>
                      <a:pt x="2043" y="2169"/>
                      <a:pt x="2112" y="2150"/>
                      <a:pt x="2175" y="2109"/>
                    </a:cubicBezTo>
                    <a:cubicBezTo>
                      <a:pt x="2334" y="2005"/>
                      <a:pt x="2407" y="1780"/>
                      <a:pt x="2419" y="1498"/>
                    </a:cubicBezTo>
                    <a:lnTo>
                      <a:pt x="1352" y="674"/>
                    </a:lnTo>
                    <a:lnTo>
                      <a:pt x="1364" y="700"/>
                    </a:lnTo>
                    <a:lnTo>
                      <a:pt x="973" y="399"/>
                    </a:lnTo>
                    <a:lnTo>
                      <a:pt x="731" y="150"/>
                    </a:lnTo>
                    <a:cubicBezTo>
                      <a:pt x="731" y="150"/>
                      <a:pt x="639" y="28"/>
                      <a:pt x="566" y="11"/>
                    </a:cubicBezTo>
                    <a:cubicBezTo>
                      <a:pt x="566" y="11"/>
                      <a:pt x="518" y="104"/>
                      <a:pt x="338" y="119"/>
                    </a:cubicBezTo>
                    <a:lnTo>
                      <a:pt x="338" y="0"/>
                    </a:ln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3"/>
              <p:cNvSpPr/>
              <p:nvPr/>
            </p:nvSpPr>
            <p:spPr>
              <a:xfrm>
                <a:off x="2895068" y="3322012"/>
                <a:ext cx="188145" cy="729510"/>
              </a:xfrm>
              <a:custGeom>
                <a:avLst/>
                <a:gdLst/>
                <a:ahLst/>
                <a:cxnLst/>
                <a:rect l="l" t="t" r="r" b="b"/>
                <a:pathLst>
                  <a:path w="1892" h="7336" extrusionOk="0">
                    <a:moveTo>
                      <a:pt x="1891" y="1"/>
                    </a:moveTo>
                    <a:lnTo>
                      <a:pt x="1463" y="16"/>
                    </a:lnTo>
                    <a:cubicBezTo>
                      <a:pt x="1383" y="19"/>
                      <a:pt x="1306" y="37"/>
                      <a:pt x="1233" y="69"/>
                    </a:cubicBezTo>
                    <a:lnTo>
                      <a:pt x="1231" y="69"/>
                    </a:lnTo>
                    <a:cubicBezTo>
                      <a:pt x="1195" y="76"/>
                      <a:pt x="1158" y="87"/>
                      <a:pt x="1123" y="99"/>
                    </a:cubicBezTo>
                    <a:cubicBezTo>
                      <a:pt x="949" y="166"/>
                      <a:pt x="734" y="263"/>
                      <a:pt x="711" y="330"/>
                    </a:cubicBezTo>
                    <a:cubicBezTo>
                      <a:pt x="673" y="444"/>
                      <a:pt x="139" y="2093"/>
                      <a:pt x="0" y="3236"/>
                    </a:cubicBezTo>
                    <a:lnTo>
                      <a:pt x="89" y="3234"/>
                    </a:lnTo>
                    <a:lnTo>
                      <a:pt x="788" y="3209"/>
                    </a:lnTo>
                    <a:lnTo>
                      <a:pt x="788" y="3209"/>
                    </a:lnTo>
                    <a:lnTo>
                      <a:pt x="482" y="4358"/>
                    </a:lnTo>
                    <a:cubicBezTo>
                      <a:pt x="441" y="4515"/>
                      <a:pt x="425" y="4679"/>
                      <a:pt x="437" y="4840"/>
                    </a:cubicBezTo>
                    <a:lnTo>
                      <a:pt x="622" y="7335"/>
                    </a:lnTo>
                    <a:lnTo>
                      <a:pt x="1891" y="6713"/>
                    </a:lnTo>
                    <a:lnTo>
                      <a:pt x="18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3"/>
              <p:cNvSpPr/>
              <p:nvPr/>
            </p:nvSpPr>
            <p:spPr>
              <a:xfrm>
                <a:off x="2994610" y="3500213"/>
                <a:ext cx="34705" cy="137927"/>
              </a:xfrm>
              <a:custGeom>
                <a:avLst/>
                <a:gdLst/>
                <a:ahLst/>
                <a:cxnLst/>
                <a:rect l="l" t="t" r="r" b="b"/>
                <a:pathLst>
                  <a:path w="349" h="1387" extrusionOk="0">
                    <a:moveTo>
                      <a:pt x="348" y="1"/>
                    </a:moveTo>
                    <a:cubicBezTo>
                      <a:pt x="264" y="225"/>
                      <a:pt x="200" y="456"/>
                      <a:pt x="141" y="686"/>
                    </a:cubicBezTo>
                    <a:cubicBezTo>
                      <a:pt x="84" y="918"/>
                      <a:pt x="32" y="1150"/>
                      <a:pt x="1" y="1387"/>
                    </a:cubicBezTo>
                    <a:cubicBezTo>
                      <a:pt x="87" y="1161"/>
                      <a:pt x="150" y="931"/>
                      <a:pt x="208" y="702"/>
                    </a:cubicBezTo>
                    <a:cubicBezTo>
                      <a:pt x="265" y="470"/>
                      <a:pt x="317" y="239"/>
                      <a:pt x="348"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3"/>
              <p:cNvSpPr/>
              <p:nvPr/>
            </p:nvSpPr>
            <p:spPr>
              <a:xfrm>
                <a:off x="2971937" y="3811070"/>
                <a:ext cx="68118" cy="129275"/>
              </a:xfrm>
              <a:custGeom>
                <a:avLst/>
                <a:gdLst/>
                <a:ahLst/>
                <a:cxnLst/>
                <a:rect l="l" t="t" r="r" b="b"/>
                <a:pathLst>
                  <a:path w="685" h="1300" extrusionOk="0">
                    <a:moveTo>
                      <a:pt x="654" y="21"/>
                    </a:moveTo>
                    <a:lnTo>
                      <a:pt x="654" y="21"/>
                    </a:lnTo>
                    <a:cubicBezTo>
                      <a:pt x="647" y="265"/>
                      <a:pt x="636" y="503"/>
                      <a:pt x="632" y="733"/>
                    </a:cubicBezTo>
                    <a:lnTo>
                      <a:pt x="628" y="908"/>
                    </a:lnTo>
                    <a:cubicBezTo>
                      <a:pt x="628" y="968"/>
                      <a:pt x="623" y="1020"/>
                      <a:pt x="600" y="1069"/>
                    </a:cubicBezTo>
                    <a:cubicBezTo>
                      <a:pt x="555" y="1166"/>
                      <a:pt x="452" y="1230"/>
                      <a:pt x="347" y="1230"/>
                    </a:cubicBezTo>
                    <a:cubicBezTo>
                      <a:pt x="347" y="1230"/>
                      <a:pt x="346" y="1230"/>
                      <a:pt x="345" y="1230"/>
                    </a:cubicBezTo>
                    <a:cubicBezTo>
                      <a:pt x="237" y="1230"/>
                      <a:pt x="136" y="1164"/>
                      <a:pt x="93" y="1068"/>
                    </a:cubicBezTo>
                    <a:cubicBezTo>
                      <a:pt x="83" y="1044"/>
                      <a:pt x="73" y="1018"/>
                      <a:pt x="71" y="992"/>
                    </a:cubicBezTo>
                    <a:cubicBezTo>
                      <a:pt x="68" y="980"/>
                      <a:pt x="70" y="965"/>
                      <a:pt x="68" y="952"/>
                    </a:cubicBezTo>
                    <a:lnTo>
                      <a:pt x="68" y="908"/>
                    </a:lnTo>
                    <a:lnTo>
                      <a:pt x="67" y="731"/>
                    </a:lnTo>
                    <a:lnTo>
                      <a:pt x="63" y="375"/>
                    </a:lnTo>
                    <a:lnTo>
                      <a:pt x="56" y="41"/>
                    </a:lnTo>
                    <a:lnTo>
                      <a:pt x="56" y="41"/>
                    </a:lnTo>
                    <a:cubicBezTo>
                      <a:pt x="150" y="39"/>
                      <a:pt x="243" y="37"/>
                      <a:pt x="340" y="32"/>
                    </a:cubicBezTo>
                    <a:lnTo>
                      <a:pt x="654" y="21"/>
                    </a:lnTo>
                    <a:close/>
                    <a:moveTo>
                      <a:pt x="35" y="0"/>
                    </a:moveTo>
                    <a:cubicBezTo>
                      <a:pt x="25" y="0"/>
                      <a:pt x="14" y="9"/>
                      <a:pt x="14" y="21"/>
                    </a:cubicBezTo>
                    <a:lnTo>
                      <a:pt x="14" y="22"/>
                    </a:lnTo>
                    <a:lnTo>
                      <a:pt x="6" y="377"/>
                    </a:lnTo>
                    <a:lnTo>
                      <a:pt x="3" y="732"/>
                    </a:lnTo>
                    <a:lnTo>
                      <a:pt x="1" y="909"/>
                    </a:lnTo>
                    <a:lnTo>
                      <a:pt x="1" y="954"/>
                    </a:lnTo>
                    <a:cubicBezTo>
                      <a:pt x="3" y="970"/>
                      <a:pt x="3" y="987"/>
                      <a:pt x="5" y="1002"/>
                    </a:cubicBezTo>
                    <a:cubicBezTo>
                      <a:pt x="9" y="1036"/>
                      <a:pt x="19" y="1068"/>
                      <a:pt x="32" y="1098"/>
                    </a:cubicBezTo>
                    <a:cubicBezTo>
                      <a:pt x="83" y="1218"/>
                      <a:pt x="212" y="1300"/>
                      <a:pt x="343" y="1300"/>
                    </a:cubicBezTo>
                    <a:cubicBezTo>
                      <a:pt x="344" y="1300"/>
                      <a:pt x="345" y="1300"/>
                      <a:pt x="346" y="1300"/>
                    </a:cubicBezTo>
                    <a:cubicBezTo>
                      <a:pt x="347" y="1300"/>
                      <a:pt x="348" y="1300"/>
                      <a:pt x="348" y="1300"/>
                    </a:cubicBezTo>
                    <a:cubicBezTo>
                      <a:pt x="479" y="1300"/>
                      <a:pt x="605" y="1216"/>
                      <a:pt x="656" y="1096"/>
                    </a:cubicBezTo>
                    <a:cubicBezTo>
                      <a:pt x="668" y="1067"/>
                      <a:pt x="678" y="1036"/>
                      <a:pt x="682" y="1002"/>
                    </a:cubicBezTo>
                    <a:cubicBezTo>
                      <a:pt x="685" y="970"/>
                      <a:pt x="683" y="939"/>
                      <a:pt x="683" y="909"/>
                    </a:cubicBezTo>
                    <a:lnTo>
                      <a:pt x="678" y="728"/>
                    </a:lnTo>
                    <a:cubicBezTo>
                      <a:pt x="672" y="487"/>
                      <a:pt x="662" y="250"/>
                      <a:pt x="654" y="21"/>
                    </a:cubicBezTo>
                    <a:lnTo>
                      <a:pt x="350" y="9"/>
                    </a:lnTo>
                    <a:cubicBezTo>
                      <a:pt x="246" y="5"/>
                      <a:pt x="141" y="2"/>
                      <a:pt x="3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3"/>
              <p:cNvSpPr/>
              <p:nvPr/>
            </p:nvSpPr>
            <p:spPr>
              <a:xfrm>
                <a:off x="3016288" y="3330266"/>
                <a:ext cx="9546" cy="20982"/>
              </a:xfrm>
              <a:custGeom>
                <a:avLst/>
                <a:gdLst/>
                <a:ahLst/>
                <a:cxnLst/>
                <a:rect l="l" t="t" r="r" b="b"/>
                <a:pathLst>
                  <a:path w="96" h="211" extrusionOk="0">
                    <a:moveTo>
                      <a:pt x="9" y="0"/>
                    </a:moveTo>
                    <a:cubicBezTo>
                      <a:pt x="3" y="22"/>
                      <a:pt x="1" y="43"/>
                      <a:pt x="4" y="63"/>
                    </a:cubicBezTo>
                    <a:cubicBezTo>
                      <a:pt x="6" y="82"/>
                      <a:pt x="10" y="102"/>
                      <a:pt x="16" y="119"/>
                    </a:cubicBezTo>
                    <a:cubicBezTo>
                      <a:pt x="23" y="135"/>
                      <a:pt x="32" y="152"/>
                      <a:pt x="44" y="167"/>
                    </a:cubicBezTo>
                    <a:cubicBezTo>
                      <a:pt x="55" y="183"/>
                      <a:pt x="68" y="197"/>
                      <a:pt x="89" y="211"/>
                    </a:cubicBezTo>
                    <a:cubicBezTo>
                      <a:pt x="96" y="188"/>
                      <a:pt x="96" y="167"/>
                      <a:pt x="94" y="149"/>
                    </a:cubicBezTo>
                    <a:cubicBezTo>
                      <a:pt x="92" y="129"/>
                      <a:pt x="88" y="109"/>
                      <a:pt x="81" y="93"/>
                    </a:cubicBezTo>
                    <a:cubicBezTo>
                      <a:pt x="75" y="76"/>
                      <a:pt x="66" y="59"/>
                      <a:pt x="54" y="43"/>
                    </a:cubicBezTo>
                    <a:cubicBezTo>
                      <a:pt x="42" y="27"/>
                      <a:pt x="30" y="14"/>
                      <a:pt x="9"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3"/>
              <p:cNvSpPr/>
              <p:nvPr/>
            </p:nvSpPr>
            <p:spPr>
              <a:xfrm>
                <a:off x="3012410" y="3322112"/>
                <a:ext cx="70803" cy="376390"/>
              </a:xfrm>
              <a:custGeom>
                <a:avLst/>
                <a:gdLst/>
                <a:ahLst/>
                <a:cxnLst/>
                <a:rect l="l" t="t" r="r" b="b"/>
                <a:pathLst>
                  <a:path w="712" h="3785" extrusionOk="0">
                    <a:moveTo>
                      <a:pt x="711" y="1"/>
                    </a:moveTo>
                    <a:cubicBezTo>
                      <a:pt x="711" y="1"/>
                      <a:pt x="0" y="1143"/>
                      <a:pt x="76" y="1244"/>
                    </a:cubicBezTo>
                    <a:cubicBezTo>
                      <a:pt x="151" y="1346"/>
                      <a:pt x="482" y="1677"/>
                      <a:pt x="482" y="1677"/>
                    </a:cubicBezTo>
                    <a:lnTo>
                      <a:pt x="203" y="2488"/>
                    </a:lnTo>
                    <a:lnTo>
                      <a:pt x="711" y="3784"/>
                    </a:lnTo>
                    <a:lnTo>
                      <a:pt x="7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3"/>
              <p:cNvSpPr/>
              <p:nvPr/>
            </p:nvSpPr>
            <p:spPr>
              <a:xfrm>
                <a:off x="3018675" y="3781934"/>
                <a:ext cx="195504" cy="196299"/>
              </a:xfrm>
              <a:custGeom>
                <a:avLst/>
                <a:gdLst/>
                <a:ahLst/>
                <a:cxnLst/>
                <a:rect l="l" t="t" r="r" b="b"/>
                <a:pathLst>
                  <a:path w="1966" h="1974" extrusionOk="0">
                    <a:moveTo>
                      <a:pt x="1115" y="1"/>
                    </a:moveTo>
                    <a:lnTo>
                      <a:pt x="0" y="1144"/>
                    </a:lnTo>
                    <a:lnTo>
                      <a:pt x="851" y="1973"/>
                    </a:lnTo>
                    <a:lnTo>
                      <a:pt x="1966" y="830"/>
                    </a:lnTo>
                    <a:lnTo>
                      <a:pt x="11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3"/>
              <p:cNvSpPr/>
              <p:nvPr/>
            </p:nvSpPr>
            <p:spPr>
              <a:xfrm>
                <a:off x="2903321" y="3640626"/>
                <a:ext cx="206642" cy="267600"/>
              </a:xfrm>
              <a:custGeom>
                <a:avLst/>
                <a:gdLst/>
                <a:ahLst/>
                <a:cxnLst/>
                <a:rect l="l" t="t" r="r" b="b"/>
                <a:pathLst>
                  <a:path w="2078" h="2691" extrusionOk="0">
                    <a:moveTo>
                      <a:pt x="875" y="1"/>
                    </a:moveTo>
                    <a:lnTo>
                      <a:pt x="4" y="32"/>
                    </a:lnTo>
                    <a:cubicBezTo>
                      <a:pt x="0" y="72"/>
                      <a:pt x="0" y="104"/>
                      <a:pt x="5" y="124"/>
                    </a:cubicBezTo>
                    <a:cubicBezTo>
                      <a:pt x="38" y="347"/>
                      <a:pt x="855" y="1588"/>
                      <a:pt x="1156" y="1947"/>
                    </a:cubicBezTo>
                    <a:cubicBezTo>
                      <a:pt x="1178" y="2018"/>
                      <a:pt x="1280" y="2352"/>
                      <a:pt x="1316" y="2379"/>
                    </a:cubicBezTo>
                    <a:cubicBezTo>
                      <a:pt x="1356" y="2408"/>
                      <a:pt x="1735" y="2691"/>
                      <a:pt x="1756" y="2691"/>
                    </a:cubicBezTo>
                    <a:cubicBezTo>
                      <a:pt x="1756" y="2691"/>
                      <a:pt x="1756" y="2691"/>
                      <a:pt x="1756" y="2691"/>
                    </a:cubicBezTo>
                    <a:cubicBezTo>
                      <a:pt x="1772" y="2686"/>
                      <a:pt x="1786" y="2631"/>
                      <a:pt x="1786" y="2631"/>
                    </a:cubicBezTo>
                    <a:cubicBezTo>
                      <a:pt x="1786" y="2631"/>
                      <a:pt x="1846" y="2660"/>
                      <a:pt x="1881" y="2660"/>
                    </a:cubicBezTo>
                    <a:cubicBezTo>
                      <a:pt x="1916" y="2660"/>
                      <a:pt x="1916" y="2587"/>
                      <a:pt x="1916" y="2587"/>
                    </a:cubicBezTo>
                    <a:cubicBezTo>
                      <a:pt x="1916" y="2587"/>
                      <a:pt x="1977" y="2630"/>
                      <a:pt x="2005" y="2630"/>
                    </a:cubicBezTo>
                    <a:cubicBezTo>
                      <a:pt x="2009" y="2630"/>
                      <a:pt x="2012" y="2629"/>
                      <a:pt x="2014" y="2627"/>
                    </a:cubicBezTo>
                    <a:cubicBezTo>
                      <a:pt x="2033" y="2613"/>
                      <a:pt x="1984" y="2499"/>
                      <a:pt x="1984" y="2499"/>
                    </a:cubicBezTo>
                    <a:lnTo>
                      <a:pt x="1984" y="2499"/>
                    </a:lnTo>
                    <a:cubicBezTo>
                      <a:pt x="1984" y="2499"/>
                      <a:pt x="1990" y="2500"/>
                      <a:pt x="1999" y="2500"/>
                    </a:cubicBezTo>
                    <a:cubicBezTo>
                      <a:pt x="2018" y="2500"/>
                      <a:pt x="2053" y="2495"/>
                      <a:pt x="2063" y="2460"/>
                    </a:cubicBezTo>
                    <a:cubicBezTo>
                      <a:pt x="2078" y="2411"/>
                      <a:pt x="1781" y="1935"/>
                      <a:pt x="1781" y="1935"/>
                    </a:cubicBezTo>
                    <a:lnTo>
                      <a:pt x="1904" y="1802"/>
                    </a:lnTo>
                    <a:cubicBezTo>
                      <a:pt x="1904" y="1802"/>
                      <a:pt x="1781" y="1734"/>
                      <a:pt x="1751" y="1728"/>
                    </a:cubicBezTo>
                    <a:cubicBezTo>
                      <a:pt x="1733" y="1725"/>
                      <a:pt x="1686" y="1634"/>
                      <a:pt x="1654" y="1570"/>
                    </a:cubicBezTo>
                    <a:lnTo>
                      <a:pt x="1642" y="1548"/>
                    </a:lnTo>
                    <a:cubicBezTo>
                      <a:pt x="1629" y="1520"/>
                      <a:pt x="1622" y="1502"/>
                      <a:pt x="1622" y="1502"/>
                    </a:cubicBezTo>
                    <a:lnTo>
                      <a:pt x="1621" y="1503"/>
                    </a:lnTo>
                    <a:lnTo>
                      <a:pt x="875" y="1"/>
                    </a:ln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3"/>
              <p:cNvSpPr/>
              <p:nvPr/>
            </p:nvSpPr>
            <p:spPr>
              <a:xfrm>
                <a:off x="3061137" y="3885951"/>
                <a:ext cx="18099" cy="15911"/>
              </a:xfrm>
              <a:custGeom>
                <a:avLst/>
                <a:gdLst/>
                <a:ahLst/>
                <a:cxnLst/>
                <a:rect l="l" t="t" r="r" b="b"/>
                <a:pathLst>
                  <a:path w="182" h="160" extrusionOk="0">
                    <a:moveTo>
                      <a:pt x="0" y="1"/>
                    </a:moveTo>
                    <a:lnTo>
                      <a:pt x="0" y="1"/>
                    </a:lnTo>
                    <a:cubicBezTo>
                      <a:pt x="6" y="25"/>
                      <a:pt x="16" y="44"/>
                      <a:pt x="28" y="61"/>
                    </a:cubicBezTo>
                    <a:cubicBezTo>
                      <a:pt x="40" y="77"/>
                      <a:pt x="52" y="93"/>
                      <a:pt x="68" y="106"/>
                    </a:cubicBezTo>
                    <a:cubicBezTo>
                      <a:pt x="83" y="119"/>
                      <a:pt x="101" y="130"/>
                      <a:pt x="119" y="140"/>
                    </a:cubicBezTo>
                    <a:cubicBezTo>
                      <a:pt x="138" y="149"/>
                      <a:pt x="158" y="156"/>
                      <a:pt x="182" y="159"/>
                    </a:cubicBezTo>
                    <a:cubicBezTo>
                      <a:pt x="177" y="134"/>
                      <a:pt x="166" y="115"/>
                      <a:pt x="155" y="99"/>
                    </a:cubicBezTo>
                    <a:cubicBezTo>
                      <a:pt x="143" y="83"/>
                      <a:pt x="130" y="67"/>
                      <a:pt x="114" y="55"/>
                    </a:cubicBezTo>
                    <a:cubicBezTo>
                      <a:pt x="99" y="41"/>
                      <a:pt x="82" y="30"/>
                      <a:pt x="64" y="20"/>
                    </a:cubicBezTo>
                    <a:cubicBezTo>
                      <a:pt x="46" y="11"/>
                      <a:pt x="25" y="4"/>
                      <a:pt x="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3"/>
              <p:cNvSpPr/>
              <p:nvPr/>
            </p:nvSpPr>
            <p:spPr>
              <a:xfrm>
                <a:off x="3067600" y="3870438"/>
                <a:ext cx="25358" cy="26253"/>
              </a:xfrm>
              <a:custGeom>
                <a:avLst/>
                <a:gdLst/>
                <a:ahLst/>
                <a:cxnLst/>
                <a:rect l="l" t="t" r="r" b="b"/>
                <a:pathLst>
                  <a:path w="255" h="264" extrusionOk="0">
                    <a:moveTo>
                      <a:pt x="1" y="0"/>
                    </a:moveTo>
                    <a:lnTo>
                      <a:pt x="1" y="0"/>
                    </a:lnTo>
                    <a:cubicBezTo>
                      <a:pt x="11" y="31"/>
                      <a:pt x="28" y="58"/>
                      <a:pt x="44" y="84"/>
                    </a:cubicBezTo>
                    <a:cubicBezTo>
                      <a:pt x="63" y="110"/>
                      <a:pt x="83" y="134"/>
                      <a:pt x="103" y="156"/>
                    </a:cubicBezTo>
                    <a:cubicBezTo>
                      <a:pt x="124" y="177"/>
                      <a:pt x="147" y="198"/>
                      <a:pt x="172" y="217"/>
                    </a:cubicBezTo>
                    <a:cubicBezTo>
                      <a:pt x="197" y="234"/>
                      <a:pt x="224" y="252"/>
                      <a:pt x="255" y="263"/>
                    </a:cubicBezTo>
                    <a:cubicBezTo>
                      <a:pt x="243" y="232"/>
                      <a:pt x="228" y="205"/>
                      <a:pt x="210" y="179"/>
                    </a:cubicBezTo>
                    <a:cubicBezTo>
                      <a:pt x="192" y="154"/>
                      <a:pt x="173" y="130"/>
                      <a:pt x="152" y="108"/>
                    </a:cubicBezTo>
                    <a:cubicBezTo>
                      <a:pt x="131" y="86"/>
                      <a:pt x="109" y="64"/>
                      <a:pt x="84" y="47"/>
                    </a:cubicBezTo>
                    <a:cubicBezTo>
                      <a:pt x="59" y="29"/>
                      <a:pt x="32" y="12"/>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3"/>
              <p:cNvSpPr/>
              <p:nvPr/>
            </p:nvSpPr>
            <p:spPr>
              <a:xfrm>
                <a:off x="3071976" y="3852041"/>
                <a:ext cx="29435" cy="35203"/>
              </a:xfrm>
              <a:custGeom>
                <a:avLst/>
                <a:gdLst/>
                <a:ahLst/>
                <a:cxnLst/>
                <a:rect l="l" t="t" r="r" b="b"/>
                <a:pathLst>
                  <a:path w="296" h="354" extrusionOk="0">
                    <a:moveTo>
                      <a:pt x="0" y="1"/>
                    </a:moveTo>
                    <a:lnTo>
                      <a:pt x="0" y="1"/>
                    </a:lnTo>
                    <a:cubicBezTo>
                      <a:pt x="15" y="39"/>
                      <a:pt x="33" y="73"/>
                      <a:pt x="54" y="106"/>
                    </a:cubicBezTo>
                    <a:cubicBezTo>
                      <a:pt x="75" y="138"/>
                      <a:pt x="97" y="170"/>
                      <a:pt x="122" y="200"/>
                    </a:cubicBezTo>
                    <a:cubicBezTo>
                      <a:pt x="145" y="229"/>
                      <a:pt x="173" y="257"/>
                      <a:pt x="201" y="283"/>
                    </a:cubicBezTo>
                    <a:cubicBezTo>
                      <a:pt x="230" y="310"/>
                      <a:pt x="259" y="334"/>
                      <a:pt x="296" y="353"/>
                    </a:cubicBezTo>
                    <a:cubicBezTo>
                      <a:pt x="282" y="315"/>
                      <a:pt x="264" y="282"/>
                      <a:pt x="242" y="247"/>
                    </a:cubicBezTo>
                    <a:cubicBezTo>
                      <a:pt x="221" y="215"/>
                      <a:pt x="199" y="184"/>
                      <a:pt x="174" y="154"/>
                    </a:cubicBezTo>
                    <a:cubicBezTo>
                      <a:pt x="151" y="124"/>
                      <a:pt x="124" y="97"/>
                      <a:pt x="96" y="71"/>
                    </a:cubicBezTo>
                    <a:cubicBezTo>
                      <a:pt x="67" y="45"/>
                      <a:pt x="37" y="20"/>
                      <a:pt x="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3"/>
              <p:cNvSpPr/>
              <p:nvPr/>
            </p:nvSpPr>
            <p:spPr>
              <a:xfrm>
                <a:off x="3010719" y="3078478"/>
                <a:ext cx="226629" cy="203957"/>
              </a:xfrm>
              <a:custGeom>
                <a:avLst/>
                <a:gdLst/>
                <a:ahLst/>
                <a:cxnLst/>
                <a:rect l="l" t="t" r="r" b="b"/>
                <a:pathLst>
                  <a:path w="2279" h="2051" extrusionOk="0">
                    <a:moveTo>
                      <a:pt x="1130" y="0"/>
                    </a:moveTo>
                    <a:cubicBezTo>
                      <a:pt x="754" y="0"/>
                      <a:pt x="408" y="190"/>
                      <a:pt x="364" y="339"/>
                    </a:cubicBezTo>
                    <a:cubicBezTo>
                      <a:pt x="341" y="419"/>
                      <a:pt x="323" y="655"/>
                      <a:pt x="336" y="920"/>
                    </a:cubicBezTo>
                    <a:cubicBezTo>
                      <a:pt x="308" y="899"/>
                      <a:pt x="264" y="883"/>
                      <a:pt x="194" y="883"/>
                    </a:cubicBezTo>
                    <a:cubicBezTo>
                      <a:pt x="188" y="883"/>
                      <a:pt x="182" y="883"/>
                      <a:pt x="176" y="883"/>
                    </a:cubicBezTo>
                    <a:cubicBezTo>
                      <a:pt x="0" y="890"/>
                      <a:pt x="76" y="1408"/>
                      <a:pt x="287" y="1408"/>
                    </a:cubicBezTo>
                    <a:cubicBezTo>
                      <a:pt x="320" y="1408"/>
                      <a:pt x="356" y="1395"/>
                      <a:pt x="395" y="1365"/>
                    </a:cubicBezTo>
                    <a:cubicBezTo>
                      <a:pt x="397" y="1373"/>
                      <a:pt x="399" y="1382"/>
                      <a:pt x="402" y="1389"/>
                    </a:cubicBezTo>
                    <a:cubicBezTo>
                      <a:pt x="434" y="1518"/>
                      <a:pt x="478" y="1635"/>
                      <a:pt x="537" y="1721"/>
                    </a:cubicBezTo>
                    <a:cubicBezTo>
                      <a:pt x="621" y="1843"/>
                      <a:pt x="714" y="1920"/>
                      <a:pt x="800" y="1969"/>
                    </a:cubicBezTo>
                    <a:cubicBezTo>
                      <a:pt x="928" y="2042"/>
                      <a:pt x="1040" y="2050"/>
                      <a:pt x="1081" y="2050"/>
                    </a:cubicBezTo>
                    <a:cubicBezTo>
                      <a:pt x="1092" y="2050"/>
                      <a:pt x="1098" y="2049"/>
                      <a:pt x="1098" y="2049"/>
                    </a:cubicBezTo>
                    <a:lnTo>
                      <a:pt x="1170" y="2049"/>
                    </a:lnTo>
                    <a:cubicBezTo>
                      <a:pt x="1170" y="2049"/>
                      <a:pt x="1177" y="2050"/>
                      <a:pt x="1189" y="2050"/>
                    </a:cubicBezTo>
                    <a:cubicBezTo>
                      <a:pt x="1236" y="2050"/>
                      <a:pt x="1365" y="2040"/>
                      <a:pt x="1508" y="1946"/>
                    </a:cubicBezTo>
                    <a:cubicBezTo>
                      <a:pt x="1582" y="1896"/>
                      <a:pt x="1658" y="1827"/>
                      <a:pt x="1731" y="1723"/>
                    </a:cubicBezTo>
                    <a:cubicBezTo>
                      <a:pt x="1792" y="1635"/>
                      <a:pt x="1836" y="1518"/>
                      <a:pt x="1867" y="1387"/>
                    </a:cubicBezTo>
                    <a:cubicBezTo>
                      <a:pt x="1869" y="1378"/>
                      <a:pt x="1871" y="1367"/>
                      <a:pt x="1874" y="1359"/>
                    </a:cubicBezTo>
                    <a:cubicBezTo>
                      <a:pt x="1917" y="1394"/>
                      <a:pt x="1957" y="1409"/>
                      <a:pt x="1993" y="1409"/>
                    </a:cubicBezTo>
                    <a:cubicBezTo>
                      <a:pt x="2203" y="1409"/>
                      <a:pt x="2279" y="892"/>
                      <a:pt x="2103" y="884"/>
                    </a:cubicBezTo>
                    <a:cubicBezTo>
                      <a:pt x="2095" y="884"/>
                      <a:pt x="2088" y="884"/>
                      <a:pt x="2081" y="884"/>
                    </a:cubicBezTo>
                    <a:cubicBezTo>
                      <a:pt x="2002" y="884"/>
                      <a:pt x="1956" y="904"/>
                      <a:pt x="1931" y="930"/>
                    </a:cubicBezTo>
                    <a:cubicBezTo>
                      <a:pt x="1946" y="661"/>
                      <a:pt x="1928" y="421"/>
                      <a:pt x="1904" y="339"/>
                    </a:cubicBezTo>
                    <a:cubicBezTo>
                      <a:pt x="1859" y="190"/>
                      <a:pt x="1514" y="0"/>
                      <a:pt x="1137" y="0"/>
                    </a:cubicBezTo>
                    <a:cubicBezTo>
                      <a:pt x="1136" y="0"/>
                      <a:pt x="1135" y="0"/>
                      <a:pt x="1134" y="0"/>
                    </a:cubicBezTo>
                    <a:cubicBezTo>
                      <a:pt x="1132" y="0"/>
                      <a:pt x="1131" y="0"/>
                      <a:pt x="1130" y="0"/>
                    </a:cubicBezTo>
                    <a:close/>
                  </a:path>
                </a:pathLst>
              </a:custGeom>
              <a:solidFill>
                <a:srgbClr val="C278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3"/>
              <p:cNvSpPr/>
              <p:nvPr/>
            </p:nvSpPr>
            <p:spPr>
              <a:xfrm>
                <a:off x="3025337" y="3180207"/>
                <a:ext cx="23170" cy="25258"/>
              </a:xfrm>
              <a:custGeom>
                <a:avLst/>
                <a:gdLst/>
                <a:ahLst/>
                <a:cxnLst/>
                <a:rect l="l" t="t" r="r" b="b"/>
                <a:pathLst>
                  <a:path w="233" h="254" extrusionOk="0">
                    <a:moveTo>
                      <a:pt x="77" y="1"/>
                    </a:moveTo>
                    <a:cubicBezTo>
                      <a:pt x="72" y="1"/>
                      <a:pt x="66" y="1"/>
                      <a:pt x="61" y="2"/>
                    </a:cubicBezTo>
                    <a:cubicBezTo>
                      <a:pt x="37" y="6"/>
                      <a:pt x="12" y="28"/>
                      <a:pt x="7" y="53"/>
                    </a:cubicBezTo>
                    <a:cubicBezTo>
                      <a:pt x="1" y="78"/>
                      <a:pt x="3" y="101"/>
                      <a:pt x="8" y="121"/>
                    </a:cubicBezTo>
                    <a:cubicBezTo>
                      <a:pt x="13" y="142"/>
                      <a:pt x="20" y="165"/>
                      <a:pt x="34" y="182"/>
                    </a:cubicBezTo>
                    <a:cubicBezTo>
                      <a:pt x="27" y="162"/>
                      <a:pt x="24" y="141"/>
                      <a:pt x="24" y="118"/>
                    </a:cubicBezTo>
                    <a:cubicBezTo>
                      <a:pt x="22" y="98"/>
                      <a:pt x="24" y="77"/>
                      <a:pt x="31" y="59"/>
                    </a:cubicBezTo>
                    <a:cubicBezTo>
                      <a:pt x="38" y="39"/>
                      <a:pt x="57" y="30"/>
                      <a:pt x="78" y="30"/>
                    </a:cubicBezTo>
                    <a:cubicBezTo>
                      <a:pt x="92" y="30"/>
                      <a:pt x="106" y="34"/>
                      <a:pt x="119" y="43"/>
                    </a:cubicBezTo>
                    <a:cubicBezTo>
                      <a:pt x="150" y="63"/>
                      <a:pt x="179" y="96"/>
                      <a:pt x="197" y="131"/>
                    </a:cubicBezTo>
                    <a:cubicBezTo>
                      <a:pt x="212" y="167"/>
                      <a:pt x="215" y="210"/>
                      <a:pt x="220" y="253"/>
                    </a:cubicBezTo>
                    <a:cubicBezTo>
                      <a:pt x="228" y="212"/>
                      <a:pt x="233" y="166"/>
                      <a:pt x="218" y="121"/>
                    </a:cubicBezTo>
                    <a:cubicBezTo>
                      <a:pt x="203" y="78"/>
                      <a:pt x="173" y="43"/>
                      <a:pt x="134" y="17"/>
                    </a:cubicBezTo>
                    <a:cubicBezTo>
                      <a:pt x="117" y="8"/>
                      <a:pt x="97" y="1"/>
                      <a:pt x="7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3"/>
              <p:cNvSpPr/>
              <p:nvPr/>
            </p:nvSpPr>
            <p:spPr>
              <a:xfrm>
                <a:off x="3034287" y="3188163"/>
                <a:ext cx="9248" cy="18496"/>
              </a:xfrm>
              <a:custGeom>
                <a:avLst/>
                <a:gdLst/>
                <a:ahLst/>
                <a:cxnLst/>
                <a:rect l="l" t="t" r="r" b="b"/>
                <a:pathLst>
                  <a:path w="93" h="186" extrusionOk="0">
                    <a:moveTo>
                      <a:pt x="67" y="1"/>
                    </a:moveTo>
                    <a:cubicBezTo>
                      <a:pt x="54" y="1"/>
                      <a:pt x="40" y="6"/>
                      <a:pt x="30" y="16"/>
                    </a:cubicBezTo>
                    <a:cubicBezTo>
                      <a:pt x="11" y="33"/>
                      <a:pt x="4" y="56"/>
                      <a:pt x="3" y="77"/>
                    </a:cubicBezTo>
                    <a:cubicBezTo>
                      <a:pt x="1" y="98"/>
                      <a:pt x="4" y="119"/>
                      <a:pt x="11" y="139"/>
                    </a:cubicBezTo>
                    <a:cubicBezTo>
                      <a:pt x="20" y="159"/>
                      <a:pt x="34" y="176"/>
                      <a:pt x="52" y="186"/>
                    </a:cubicBezTo>
                    <a:cubicBezTo>
                      <a:pt x="41" y="168"/>
                      <a:pt x="37" y="150"/>
                      <a:pt x="36" y="133"/>
                    </a:cubicBezTo>
                    <a:cubicBezTo>
                      <a:pt x="34" y="116"/>
                      <a:pt x="34" y="96"/>
                      <a:pt x="35" y="80"/>
                    </a:cubicBezTo>
                    <a:cubicBezTo>
                      <a:pt x="35" y="61"/>
                      <a:pt x="39" y="46"/>
                      <a:pt x="48" y="32"/>
                    </a:cubicBezTo>
                    <a:cubicBezTo>
                      <a:pt x="57" y="20"/>
                      <a:pt x="71" y="8"/>
                      <a:pt x="92" y="8"/>
                    </a:cubicBezTo>
                    <a:cubicBezTo>
                      <a:pt x="85" y="3"/>
                      <a:pt x="76" y="1"/>
                      <a:pt x="67"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3"/>
              <p:cNvSpPr/>
              <p:nvPr/>
            </p:nvSpPr>
            <p:spPr>
              <a:xfrm>
                <a:off x="3199561" y="3180307"/>
                <a:ext cx="23270" cy="25258"/>
              </a:xfrm>
              <a:custGeom>
                <a:avLst/>
                <a:gdLst/>
                <a:ahLst/>
                <a:cxnLst/>
                <a:rect l="l" t="t" r="r" b="b"/>
                <a:pathLst>
                  <a:path w="234" h="254" extrusionOk="0">
                    <a:moveTo>
                      <a:pt x="156" y="1"/>
                    </a:moveTo>
                    <a:cubicBezTo>
                      <a:pt x="136" y="1"/>
                      <a:pt x="116" y="8"/>
                      <a:pt x="100" y="17"/>
                    </a:cubicBezTo>
                    <a:cubicBezTo>
                      <a:pt x="62" y="43"/>
                      <a:pt x="32" y="78"/>
                      <a:pt x="16" y="123"/>
                    </a:cubicBezTo>
                    <a:cubicBezTo>
                      <a:pt x="1" y="166"/>
                      <a:pt x="7" y="211"/>
                      <a:pt x="13" y="253"/>
                    </a:cubicBezTo>
                    <a:cubicBezTo>
                      <a:pt x="18" y="211"/>
                      <a:pt x="21" y="167"/>
                      <a:pt x="38" y="131"/>
                    </a:cubicBezTo>
                    <a:cubicBezTo>
                      <a:pt x="53" y="95"/>
                      <a:pt x="83" y="63"/>
                      <a:pt x="116" y="43"/>
                    </a:cubicBezTo>
                    <a:cubicBezTo>
                      <a:pt x="128" y="34"/>
                      <a:pt x="143" y="30"/>
                      <a:pt x="157" y="30"/>
                    </a:cubicBezTo>
                    <a:cubicBezTo>
                      <a:pt x="178" y="30"/>
                      <a:pt x="196" y="39"/>
                      <a:pt x="204" y="60"/>
                    </a:cubicBezTo>
                    <a:cubicBezTo>
                      <a:pt x="210" y="77"/>
                      <a:pt x="212" y="98"/>
                      <a:pt x="210" y="118"/>
                    </a:cubicBezTo>
                    <a:cubicBezTo>
                      <a:pt x="210" y="139"/>
                      <a:pt x="208" y="160"/>
                      <a:pt x="200" y="181"/>
                    </a:cubicBezTo>
                    <a:cubicBezTo>
                      <a:pt x="214" y="164"/>
                      <a:pt x="219" y="141"/>
                      <a:pt x="225" y="122"/>
                    </a:cubicBezTo>
                    <a:cubicBezTo>
                      <a:pt x="231" y="100"/>
                      <a:pt x="234" y="78"/>
                      <a:pt x="228" y="53"/>
                    </a:cubicBezTo>
                    <a:cubicBezTo>
                      <a:pt x="222" y="28"/>
                      <a:pt x="199" y="6"/>
                      <a:pt x="173" y="2"/>
                    </a:cubicBezTo>
                    <a:cubicBezTo>
                      <a:pt x="167" y="1"/>
                      <a:pt x="162" y="1"/>
                      <a:pt x="15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3"/>
              <p:cNvSpPr/>
              <p:nvPr/>
            </p:nvSpPr>
            <p:spPr>
              <a:xfrm>
                <a:off x="3204831" y="3188163"/>
                <a:ext cx="9149" cy="18496"/>
              </a:xfrm>
              <a:custGeom>
                <a:avLst/>
                <a:gdLst/>
                <a:ahLst/>
                <a:cxnLst/>
                <a:rect l="l" t="t" r="r" b="b"/>
                <a:pathLst>
                  <a:path w="92" h="186" extrusionOk="0">
                    <a:moveTo>
                      <a:pt x="24" y="1"/>
                    </a:moveTo>
                    <a:cubicBezTo>
                      <a:pt x="15" y="1"/>
                      <a:pt x="7" y="3"/>
                      <a:pt x="0" y="8"/>
                    </a:cubicBezTo>
                    <a:cubicBezTo>
                      <a:pt x="21" y="8"/>
                      <a:pt x="36" y="21"/>
                      <a:pt x="45" y="32"/>
                    </a:cubicBezTo>
                    <a:cubicBezTo>
                      <a:pt x="52" y="46"/>
                      <a:pt x="56" y="62"/>
                      <a:pt x="57" y="80"/>
                    </a:cubicBezTo>
                    <a:cubicBezTo>
                      <a:pt x="58" y="96"/>
                      <a:pt x="58" y="114"/>
                      <a:pt x="56" y="133"/>
                    </a:cubicBezTo>
                    <a:cubicBezTo>
                      <a:pt x="53" y="149"/>
                      <a:pt x="48" y="168"/>
                      <a:pt x="40" y="186"/>
                    </a:cubicBezTo>
                    <a:cubicBezTo>
                      <a:pt x="57" y="176"/>
                      <a:pt x="72" y="159"/>
                      <a:pt x="81" y="139"/>
                    </a:cubicBezTo>
                    <a:cubicBezTo>
                      <a:pt x="89" y="119"/>
                      <a:pt x="92" y="97"/>
                      <a:pt x="90" y="77"/>
                    </a:cubicBezTo>
                    <a:cubicBezTo>
                      <a:pt x="87" y="55"/>
                      <a:pt x="81" y="31"/>
                      <a:pt x="63" y="16"/>
                    </a:cubicBezTo>
                    <a:cubicBezTo>
                      <a:pt x="53" y="6"/>
                      <a:pt x="38" y="1"/>
                      <a:pt x="24"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3"/>
              <p:cNvSpPr/>
              <p:nvPr/>
            </p:nvSpPr>
            <p:spPr>
              <a:xfrm>
                <a:off x="3115134" y="3206062"/>
                <a:ext cx="5668" cy="3580"/>
              </a:xfrm>
              <a:custGeom>
                <a:avLst/>
                <a:gdLst/>
                <a:ahLst/>
                <a:cxnLst/>
                <a:rect l="l" t="t" r="r" b="b"/>
                <a:pathLst>
                  <a:path w="57" h="36" extrusionOk="0">
                    <a:moveTo>
                      <a:pt x="4" y="0"/>
                    </a:moveTo>
                    <a:cubicBezTo>
                      <a:pt x="3" y="0"/>
                      <a:pt x="2" y="0"/>
                      <a:pt x="1" y="0"/>
                    </a:cubicBezTo>
                    <a:cubicBezTo>
                      <a:pt x="6" y="14"/>
                      <a:pt x="15" y="20"/>
                      <a:pt x="24" y="26"/>
                    </a:cubicBezTo>
                    <a:cubicBezTo>
                      <a:pt x="32" y="30"/>
                      <a:pt x="42" y="36"/>
                      <a:pt x="54" y="36"/>
                    </a:cubicBezTo>
                    <a:cubicBezTo>
                      <a:pt x="55" y="36"/>
                      <a:pt x="56" y="36"/>
                      <a:pt x="57" y="36"/>
                    </a:cubicBezTo>
                    <a:cubicBezTo>
                      <a:pt x="51" y="22"/>
                      <a:pt x="42" y="16"/>
                      <a:pt x="33" y="10"/>
                    </a:cubicBezTo>
                    <a:cubicBezTo>
                      <a:pt x="25" y="6"/>
                      <a:pt x="16" y="0"/>
                      <a:pt x="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3"/>
              <p:cNvSpPr/>
              <p:nvPr/>
            </p:nvSpPr>
            <p:spPr>
              <a:xfrm>
                <a:off x="3129553" y="3206062"/>
                <a:ext cx="5668" cy="3580"/>
              </a:xfrm>
              <a:custGeom>
                <a:avLst/>
                <a:gdLst/>
                <a:ahLst/>
                <a:cxnLst/>
                <a:rect l="l" t="t" r="r" b="b"/>
                <a:pathLst>
                  <a:path w="57" h="36" extrusionOk="0">
                    <a:moveTo>
                      <a:pt x="57" y="0"/>
                    </a:moveTo>
                    <a:cubicBezTo>
                      <a:pt x="43" y="0"/>
                      <a:pt x="33" y="6"/>
                      <a:pt x="25" y="10"/>
                    </a:cubicBezTo>
                    <a:cubicBezTo>
                      <a:pt x="15" y="17"/>
                      <a:pt x="6" y="22"/>
                      <a:pt x="1" y="36"/>
                    </a:cubicBezTo>
                    <a:cubicBezTo>
                      <a:pt x="2" y="36"/>
                      <a:pt x="3" y="36"/>
                      <a:pt x="4" y="36"/>
                    </a:cubicBezTo>
                    <a:cubicBezTo>
                      <a:pt x="16" y="36"/>
                      <a:pt x="23" y="31"/>
                      <a:pt x="33" y="26"/>
                    </a:cubicBezTo>
                    <a:cubicBezTo>
                      <a:pt x="42" y="19"/>
                      <a:pt x="51" y="14"/>
                      <a:pt x="57"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3088881" y="3173843"/>
                <a:ext cx="14519" cy="19391"/>
              </a:xfrm>
              <a:custGeom>
                <a:avLst/>
                <a:gdLst/>
                <a:ahLst/>
                <a:cxnLst/>
                <a:rect l="l" t="t" r="r" b="b"/>
                <a:pathLst>
                  <a:path w="146" h="195" extrusionOk="0">
                    <a:moveTo>
                      <a:pt x="73" y="1"/>
                    </a:moveTo>
                    <a:cubicBezTo>
                      <a:pt x="32" y="1"/>
                      <a:pt x="0" y="44"/>
                      <a:pt x="0" y="97"/>
                    </a:cubicBezTo>
                    <a:cubicBezTo>
                      <a:pt x="0" y="151"/>
                      <a:pt x="32" y="195"/>
                      <a:pt x="73" y="195"/>
                    </a:cubicBezTo>
                    <a:cubicBezTo>
                      <a:pt x="113" y="195"/>
                      <a:pt x="145" y="151"/>
                      <a:pt x="145" y="97"/>
                    </a:cubicBezTo>
                    <a:cubicBezTo>
                      <a:pt x="145" y="44"/>
                      <a:pt x="112"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p:nvPr/>
            </p:nvSpPr>
            <p:spPr>
              <a:xfrm>
                <a:off x="3143077" y="3173843"/>
                <a:ext cx="14519" cy="19391"/>
              </a:xfrm>
              <a:custGeom>
                <a:avLst/>
                <a:gdLst/>
                <a:ahLst/>
                <a:cxnLst/>
                <a:rect l="l" t="t" r="r" b="b"/>
                <a:pathLst>
                  <a:path w="146" h="195" extrusionOk="0">
                    <a:moveTo>
                      <a:pt x="73" y="1"/>
                    </a:moveTo>
                    <a:cubicBezTo>
                      <a:pt x="33" y="1"/>
                      <a:pt x="0" y="44"/>
                      <a:pt x="0" y="97"/>
                    </a:cubicBezTo>
                    <a:cubicBezTo>
                      <a:pt x="0" y="151"/>
                      <a:pt x="33" y="195"/>
                      <a:pt x="73" y="195"/>
                    </a:cubicBezTo>
                    <a:cubicBezTo>
                      <a:pt x="113" y="195"/>
                      <a:pt x="146" y="151"/>
                      <a:pt x="146" y="97"/>
                    </a:cubicBezTo>
                    <a:cubicBezTo>
                      <a:pt x="146" y="44"/>
                      <a:pt x="11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3"/>
              <p:cNvSpPr/>
              <p:nvPr/>
            </p:nvSpPr>
            <p:spPr>
              <a:xfrm>
                <a:off x="3071777" y="3147093"/>
                <a:ext cx="40175" cy="14121"/>
              </a:xfrm>
              <a:custGeom>
                <a:avLst/>
                <a:gdLst/>
                <a:ahLst/>
                <a:cxnLst/>
                <a:rect l="l" t="t" r="r" b="b"/>
                <a:pathLst>
                  <a:path w="404" h="142" extrusionOk="0">
                    <a:moveTo>
                      <a:pt x="274" y="0"/>
                    </a:moveTo>
                    <a:cubicBezTo>
                      <a:pt x="240" y="1"/>
                      <a:pt x="207" y="7"/>
                      <a:pt x="176" y="16"/>
                    </a:cubicBezTo>
                    <a:cubicBezTo>
                      <a:pt x="145" y="24"/>
                      <a:pt x="114" y="35"/>
                      <a:pt x="85" y="52"/>
                    </a:cubicBezTo>
                    <a:cubicBezTo>
                      <a:pt x="57" y="68"/>
                      <a:pt x="31" y="86"/>
                      <a:pt x="7" y="109"/>
                    </a:cubicBezTo>
                    <a:cubicBezTo>
                      <a:pt x="2" y="114"/>
                      <a:pt x="0" y="123"/>
                      <a:pt x="4" y="131"/>
                    </a:cubicBezTo>
                    <a:cubicBezTo>
                      <a:pt x="7" y="138"/>
                      <a:pt x="14" y="142"/>
                      <a:pt x="21" y="142"/>
                    </a:cubicBezTo>
                    <a:cubicBezTo>
                      <a:pt x="24" y="142"/>
                      <a:pt x="26" y="141"/>
                      <a:pt x="28" y="140"/>
                    </a:cubicBezTo>
                    <a:lnTo>
                      <a:pt x="30" y="140"/>
                    </a:lnTo>
                    <a:cubicBezTo>
                      <a:pt x="57" y="128"/>
                      <a:pt x="83" y="116"/>
                      <a:pt x="110" y="107"/>
                    </a:cubicBezTo>
                    <a:cubicBezTo>
                      <a:pt x="137" y="100"/>
                      <a:pt x="165" y="92"/>
                      <a:pt x="192" y="89"/>
                    </a:cubicBezTo>
                    <a:cubicBezTo>
                      <a:pt x="219" y="84"/>
                      <a:pt x="248" y="81"/>
                      <a:pt x="275" y="81"/>
                    </a:cubicBezTo>
                    <a:cubicBezTo>
                      <a:pt x="282" y="81"/>
                      <a:pt x="288" y="81"/>
                      <a:pt x="295" y="81"/>
                    </a:cubicBezTo>
                    <a:cubicBezTo>
                      <a:pt x="316" y="81"/>
                      <a:pt x="337" y="82"/>
                      <a:pt x="355" y="84"/>
                    </a:cubicBezTo>
                    <a:lnTo>
                      <a:pt x="360" y="81"/>
                    </a:lnTo>
                    <a:cubicBezTo>
                      <a:pt x="361" y="81"/>
                      <a:pt x="363" y="82"/>
                      <a:pt x="364" y="82"/>
                    </a:cubicBezTo>
                    <a:cubicBezTo>
                      <a:pt x="380" y="82"/>
                      <a:pt x="393" y="72"/>
                      <a:pt x="398" y="55"/>
                    </a:cubicBezTo>
                    <a:cubicBezTo>
                      <a:pt x="403" y="38"/>
                      <a:pt x="393" y="17"/>
                      <a:pt x="373" y="12"/>
                    </a:cubicBezTo>
                    <a:cubicBezTo>
                      <a:pt x="338" y="1"/>
                      <a:pt x="307"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3"/>
              <p:cNvSpPr/>
              <p:nvPr/>
            </p:nvSpPr>
            <p:spPr>
              <a:xfrm>
                <a:off x="3138403" y="3147093"/>
                <a:ext cx="40274" cy="14121"/>
              </a:xfrm>
              <a:custGeom>
                <a:avLst/>
                <a:gdLst/>
                <a:ahLst/>
                <a:cxnLst/>
                <a:rect l="l" t="t" r="r" b="b"/>
                <a:pathLst>
                  <a:path w="405" h="142" extrusionOk="0">
                    <a:moveTo>
                      <a:pt x="130" y="0"/>
                    </a:moveTo>
                    <a:cubicBezTo>
                      <a:pt x="97" y="0"/>
                      <a:pt x="66" y="1"/>
                      <a:pt x="31" y="12"/>
                    </a:cubicBezTo>
                    <a:cubicBezTo>
                      <a:pt x="11" y="17"/>
                      <a:pt x="1" y="38"/>
                      <a:pt x="6" y="55"/>
                    </a:cubicBezTo>
                    <a:cubicBezTo>
                      <a:pt x="11" y="72"/>
                      <a:pt x="24" y="82"/>
                      <a:pt x="40" y="82"/>
                    </a:cubicBezTo>
                    <a:cubicBezTo>
                      <a:pt x="41" y="82"/>
                      <a:pt x="43" y="81"/>
                      <a:pt x="44" y="81"/>
                    </a:cubicBezTo>
                    <a:lnTo>
                      <a:pt x="50" y="84"/>
                    </a:lnTo>
                    <a:cubicBezTo>
                      <a:pt x="67" y="82"/>
                      <a:pt x="88" y="81"/>
                      <a:pt x="109" y="81"/>
                    </a:cubicBezTo>
                    <a:cubicBezTo>
                      <a:pt x="116" y="81"/>
                      <a:pt x="123" y="81"/>
                      <a:pt x="129" y="81"/>
                    </a:cubicBezTo>
                    <a:cubicBezTo>
                      <a:pt x="156" y="81"/>
                      <a:pt x="185" y="84"/>
                      <a:pt x="212" y="89"/>
                    </a:cubicBezTo>
                    <a:cubicBezTo>
                      <a:pt x="239" y="92"/>
                      <a:pt x="267" y="100"/>
                      <a:pt x="294" y="107"/>
                    </a:cubicBezTo>
                    <a:cubicBezTo>
                      <a:pt x="321" y="116"/>
                      <a:pt x="347" y="128"/>
                      <a:pt x="374" y="140"/>
                    </a:cubicBezTo>
                    <a:lnTo>
                      <a:pt x="376" y="140"/>
                    </a:lnTo>
                    <a:cubicBezTo>
                      <a:pt x="378" y="141"/>
                      <a:pt x="380" y="142"/>
                      <a:pt x="383" y="142"/>
                    </a:cubicBezTo>
                    <a:cubicBezTo>
                      <a:pt x="390" y="142"/>
                      <a:pt x="398" y="138"/>
                      <a:pt x="400" y="131"/>
                    </a:cubicBezTo>
                    <a:cubicBezTo>
                      <a:pt x="404" y="123"/>
                      <a:pt x="402" y="114"/>
                      <a:pt x="397" y="109"/>
                    </a:cubicBezTo>
                    <a:cubicBezTo>
                      <a:pt x="373" y="86"/>
                      <a:pt x="347" y="68"/>
                      <a:pt x="319" y="52"/>
                    </a:cubicBezTo>
                    <a:cubicBezTo>
                      <a:pt x="290" y="35"/>
                      <a:pt x="259" y="24"/>
                      <a:pt x="228" y="16"/>
                    </a:cubicBezTo>
                    <a:cubicBezTo>
                      <a:pt x="197" y="7"/>
                      <a:pt x="165" y="1"/>
                      <a:pt x="1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3"/>
              <p:cNvSpPr/>
              <p:nvPr/>
            </p:nvSpPr>
            <p:spPr>
              <a:xfrm>
                <a:off x="3100317" y="3213918"/>
                <a:ext cx="49522" cy="11933"/>
              </a:xfrm>
              <a:custGeom>
                <a:avLst/>
                <a:gdLst/>
                <a:ahLst/>
                <a:cxnLst/>
                <a:rect l="l" t="t" r="r" b="b"/>
                <a:pathLst>
                  <a:path w="498" h="120" extrusionOk="0">
                    <a:moveTo>
                      <a:pt x="0" y="0"/>
                    </a:moveTo>
                    <a:lnTo>
                      <a:pt x="0" y="0"/>
                    </a:lnTo>
                    <a:cubicBezTo>
                      <a:pt x="60" y="71"/>
                      <a:pt x="154" y="116"/>
                      <a:pt x="251" y="119"/>
                    </a:cubicBezTo>
                    <a:cubicBezTo>
                      <a:pt x="255" y="120"/>
                      <a:pt x="259" y="120"/>
                      <a:pt x="262" y="120"/>
                    </a:cubicBezTo>
                    <a:cubicBezTo>
                      <a:pt x="306" y="120"/>
                      <a:pt x="350" y="108"/>
                      <a:pt x="389" y="88"/>
                    </a:cubicBezTo>
                    <a:cubicBezTo>
                      <a:pt x="412" y="80"/>
                      <a:pt x="429" y="64"/>
                      <a:pt x="449" y="51"/>
                    </a:cubicBezTo>
                    <a:cubicBezTo>
                      <a:pt x="466" y="35"/>
                      <a:pt x="482" y="19"/>
                      <a:pt x="498" y="2"/>
                    </a:cubicBezTo>
                    <a:lnTo>
                      <a:pt x="498" y="2"/>
                    </a:lnTo>
                    <a:cubicBezTo>
                      <a:pt x="458" y="25"/>
                      <a:pt x="419" y="47"/>
                      <a:pt x="378" y="61"/>
                    </a:cubicBezTo>
                    <a:cubicBezTo>
                      <a:pt x="340" y="76"/>
                      <a:pt x="300" y="82"/>
                      <a:pt x="260" y="82"/>
                    </a:cubicBezTo>
                    <a:cubicBezTo>
                      <a:pt x="257" y="82"/>
                      <a:pt x="254" y="82"/>
                      <a:pt x="251" y="82"/>
                    </a:cubicBezTo>
                    <a:cubicBezTo>
                      <a:pt x="208" y="82"/>
                      <a:pt x="164" y="73"/>
                      <a:pt x="123" y="59"/>
                    </a:cubicBezTo>
                    <a:cubicBezTo>
                      <a:pt x="81" y="44"/>
                      <a:pt x="40" y="25"/>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3"/>
              <p:cNvSpPr/>
              <p:nvPr/>
            </p:nvSpPr>
            <p:spPr>
              <a:xfrm>
                <a:off x="3116824" y="3229033"/>
                <a:ext cx="19292" cy="4773"/>
              </a:xfrm>
              <a:custGeom>
                <a:avLst/>
                <a:gdLst/>
                <a:ahLst/>
                <a:cxnLst/>
                <a:rect l="l" t="t" r="r" b="b"/>
                <a:pathLst>
                  <a:path w="194" h="48" extrusionOk="0">
                    <a:moveTo>
                      <a:pt x="194" y="1"/>
                    </a:moveTo>
                    <a:cubicBezTo>
                      <a:pt x="156" y="3"/>
                      <a:pt x="127" y="8"/>
                      <a:pt x="97" y="8"/>
                    </a:cubicBezTo>
                    <a:cubicBezTo>
                      <a:pt x="92" y="8"/>
                      <a:pt x="87" y="8"/>
                      <a:pt x="82" y="8"/>
                    </a:cubicBezTo>
                    <a:cubicBezTo>
                      <a:pt x="56" y="8"/>
                      <a:pt x="31" y="6"/>
                      <a:pt x="0" y="1"/>
                    </a:cubicBezTo>
                    <a:lnTo>
                      <a:pt x="0" y="1"/>
                    </a:lnTo>
                    <a:cubicBezTo>
                      <a:pt x="21" y="32"/>
                      <a:pt x="60" y="45"/>
                      <a:pt x="98" y="47"/>
                    </a:cubicBezTo>
                    <a:cubicBezTo>
                      <a:pt x="116" y="45"/>
                      <a:pt x="134" y="42"/>
                      <a:pt x="150" y="34"/>
                    </a:cubicBezTo>
                    <a:cubicBezTo>
                      <a:pt x="168" y="26"/>
                      <a:pt x="182" y="14"/>
                      <a:pt x="194"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3"/>
              <p:cNvSpPr/>
              <p:nvPr/>
            </p:nvSpPr>
            <p:spPr>
              <a:xfrm>
                <a:off x="2981285" y="3064741"/>
                <a:ext cx="295742" cy="280229"/>
              </a:xfrm>
              <a:custGeom>
                <a:avLst/>
                <a:gdLst/>
                <a:ahLst/>
                <a:cxnLst/>
                <a:rect l="l" t="t" r="r" b="b"/>
                <a:pathLst>
                  <a:path w="2974" h="2818" extrusionOk="0">
                    <a:moveTo>
                      <a:pt x="1285" y="1"/>
                    </a:moveTo>
                    <a:cubicBezTo>
                      <a:pt x="1125" y="1"/>
                      <a:pt x="967" y="27"/>
                      <a:pt x="820" y="82"/>
                    </a:cubicBezTo>
                    <a:cubicBezTo>
                      <a:pt x="759" y="105"/>
                      <a:pt x="700" y="133"/>
                      <a:pt x="646" y="171"/>
                    </a:cubicBezTo>
                    <a:cubicBezTo>
                      <a:pt x="578" y="223"/>
                      <a:pt x="524" y="294"/>
                      <a:pt x="484" y="369"/>
                    </a:cubicBezTo>
                    <a:cubicBezTo>
                      <a:pt x="446" y="445"/>
                      <a:pt x="418" y="528"/>
                      <a:pt x="408" y="612"/>
                    </a:cubicBezTo>
                    <a:cubicBezTo>
                      <a:pt x="389" y="755"/>
                      <a:pt x="244" y="820"/>
                      <a:pt x="162" y="939"/>
                    </a:cubicBezTo>
                    <a:cubicBezTo>
                      <a:pt x="49" y="1105"/>
                      <a:pt x="26" y="1331"/>
                      <a:pt x="112" y="1513"/>
                    </a:cubicBezTo>
                    <a:cubicBezTo>
                      <a:pt x="136" y="1559"/>
                      <a:pt x="166" y="1605"/>
                      <a:pt x="183" y="1654"/>
                    </a:cubicBezTo>
                    <a:cubicBezTo>
                      <a:pt x="203" y="1715"/>
                      <a:pt x="204" y="1783"/>
                      <a:pt x="184" y="1844"/>
                    </a:cubicBezTo>
                    <a:cubicBezTo>
                      <a:pt x="166" y="1900"/>
                      <a:pt x="132" y="1948"/>
                      <a:pt x="105" y="1999"/>
                    </a:cubicBezTo>
                    <a:cubicBezTo>
                      <a:pt x="27" y="2145"/>
                      <a:pt x="0" y="2317"/>
                      <a:pt x="29" y="2481"/>
                    </a:cubicBezTo>
                    <a:cubicBezTo>
                      <a:pt x="47" y="2572"/>
                      <a:pt x="81" y="2660"/>
                      <a:pt x="131" y="2738"/>
                    </a:cubicBezTo>
                    <a:cubicBezTo>
                      <a:pt x="173" y="2720"/>
                      <a:pt x="215" y="2704"/>
                      <a:pt x="255" y="2686"/>
                    </a:cubicBezTo>
                    <a:cubicBezTo>
                      <a:pt x="290" y="2673"/>
                      <a:pt x="327" y="2663"/>
                      <a:pt x="363" y="2655"/>
                    </a:cubicBezTo>
                    <a:lnTo>
                      <a:pt x="364" y="2655"/>
                    </a:lnTo>
                    <a:cubicBezTo>
                      <a:pt x="437" y="2623"/>
                      <a:pt x="515" y="2605"/>
                      <a:pt x="594" y="2602"/>
                    </a:cubicBezTo>
                    <a:lnTo>
                      <a:pt x="1009" y="2588"/>
                    </a:lnTo>
                    <a:cubicBezTo>
                      <a:pt x="1014" y="2588"/>
                      <a:pt x="1019" y="2587"/>
                      <a:pt x="1026" y="2587"/>
                    </a:cubicBezTo>
                    <a:lnTo>
                      <a:pt x="1026" y="2063"/>
                    </a:lnTo>
                    <a:cubicBezTo>
                      <a:pt x="961" y="2016"/>
                      <a:pt x="895" y="1950"/>
                      <a:pt x="833" y="1861"/>
                    </a:cubicBezTo>
                    <a:cubicBezTo>
                      <a:pt x="773" y="1774"/>
                      <a:pt x="729" y="1659"/>
                      <a:pt x="697" y="1530"/>
                    </a:cubicBezTo>
                    <a:cubicBezTo>
                      <a:pt x="695" y="1522"/>
                      <a:pt x="693" y="1514"/>
                      <a:pt x="692" y="1504"/>
                    </a:cubicBezTo>
                    <a:cubicBezTo>
                      <a:pt x="652" y="1534"/>
                      <a:pt x="615" y="1547"/>
                      <a:pt x="582" y="1547"/>
                    </a:cubicBezTo>
                    <a:cubicBezTo>
                      <a:pt x="372" y="1547"/>
                      <a:pt x="297" y="1030"/>
                      <a:pt x="473" y="1022"/>
                    </a:cubicBezTo>
                    <a:cubicBezTo>
                      <a:pt x="479" y="1022"/>
                      <a:pt x="485" y="1022"/>
                      <a:pt x="491" y="1022"/>
                    </a:cubicBezTo>
                    <a:cubicBezTo>
                      <a:pt x="560" y="1022"/>
                      <a:pt x="605" y="1038"/>
                      <a:pt x="632" y="1059"/>
                    </a:cubicBezTo>
                    <a:cubicBezTo>
                      <a:pt x="694" y="1158"/>
                      <a:pt x="774" y="1249"/>
                      <a:pt x="789" y="1249"/>
                    </a:cubicBezTo>
                    <a:cubicBezTo>
                      <a:pt x="789" y="1249"/>
                      <a:pt x="790" y="1249"/>
                      <a:pt x="790" y="1248"/>
                    </a:cubicBezTo>
                    <a:cubicBezTo>
                      <a:pt x="807" y="1239"/>
                      <a:pt x="807" y="1104"/>
                      <a:pt x="807" y="1104"/>
                    </a:cubicBezTo>
                    <a:cubicBezTo>
                      <a:pt x="1302" y="974"/>
                      <a:pt x="1412" y="589"/>
                      <a:pt x="1412" y="589"/>
                    </a:cubicBezTo>
                    <a:cubicBezTo>
                      <a:pt x="1412" y="589"/>
                      <a:pt x="1556" y="1074"/>
                      <a:pt x="2089" y="1114"/>
                    </a:cubicBezTo>
                    <a:cubicBezTo>
                      <a:pt x="2089" y="1114"/>
                      <a:pt x="2105" y="1254"/>
                      <a:pt x="2139" y="1258"/>
                    </a:cubicBezTo>
                    <a:cubicBezTo>
                      <a:pt x="2139" y="1258"/>
                      <a:pt x="2139" y="1258"/>
                      <a:pt x="2139" y="1258"/>
                    </a:cubicBezTo>
                    <a:cubicBezTo>
                      <a:pt x="2155" y="1258"/>
                      <a:pt x="2196" y="1161"/>
                      <a:pt x="2235" y="1062"/>
                    </a:cubicBezTo>
                    <a:cubicBezTo>
                      <a:pt x="2263" y="1040"/>
                      <a:pt x="2305" y="1024"/>
                      <a:pt x="2374" y="1024"/>
                    </a:cubicBezTo>
                    <a:cubicBezTo>
                      <a:pt x="2382" y="1024"/>
                      <a:pt x="2390" y="1024"/>
                      <a:pt x="2398" y="1024"/>
                    </a:cubicBezTo>
                    <a:cubicBezTo>
                      <a:pt x="2574" y="1032"/>
                      <a:pt x="2498" y="1548"/>
                      <a:pt x="2288" y="1548"/>
                    </a:cubicBezTo>
                    <a:cubicBezTo>
                      <a:pt x="2252" y="1548"/>
                      <a:pt x="2212" y="1533"/>
                      <a:pt x="2169" y="1498"/>
                    </a:cubicBezTo>
                    <a:cubicBezTo>
                      <a:pt x="2167" y="1507"/>
                      <a:pt x="2163" y="1518"/>
                      <a:pt x="2162" y="1527"/>
                    </a:cubicBezTo>
                    <a:cubicBezTo>
                      <a:pt x="2131" y="1658"/>
                      <a:pt x="2086" y="1776"/>
                      <a:pt x="2027" y="1862"/>
                    </a:cubicBezTo>
                    <a:cubicBezTo>
                      <a:pt x="1964" y="1953"/>
                      <a:pt x="1897" y="2017"/>
                      <a:pt x="1833" y="2064"/>
                    </a:cubicBezTo>
                    <a:lnTo>
                      <a:pt x="1833" y="2536"/>
                    </a:lnTo>
                    <a:cubicBezTo>
                      <a:pt x="1859" y="2540"/>
                      <a:pt x="1884" y="2545"/>
                      <a:pt x="1907" y="2554"/>
                    </a:cubicBezTo>
                    <a:lnTo>
                      <a:pt x="2113" y="2561"/>
                    </a:lnTo>
                    <a:cubicBezTo>
                      <a:pt x="2293" y="2567"/>
                      <a:pt x="2470" y="2607"/>
                      <a:pt x="2635" y="2681"/>
                    </a:cubicBezTo>
                    <a:lnTo>
                      <a:pt x="2827" y="2767"/>
                    </a:lnTo>
                    <a:lnTo>
                      <a:pt x="2828" y="2818"/>
                    </a:lnTo>
                    <a:cubicBezTo>
                      <a:pt x="2868" y="2774"/>
                      <a:pt x="2893" y="2721"/>
                      <a:pt x="2913" y="2665"/>
                    </a:cubicBezTo>
                    <a:cubicBezTo>
                      <a:pt x="2955" y="2534"/>
                      <a:pt x="2973" y="2388"/>
                      <a:pt x="2921" y="2259"/>
                    </a:cubicBezTo>
                    <a:cubicBezTo>
                      <a:pt x="2903" y="2211"/>
                      <a:pt x="2874" y="2167"/>
                      <a:pt x="2846" y="2123"/>
                    </a:cubicBezTo>
                    <a:cubicBezTo>
                      <a:pt x="2806" y="2063"/>
                      <a:pt x="2768" y="2004"/>
                      <a:pt x="2729" y="1944"/>
                    </a:cubicBezTo>
                    <a:cubicBezTo>
                      <a:pt x="2693" y="1889"/>
                      <a:pt x="2655" y="1829"/>
                      <a:pt x="2651" y="1761"/>
                    </a:cubicBezTo>
                    <a:cubicBezTo>
                      <a:pt x="2645" y="1669"/>
                      <a:pt x="2703" y="1586"/>
                      <a:pt x="2742" y="1502"/>
                    </a:cubicBezTo>
                    <a:cubicBezTo>
                      <a:pt x="2797" y="1379"/>
                      <a:pt x="2809" y="1233"/>
                      <a:pt x="2749" y="1113"/>
                    </a:cubicBezTo>
                    <a:cubicBezTo>
                      <a:pt x="2707" y="1028"/>
                      <a:pt x="2634" y="964"/>
                      <a:pt x="2576" y="891"/>
                    </a:cubicBezTo>
                    <a:cubicBezTo>
                      <a:pt x="2541" y="848"/>
                      <a:pt x="2511" y="797"/>
                      <a:pt x="2498" y="746"/>
                    </a:cubicBezTo>
                    <a:cubicBezTo>
                      <a:pt x="2459" y="599"/>
                      <a:pt x="2386" y="463"/>
                      <a:pt x="2273" y="363"/>
                    </a:cubicBezTo>
                    <a:cubicBezTo>
                      <a:pt x="2261" y="352"/>
                      <a:pt x="2246" y="340"/>
                      <a:pt x="2234" y="330"/>
                    </a:cubicBezTo>
                    <a:cubicBezTo>
                      <a:pt x="2226" y="323"/>
                      <a:pt x="2216" y="316"/>
                      <a:pt x="2208" y="311"/>
                    </a:cubicBezTo>
                    <a:cubicBezTo>
                      <a:pt x="2173" y="294"/>
                      <a:pt x="2135" y="276"/>
                      <a:pt x="2102" y="253"/>
                    </a:cubicBezTo>
                    <a:cubicBezTo>
                      <a:pt x="1870" y="89"/>
                      <a:pt x="1575" y="1"/>
                      <a:pt x="12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 name="Google Shape;816;p43"/>
          <p:cNvGrpSpPr/>
          <p:nvPr/>
        </p:nvGrpSpPr>
        <p:grpSpPr>
          <a:xfrm flipH="1">
            <a:off x="7442041" y="2105614"/>
            <a:ext cx="1799313" cy="3963188"/>
            <a:chOff x="5139121" y="1221318"/>
            <a:chExt cx="1320112" cy="2907908"/>
          </a:xfrm>
        </p:grpSpPr>
        <p:sp>
          <p:nvSpPr>
            <p:cNvPr id="817" name="Google Shape;817;p43"/>
            <p:cNvSpPr/>
            <p:nvPr/>
          </p:nvSpPr>
          <p:spPr>
            <a:xfrm>
              <a:off x="5139121" y="4012826"/>
              <a:ext cx="1065000" cy="1164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3"/>
            <p:cNvSpPr/>
            <p:nvPr/>
          </p:nvSpPr>
          <p:spPr>
            <a:xfrm>
              <a:off x="6105718" y="1422108"/>
              <a:ext cx="237382" cy="170245"/>
            </a:xfrm>
            <a:custGeom>
              <a:avLst/>
              <a:gdLst/>
              <a:ahLst/>
              <a:cxnLst/>
              <a:rect l="l" t="t" r="r" b="b"/>
              <a:pathLst>
                <a:path w="1531" h="1098" extrusionOk="0">
                  <a:moveTo>
                    <a:pt x="1" y="1"/>
                  </a:moveTo>
                  <a:lnTo>
                    <a:pt x="1" y="1097"/>
                  </a:lnTo>
                  <a:lnTo>
                    <a:pt x="1531" y="1097"/>
                  </a:lnTo>
                  <a:lnTo>
                    <a:pt x="15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3"/>
            <p:cNvSpPr/>
            <p:nvPr/>
          </p:nvSpPr>
          <p:spPr>
            <a:xfrm>
              <a:off x="5879034" y="1253413"/>
              <a:ext cx="280640" cy="139235"/>
            </a:xfrm>
            <a:custGeom>
              <a:avLst/>
              <a:gdLst/>
              <a:ahLst/>
              <a:cxnLst/>
              <a:rect l="l" t="t" r="r" b="b"/>
              <a:pathLst>
                <a:path w="1810" h="898" extrusionOk="0">
                  <a:moveTo>
                    <a:pt x="697" y="0"/>
                  </a:moveTo>
                  <a:cubicBezTo>
                    <a:pt x="640" y="0"/>
                    <a:pt x="587" y="23"/>
                    <a:pt x="547" y="63"/>
                  </a:cubicBezTo>
                  <a:lnTo>
                    <a:pt x="83" y="527"/>
                  </a:lnTo>
                  <a:cubicBezTo>
                    <a:pt x="0" y="610"/>
                    <a:pt x="0" y="745"/>
                    <a:pt x="83" y="827"/>
                  </a:cubicBezTo>
                  <a:lnTo>
                    <a:pt x="141" y="885"/>
                  </a:lnTo>
                  <a:lnTo>
                    <a:pt x="231" y="795"/>
                  </a:lnTo>
                  <a:lnTo>
                    <a:pt x="173" y="737"/>
                  </a:lnTo>
                  <a:cubicBezTo>
                    <a:pt x="141" y="704"/>
                    <a:pt x="141" y="651"/>
                    <a:pt x="173" y="619"/>
                  </a:cubicBezTo>
                  <a:lnTo>
                    <a:pt x="638" y="155"/>
                  </a:lnTo>
                  <a:cubicBezTo>
                    <a:pt x="654" y="139"/>
                    <a:pt x="675" y="130"/>
                    <a:pt x="697" y="130"/>
                  </a:cubicBezTo>
                  <a:lnTo>
                    <a:pt x="1680" y="130"/>
                  </a:lnTo>
                  <a:lnTo>
                    <a:pt x="1680" y="466"/>
                  </a:lnTo>
                  <a:cubicBezTo>
                    <a:pt x="1680" y="498"/>
                    <a:pt x="1663" y="528"/>
                    <a:pt x="1634" y="544"/>
                  </a:cubicBezTo>
                  <a:lnTo>
                    <a:pt x="1219" y="786"/>
                  </a:lnTo>
                  <a:lnTo>
                    <a:pt x="1285" y="898"/>
                  </a:lnTo>
                  <a:lnTo>
                    <a:pt x="1699" y="657"/>
                  </a:lnTo>
                  <a:cubicBezTo>
                    <a:pt x="1767" y="617"/>
                    <a:pt x="1809" y="544"/>
                    <a:pt x="1809" y="466"/>
                  </a:cubicBezTo>
                  <a:lnTo>
                    <a:pt x="18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3"/>
            <p:cNvSpPr/>
            <p:nvPr/>
          </p:nvSpPr>
          <p:spPr>
            <a:xfrm>
              <a:off x="6149287" y="1253413"/>
              <a:ext cx="75044" cy="20157"/>
            </a:xfrm>
            <a:custGeom>
              <a:avLst/>
              <a:gdLst/>
              <a:ahLst/>
              <a:cxnLst/>
              <a:rect l="l" t="t" r="r" b="b"/>
              <a:pathLst>
                <a:path w="484" h="130" extrusionOk="0">
                  <a:moveTo>
                    <a:pt x="1" y="0"/>
                  </a:moveTo>
                  <a:lnTo>
                    <a:pt x="1" y="130"/>
                  </a:lnTo>
                  <a:lnTo>
                    <a:pt x="484" y="130"/>
                  </a:lnTo>
                  <a:lnTo>
                    <a:pt x="4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3"/>
            <p:cNvSpPr/>
            <p:nvPr/>
          </p:nvSpPr>
          <p:spPr>
            <a:xfrm>
              <a:off x="6336588" y="1392494"/>
              <a:ext cx="122645" cy="232420"/>
            </a:xfrm>
            <a:custGeom>
              <a:avLst/>
              <a:gdLst/>
              <a:ahLst/>
              <a:cxnLst/>
              <a:rect l="l" t="t" r="r" b="b"/>
              <a:pathLst>
                <a:path w="791" h="1499" extrusionOk="0">
                  <a:moveTo>
                    <a:pt x="786" y="1"/>
                  </a:moveTo>
                  <a:lnTo>
                    <a:pt x="83" y="43"/>
                  </a:lnTo>
                  <a:cubicBezTo>
                    <a:pt x="37" y="45"/>
                    <a:pt x="0" y="85"/>
                    <a:pt x="0" y="132"/>
                  </a:cubicBezTo>
                  <a:lnTo>
                    <a:pt x="0" y="1352"/>
                  </a:lnTo>
                  <a:cubicBezTo>
                    <a:pt x="0" y="1397"/>
                    <a:pt x="36" y="1437"/>
                    <a:pt x="81" y="1440"/>
                  </a:cubicBezTo>
                  <a:lnTo>
                    <a:pt x="773" y="1499"/>
                  </a:lnTo>
                  <a:cubicBezTo>
                    <a:pt x="776" y="1499"/>
                    <a:pt x="777" y="1495"/>
                    <a:pt x="775" y="1494"/>
                  </a:cubicBezTo>
                  <a:lnTo>
                    <a:pt x="331" y="1193"/>
                  </a:lnTo>
                  <a:cubicBezTo>
                    <a:pt x="331" y="1193"/>
                    <a:pt x="579" y="825"/>
                    <a:pt x="331" y="338"/>
                  </a:cubicBezTo>
                  <a:lnTo>
                    <a:pt x="787" y="6"/>
                  </a:lnTo>
                  <a:cubicBezTo>
                    <a:pt x="790" y="3"/>
                    <a:pt x="788" y="1"/>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3"/>
            <p:cNvSpPr/>
            <p:nvPr/>
          </p:nvSpPr>
          <p:spPr>
            <a:xfrm>
              <a:off x="5499159" y="1370011"/>
              <a:ext cx="710904" cy="287618"/>
            </a:xfrm>
            <a:custGeom>
              <a:avLst/>
              <a:gdLst/>
              <a:ahLst/>
              <a:cxnLst/>
              <a:rect l="l" t="t" r="r" b="b"/>
              <a:pathLst>
                <a:path w="4585" h="1855" extrusionOk="0">
                  <a:moveTo>
                    <a:pt x="1" y="1"/>
                  </a:moveTo>
                  <a:lnTo>
                    <a:pt x="33" y="696"/>
                  </a:lnTo>
                  <a:lnTo>
                    <a:pt x="211" y="696"/>
                  </a:lnTo>
                  <a:lnTo>
                    <a:pt x="390" y="1854"/>
                  </a:lnTo>
                  <a:lnTo>
                    <a:pt x="3986" y="1854"/>
                  </a:lnTo>
                  <a:lnTo>
                    <a:pt x="4585" y="341"/>
                  </a:lnTo>
                  <a:lnTo>
                    <a:pt x="39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3"/>
            <p:cNvSpPr/>
            <p:nvPr/>
          </p:nvSpPr>
          <p:spPr>
            <a:xfrm>
              <a:off x="6187895" y="1232946"/>
              <a:ext cx="134273" cy="64501"/>
            </a:xfrm>
            <a:custGeom>
              <a:avLst/>
              <a:gdLst/>
              <a:ahLst/>
              <a:cxnLst/>
              <a:rect l="l" t="t" r="r" b="b"/>
              <a:pathLst>
                <a:path w="866" h="416" extrusionOk="0">
                  <a:moveTo>
                    <a:pt x="357" y="0"/>
                  </a:moveTo>
                  <a:cubicBezTo>
                    <a:pt x="274" y="0"/>
                    <a:pt x="201" y="2"/>
                    <a:pt x="170" y="7"/>
                  </a:cubicBezTo>
                  <a:cubicBezTo>
                    <a:pt x="70" y="21"/>
                    <a:pt x="9" y="160"/>
                    <a:pt x="9" y="160"/>
                  </a:cubicBezTo>
                  <a:lnTo>
                    <a:pt x="4" y="232"/>
                  </a:lnTo>
                  <a:cubicBezTo>
                    <a:pt x="1" y="291"/>
                    <a:pt x="24" y="349"/>
                    <a:pt x="70" y="385"/>
                  </a:cubicBezTo>
                  <a:cubicBezTo>
                    <a:pt x="103" y="413"/>
                    <a:pt x="130" y="415"/>
                    <a:pt x="130" y="415"/>
                  </a:cubicBezTo>
                  <a:lnTo>
                    <a:pt x="636" y="415"/>
                  </a:lnTo>
                  <a:cubicBezTo>
                    <a:pt x="733" y="415"/>
                    <a:pt x="821" y="349"/>
                    <a:pt x="842" y="254"/>
                  </a:cubicBezTo>
                  <a:cubicBezTo>
                    <a:pt x="843" y="248"/>
                    <a:pt x="843" y="243"/>
                    <a:pt x="844" y="238"/>
                  </a:cubicBezTo>
                  <a:cubicBezTo>
                    <a:pt x="865" y="118"/>
                    <a:pt x="769" y="7"/>
                    <a:pt x="647" y="5"/>
                  </a:cubicBezTo>
                  <a:cubicBezTo>
                    <a:pt x="565" y="3"/>
                    <a:pt x="454" y="0"/>
                    <a:pt x="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3"/>
            <p:cNvSpPr/>
            <p:nvPr/>
          </p:nvSpPr>
          <p:spPr>
            <a:xfrm>
              <a:off x="6326200" y="1422108"/>
              <a:ext cx="16900" cy="170245"/>
            </a:xfrm>
            <a:custGeom>
              <a:avLst/>
              <a:gdLst/>
              <a:ahLst/>
              <a:cxnLst/>
              <a:rect l="l" t="t" r="r" b="b"/>
              <a:pathLst>
                <a:path w="109" h="1098" extrusionOk="0">
                  <a:moveTo>
                    <a:pt x="0" y="1"/>
                  </a:moveTo>
                  <a:lnTo>
                    <a:pt x="0" y="1097"/>
                  </a:lnTo>
                  <a:lnTo>
                    <a:pt x="109" y="1097"/>
                  </a:lnTo>
                  <a:lnTo>
                    <a:pt x="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3"/>
            <p:cNvSpPr/>
            <p:nvPr/>
          </p:nvSpPr>
          <p:spPr>
            <a:xfrm>
              <a:off x="6257823" y="1419473"/>
              <a:ext cx="17521" cy="175517"/>
            </a:xfrm>
            <a:custGeom>
              <a:avLst/>
              <a:gdLst/>
              <a:ahLst/>
              <a:cxnLst/>
              <a:rect l="l" t="t" r="r" b="b"/>
              <a:pathLst>
                <a:path w="113" h="1132" extrusionOk="0">
                  <a:moveTo>
                    <a:pt x="1" y="0"/>
                  </a:moveTo>
                  <a:lnTo>
                    <a:pt x="1" y="1132"/>
                  </a:lnTo>
                  <a:lnTo>
                    <a:pt x="112" y="1132"/>
                  </a:lnTo>
                  <a:lnTo>
                    <a:pt x="1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3"/>
            <p:cNvSpPr/>
            <p:nvPr/>
          </p:nvSpPr>
          <p:spPr>
            <a:xfrm>
              <a:off x="5972529" y="1574678"/>
              <a:ext cx="122334" cy="65741"/>
            </a:xfrm>
            <a:custGeom>
              <a:avLst/>
              <a:gdLst/>
              <a:ahLst/>
              <a:cxnLst/>
              <a:rect l="l" t="t" r="r" b="b"/>
              <a:pathLst>
                <a:path w="789" h="424" extrusionOk="0">
                  <a:moveTo>
                    <a:pt x="25" y="0"/>
                  </a:moveTo>
                  <a:cubicBezTo>
                    <a:pt x="11" y="0"/>
                    <a:pt x="1" y="13"/>
                    <a:pt x="1" y="25"/>
                  </a:cubicBezTo>
                  <a:lnTo>
                    <a:pt x="1" y="398"/>
                  </a:lnTo>
                  <a:cubicBezTo>
                    <a:pt x="1" y="413"/>
                    <a:pt x="13" y="423"/>
                    <a:pt x="25" y="423"/>
                  </a:cubicBezTo>
                  <a:lnTo>
                    <a:pt x="765" y="423"/>
                  </a:lnTo>
                  <a:cubicBezTo>
                    <a:pt x="777" y="423"/>
                    <a:pt x="788" y="412"/>
                    <a:pt x="788" y="398"/>
                  </a:cubicBezTo>
                  <a:lnTo>
                    <a:pt x="788" y="25"/>
                  </a:lnTo>
                  <a:cubicBezTo>
                    <a:pt x="788" y="11"/>
                    <a:pt x="77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3"/>
            <p:cNvSpPr/>
            <p:nvPr/>
          </p:nvSpPr>
          <p:spPr>
            <a:xfrm>
              <a:off x="6047884" y="1395130"/>
              <a:ext cx="65741" cy="65586"/>
            </a:xfrm>
            <a:custGeom>
              <a:avLst/>
              <a:gdLst/>
              <a:ahLst/>
              <a:cxnLst/>
              <a:rect l="l" t="t" r="r" b="b"/>
              <a:pathLst>
                <a:path w="424" h="423" extrusionOk="0">
                  <a:moveTo>
                    <a:pt x="212" y="1"/>
                  </a:moveTo>
                  <a:cubicBezTo>
                    <a:pt x="95" y="1"/>
                    <a:pt x="1" y="95"/>
                    <a:pt x="1" y="212"/>
                  </a:cubicBezTo>
                  <a:cubicBezTo>
                    <a:pt x="1" y="328"/>
                    <a:pt x="95" y="422"/>
                    <a:pt x="212" y="422"/>
                  </a:cubicBezTo>
                  <a:cubicBezTo>
                    <a:pt x="328" y="422"/>
                    <a:pt x="424" y="328"/>
                    <a:pt x="424" y="212"/>
                  </a:cubicBezTo>
                  <a:cubicBezTo>
                    <a:pt x="424" y="95"/>
                    <a:pt x="328"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3"/>
            <p:cNvSpPr/>
            <p:nvPr/>
          </p:nvSpPr>
          <p:spPr>
            <a:xfrm>
              <a:off x="5765071" y="1559328"/>
              <a:ext cx="109465" cy="12249"/>
            </a:xfrm>
            <a:custGeom>
              <a:avLst/>
              <a:gdLst/>
              <a:ahLst/>
              <a:cxnLst/>
              <a:rect l="l" t="t" r="r" b="b"/>
              <a:pathLst>
                <a:path w="706" h="79" extrusionOk="0">
                  <a:moveTo>
                    <a:pt x="0" y="1"/>
                  </a:moveTo>
                  <a:lnTo>
                    <a:pt x="0" y="79"/>
                  </a:lnTo>
                  <a:lnTo>
                    <a:pt x="705" y="79"/>
                  </a:lnTo>
                  <a:lnTo>
                    <a:pt x="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3"/>
            <p:cNvSpPr/>
            <p:nvPr/>
          </p:nvSpPr>
          <p:spPr>
            <a:xfrm>
              <a:off x="5765071" y="1581345"/>
              <a:ext cx="109465" cy="12249"/>
            </a:xfrm>
            <a:custGeom>
              <a:avLst/>
              <a:gdLst/>
              <a:ahLst/>
              <a:cxnLst/>
              <a:rect l="l" t="t" r="r" b="b"/>
              <a:pathLst>
                <a:path w="706" h="79" extrusionOk="0">
                  <a:moveTo>
                    <a:pt x="0" y="1"/>
                  </a:moveTo>
                  <a:lnTo>
                    <a:pt x="0" y="79"/>
                  </a:lnTo>
                  <a:lnTo>
                    <a:pt x="705" y="79"/>
                  </a:lnTo>
                  <a:lnTo>
                    <a:pt x="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3"/>
            <p:cNvSpPr/>
            <p:nvPr/>
          </p:nvSpPr>
          <p:spPr>
            <a:xfrm>
              <a:off x="5765071" y="1602898"/>
              <a:ext cx="109465" cy="12249"/>
            </a:xfrm>
            <a:custGeom>
              <a:avLst/>
              <a:gdLst/>
              <a:ahLst/>
              <a:cxnLst/>
              <a:rect l="l" t="t" r="r" b="b"/>
              <a:pathLst>
                <a:path w="706" h="79" extrusionOk="0">
                  <a:moveTo>
                    <a:pt x="0" y="1"/>
                  </a:moveTo>
                  <a:lnTo>
                    <a:pt x="0" y="79"/>
                  </a:lnTo>
                  <a:lnTo>
                    <a:pt x="705" y="79"/>
                  </a:lnTo>
                  <a:lnTo>
                    <a:pt x="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3"/>
            <p:cNvSpPr/>
            <p:nvPr/>
          </p:nvSpPr>
          <p:spPr>
            <a:xfrm>
              <a:off x="5765071" y="1624915"/>
              <a:ext cx="109465" cy="12249"/>
            </a:xfrm>
            <a:custGeom>
              <a:avLst/>
              <a:gdLst/>
              <a:ahLst/>
              <a:cxnLst/>
              <a:rect l="l" t="t" r="r" b="b"/>
              <a:pathLst>
                <a:path w="706" h="79" extrusionOk="0">
                  <a:moveTo>
                    <a:pt x="0" y="1"/>
                  </a:moveTo>
                  <a:lnTo>
                    <a:pt x="0" y="79"/>
                  </a:lnTo>
                  <a:lnTo>
                    <a:pt x="705" y="79"/>
                  </a:lnTo>
                  <a:lnTo>
                    <a:pt x="7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3"/>
            <p:cNvSpPr/>
            <p:nvPr/>
          </p:nvSpPr>
          <p:spPr>
            <a:xfrm>
              <a:off x="5899190" y="1377919"/>
              <a:ext cx="7597" cy="270562"/>
            </a:xfrm>
            <a:custGeom>
              <a:avLst/>
              <a:gdLst/>
              <a:ahLst/>
              <a:cxnLst/>
              <a:rect l="l" t="t" r="r" b="b"/>
              <a:pathLst>
                <a:path w="49" h="1745" extrusionOk="0">
                  <a:moveTo>
                    <a:pt x="1" y="1"/>
                  </a:moveTo>
                  <a:lnTo>
                    <a:pt x="1" y="1744"/>
                  </a:lnTo>
                  <a:lnTo>
                    <a:pt x="49" y="1744"/>
                  </a:lnTo>
                  <a:lnTo>
                    <a:pt x="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3"/>
            <p:cNvSpPr/>
            <p:nvPr/>
          </p:nvSpPr>
          <p:spPr>
            <a:xfrm>
              <a:off x="5599942" y="1462887"/>
              <a:ext cx="125125" cy="193657"/>
            </a:xfrm>
            <a:custGeom>
              <a:avLst/>
              <a:gdLst/>
              <a:ahLst/>
              <a:cxnLst/>
              <a:rect l="l" t="t" r="r" b="b"/>
              <a:pathLst>
                <a:path w="807" h="1249" extrusionOk="0">
                  <a:moveTo>
                    <a:pt x="1" y="1"/>
                  </a:moveTo>
                  <a:lnTo>
                    <a:pt x="1" y="1249"/>
                  </a:lnTo>
                  <a:lnTo>
                    <a:pt x="806" y="1249"/>
                  </a:lnTo>
                  <a:lnTo>
                    <a:pt x="806" y="1"/>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3"/>
            <p:cNvSpPr/>
            <p:nvPr/>
          </p:nvSpPr>
          <p:spPr>
            <a:xfrm>
              <a:off x="5599942" y="1480562"/>
              <a:ext cx="125125" cy="124350"/>
            </a:xfrm>
            <a:custGeom>
              <a:avLst/>
              <a:gdLst/>
              <a:ahLst/>
              <a:cxnLst/>
              <a:rect l="l" t="t" r="r" b="b"/>
              <a:pathLst>
                <a:path w="807" h="802" extrusionOk="0">
                  <a:moveTo>
                    <a:pt x="1" y="1"/>
                  </a:moveTo>
                  <a:lnTo>
                    <a:pt x="1" y="109"/>
                  </a:lnTo>
                  <a:cubicBezTo>
                    <a:pt x="66" y="291"/>
                    <a:pt x="152" y="459"/>
                    <a:pt x="258" y="564"/>
                  </a:cubicBezTo>
                  <a:cubicBezTo>
                    <a:pt x="367" y="672"/>
                    <a:pt x="476" y="732"/>
                    <a:pt x="571" y="765"/>
                  </a:cubicBezTo>
                  <a:cubicBezTo>
                    <a:pt x="655" y="794"/>
                    <a:pt x="729" y="802"/>
                    <a:pt x="784" y="802"/>
                  </a:cubicBezTo>
                  <a:cubicBezTo>
                    <a:pt x="792" y="802"/>
                    <a:pt x="799" y="801"/>
                    <a:pt x="806" y="801"/>
                  </a:cubicBezTo>
                  <a:lnTo>
                    <a:pt x="806" y="651"/>
                  </a:lnTo>
                  <a:cubicBezTo>
                    <a:pt x="795" y="652"/>
                    <a:pt x="783" y="652"/>
                    <a:pt x="769" y="652"/>
                  </a:cubicBezTo>
                  <a:cubicBezTo>
                    <a:pt x="714" y="652"/>
                    <a:pt x="640" y="645"/>
                    <a:pt x="555" y="616"/>
                  </a:cubicBezTo>
                  <a:cubicBezTo>
                    <a:pt x="459" y="582"/>
                    <a:pt x="351" y="522"/>
                    <a:pt x="242" y="415"/>
                  </a:cubicBezTo>
                  <a:cubicBezTo>
                    <a:pt x="146" y="317"/>
                    <a:pt x="64" y="167"/>
                    <a:pt x="1"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3"/>
            <p:cNvSpPr/>
            <p:nvPr/>
          </p:nvSpPr>
          <p:spPr>
            <a:xfrm>
              <a:off x="5428146" y="1638714"/>
              <a:ext cx="473678" cy="669971"/>
            </a:xfrm>
            <a:custGeom>
              <a:avLst/>
              <a:gdLst/>
              <a:ahLst/>
              <a:cxnLst/>
              <a:rect l="l" t="t" r="r" b="b"/>
              <a:pathLst>
                <a:path w="3055" h="4321" extrusionOk="0">
                  <a:moveTo>
                    <a:pt x="1101" y="1"/>
                  </a:moveTo>
                  <a:cubicBezTo>
                    <a:pt x="1101" y="1"/>
                    <a:pt x="593" y="43"/>
                    <a:pt x="390" y="171"/>
                  </a:cubicBezTo>
                  <a:cubicBezTo>
                    <a:pt x="260" y="252"/>
                    <a:pt x="18" y="662"/>
                    <a:pt x="10" y="940"/>
                  </a:cubicBezTo>
                  <a:cubicBezTo>
                    <a:pt x="1" y="1220"/>
                    <a:pt x="331" y="3115"/>
                    <a:pt x="331" y="3115"/>
                  </a:cubicBezTo>
                  <a:lnTo>
                    <a:pt x="161" y="3681"/>
                  </a:lnTo>
                  <a:cubicBezTo>
                    <a:pt x="161" y="3681"/>
                    <a:pt x="1142" y="4290"/>
                    <a:pt x="1329" y="4316"/>
                  </a:cubicBezTo>
                  <a:cubicBezTo>
                    <a:pt x="1348" y="4319"/>
                    <a:pt x="1380" y="4320"/>
                    <a:pt x="1422" y="4320"/>
                  </a:cubicBezTo>
                  <a:cubicBezTo>
                    <a:pt x="1779" y="4320"/>
                    <a:pt x="2851" y="4231"/>
                    <a:pt x="2851" y="4231"/>
                  </a:cubicBezTo>
                  <a:cubicBezTo>
                    <a:pt x="2851" y="4231"/>
                    <a:pt x="3054" y="847"/>
                    <a:pt x="2894" y="560"/>
                  </a:cubicBezTo>
                  <a:cubicBezTo>
                    <a:pt x="2733" y="272"/>
                    <a:pt x="1938" y="10"/>
                    <a:pt x="1938" y="10"/>
                  </a:cubicBezTo>
                  <a:lnTo>
                    <a:pt x="1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3"/>
            <p:cNvSpPr/>
            <p:nvPr/>
          </p:nvSpPr>
          <p:spPr>
            <a:xfrm>
              <a:off x="5595911" y="1649258"/>
              <a:ext cx="135204" cy="12094"/>
            </a:xfrm>
            <a:custGeom>
              <a:avLst/>
              <a:gdLst/>
              <a:ahLst/>
              <a:cxnLst/>
              <a:rect l="l" t="t" r="r" b="b"/>
              <a:pathLst>
                <a:path w="872" h="78" extrusionOk="0">
                  <a:moveTo>
                    <a:pt x="872" y="0"/>
                  </a:moveTo>
                  <a:lnTo>
                    <a:pt x="872" y="0"/>
                  </a:lnTo>
                  <a:cubicBezTo>
                    <a:pt x="797" y="10"/>
                    <a:pt x="727" y="17"/>
                    <a:pt x="653" y="21"/>
                  </a:cubicBezTo>
                  <a:cubicBezTo>
                    <a:pt x="592" y="24"/>
                    <a:pt x="529" y="26"/>
                    <a:pt x="466" y="26"/>
                  </a:cubicBezTo>
                  <a:cubicBezTo>
                    <a:pt x="457" y="26"/>
                    <a:pt x="447" y="26"/>
                    <a:pt x="437" y="26"/>
                  </a:cubicBezTo>
                  <a:cubicBezTo>
                    <a:pt x="292" y="26"/>
                    <a:pt x="148" y="17"/>
                    <a:pt x="1" y="10"/>
                  </a:cubicBezTo>
                  <a:lnTo>
                    <a:pt x="1" y="10"/>
                  </a:lnTo>
                  <a:cubicBezTo>
                    <a:pt x="142" y="57"/>
                    <a:pt x="289" y="76"/>
                    <a:pt x="435" y="77"/>
                  </a:cubicBezTo>
                  <a:cubicBezTo>
                    <a:pt x="510" y="77"/>
                    <a:pt x="583" y="72"/>
                    <a:pt x="657" y="60"/>
                  </a:cubicBezTo>
                  <a:cubicBezTo>
                    <a:pt x="731" y="50"/>
                    <a:pt x="802" y="27"/>
                    <a:pt x="872"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3"/>
            <p:cNvSpPr/>
            <p:nvPr/>
          </p:nvSpPr>
          <p:spPr>
            <a:xfrm>
              <a:off x="5704757" y="2047738"/>
              <a:ext cx="73184" cy="92410"/>
            </a:xfrm>
            <a:custGeom>
              <a:avLst/>
              <a:gdLst/>
              <a:ahLst/>
              <a:cxnLst/>
              <a:rect l="l" t="t" r="r" b="b"/>
              <a:pathLst>
                <a:path w="472" h="596" extrusionOk="0">
                  <a:moveTo>
                    <a:pt x="1" y="0"/>
                  </a:moveTo>
                  <a:lnTo>
                    <a:pt x="1" y="0"/>
                  </a:lnTo>
                  <a:cubicBezTo>
                    <a:pt x="20" y="60"/>
                    <a:pt x="48" y="119"/>
                    <a:pt x="83" y="173"/>
                  </a:cubicBezTo>
                  <a:cubicBezTo>
                    <a:pt x="115" y="229"/>
                    <a:pt x="150" y="282"/>
                    <a:pt x="190" y="333"/>
                  </a:cubicBezTo>
                  <a:cubicBezTo>
                    <a:pt x="230" y="384"/>
                    <a:pt x="273" y="431"/>
                    <a:pt x="320" y="475"/>
                  </a:cubicBezTo>
                  <a:cubicBezTo>
                    <a:pt x="366" y="519"/>
                    <a:pt x="415" y="561"/>
                    <a:pt x="471" y="595"/>
                  </a:cubicBezTo>
                  <a:cubicBezTo>
                    <a:pt x="436" y="540"/>
                    <a:pt x="397" y="489"/>
                    <a:pt x="359" y="440"/>
                  </a:cubicBezTo>
                  <a:cubicBezTo>
                    <a:pt x="321" y="389"/>
                    <a:pt x="284" y="339"/>
                    <a:pt x="244" y="290"/>
                  </a:cubicBezTo>
                  <a:lnTo>
                    <a:pt x="126" y="144"/>
                  </a:lnTo>
                  <a:cubicBezTo>
                    <a:pt x="87" y="95"/>
                    <a:pt x="46" y="47"/>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3"/>
            <p:cNvSpPr/>
            <p:nvPr/>
          </p:nvSpPr>
          <p:spPr>
            <a:xfrm>
              <a:off x="5681654" y="2047428"/>
              <a:ext cx="74114" cy="161872"/>
            </a:xfrm>
            <a:custGeom>
              <a:avLst/>
              <a:gdLst/>
              <a:ahLst/>
              <a:cxnLst/>
              <a:rect l="l" t="t" r="r" b="b"/>
              <a:pathLst>
                <a:path w="478" h="1044" extrusionOk="0">
                  <a:moveTo>
                    <a:pt x="0" y="1"/>
                  </a:moveTo>
                  <a:cubicBezTo>
                    <a:pt x="0" y="97"/>
                    <a:pt x="18" y="195"/>
                    <a:pt x="46" y="289"/>
                  </a:cubicBezTo>
                  <a:cubicBezTo>
                    <a:pt x="72" y="385"/>
                    <a:pt x="110" y="474"/>
                    <a:pt x="154" y="562"/>
                  </a:cubicBezTo>
                  <a:cubicBezTo>
                    <a:pt x="197" y="649"/>
                    <a:pt x="247" y="733"/>
                    <a:pt x="301" y="813"/>
                  </a:cubicBezTo>
                  <a:cubicBezTo>
                    <a:pt x="356" y="893"/>
                    <a:pt x="414" y="969"/>
                    <a:pt x="477" y="1044"/>
                  </a:cubicBezTo>
                  <a:cubicBezTo>
                    <a:pt x="439" y="955"/>
                    <a:pt x="393" y="869"/>
                    <a:pt x="348" y="785"/>
                  </a:cubicBezTo>
                  <a:cubicBezTo>
                    <a:pt x="304" y="701"/>
                    <a:pt x="257" y="616"/>
                    <a:pt x="216" y="531"/>
                  </a:cubicBezTo>
                  <a:cubicBezTo>
                    <a:pt x="171" y="445"/>
                    <a:pt x="133" y="360"/>
                    <a:pt x="97" y="272"/>
                  </a:cubicBezTo>
                  <a:cubicBezTo>
                    <a:pt x="61" y="183"/>
                    <a:pt x="29" y="94"/>
                    <a:pt x="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3"/>
            <p:cNvSpPr/>
            <p:nvPr/>
          </p:nvSpPr>
          <p:spPr>
            <a:xfrm>
              <a:off x="5728634" y="1592354"/>
              <a:ext cx="576476" cy="241258"/>
            </a:xfrm>
            <a:custGeom>
              <a:avLst/>
              <a:gdLst/>
              <a:ahLst/>
              <a:cxnLst/>
              <a:rect l="l" t="t" r="r" b="b"/>
              <a:pathLst>
                <a:path w="3718" h="1556" extrusionOk="0">
                  <a:moveTo>
                    <a:pt x="3043" y="0"/>
                  </a:moveTo>
                  <a:lnTo>
                    <a:pt x="2284" y="666"/>
                  </a:lnTo>
                  <a:cubicBezTo>
                    <a:pt x="2284" y="666"/>
                    <a:pt x="1231" y="476"/>
                    <a:pt x="1091" y="450"/>
                  </a:cubicBezTo>
                  <a:cubicBezTo>
                    <a:pt x="952" y="424"/>
                    <a:pt x="0" y="310"/>
                    <a:pt x="0" y="310"/>
                  </a:cubicBezTo>
                  <a:lnTo>
                    <a:pt x="0" y="310"/>
                  </a:lnTo>
                  <a:lnTo>
                    <a:pt x="672" y="1338"/>
                  </a:lnTo>
                  <a:cubicBezTo>
                    <a:pt x="672" y="1338"/>
                    <a:pt x="2100" y="1555"/>
                    <a:pt x="2463" y="1555"/>
                  </a:cubicBezTo>
                  <a:cubicBezTo>
                    <a:pt x="2482" y="1555"/>
                    <a:pt x="2499" y="1555"/>
                    <a:pt x="2512" y="1553"/>
                  </a:cubicBezTo>
                  <a:cubicBezTo>
                    <a:pt x="2765" y="1527"/>
                    <a:pt x="3717" y="5"/>
                    <a:pt x="3717" y="5"/>
                  </a:cubicBezTo>
                  <a:lnTo>
                    <a:pt x="37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3"/>
            <p:cNvSpPr/>
            <p:nvPr/>
          </p:nvSpPr>
          <p:spPr>
            <a:xfrm>
              <a:off x="5941984" y="1472810"/>
              <a:ext cx="150243" cy="276919"/>
            </a:xfrm>
            <a:custGeom>
              <a:avLst/>
              <a:gdLst/>
              <a:ahLst/>
              <a:cxnLst/>
              <a:rect l="l" t="t" r="r" b="b"/>
              <a:pathLst>
                <a:path w="969" h="1786" extrusionOk="0">
                  <a:moveTo>
                    <a:pt x="556" y="1"/>
                  </a:moveTo>
                  <a:cubicBezTo>
                    <a:pt x="555" y="1"/>
                    <a:pt x="553" y="1"/>
                    <a:pt x="551" y="1"/>
                  </a:cubicBezTo>
                  <a:cubicBezTo>
                    <a:pt x="512" y="7"/>
                    <a:pt x="518" y="527"/>
                    <a:pt x="518" y="527"/>
                  </a:cubicBezTo>
                  <a:cubicBezTo>
                    <a:pt x="518" y="527"/>
                    <a:pt x="459" y="54"/>
                    <a:pt x="399" y="54"/>
                  </a:cubicBezTo>
                  <a:cubicBezTo>
                    <a:pt x="398" y="54"/>
                    <a:pt x="397" y="55"/>
                    <a:pt x="396" y="55"/>
                  </a:cubicBezTo>
                  <a:cubicBezTo>
                    <a:pt x="335" y="76"/>
                    <a:pt x="342" y="668"/>
                    <a:pt x="342" y="668"/>
                  </a:cubicBezTo>
                  <a:cubicBezTo>
                    <a:pt x="342" y="668"/>
                    <a:pt x="215" y="390"/>
                    <a:pt x="160" y="390"/>
                  </a:cubicBezTo>
                  <a:cubicBezTo>
                    <a:pt x="157" y="390"/>
                    <a:pt x="154" y="390"/>
                    <a:pt x="152" y="392"/>
                  </a:cubicBezTo>
                  <a:cubicBezTo>
                    <a:pt x="105" y="426"/>
                    <a:pt x="174" y="802"/>
                    <a:pt x="174" y="802"/>
                  </a:cubicBezTo>
                  <a:lnTo>
                    <a:pt x="243" y="1079"/>
                  </a:lnTo>
                  <a:lnTo>
                    <a:pt x="1" y="1665"/>
                  </a:lnTo>
                  <a:cubicBezTo>
                    <a:pt x="4" y="1666"/>
                    <a:pt x="7" y="1667"/>
                    <a:pt x="10" y="1667"/>
                  </a:cubicBezTo>
                  <a:cubicBezTo>
                    <a:pt x="249" y="1714"/>
                    <a:pt x="493" y="1746"/>
                    <a:pt x="731" y="1785"/>
                  </a:cubicBezTo>
                  <a:cubicBezTo>
                    <a:pt x="781" y="1492"/>
                    <a:pt x="808" y="1258"/>
                    <a:pt x="819" y="1159"/>
                  </a:cubicBezTo>
                  <a:lnTo>
                    <a:pt x="826" y="1159"/>
                  </a:lnTo>
                  <a:cubicBezTo>
                    <a:pt x="893" y="863"/>
                    <a:pt x="848" y="606"/>
                    <a:pt x="848" y="606"/>
                  </a:cubicBezTo>
                  <a:cubicBezTo>
                    <a:pt x="848" y="606"/>
                    <a:pt x="969" y="278"/>
                    <a:pt x="922" y="245"/>
                  </a:cubicBezTo>
                  <a:cubicBezTo>
                    <a:pt x="920" y="243"/>
                    <a:pt x="918" y="242"/>
                    <a:pt x="915" y="242"/>
                  </a:cubicBezTo>
                  <a:cubicBezTo>
                    <a:pt x="862" y="242"/>
                    <a:pt x="726" y="554"/>
                    <a:pt x="726" y="554"/>
                  </a:cubicBezTo>
                  <a:cubicBezTo>
                    <a:pt x="726" y="554"/>
                    <a:pt x="737" y="105"/>
                    <a:pt x="718" y="71"/>
                  </a:cubicBezTo>
                  <a:cubicBezTo>
                    <a:pt x="711" y="60"/>
                    <a:pt x="701" y="56"/>
                    <a:pt x="691" y="56"/>
                  </a:cubicBezTo>
                  <a:cubicBezTo>
                    <a:pt x="667" y="56"/>
                    <a:pt x="640" y="75"/>
                    <a:pt x="640" y="75"/>
                  </a:cubicBezTo>
                  <a:cubicBezTo>
                    <a:pt x="640" y="75"/>
                    <a:pt x="597" y="1"/>
                    <a:pt x="556" y="1"/>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3"/>
            <p:cNvSpPr/>
            <p:nvPr/>
          </p:nvSpPr>
          <p:spPr>
            <a:xfrm>
              <a:off x="5463498" y="1654684"/>
              <a:ext cx="628573" cy="431504"/>
            </a:xfrm>
            <a:custGeom>
              <a:avLst/>
              <a:gdLst/>
              <a:ahLst/>
              <a:cxnLst/>
              <a:rect l="l" t="t" r="r" b="b"/>
              <a:pathLst>
                <a:path w="4054" h="2783" extrusionOk="0">
                  <a:moveTo>
                    <a:pt x="3249" y="1"/>
                  </a:moveTo>
                  <a:lnTo>
                    <a:pt x="2614" y="1498"/>
                  </a:lnTo>
                  <a:lnTo>
                    <a:pt x="1202" y="187"/>
                  </a:lnTo>
                  <a:lnTo>
                    <a:pt x="171" y="145"/>
                  </a:lnTo>
                  <a:cubicBezTo>
                    <a:pt x="171" y="171"/>
                    <a:pt x="1" y="422"/>
                    <a:pt x="36" y="627"/>
                  </a:cubicBezTo>
                  <a:cubicBezTo>
                    <a:pt x="68" y="820"/>
                    <a:pt x="1594" y="2783"/>
                    <a:pt x="2733" y="2783"/>
                  </a:cubicBezTo>
                  <a:cubicBezTo>
                    <a:pt x="2791" y="2783"/>
                    <a:pt x="2848" y="2778"/>
                    <a:pt x="2903" y="2767"/>
                  </a:cubicBezTo>
                  <a:cubicBezTo>
                    <a:pt x="4054" y="2546"/>
                    <a:pt x="3918" y="101"/>
                    <a:pt x="3918" y="101"/>
                  </a:cubicBezTo>
                  <a:lnTo>
                    <a:pt x="32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3"/>
            <p:cNvSpPr/>
            <p:nvPr/>
          </p:nvSpPr>
          <p:spPr>
            <a:xfrm>
              <a:off x="5503966" y="1808185"/>
              <a:ext cx="373981" cy="282036"/>
            </a:xfrm>
            <a:custGeom>
              <a:avLst/>
              <a:gdLst/>
              <a:ahLst/>
              <a:cxnLst/>
              <a:rect l="l" t="t" r="r" b="b"/>
              <a:pathLst>
                <a:path w="2412" h="1819" extrusionOk="0">
                  <a:moveTo>
                    <a:pt x="1" y="1"/>
                  </a:moveTo>
                  <a:lnTo>
                    <a:pt x="1" y="1"/>
                  </a:lnTo>
                  <a:cubicBezTo>
                    <a:pt x="156" y="205"/>
                    <a:pt x="326" y="399"/>
                    <a:pt x="501" y="585"/>
                  </a:cubicBezTo>
                  <a:cubicBezTo>
                    <a:pt x="677" y="772"/>
                    <a:pt x="864" y="949"/>
                    <a:pt x="1058" y="1117"/>
                  </a:cubicBezTo>
                  <a:cubicBezTo>
                    <a:pt x="1255" y="1283"/>
                    <a:pt x="1462" y="1438"/>
                    <a:pt x="1685" y="1568"/>
                  </a:cubicBezTo>
                  <a:cubicBezTo>
                    <a:pt x="1910" y="1694"/>
                    <a:pt x="2152" y="1803"/>
                    <a:pt x="2411" y="1819"/>
                  </a:cubicBezTo>
                  <a:cubicBezTo>
                    <a:pt x="2285" y="1801"/>
                    <a:pt x="2161" y="1763"/>
                    <a:pt x="2045" y="1712"/>
                  </a:cubicBezTo>
                  <a:cubicBezTo>
                    <a:pt x="1928" y="1662"/>
                    <a:pt x="1815" y="1602"/>
                    <a:pt x="1706" y="1536"/>
                  </a:cubicBezTo>
                  <a:cubicBezTo>
                    <a:pt x="1491" y="1402"/>
                    <a:pt x="1285" y="1248"/>
                    <a:pt x="1093" y="1081"/>
                  </a:cubicBezTo>
                  <a:cubicBezTo>
                    <a:pt x="897" y="918"/>
                    <a:pt x="711" y="740"/>
                    <a:pt x="530" y="560"/>
                  </a:cubicBezTo>
                  <a:cubicBezTo>
                    <a:pt x="438" y="469"/>
                    <a:pt x="350" y="377"/>
                    <a:pt x="262" y="284"/>
                  </a:cubicBezTo>
                  <a:cubicBezTo>
                    <a:pt x="172" y="191"/>
                    <a:pt x="87" y="96"/>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3"/>
            <p:cNvSpPr/>
            <p:nvPr/>
          </p:nvSpPr>
          <p:spPr>
            <a:xfrm>
              <a:off x="5707392" y="1735931"/>
              <a:ext cx="164663" cy="166524"/>
            </a:xfrm>
            <a:custGeom>
              <a:avLst/>
              <a:gdLst/>
              <a:ahLst/>
              <a:cxnLst/>
              <a:rect l="l" t="t" r="r" b="b"/>
              <a:pathLst>
                <a:path w="1062" h="1074" extrusionOk="0">
                  <a:moveTo>
                    <a:pt x="0" y="0"/>
                  </a:moveTo>
                  <a:cubicBezTo>
                    <a:pt x="82" y="89"/>
                    <a:pt x="166" y="175"/>
                    <a:pt x="249" y="258"/>
                  </a:cubicBezTo>
                  <a:cubicBezTo>
                    <a:pt x="334" y="343"/>
                    <a:pt x="420" y="426"/>
                    <a:pt x="507" y="508"/>
                  </a:cubicBezTo>
                  <a:cubicBezTo>
                    <a:pt x="594" y="590"/>
                    <a:pt x="682" y="671"/>
                    <a:pt x="771" y="752"/>
                  </a:cubicBezTo>
                  <a:cubicBezTo>
                    <a:pt x="857" y="828"/>
                    <a:pt x="945" y="905"/>
                    <a:pt x="1032" y="980"/>
                  </a:cubicBezTo>
                  <a:lnTo>
                    <a:pt x="1032" y="980"/>
                  </a:lnTo>
                  <a:cubicBezTo>
                    <a:pt x="990" y="1011"/>
                    <a:pt x="948" y="1042"/>
                    <a:pt x="906" y="1074"/>
                  </a:cubicBezTo>
                  <a:cubicBezTo>
                    <a:pt x="957" y="1047"/>
                    <a:pt x="1006" y="1018"/>
                    <a:pt x="1055" y="990"/>
                  </a:cubicBezTo>
                  <a:cubicBezTo>
                    <a:pt x="1057" y="990"/>
                    <a:pt x="1058" y="989"/>
                    <a:pt x="1058" y="989"/>
                  </a:cubicBezTo>
                  <a:cubicBezTo>
                    <a:pt x="1062" y="985"/>
                    <a:pt x="1062" y="979"/>
                    <a:pt x="1058" y="974"/>
                  </a:cubicBezTo>
                  <a:lnTo>
                    <a:pt x="1057" y="973"/>
                  </a:lnTo>
                  <a:cubicBezTo>
                    <a:pt x="973" y="887"/>
                    <a:pt x="889" y="801"/>
                    <a:pt x="803" y="719"/>
                  </a:cubicBezTo>
                  <a:cubicBezTo>
                    <a:pt x="718" y="634"/>
                    <a:pt x="631" y="554"/>
                    <a:pt x="542" y="472"/>
                  </a:cubicBezTo>
                  <a:cubicBezTo>
                    <a:pt x="454" y="391"/>
                    <a:pt x="366" y="309"/>
                    <a:pt x="275" y="231"/>
                  </a:cubicBezTo>
                  <a:cubicBezTo>
                    <a:pt x="186" y="152"/>
                    <a:pt x="94" y="75"/>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3"/>
            <p:cNvSpPr/>
            <p:nvPr/>
          </p:nvSpPr>
          <p:spPr>
            <a:xfrm>
              <a:off x="5868955" y="1654219"/>
              <a:ext cx="100938" cy="252266"/>
            </a:xfrm>
            <a:custGeom>
              <a:avLst/>
              <a:gdLst/>
              <a:ahLst/>
              <a:cxnLst/>
              <a:rect l="l" t="t" r="r" b="b"/>
              <a:pathLst>
                <a:path w="651" h="1627" extrusionOk="0">
                  <a:moveTo>
                    <a:pt x="651" y="0"/>
                  </a:moveTo>
                  <a:cubicBezTo>
                    <a:pt x="589" y="123"/>
                    <a:pt x="530" y="246"/>
                    <a:pt x="473" y="371"/>
                  </a:cubicBezTo>
                  <a:cubicBezTo>
                    <a:pt x="415" y="495"/>
                    <a:pt x="361" y="619"/>
                    <a:pt x="306" y="745"/>
                  </a:cubicBezTo>
                  <a:cubicBezTo>
                    <a:pt x="252" y="870"/>
                    <a:pt x="200" y="996"/>
                    <a:pt x="148" y="1123"/>
                  </a:cubicBezTo>
                  <a:cubicBezTo>
                    <a:pt x="97" y="1250"/>
                    <a:pt x="47" y="1377"/>
                    <a:pt x="0" y="1506"/>
                  </a:cubicBezTo>
                  <a:lnTo>
                    <a:pt x="0" y="1507"/>
                  </a:lnTo>
                  <a:lnTo>
                    <a:pt x="0" y="1509"/>
                  </a:lnTo>
                  <a:cubicBezTo>
                    <a:pt x="3" y="1548"/>
                    <a:pt x="5" y="1589"/>
                    <a:pt x="8" y="1627"/>
                  </a:cubicBezTo>
                  <a:cubicBezTo>
                    <a:pt x="10" y="1589"/>
                    <a:pt x="13" y="1548"/>
                    <a:pt x="16" y="1508"/>
                  </a:cubicBezTo>
                  <a:lnTo>
                    <a:pt x="16" y="1511"/>
                  </a:lnTo>
                  <a:cubicBezTo>
                    <a:pt x="77" y="1388"/>
                    <a:pt x="133" y="1264"/>
                    <a:pt x="190" y="1140"/>
                  </a:cubicBezTo>
                  <a:cubicBezTo>
                    <a:pt x="245" y="1014"/>
                    <a:pt x="300" y="890"/>
                    <a:pt x="352" y="764"/>
                  </a:cubicBezTo>
                  <a:cubicBezTo>
                    <a:pt x="404" y="637"/>
                    <a:pt x="457" y="512"/>
                    <a:pt x="507" y="384"/>
                  </a:cubicBezTo>
                  <a:cubicBezTo>
                    <a:pt x="558" y="258"/>
                    <a:pt x="606" y="130"/>
                    <a:pt x="65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3"/>
            <p:cNvSpPr/>
            <p:nvPr/>
          </p:nvSpPr>
          <p:spPr>
            <a:xfrm>
              <a:off x="6061218" y="1686005"/>
              <a:ext cx="11629" cy="136599"/>
            </a:xfrm>
            <a:custGeom>
              <a:avLst/>
              <a:gdLst/>
              <a:ahLst/>
              <a:cxnLst/>
              <a:rect l="l" t="t" r="r" b="b"/>
              <a:pathLst>
                <a:path w="75" h="881" extrusionOk="0">
                  <a:moveTo>
                    <a:pt x="63" y="1"/>
                  </a:moveTo>
                  <a:cubicBezTo>
                    <a:pt x="34" y="146"/>
                    <a:pt x="22" y="292"/>
                    <a:pt x="12" y="438"/>
                  </a:cubicBezTo>
                  <a:cubicBezTo>
                    <a:pt x="4" y="586"/>
                    <a:pt x="1" y="733"/>
                    <a:pt x="12" y="881"/>
                  </a:cubicBezTo>
                  <a:cubicBezTo>
                    <a:pt x="40" y="736"/>
                    <a:pt x="54" y="588"/>
                    <a:pt x="63" y="442"/>
                  </a:cubicBezTo>
                  <a:cubicBezTo>
                    <a:pt x="70" y="294"/>
                    <a:pt x="74" y="148"/>
                    <a:pt x="6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3"/>
            <p:cNvSpPr/>
            <p:nvPr/>
          </p:nvSpPr>
          <p:spPr>
            <a:xfrm>
              <a:off x="5893763" y="2035024"/>
              <a:ext cx="40933" cy="14885"/>
            </a:xfrm>
            <a:custGeom>
              <a:avLst/>
              <a:gdLst/>
              <a:ahLst/>
              <a:cxnLst/>
              <a:rect l="l" t="t" r="r" b="b"/>
              <a:pathLst>
                <a:path w="264" h="96" extrusionOk="0">
                  <a:moveTo>
                    <a:pt x="264" y="0"/>
                  </a:moveTo>
                  <a:lnTo>
                    <a:pt x="264" y="0"/>
                  </a:lnTo>
                  <a:cubicBezTo>
                    <a:pt x="238" y="5"/>
                    <a:pt x="217" y="11"/>
                    <a:pt x="196" y="17"/>
                  </a:cubicBezTo>
                  <a:cubicBezTo>
                    <a:pt x="174" y="22"/>
                    <a:pt x="153" y="29"/>
                    <a:pt x="130" y="35"/>
                  </a:cubicBezTo>
                  <a:cubicBezTo>
                    <a:pt x="88" y="48"/>
                    <a:pt x="45" y="61"/>
                    <a:pt x="1" y="84"/>
                  </a:cubicBezTo>
                  <a:cubicBezTo>
                    <a:pt x="23" y="92"/>
                    <a:pt x="46" y="96"/>
                    <a:pt x="69" y="96"/>
                  </a:cubicBezTo>
                  <a:cubicBezTo>
                    <a:pt x="95" y="96"/>
                    <a:pt x="120" y="91"/>
                    <a:pt x="146" y="84"/>
                  </a:cubicBezTo>
                  <a:cubicBezTo>
                    <a:pt x="191" y="71"/>
                    <a:pt x="238" y="45"/>
                    <a:pt x="26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3"/>
            <p:cNvSpPr/>
            <p:nvPr/>
          </p:nvSpPr>
          <p:spPr>
            <a:xfrm>
              <a:off x="5262862" y="3885089"/>
              <a:ext cx="149468" cy="135979"/>
            </a:xfrm>
            <a:custGeom>
              <a:avLst/>
              <a:gdLst/>
              <a:ahLst/>
              <a:cxnLst/>
              <a:rect l="l" t="t" r="r" b="b"/>
              <a:pathLst>
                <a:path w="964" h="877" extrusionOk="0">
                  <a:moveTo>
                    <a:pt x="50" y="0"/>
                  </a:moveTo>
                  <a:cubicBezTo>
                    <a:pt x="65" y="119"/>
                    <a:pt x="80" y="220"/>
                    <a:pt x="93" y="301"/>
                  </a:cubicBezTo>
                  <a:cubicBezTo>
                    <a:pt x="117" y="440"/>
                    <a:pt x="85" y="584"/>
                    <a:pt x="0" y="695"/>
                  </a:cubicBezTo>
                  <a:cubicBezTo>
                    <a:pt x="84" y="756"/>
                    <a:pt x="167" y="817"/>
                    <a:pt x="253" y="876"/>
                  </a:cubicBezTo>
                  <a:lnTo>
                    <a:pt x="815" y="876"/>
                  </a:lnTo>
                  <a:cubicBezTo>
                    <a:pt x="821" y="869"/>
                    <a:pt x="826" y="861"/>
                    <a:pt x="833" y="854"/>
                  </a:cubicBezTo>
                  <a:cubicBezTo>
                    <a:pt x="859" y="824"/>
                    <a:pt x="888" y="797"/>
                    <a:pt x="917" y="769"/>
                  </a:cubicBezTo>
                  <a:cubicBezTo>
                    <a:pt x="933" y="753"/>
                    <a:pt x="948" y="739"/>
                    <a:pt x="963" y="723"/>
                  </a:cubicBezTo>
                  <a:cubicBezTo>
                    <a:pt x="896" y="666"/>
                    <a:pt x="851" y="612"/>
                    <a:pt x="820" y="568"/>
                  </a:cubicBezTo>
                  <a:lnTo>
                    <a:pt x="916" y="0"/>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3"/>
            <p:cNvSpPr/>
            <p:nvPr/>
          </p:nvSpPr>
          <p:spPr>
            <a:xfrm>
              <a:off x="5235418" y="3967732"/>
              <a:ext cx="285912" cy="105899"/>
            </a:xfrm>
            <a:custGeom>
              <a:avLst/>
              <a:gdLst/>
              <a:ahLst/>
              <a:cxnLst/>
              <a:rect l="l" t="t" r="r" b="b"/>
              <a:pathLst>
                <a:path w="1844" h="683" extrusionOk="0">
                  <a:moveTo>
                    <a:pt x="228" y="0"/>
                  </a:moveTo>
                  <a:cubicBezTo>
                    <a:pt x="228" y="0"/>
                    <a:pt x="166" y="136"/>
                    <a:pt x="108" y="290"/>
                  </a:cubicBezTo>
                  <a:cubicBezTo>
                    <a:pt x="67" y="395"/>
                    <a:pt x="28" y="509"/>
                    <a:pt x="11" y="592"/>
                  </a:cubicBezTo>
                  <a:cubicBezTo>
                    <a:pt x="5" y="630"/>
                    <a:pt x="1" y="659"/>
                    <a:pt x="4" y="682"/>
                  </a:cubicBezTo>
                  <a:lnTo>
                    <a:pt x="1830" y="682"/>
                  </a:lnTo>
                  <a:lnTo>
                    <a:pt x="1839" y="592"/>
                  </a:lnTo>
                  <a:lnTo>
                    <a:pt x="1844" y="542"/>
                  </a:lnTo>
                  <a:cubicBezTo>
                    <a:pt x="1844" y="542"/>
                    <a:pt x="1696" y="487"/>
                    <a:pt x="1539" y="421"/>
                  </a:cubicBezTo>
                  <a:cubicBezTo>
                    <a:pt x="1365" y="347"/>
                    <a:pt x="1180" y="258"/>
                    <a:pt x="1168" y="208"/>
                  </a:cubicBezTo>
                  <a:cubicBezTo>
                    <a:pt x="1147" y="115"/>
                    <a:pt x="1121" y="5"/>
                    <a:pt x="1121" y="5"/>
                  </a:cubicBezTo>
                  <a:lnTo>
                    <a:pt x="773" y="3"/>
                  </a:lnTo>
                  <a:lnTo>
                    <a:pt x="484" y="182"/>
                  </a:lnTo>
                  <a:lnTo>
                    <a:pt x="332" y="1"/>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3"/>
            <p:cNvSpPr/>
            <p:nvPr/>
          </p:nvSpPr>
          <p:spPr>
            <a:xfrm>
              <a:off x="5470320" y="4032698"/>
              <a:ext cx="51011" cy="40933"/>
            </a:xfrm>
            <a:custGeom>
              <a:avLst/>
              <a:gdLst/>
              <a:ahLst/>
              <a:cxnLst/>
              <a:rect l="l" t="t" r="r" b="b"/>
              <a:pathLst>
                <a:path w="329" h="264" extrusionOk="0">
                  <a:moveTo>
                    <a:pt x="23" y="1"/>
                  </a:moveTo>
                  <a:cubicBezTo>
                    <a:pt x="9" y="33"/>
                    <a:pt x="0" y="68"/>
                    <a:pt x="0" y="106"/>
                  </a:cubicBezTo>
                  <a:cubicBezTo>
                    <a:pt x="0" y="164"/>
                    <a:pt x="20" y="219"/>
                    <a:pt x="52" y="263"/>
                  </a:cubicBezTo>
                  <a:lnTo>
                    <a:pt x="315" y="263"/>
                  </a:lnTo>
                  <a:lnTo>
                    <a:pt x="324" y="173"/>
                  </a:lnTo>
                  <a:lnTo>
                    <a:pt x="329" y="123"/>
                  </a:lnTo>
                  <a:cubicBezTo>
                    <a:pt x="329" y="123"/>
                    <a:pt x="181" y="68"/>
                    <a:pt x="23"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3"/>
            <p:cNvSpPr/>
            <p:nvPr/>
          </p:nvSpPr>
          <p:spPr>
            <a:xfrm>
              <a:off x="5235573" y="4059367"/>
              <a:ext cx="285137" cy="14265"/>
            </a:xfrm>
            <a:custGeom>
              <a:avLst/>
              <a:gdLst/>
              <a:ahLst/>
              <a:cxnLst/>
              <a:rect l="l" t="t" r="r" b="b"/>
              <a:pathLst>
                <a:path w="1839" h="92" extrusionOk="0">
                  <a:moveTo>
                    <a:pt x="11" y="1"/>
                  </a:moveTo>
                  <a:cubicBezTo>
                    <a:pt x="5" y="39"/>
                    <a:pt x="1" y="68"/>
                    <a:pt x="4" y="91"/>
                  </a:cubicBezTo>
                  <a:lnTo>
                    <a:pt x="1830" y="91"/>
                  </a:lnTo>
                  <a:lnTo>
                    <a:pt x="18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3"/>
            <p:cNvSpPr/>
            <p:nvPr/>
          </p:nvSpPr>
          <p:spPr>
            <a:xfrm>
              <a:off x="5667234" y="3885089"/>
              <a:ext cx="150399" cy="135979"/>
            </a:xfrm>
            <a:custGeom>
              <a:avLst/>
              <a:gdLst/>
              <a:ahLst/>
              <a:cxnLst/>
              <a:rect l="l" t="t" r="r" b="b"/>
              <a:pathLst>
                <a:path w="970" h="877" extrusionOk="0">
                  <a:moveTo>
                    <a:pt x="23" y="0"/>
                  </a:moveTo>
                  <a:cubicBezTo>
                    <a:pt x="104" y="314"/>
                    <a:pt x="171" y="501"/>
                    <a:pt x="189" y="545"/>
                  </a:cubicBezTo>
                  <a:cubicBezTo>
                    <a:pt x="128" y="611"/>
                    <a:pt x="41" y="713"/>
                    <a:pt x="24" y="771"/>
                  </a:cubicBezTo>
                  <a:cubicBezTo>
                    <a:pt x="12" y="811"/>
                    <a:pt x="5" y="845"/>
                    <a:pt x="0" y="876"/>
                  </a:cubicBezTo>
                  <a:lnTo>
                    <a:pt x="923" y="876"/>
                  </a:lnTo>
                  <a:cubicBezTo>
                    <a:pt x="922" y="868"/>
                    <a:pt x="922" y="861"/>
                    <a:pt x="922" y="861"/>
                  </a:cubicBezTo>
                  <a:lnTo>
                    <a:pt x="922" y="861"/>
                  </a:lnTo>
                  <a:cubicBezTo>
                    <a:pt x="923" y="861"/>
                    <a:pt x="924" y="865"/>
                    <a:pt x="926" y="876"/>
                  </a:cubicBezTo>
                  <a:lnTo>
                    <a:pt x="927" y="876"/>
                  </a:lnTo>
                  <a:cubicBezTo>
                    <a:pt x="917" y="800"/>
                    <a:pt x="931" y="729"/>
                    <a:pt x="969" y="673"/>
                  </a:cubicBezTo>
                  <a:cubicBezTo>
                    <a:pt x="927" y="634"/>
                    <a:pt x="894" y="597"/>
                    <a:pt x="868" y="568"/>
                  </a:cubicBezTo>
                  <a:lnTo>
                    <a:pt x="888" y="0"/>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3"/>
            <p:cNvSpPr/>
            <p:nvPr/>
          </p:nvSpPr>
          <p:spPr>
            <a:xfrm>
              <a:off x="5648628" y="3967732"/>
              <a:ext cx="285912" cy="105899"/>
            </a:xfrm>
            <a:custGeom>
              <a:avLst/>
              <a:gdLst/>
              <a:ahLst/>
              <a:cxnLst/>
              <a:rect l="l" t="t" r="r" b="b"/>
              <a:pathLst>
                <a:path w="1844" h="683" extrusionOk="0">
                  <a:moveTo>
                    <a:pt x="228" y="0"/>
                  </a:moveTo>
                  <a:cubicBezTo>
                    <a:pt x="228" y="0"/>
                    <a:pt x="166" y="136"/>
                    <a:pt x="108" y="290"/>
                  </a:cubicBezTo>
                  <a:cubicBezTo>
                    <a:pt x="67" y="395"/>
                    <a:pt x="29" y="509"/>
                    <a:pt x="11" y="592"/>
                  </a:cubicBezTo>
                  <a:cubicBezTo>
                    <a:pt x="5" y="630"/>
                    <a:pt x="1" y="659"/>
                    <a:pt x="4" y="682"/>
                  </a:cubicBezTo>
                  <a:lnTo>
                    <a:pt x="1830" y="682"/>
                  </a:lnTo>
                  <a:lnTo>
                    <a:pt x="1839" y="592"/>
                  </a:lnTo>
                  <a:lnTo>
                    <a:pt x="1844" y="542"/>
                  </a:lnTo>
                  <a:cubicBezTo>
                    <a:pt x="1844" y="542"/>
                    <a:pt x="1696" y="487"/>
                    <a:pt x="1539" y="421"/>
                  </a:cubicBezTo>
                  <a:cubicBezTo>
                    <a:pt x="1366" y="347"/>
                    <a:pt x="1181" y="258"/>
                    <a:pt x="1169" y="208"/>
                  </a:cubicBezTo>
                  <a:cubicBezTo>
                    <a:pt x="1148" y="115"/>
                    <a:pt x="1122" y="5"/>
                    <a:pt x="1122" y="5"/>
                  </a:cubicBezTo>
                  <a:lnTo>
                    <a:pt x="773" y="3"/>
                  </a:lnTo>
                  <a:lnTo>
                    <a:pt x="485" y="182"/>
                  </a:lnTo>
                  <a:lnTo>
                    <a:pt x="332" y="1"/>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3"/>
            <p:cNvSpPr/>
            <p:nvPr/>
          </p:nvSpPr>
          <p:spPr>
            <a:xfrm>
              <a:off x="5648938" y="4012696"/>
              <a:ext cx="42794" cy="60935"/>
            </a:xfrm>
            <a:custGeom>
              <a:avLst/>
              <a:gdLst/>
              <a:ahLst/>
              <a:cxnLst/>
              <a:rect l="l" t="t" r="r" b="b"/>
              <a:pathLst>
                <a:path w="276" h="393" extrusionOk="0">
                  <a:moveTo>
                    <a:pt x="107" y="0"/>
                  </a:moveTo>
                  <a:cubicBezTo>
                    <a:pt x="66" y="105"/>
                    <a:pt x="28" y="219"/>
                    <a:pt x="11" y="302"/>
                  </a:cubicBezTo>
                  <a:cubicBezTo>
                    <a:pt x="4" y="340"/>
                    <a:pt x="1" y="369"/>
                    <a:pt x="3" y="392"/>
                  </a:cubicBezTo>
                  <a:lnTo>
                    <a:pt x="231" y="392"/>
                  </a:lnTo>
                  <a:cubicBezTo>
                    <a:pt x="258" y="351"/>
                    <a:pt x="276" y="301"/>
                    <a:pt x="276" y="247"/>
                  </a:cubicBezTo>
                  <a:cubicBezTo>
                    <a:pt x="276" y="134"/>
                    <a:pt x="205" y="38"/>
                    <a:pt x="107"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3"/>
            <p:cNvSpPr/>
            <p:nvPr/>
          </p:nvSpPr>
          <p:spPr>
            <a:xfrm>
              <a:off x="5883685" y="4032698"/>
              <a:ext cx="50856" cy="40933"/>
            </a:xfrm>
            <a:custGeom>
              <a:avLst/>
              <a:gdLst/>
              <a:ahLst/>
              <a:cxnLst/>
              <a:rect l="l" t="t" r="r" b="b"/>
              <a:pathLst>
                <a:path w="328" h="264" extrusionOk="0">
                  <a:moveTo>
                    <a:pt x="22" y="1"/>
                  </a:moveTo>
                  <a:cubicBezTo>
                    <a:pt x="8" y="33"/>
                    <a:pt x="0" y="68"/>
                    <a:pt x="0" y="106"/>
                  </a:cubicBezTo>
                  <a:cubicBezTo>
                    <a:pt x="0" y="164"/>
                    <a:pt x="19" y="219"/>
                    <a:pt x="52" y="263"/>
                  </a:cubicBezTo>
                  <a:lnTo>
                    <a:pt x="314" y="263"/>
                  </a:lnTo>
                  <a:lnTo>
                    <a:pt x="323" y="173"/>
                  </a:lnTo>
                  <a:lnTo>
                    <a:pt x="328" y="123"/>
                  </a:lnTo>
                  <a:cubicBezTo>
                    <a:pt x="328" y="123"/>
                    <a:pt x="180" y="68"/>
                    <a:pt x="22"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3"/>
            <p:cNvSpPr/>
            <p:nvPr/>
          </p:nvSpPr>
          <p:spPr>
            <a:xfrm>
              <a:off x="5648628" y="4059367"/>
              <a:ext cx="285137" cy="14265"/>
            </a:xfrm>
            <a:custGeom>
              <a:avLst/>
              <a:gdLst/>
              <a:ahLst/>
              <a:cxnLst/>
              <a:rect l="l" t="t" r="r" b="b"/>
              <a:pathLst>
                <a:path w="1839" h="92" extrusionOk="0">
                  <a:moveTo>
                    <a:pt x="11" y="1"/>
                  </a:moveTo>
                  <a:cubicBezTo>
                    <a:pt x="5" y="39"/>
                    <a:pt x="1" y="68"/>
                    <a:pt x="4" y="91"/>
                  </a:cubicBezTo>
                  <a:lnTo>
                    <a:pt x="1830" y="91"/>
                  </a:lnTo>
                  <a:lnTo>
                    <a:pt x="18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3"/>
            <p:cNvSpPr/>
            <p:nvPr/>
          </p:nvSpPr>
          <p:spPr>
            <a:xfrm>
              <a:off x="5254489" y="2226357"/>
              <a:ext cx="627332" cy="1735475"/>
            </a:xfrm>
            <a:custGeom>
              <a:avLst/>
              <a:gdLst/>
              <a:ahLst/>
              <a:cxnLst/>
              <a:rect l="l" t="t" r="r" b="b"/>
              <a:pathLst>
                <a:path w="4046" h="11193" extrusionOk="0">
                  <a:moveTo>
                    <a:pt x="1268" y="1"/>
                  </a:moveTo>
                  <a:cubicBezTo>
                    <a:pt x="1268" y="1"/>
                    <a:pt x="748" y="1626"/>
                    <a:pt x="622" y="2310"/>
                  </a:cubicBezTo>
                  <a:cubicBezTo>
                    <a:pt x="496" y="2994"/>
                    <a:pt x="0" y="11180"/>
                    <a:pt x="0" y="11180"/>
                  </a:cubicBezTo>
                  <a:lnTo>
                    <a:pt x="1053" y="11180"/>
                  </a:lnTo>
                  <a:lnTo>
                    <a:pt x="2499" y="2487"/>
                  </a:lnTo>
                  <a:lnTo>
                    <a:pt x="2600" y="11193"/>
                  </a:lnTo>
                  <a:lnTo>
                    <a:pt x="3678" y="11193"/>
                  </a:lnTo>
                  <a:lnTo>
                    <a:pt x="4046" y="1257"/>
                  </a:lnTo>
                  <a:lnTo>
                    <a:pt x="3932" y="457"/>
                  </a:lnTo>
                  <a:lnTo>
                    <a:pt x="2206" y="457"/>
                  </a:lnTo>
                  <a:lnTo>
                    <a:pt x="12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3"/>
            <p:cNvSpPr/>
            <p:nvPr/>
          </p:nvSpPr>
          <p:spPr>
            <a:xfrm>
              <a:off x="5279763" y="2278919"/>
              <a:ext cx="185440" cy="1663376"/>
            </a:xfrm>
            <a:custGeom>
              <a:avLst/>
              <a:gdLst/>
              <a:ahLst/>
              <a:cxnLst/>
              <a:rect l="l" t="t" r="r" b="b"/>
              <a:pathLst>
                <a:path w="1196" h="10728" extrusionOk="0">
                  <a:moveTo>
                    <a:pt x="1195" y="1"/>
                  </a:moveTo>
                  <a:cubicBezTo>
                    <a:pt x="1051" y="429"/>
                    <a:pt x="916" y="859"/>
                    <a:pt x="789" y="1292"/>
                  </a:cubicBezTo>
                  <a:cubicBezTo>
                    <a:pt x="757" y="1401"/>
                    <a:pt x="727" y="1510"/>
                    <a:pt x="699" y="1619"/>
                  </a:cubicBezTo>
                  <a:cubicBezTo>
                    <a:pt x="684" y="1673"/>
                    <a:pt x="670" y="1728"/>
                    <a:pt x="657" y="1784"/>
                  </a:cubicBezTo>
                  <a:cubicBezTo>
                    <a:pt x="643" y="1837"/>
                    <a:pt x="637" y="1896"/>
                    <a:pt x="628" y="1952"/>
                  </a:cubicBezTo>
                  <a:cubicBezTo>
                    <a:pt x="599" y="2175"/>
                    <a:pt x="576" y="2400"/>
                    <a:pt x="556" y="2625"/>
                  </a:cubicBezTo>
                  <a:cubicBezTo>
                    <a:pt x="472" y="3525"/>
                    <a:pt x="407" y="4425"/>
                    <a:pt x="338" y="5325"/>
                  </a:cubicBezTo>
                  <a:cubicBezTo>
                    <a:pt x="275" y="6223"/>
                    <a:pt x="211" y="7124"/>
                    <a:pt x="155" y="8025"/>
                  </a:cubicBezTo>
                  <a:lnTo>
                    <a:pt x="74" y="9377"/>
                  </a:lnTo>
                  <a:cubicBezTo>
                    <a:pt x="49" y="9827"/>
                    <a:pt x="23" y="10276"/>
                    <a:pt x="1" y="10727"/>
                  </a:cubicBezTo>
                  <a:lnTo>
                    <a:pt x="109" y="9379"/>
                  </a:lnTo>
                  <a:lnTo>
                    <a:pt x="211" y="8028"/>
                  </a:lnTo>
                  <a:lnTo>
                    <a:pt x="409" y="5330"/>
                  </a:lnTo>
                  <a:cubicBezTo>
                    <a:pt x="472" y="4429"/>
                    <a:pt x="538" y="3530"/>
                    <a:pt x="610" y="2630"/>
                  </a:cubicBezTo>
                  <a:cubicBezTo>
                    <a:pt x="628" y="2407"/>
                    <a:pt x="647" y="2181"/>
                    <a:pt x="673" y="1958"/>
                  </a:cubicBezTo>
                  <a:cubicBezTo>
                    <a:pt x="680" y="1903"/>
                    <a:pt x="684" y="1847"/>
                    <a:pt x="697" y="1792"/>
                  </a:cubicBezTo>
                  <a:cubicBezTo>
                    <a:pt x="709" y="1737"/>
                    <a:pt x="722" y="1682"/>
                    <a:pt x="736" y="1628"/>
                  </a:cubicBezTo>
                  <a:cubicBezTo>
                    <a:pt x="763" y="1519"/>
                    <a:pt x="793" y="1410"/>
                    <a:pt x="822" y="1302"/>
                  </a:cubicBezTo>
                  <a:cubicBezTo>
                    <a:pt x="938" y="866"/>
                    <a:pt x="1067" y="433"/>
                    <a:pt x="119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3"/>
            <p:cNvSpPr/>
            <p:nvPr/>
          </p:nvSpPr>
          <p:spPr>
            <a:xfrm>
              <a:off x="5645992" y="2615999"/>
              <a:ext cx="39228" cy="1332965"/>
            </a:xfrm>
            <a:custGeom>
              <a:avLst/>
              <a:gdLst/>
              <a:ahLst/>
              <a:cxnLst/>
              <a:rect l="l" t="t" r="r" b="b"/>
              <a:pathLst>
                <a:path w="253" h="8597" extrusionOk="0">
                  <a:moveTo>
                    <a:pt x="0" y="0"/>
                  </a:moveTo>
                  <a:lnTo>
                    <a:pt x="15" y="1076"/>
                  </a:lnTo>
                  <a:lnTo>
                    <a:pt x="37" y="2150"/>
                  </a:lnTo>
                  <a:lnTo>
                    <a:pt x="93" y="4299"/>
                  </a:lnTo>
                  <a:lnTo>
                    <a:pt x="163" y="6448"/>
                  </a:lnTo>
                  <a:lnTo>
                    <a:pt x="204" y="7522"/>
                  </a:lnTo>
                  <a:lnTo>
                    <a:pt x="252" y="8597"/>
                  </a:lnTo>
                  <a:lnTo>
                    <a:pt x="239" y="7521"/>
                  </a:lnTo>
                  <a:lnTo>
                    <a:pt x="217" y="6447"/>
                  </a:lnTo>
                  <a:lnTo>
                    <a:pt x="161" y="4297"/>
                  </a:lnTo>
                  <a:lnTo>
                    <a:pt x="89" y="2148"/>
                  </a:lnTo>
                  <a:lnTo>
                    <a:pt x="48" y="1074"/>
                  </a:lnTo>
                  <a:lnTo>
                    <a:pt x="0" y="0"/>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3"/>
            <p:cNvSpPr/>
            <p:nvPr/>
          </p:nvSpPr>
          <p:spPr>
            <a:xfrm>
              <a:off x="5756854" y="3295121"/>
              <a:ext cx="18141" cy="29460"/>
            </a:xfrm>
            <a:custGeom>
              <a:avLst/>
              <a:gdLst/>
              <a:ahLst/>
              <a:cxnLst/>
              <a:rect l="l" t="t" r="r" b="b"/>
              <a:pathLst>
                <a:path w="117" h="190" extrusionOk="0">
                  <a:moveTo>
                    <a:pt x="114" y="1"/>
                  </a:moveTo>
                  <a:cubicBezTo>
                    <a:pt x="91" y="10"/>
                    <a:pt x="75" y="22"/>
                    <a:pt x="63" y="35"/>
                  </a:cubicBezTo>
                  <a:cubicBezTo>
                    <a:pt x="49" y="48"/>
                    <a:pt x="38" y="62"/>
                    <a:pt x="29" y="78"/>
                  </a:cubicBezTo>
                  <a:cubicBezTo>
                    <a:pt x="19" y="93"/>
                    <a:pt x="13" y="110"/>
                    <a:pt x="8" y="128"/>
                  </a:cubicBezTo>
                  <a:cubicBezTo>
                    <a:pt x="3" y="146"/>
                    <a:pt x="1" y="166"/>
                    <a:pt x="4" y="190"/>
                  </a:cubicBezTo>
                  <a:cubicBezTo>
                    <a:pt x="25" y="181"/>
                    <a:pt x="41" y="170"/>
                    <a:pt x="54" y="155"/>
                  </a:cubicBezTo>
                  <a:cubicBezTo>
                    <a:pt x="68" y="143"/>
                    <a:pt x="79" y="128"/>
                    <a:pt x="89" y="113"/>
                  </a:cubicBezTo>
                  <a:cubicBezTo>
                    <a:pt x="98" y="97"/>
                    <a:pt x="104" y="81"/>
                    <a:pt x="109" y="62"/>
                  </a:cubicBezTo>
                  <a:cubicBezTo>
                    <a:pt x="115" y="45"/>
                    <a:pt x="117" y="25"/>
                    <a:pt x="114"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3"/>
            <p:cNvSpPr/>
            <p:nvPr/>
          </p:nvSpPr>
          <p:spPr>
            <a:xfrm>
              <a:off x="5429231" y="3288919"/>
              <a:ext cx="18761" cy="16125"/>
            </a:xfrm>
            <a:custGeom>
              <a:avLst/>
              <a:gdLst/>
              <a:ahLst/>
              <a:cxnLst/>
              <a:rect l="l" t="t" r="r" b="b"/>
              <a:pathLst>
                <a:path w="121" h="104" extrusionOk="0">
                  <a:moveTo>
                    <a:pt x="105" y="0"/>
                  </a:moveTo>
                  <a:cubicBezTo>
                    <a:pt x="92" y="0"/>
                    <a:pt x="82" y="3"/>
                    <a:pt x="73" y="7"/>
                  </a:cubicBezTo>
                  <a:cubicBezTo>
                    <a:pt x="59" y="10"/>
                    <a:pt x="48" y="16"/>
                    <a:pt x="37" y="25"/>
                  </a:cubicBezTo>
                  <a:cubicBezTo>
                    <a:pt x="27" y="34"/>
                    <a:pt x="20" y="44"/>
                    <a:pt x="13" y="57"/>
                  </a:cubicBezTo>
                  <a:cubicBezTo>
                    <a:pt x="6" y="68"/>
                    <a:pt x="1" y="82"/>
                    <a:pt x="1" y="102"/>
                  </a:cubicBezTo>
                  <a:cubicBezTo>
                    <a:pt x="7" y="103"/>
                    <a:pt x="12" y="103"/>
                    <a:pt x="17" y="103"/>
                  </a:cubicBezTo>
                  <a:cubicBezTo>
                    <a:pt x="29" y="103"/>
                    <a:pt x="39" y="101"/>
                    <a:pt x="50" y="98"/>
                  </a:cubicBezTo>
                  <a:cubicBezTo>
                    <a:pt x="62" y="95"/>
                    <a:pt x="74" y="88"/>
                    <a:pt x="84" y="79"/>
                  </a:cubicBezTo>
                  <a:cubicBezTo>
                    <a:pt x="94" y="71"/>
                    <a:pt x="103" y="60"/>
                    <a:pt x="109" y="48"/>
                  </a:cubicBezTo>
                  <a:cubicBezTo>
                    <a:pt x="115" y="35"/>
                    <a:pt x="120" y="20"/>
                    <a:pt x="120" y="2"/>
                  </a:cubicBezTo>
                  <a:cubicBezTo>
                    <a:pt x="115" y="1"/>
                    <a:pt x="110" y="0"/>
                    <a:pt x="10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3"/>
            <p:cNvSpPr/>
            <p:nvPr/>
          </p:nvSpPr>
          <p:spPr>
            <a:xfrm>
              <a:off x="5831898" y="2389160"/>
              <a:ext cx="39383" cy="148073"/>
            </a:xfrm>
            <a:custGeom>
              <a:avLst/>
              <a:gdLst/>
              <a:ahLst/>
              <a:cxnLst/>
              <a:rect l="l" t="t" r="r" b="b"/>
              <a:pathLst>
                <a:path w="254" h="955" extrusionOk="0">
                  <a:moveTo>
                    <a:pt x="50" y="1"/>
                  </a:moveTo>
                  <a:cubicBezTo>
                    <a:pt x="27" y="83"/>
                    <a:pt x="12" y="165"/>
                    <a:pt x="8" y="252"/>
                  </a:cubicBezTo>
                  <a:cubicBezTo>
                    <a:pt x="1" y="338"/>
                    <a:pt x="4" y="423"/>
                    <a:pt x="16" y="509"/>
                  </a:cubicBezTo>
                  <a:cubicBezTo>
                    <a:pt x="30" y="594"/>
                    <a:pt x="55" y="677"/>
                    <a:pt x="94" y="754"/>
                  </a:cubicBezTo>
                  <a:cubicBezTo>
                    <a:pt x="133" y="831"/>
                    <a:pt x="186" y="903"/>
                    <a:pt x="254" y="954"/>
                  </a:cubicBezTo>
                  <a:cubicBezTo>
                    <a:pt x="207" y="883"/>
                    <a:pt x="171" y="809"/>
                    <a:pt x="144" y="733"/>
                  </a:cubicBezTo>
                  <a:cubicBezTo>
                    <a:pt x="117" y="656"/>
                    <a:pt x="96" y="577"/>
                    <a:pt x="84" y="497"/>
                  </a:cubicBezTo>
                  <a:cubicBezTo>
                    <a:pt x="71" y="416"/>
                    <a:pt x="65" y="335"/>
                    <a:pt x="61" y="252"/>
                  </a:cubicBezTo>
                  <a:cubicBezTo>
                    <a:pt x="57" y="169"/>
                    <a:pt x="56" y="85"/>
                    <a:pt x="50"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3"/>
            <p:cNvSpPr/>
            <p:nvPr/>
          </p:nvSpPr>
          <p:spPr>
            <a:xfrm>
              <a:off x="5421169" y="2297525"/>
              <a:ext cx="108380" cy="125435"/>
            </a:xfrm>
            <a:custGeom>
              <a:avLst/>
              <a:gdLst/>
              <a:ahLst/>
              <a:cxnLst/>
              <a:rect l="l" t="t" r="r" b="b"/>
              <a:pathLst>
                <a:path w="699" h="809" extrusionOk="0">
                  <a:moveTo>
                    <a:pt x="698" y="1"/>
                  </a:moveTo>
                  <a:lnTo>
                    <a:pt x="698" y="1"/>
                  </a:lnTo>
                  <a:cubicBezTo>
                    <a:pt x="670" y="93"/>
                    <a:pt x="637" y="179"/>
                    <a:pt x="592" y="261"/>
                  </a:cubicBezTo>
                  <a:cubicBezTo>
                    <a:pt x="550" y="343"/>
                    <a:pt x="501" y="421"/>
                    <a:pt x="441" y="490"/>
                  </a:cubicBezTo>
                  <a:cubicBezTo>
                    <a:pt x="383" y="562"/>
                    <a:pt x="315" y="625"/>
                    <a:pt x="243" y="681"/>
                  </a:cubicBezTo>
                  <a:cubicBezTo>
                    <a:pt x="206" y="708"/>
                    <a:pt x="167" y="734"/>
                    <a:pt x="128" y="759"/>
                  </a:cubicBezTo>
                  <a:cubicBezTo>
                    <a:pt x="108" y="772"/>
                    <a:pt x="87" y="781"/>
                    <a:pt x="66" y="789"/>
                  </a:cubicBezTo>
                  <a:cubicBezTo>
                    <a:pt x="56" y="792"/>
                    <a:pt x="46" y="794"/>
                    <a:pt x="35" y="794"/>
                  </a:cubicBezTo>
                  <a:cubicBezTo>
                    <a:pt x="23" y="794"/>
                    <a:pt x="11" y="791"/>
                    <a:pt x="0" y="786"/>
                  </a:cubicBezTo>
                  <a:lnTo>
                    <a:pt x="0" y="786"/>
                  </a:lnTo>
                  <a:cubicBezTo>
                    <a:pt x="14" y="801"/>
                    <a:pt x="37" y="808"/>
                    <a:pt x="58" y="808"/>
                  </a:cubicBezTo>
                  <a:cubicBezTo>
                    <a:pt x="62" y="808"/>
                    <a:pt x="66" y="808"/>
                    <a:pt x="70" y="807"/>
                  </a:cubicBezTo>
                  <a:cubicBezTo>
                    <a:pt x="95" y="806"/>
                    <a:pt x="120" y="799"/>
                    <a:pt x="143" y="790"/>
                  </a:cubicBezTo>
                  <a:cubicBezTo>
                    <a:pt x="188" y="773"/>
                    <a:pt x="232" y="752"/>
                    <a:pt x="274" y="727"/>
                  </a:cubicBezTo>
                  <a:cubicBezTo>
                    <a:pt x="358" y="676"/>
                    <a:pt x="431" y="610"/>
                    <a:pt x="496" y="536"/>
                  </a:cubicBezTo>
                  <a:cubicBezTo>
                    <a:pt x="558" y="461"/>
                    <a:pt x="608" y="375"/>
                    <a:pt x="643" y="285"/>
                  </a:cubicBezTo>
                  <a:cubicBezTo>
                    <a:pt x="678" y="194"/>
                    <a:pt x="699" y="96"/>
                    <a:pt x="698"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3"/>
            <p:cNvSpPr/>
            <p:nvPr/>
          </p:nvSpPr>
          <p:spPr>
            <a:xfrm>
              <a:off x="5543349" y="2250234"/>
              <a:ext cx="341265" cy="202030"/>
            </a:xfrm>
            <a:custGeom>
              <a:avLst/>
              <a:gdLst/>
              <a:ahLst/>
              <a:cxnLst/>
              <a:rect l="l" t="t" r="r" b="b"/>
              <a:pathLst>
                <a:path w="2201" h="1303" extrusionOk="0">
                  <a:moveTo>
                    <a:pt x="94" y="0"/>
                  </a:moveTo>
                  <a:lnTo>
                    <a:pt x="1" y="312"/>
                  </a:lnTo>
                  <a:cubicBezTo>
                    <a:pt x="1" y="312"/>
                    <a:pt x="584" y="1302"/>
                    <a:pt x="1080" y="1302"/>
                  </a:cubicBezTo>
                  <a:cubicBezTo>
                    <a:pt x="1084" y="1302"/>
                    <a:pt x="1088" y="1302"/>
                    <a:pt x="1092" y="1302"/>
                  </a:cubicBezTo>
                  <a:cubicBezTo>
                    <a:pt x="1591" y="1285"/>
                    <a:pt x="2201" y="599"/>
                    <a:pt x="2201" y="599"/>
                  </a:cubicBezTo>
                  <a:lnTo>
                    <a:pt x="2133" y="194"/>
                  </a:lnTo>
                  <a:cubicBezTo>
                    <a:pt x="2111" y="196"/>
                    <a:pt x="2083" y="197"/>
                    <a:pt x="2048" y="197"/>
                  </a:cubicBezTo>
                  <a:cubicBezTo>
                    <a:pt x="1588" y="197"/>
                    <a:pt x="94" y="0"/>
                    <a:pt x="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3"/>
            <p:cNvSpPr/>
            <p:nvPr/>
          </p:nvSpPr>
          <p:spPr>
            <a:xfrm>
              <a:off x="5434658" y="2191005"/>
              <a:ext cx="136599" cy="107760"/>
            </a:xfrm>
            <a:custGeom>
              <a:avLst/>
              <a:gdLst/>
              <a:ahLst/>
              <a:cxnLst/>
              <a:rect l="l" t="t" r="r" b="b"/>
              <a:pathLst>
                <a:path w="881" h="695" extrusionOk="0">
                  <a:moveTo>
                    <a:pt x="127" y="1"/>
                  </a:moveTo>
                  <a:lnTo>
                    <a:pt x="0" y="366"/>
                  </a:lnTo>
                  <a:lnTo>
                    <a:pt x="702" y="694"/>
                  </a:lnTo>
                  <a:lnTo>
                    <a:pt x="880" y="594"/>
                  </a:lnTo>
                  <a:lnTo>
                    <a:pt x="795" y="382"/>
                  </a:lnTo>
                  <a:lnTo>
                    <a:pt x="12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3"/>
            <p:cNvSpPr/>
            <p:nvPr/>
          </p:nvSpPr>
          <p:spPr>
            <a:xfrm>
              <a:off x="5588158" y="2282950"/>
              <a:ext cx="283276" cy="23102"/>
            </a:xfrm>
            <a:custGeom>
              <a:avLst/>
              <a:gdLst/>
              <a:ahLst/>
              <a:cxnLst/>
              <a:rect l="l" t="t" r="r" b="b"/>
              <a:pathLst>
                <a:path w="1827" h="149" extrusionOk="0">
                  <a:moveTo>
                    <a:pt x="0" y="1"/>
                  </a:moveTo>
                  <a:cubicBezTo>
                    <a:pt x="149" y="37"/>
                    <a:pt x="301" y="63"/>
                    <a:pt x="451" y="84"/>
                  </a:cubicBezTo>
                  <a:cubicBezTo>
                    <a:pt x="602" y="106"/>
                    <a:pt x="756" y="123"/>
                    <a:pt x="908" y="135"/>
                  </a:cubicBezTo>
                  <a:cubicBezTo>
                    <a:pt x="1025" y="143"/>
                    <a:pt x="1140" y="149"/>
                    <a:pt x="1255" y="149"/>
                  </a:cubicBezTo>
                  <a:cubicBezTo>
                    <a:pt x="1293" y="149"/>
                    <a:pt x="1331" y="148"/>
                    <a:pt x="1369" y="147"/>
                  </a:cubicBezTo>
                  <a:cubicBezTo>
                    <a:pt x="1524" y="142"/>
                    <a:pt x="1678" y="131"/>
                    <a:pt x="1827" y="92"/>
                  </a:cubicBezTo>
                  <a:lnTo>
                    <a:pt x="1827" y="92"/>
                  </a:lnTo>
                  <a:cubicBezTo>
                    <a:pt x="1789" y="95"/>
                    <a:pt x="1751" y="99"/>
                    <a:pt x="1713" y="102"/>
                  </a:cubicBezTo>
                  <a:cubicBezTo>
                    <a:pt x="1675" y="105"/>
                    <a:pt x="1637" y="106"/>
                    <a:pt x="1599" y="107"/>
                  </a:cubicBezTo>
                  <a:cubicBezTo>
                    <a:pt x="1574" y="110"/>
                    <a:pt x="1548" y="110"/>
                    <a:pt x="1523" y="110"/>
                  </a:cubicBezTo>
                  <a:cubicBezTo>
                    <a:pt x="1510" y="110"/>
                    <a:pt x="1497" y="110"/>
                    <a:pt x="1485" y="110"/>
                  </a:cubicBezTo>
                  <a:cubicBezTo>
                    <a:pt x="1474" y="111"/>
                    <a:pt x="1463" y="111"/>
                    <a:pt x="1451" y="111"/>
                  </a:cubicBezTo>
                  <a:cubicBezTo>
                    <a:pt x="1425" y="111"/>
                    <a:pt x="1398" y="110"/>
                    <a:pt x="1370" y="109"/>
                  </a:cubicBezTo>
                  <a:cubicBezTo>
                    <a:pt x="1218" y="106"/>
                    <a:pt x="1065" y="97"/>
                    <a:pt x="913" y="86"/>
                  </a:cubicBezTo>
                  <a:cubicBezTo>
                    <a:pt x="762" y="75"/>
                    <a:pt x="609" y="61"/>
                    <a:pt x="457" y="47"/>
                  </a:cubicBezTo>
                  <a:lnTo>
                    <a:pt x="0" y="1"/>
                  </a:ln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3"/>
            <p:cNvSpPr/>
            <p:nvPr/>
          </p:nvSpPr>
          <p:spPr>
            <a:xfrm>
              <a:off x="5841356" y="2309619"/>
              <a:ext cx="34731" cy="34886"/>
            </a:xfrm>
            <a:custGeom>
              <a:avLst/>
              <a:gdLst/>
              <a:ahLst/>
              <a:cxnLst/>
              <a:rect l="l" t="t" r="r" b="b"/>
              <a:pathLst>
                <a:path w="224" h="225" extrusionOk="0">
                  <a:moveTo>
                    <a:pt x="150" y="142"/>
                  </a:moveTo>
                  <a:lnTo>
                    <a:pt x="152" y="144"/>
                  </a:lnTo>
                  <a:cubicBezTo>
                    <a:pt x="151" y="143"/>
                    <a:pt x="151" y="143"/>
                    <a:pt x="150" y="142"/>
                  </a:cubicBezTo>
                  <a:close/>
                  <a:moveTo>
                    <a:pt x="40" y="0"/>
                  </a:moveTo>
                  <a:cubicBezTo>
                    <a:pt x="18" y="0"/>
                    <a:pt x="0" y="25"/>
                    <a:pt x="9" y="43"/>
                  </a:cubicBezTo>
                  <a:cubicBezTo>
                    <a:pt x="5" y="32"/>
                    <a:pt x="9" y="18"/>
                    <a:pt x="16" y="13"/>
                  </a:cubicBezTo>
                  <a:cubicBezTo>
                    <a:pt x="21" y="9"/>
                    <a:pt x="27" y="8"/>
                    <a:pt x="32" y="8"/>
                  </a:cubicBezTo>
                  <a:cubicBezTo>
                    <a:pt x="37" y="8"/>
                    <a:pt x="42" y="9"/>
                    <a:pt x="46" y="12"/>
                  </a:cubicBezTo>
                  <a:cubicBezTo>
                    <a:pt x="61" y="28"/>
                    <a:pt x="76" y="48"/>
                    <a:pt x="90" y="68"/>
                  </a:cubicBezTo>
                  <a:cubicBezTo>
                    <a:pt x="104" y="87"/>
                    <a:pt x="119" y="106"/>
                    <a:pt x="134" y="125"/>
                  </a:cubicBezTo>
                  <a:lnTo>
                    <a:pt x="146" y="137"/>
                  </a:lnTo>
                  <a:lnTo>
                    <a:pt x="148" y="139"/>
                  </a:lnTo>
                  <a:lnTo>
                    <a:pt x="148" y="139"/>
                  </a:lnTo>
                  <a:lnTo>
                    <a:pt x="136" y="146"/>
                  </a:lnTo>
                  <a:cubicBezTo>
                    <a:pt x="125" y="151"/>
                    <a:pt x="115" y="156"/>
                    <a:pt x="104" y="162"/>
                  </a:cubicBezTo>
                  <a:lnTo>
                    <a:pt x="89" y="172"/>
                  </a:lnTo>
                  <a:cubicBezTo>
                    <a:pt x="87" y="174"/>
                    <a:pt x="88" y="174"/>
                    <a:pt x="87" y="175"/>
                  </a:cubicBezTo>
                  <a:cubicBezTo>
                    <a:pt x="85" y="176"/>
                    <a:pt x="84" y="177"/>
                    <a:pt x="82" y="177"/>
                  </a:cubicBezTo>
                  <a:cubicBezTo>
                    <a:pt x="80" y="177"/>
                    <a:pt x="77" y="175"/>
                    <a:pt x="74" y="170"/>
                  </a:cubicBezTo>
                  <a:cubicBezTo>
                    <a:pt x="48" y="129"/>
                    <a:pt x="26" y="87"/>
                    <a:pt x="9" y="43"/>
                  </a:cubicBezTo>
                  <a:lnTo>
                    <a:pt x="9" y="43"/>
                  </a:lnTo>
                  <a:cubicBezTo>
                    <a:pt x="26" y="88"/>
                    <a:pt x="35" y="133"/>
                    <a:pt x="42" y="182"/>
                  </a:cubicBezTo>
                  <a:cubicBezTo>
                    <a:pt x="42" y="196"/>
                    <a:pt x="58" y="219"/>
                    <a:pt x="79" y="224"/>
                  </a:cubicBezTo>
                  <a:cubicBezTo>
                    <a:pt x="82" y="224"/>
                    <a:pt x="86" y="225"/>
                    <a:pt x="91" y="225"/>
                  </a:cubicBezTo>
                  <a:cubicBezTo>
                    <a:pt x="98" y="225"/>
                    <a:pt x="106" y="223"/>
                    <a:pt x="111" y="221"/>
                  </a:cubicBezTo>
                  <a:lnTo>
                    <a:pt x="128" y="218"/>
                  </a:lnTo>
                  <a:cubicBezTo>
                    <a:pt x="140" y="215"/>
                    <a:pt x="150" y="211"/>
                    <a:pt x="161" y="208"/>
                  </a:cubicBezTo>
                  <a:lnTo>
                    <a:pt x="178" y="201"/>
                  </a:lnTo>
                  <a:cubicBezTo>
                    <a:pt x="185" y="200"/>
                    <a:pt x="201" y="190"/>
                    <a:pt x="207" y="180"/>
                  </a:cubicBezTo>
                  <a:cubicBezTo>
                    <a:pt x="223" y="159"/>
                    <a:pt x="224" y="130"/>
                    <a:pt x="208" y="107"/>
                  </a:cubicBezTo>
                  <a:cubicBezTo>
                    <a:pt x="206" y="102"/>
                    <a:pt x="201" y="97"/>
                    <a:pt x="197" y="95"/>
                  </a:cubicBezTo>
                  <a:lnTo>
                    <a:pt x="188" y="90"/>
                  </a:lnTo>
                  <a:lnTo>
                    <a:pt x="175" y="79"/>
                  </a:lnTo>
                  <a:cubicBezTo>
                    <a:pt x="155" y="65"/>
                    <a:pt x="134" y="52"/>
                    <a:pt x="114" y="40"/>
                  </a:cubicBezTo>
                  <a:lnTo>
                    <a:pt x="52" y="3"/>
                  </a:lnTo>
                  <a:cubicBezTo>
                    <a:pt x="47" y="1"/>
                    <a:pt x="43" y="0"/>
                    <a:pt x="40"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3"/>
            <p:cNvSpPr/>
            <p:nvPr/>
          </p:nvSpPr>
          <p:spPr>
            <a:xfrm>
              <a:off x="5456986" y="2210852"/>
              <a:ext cx="86983" cy="47135"/>
            </a:xfrm>
            <a:custGeom>
              <a:avLst/>
              <a:gdLst/>
              <a:ahLst/>
              <a:cxnLst/>
              <a:rect l="l" t="t" r="r" b="b"/>
              <a:pathLst>
                <a:path w="561" h="304" extrusionOk="0">
                  <a:moveTo>
                    <a:pt x="0" y="0"/>
                  </a:moveTo>
                  <a:lnTo>
                    <a:pt x="0" y="0"/>
                  </a:lnTo>
                  <a:cubicBezTo>
                    <a:pt x="40" y="37"/>
                    <a:pt x="83" y="70"/>
                    <a:pt x="127" y="100"/>
                  </a:cubicBezTo>
                  <a:cubicBezTo>
                    <a:pt x="171" y="130"/>
                    <a:pt x="216" y="157"/>
                    <a:pt x="263" y="183"/>
                  </a:cubicBezTo>
                  <a:cubicBezTo>
                    <a:pt x="309" y="209"/>
                    <a:pt x="358" y="231"/>
                    <a:pt x="407" y="252"/>
                  </a:cubicBezTo>
                  <a:cubicBezTo>
                    <a:pt x="456" y="274"/>
                    <a:pt x="506" y="291"/>
                    <a:pt x="560" y="304"/>
                  </a:cubicBezTo>
                  <a:cubicBezTo>
                    <a:pt x="520" y="267"/>
                    <a:pt x="477" y="234"/>
                    <a:pt x="433" y="204"/>
                  </a:cubicBezTo>
                  <a:cubicBezTo>
                    <a:pt x="389" y="174"/>
                    <a:pt x="343" y="146"/>
                    <a:pt x="297" y="121"/>
                  </a:cubicBezTo>
                  <a:cubicBezTo>
                    <a:pt x="250" y="96"/>
                    <a:pt x="202" y="73"/>
                    <a:pt x="153" y="52"/>
                  </a:cubicBezTo>
                  <a:cubicBezTo>
                    <a:pt x="104" y="31"/>
                    <a:pt x="53"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3"/>
            <p:cNvSpPr/>
            <p:nvPr/>
          </p:nvSpPr>
          <p:spPr>
            <a:xfrm>
              <a:off x="5518076" y="1253258"/>
              <a:ext cx="322814" cy="328396"/>
            </a:xfrm>
            <a:custGeom>
              <a:avLst/>
              <a:gdLst/>
              <a:ahLst/>
              <a:cxnLst/>
              <a:rect l="l" t="t" r="r" b="b"/>
              <a:pathLst>
                <a:path w="2082" h="2118" extrusionOk="0">
                  <a:moveTo>
                    <a:pt x="1277" y="1"/>
                  </a:moveTo>
                  <a:cubicBezTo>
                    <a:pt x="1204" y="1"/>
                    <a:pt x="1128" y="7"/>
                    <a:pt x="1053" y="21"/>
                  </a:cubicBezTo>
                  <a:cubicBezTo>
                    <a:pt x="670" y="90"/>
                    <a:pt x="352" y="350"/>
                    <a:pt x="335" y="508"/>
                  </a:cubicBezTo>
                  <a:cubicBezTo>
                    <a:pt x="329" y="569"/>
                    <a:pt x="340" y="708"/>
                    <a:pt x="369" y="876"/>
                  </a:cubicBezTo>
                  <a:cubicBezTo>
                    <a:pt x="338" y="862"/>
                    <a:pt x="297" y="852"/>
                    <a:pt x="241" y="852"/>
                  </a:cubicBezTo>
                  <a:cubicBezTo>
                    <a:pt x="231" y="852"/>
                    <a:pt x="221" y="853"/>
                    <a:pt x="211" y="853"/>
                  </a:cubicBezTo>
                  <a:cubicBezTo>
                    <a:pt x="1" y="862"/>
                    <a:pt x="92" y="1479"/>
                    <a:pt x="343" y="1479"/>
                  </a:cubicBezTo>
                  <a:cubicBezTo>
                    <a:pt x="391" y="1479"/>
                    <a:pt x="445" y="1457"/>
                    <a:pt x="504" y="1404"/>
                  </a:cubicBezTo>
                  <a:cubicBezTo>
                    <a:pt x="571" y="1594"/>
                    <a:pt x="659" y="1771"/>
                    <a:pt x="769" y="1880"/>
                  </a:cubicBezTo>
                  <a:cubicBezTo>
                    <a:pt x="878" y="1987"/>
                    <a:pt x="986" y="2047"/>
                    <a:pt x="1081" y="2081"/>
                  </a:cubicBezTo>
                  <a:cubicBezTo>
                    <a:pt x="1165" y="2110"/>
                    <a:pt x="1239" y="2117"/>
                    <a:pt x="1295" y="2117"/>
                  </a:cubicBezTo>
                  <a:cubicBezTo>
                    <a:pt x="1360" y="2117"/>
                    <a:pt x="1400" y="2107"/>
                    <a:pt x="1400" y="2107"/>
                  </a:cubicBezTo>
                  <a:lnTo>
                    <a:pt x="1472" y="2093"/>
                  </a:lnTo>
                  <a:cubicBezTo>
                    <a:pt x="1472" y="2093"/>
                    <a:pt x="1648" y="2078"/>
                    <a:pt x="1814" y="1904"/>
                  </a:cubicBezTo>
                  <a:cubicBezTo>
                    <a:pt x="1872" y="1843"/>
                    <a:pt x="1930" y="1762"/>
                    <a:pt x="1978" y="1656"/>
                  </a:cubicBezTo>
                  <a:cubicBezTo>
                    <a:pt x="2023" y="1555"/>
                    <a:pt x="2045" y="1430"/>
                    <a:pt x="2054" y="1294"/>
                  </a:cubicBezTo>
                  <a:cubicBezTo>
                    <a:pt x="2082" y="870"/>
                    <a:pt x="1960" y="342"/>
                    <a:pt x="1898" y="221"/>
                  </a:cubicBezTo>
                  <a:cubicBezTo>
                    <a:pt x="1840" y="106"/>
                    <a:pt x="1577" y="1"/>
                    <a:pt x="1277" y="1"/>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3"/>
            <p:cNvSpPr/>
            <p:nvPr/>
          </p:nvSpPr>
          <p:spPr>
            <a:xfrm>
              <a:off x="5545675" y="1411410"/>
              <a:ext cx="43259" cy="46825"/>
            </a:xfrm>
            <a:custGeom>
              <a:avLst/>
              <a:gdLst/>
              <a:ahLst/>
              <a:cxnLst/>
              <a:rect l="l" t="t" r="r" b="b"/>
              <a:pathLst>
                <a:path w="279" h="302" extrusionOk="0">
                  <a:moveTo>
                    <a:pt x="96" y="1"/>
                  </a:moveTo>
                  <a:cubicBezTo>
                    <a:pt x="89" y="1"/>
                    <a:pt x="81" y="2"/>
                    <a:pt x="74" y="3"/>
                  </a:cubicBezTo>
                  <a:cubicBezTo>
                    <a:pt x="43" y="6"/>
                    <a:pt x="15" y="32"/>
                    <a:pt x="9" y="62"/>
                  </a:cubicBezTo>
                  <a:cubicBezTo>
                    <a:pt x="0" y="91"/>
                    <a:pt x="5" y="118"/>
                    <a:pt x="10" y="144"/>
                  </a:cubicBezTo>
                  <a:cubicBezTo>
                    <a:pt x="16" y="169"/>
                    <a:pt x="24" y="195"/>
                    <a:pt x="41" y="216"/>
                  </a:cubicBezTo>
                  <a:cubicBezTo>
                    <a:pt x="32" y="191"/>
                    <a:pt x="27" y="166"/>
                    <a:pt x="27" y="141"/>
                  </a:cubicBezTo>
                  <a:cubicBezTo>
                    <a:pt x="26" y="117"/>
                    <a:pt x="27" y="91"/>
                    <a:pt x="36" y="72"/>
                  </a:cubicBezTo>
                  <a:cubicBezTo>
                    <a:pt x="45" y="47"/>
                    <a:pt x="67" y="36"/>
                    <a:pt x="92" y="36"/>
                  </a:cubicBezTo>
                  <a:cubicBezTo>
                    <a:pt x="108" y="36"/>
                    <a:pt x="126" y="41"/>
                    <a:pt x="140" y="51"/>
                  </a:cubicBezTo>
                  <a:cubicBezTo>
                    <a:pt x="180" y="76"/>
                    <a:pt x="214" y="114"/>
                    <a:pt x="234" y="156"/>
                  </a:cubicBezTo>
                  <a:cubicBezTo>
                    <a:pt x="253" y="200"/>
                    <a:pt x="258" y="252"/>
                    <a:pt x="264" y="302"/>
                  </a:cubicBezTo>
                  <a:cubicBezTo>
                    <a:pt x="271" y="251"/>
                    <a:pt x="278" y="198"/>
                    <a:pt x="261" y="145"/>
                  </a:cubicBezTo>
                  <a:cubicBezTo>
                    <a:pt x="243" y="92"/>
                    <a:pt x="207" y="51"/>
                    <a:pt x="160" y="20"/>
                  </a:cubicBezTo>
                  <a:cubicBezTo>
                    <a:pt x="142" y="9"/>
                    <a:pt x="119" y="1"/>
                    <a:pt x="9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3"/>
            <p:cNvSpPr/>
            <p:nvPr/>
          </p:nvSpPr>
          <p:spPr>
            <a:xfrm>
              <a:off x="5562265" y="1426295"/>
              <a:ext cx="16590" cy="34266"/>
            </a:xfrm>
            <a:custGeom>
              <a:avLst/>
              <a:gdLst/>
              <a:ahLst/>
              <a:cxnLst/>
              <a:rect l="l" t="t" r="r" b="b"/>
              <a:pathLst>
                <a:path w="107" h="221" extrusionOk="0">
                  <a:moveTo>
                    <a:pt x="80" y="0"/>
                  </a:moveTo>
                  <a:cubicBezTo>
                    <a:pt x="63" y="0"/>
                    <a:pt x="46" y="7"/>
                    <a:pt x="33" y="18"/>
                  </a:cubicBezTo>
                  <a:cubicBezTo>
                    <a:pt x="12" y="38"/>
                    <a:pt x="3" y="66"/>
                    <a:pt x="1" y="91"/>
                  </a:cubicBezTo>
                  <a:cubicBezTo>
                    <a:pt x="0" y="116"/>
                    <a:pt x="3" y="142"/>
                    <a:pt x="13" y="164"/>
                  </a:cubicBezTo>
                  <a:cubicBezTo>
                    <a:pt x="22" y="188"/>
                    <a:pt x="39" y="209"/>
                    <a:pt x="60" y="220"/>
                  </a:cubicBezTo>
                  <a:cubicBezTo>
                    <a:pt x="49" y="199"/>
                    <a:pt x="45" y="178"/>
                    <a:pt x="42" y="157"/>
                  </a:cubicBezTo>
                  <a:cubicBezTo>
                    <a:pt x="39" y="136"/>
                    <a:pt x="39" y="115"/>
                    <a:pt x="40" y="94"/>
                  </a:cubicBezTo>
                  <a:cubicBezTo>
                    <a:pt x="40" y="73"/>
                    <a:pt x="45" y="53"/>
                    <a:pt x="55" y="38"/>
                  </a:cubicBezTo>
                  <a:cubicBezTo>
                    <a:pt x="66" y="23"/>
                    <a:pt x="83" y="9"/>
                    <a:pt x="107" y="9"/>
                  </a:cubicBezTo>
                  <a:cubicBezTo>
                    <a:pt x="99" y="3"/>
                    <a:pt x="90" y="0"/>
                    <a:pt x="8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3"/>
            <p:cNvSpPr/>
            <p:nvPr/>
          </p:nvSpPr>
          <p:spPr>
            <a:xfrm>
              <a:off x="5699795" y="1489090"/>
              <a:ext cx="17056" cy="8218"/>
            </a:xfrm>
            <a:custGeom>
              <a:avLst/>
              <a:gdLst/>
              <a:ahLst/>
              <a:cxnLst/>
              <a:rect l="l" t="t" r="r" b="b"/>
              <a:pathLst>
                <a:path w="110" h="53" extrusionOk="0">
                  <a:moveTo>
                    <a:pt x="1" y="1"/>
                  </a:moveTo>
                  <a:lnTo>
                    <a:pt x="1" y="1"/>
                  </a:lnTo>
                  <a:cubicBezTo>
                    <a:pt x="11" y="21"/>
                    <a:pt x="29" y="33"/>
                    <a:pt x="47" y="42"/>
                  </a:cubicBezTo>
                  <a:cubicBezTo>
                    <a:pt x="62" y="48"/>
                    <a:pt x="78" y="53"/>
                    <a:pt x="96" y="53"/>
                  </a:cubicBezTo>
                  <a:cubicBezTo>
                    <a:pt x="100" y="53"/>
                    <a:pt x="105" y="52"/>
                    <a:pt x="109" y="52"/>
                  </a:cubicBezTo>
                  <a:cubicBezTo>
                    <a:pt x="90" y="41"/>
                    <a:pt x="72" y="34"/>
                    <a:pt x="54" y="26"/>
                  </a:cubicBezTo>
                  <a:cubicBezTo>
                    <a:pt x="37" y="17"/>
                    <a:pt x="21" y="7"/>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3"/>
            <p:cNvSpPr/>
            <p:nvPr/>
          </p:nvSpPr>
          <p:spPr>
            <a:xfrm>
              <a:off x="5692353" y="1464437"/>
              <a:ext cx="48376" cy="27754"/>
            </a:xfrm>
            <a:custGeom>
              <a:avLst/>
              <a:gdLst/>
              <a:ahLst/>
              <a:cxnLst/>
              <a:rect l="l" t="t" r="r" b="b"/>
              <a:pathLst>
                <a:path w="312" h="179" extrusionOk="0">
                  <a:moveTo>
                    <a:pt x="1" y="0"/>
                  </a:moveTo>
                  <a:cubicBezTo>
                    <a:pt x="20" y="61"/>
                    <a:pt x="65" y="113"/>
                    <a:pt x="122" y="145"/>
                  </a:cubicBezTo>
                  <a:cubicBezTo>
                    <a:pt x="152" y="161"/>
                    <a:pt x="183" y="172"/>
                    <a:pt x="215" y="176"/>
                  </a:cubicBezTo>
                  <a:cubicBezTo>
                    <a:pt x="224" y="178"/>
                    <a:pt x="234" y="179"/>
                    <a:pt x="243" y="179"/>
                  </a:cubicBezTo>
                  <a:cubicBezTo>
                    <a:pt x="266" y="179"/>
                    <a:pt x="289" y="174"/>
                    <a:pt x="312" y="169"/>
                  </a:cubicBezTo>
                  <a:cubicBezTo>
                    <a:pt x="250" y="157"/>
                    <a:pt x="192" y="143"/>
                    <a:pt x="142" y="113"/>
                  </a:cubicBezTo>
                  <a:cubicBezTo>
                    <a:pt x="90" y="84"/>
                    <a:pt x="44" y="46"/>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3"/>
            <p:cNvSpPr/>
            <p:nvPr/>
          </p:nvSpPr>
          <p:spPr>
            <a:xfrm>
              <a:off x="5747551" y="1388772"/>
              <a:ext cx="18296" cy="79231"/>
            </a:xfrm>
            <a:custGeom>
              <a:avLst/>
              <a:gdLst/>
              <a:ahLst/>
              <a:cxnLst/>
              <a:rect l="l" t="t" r="r" b="b"/>
              <a:pathLst>
                <a:path w="118" h="511" extrusionOk="0">
                  <a:moveTo>
                    <a:pt x="45" y="0"/>
                  </a:moveTo>
                  <a:cubicBezTo>
                    <a:pt x="18" y="89"/>
                    <a:pt x="23" y="189"/>
                    <a:pt x="51" y="279"/>
                  </a:cubicBezTo>
                  <a:cubicBezTo>
                    <a:pt x="66" y="322"/>
                    <a:pt x="79" y="365"/>
                    <a:pt x="75" y="405"/>
                  </a:cubicBezTo>
                  <a:cubicBezTo>
                    <a:pt x="70" y="447"/>
                    <a:pt x="38" y="483"/>
                    <a:pt x="0" y="510"/>
                  </a:cubicBezTo>
                  <a:cubicBezTo>
                    <a:pt x="45" y="497"/>
                    <a:pt x="90" y="463"/>
                    <a:pt x="103" y="412"/>
                  </a:cubicBezTo>
                  <a:cubicBezTo>
                    <a:pt x="118" y="362"/>
                    <a:pt x="101" y="311"/>
                    <a:pt x="87" y="269"/>
                  </a:cubicBezTo>
                  <a:cubicBezTo>
                    <a:pt x="59" y="182"/>
                    <a:pt x="47" y="93"/>
                    <a:pt x="4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3"/>
            <p:cNvSpPr/>
            <p:nvPr/>
          </p:nvSpPr>
          <p:spPr>
            <a:xfrm>
              <a:off x="5726464" y="1462111"/>
              <a:ext cx="8373" cy="6357"/>
            </a:xfrm>
            <a:custGeom>
              <a:avLst/>
              <a:gdLst/>
              <a:ahLst/>
              <a:cxnLst/>
              <a:rect l="l" t="t" r="r" b="b"/>
              <a:pathLst>
                <a:path w="54" h="41" extrusionOk="0">
                  <a:moveTo>
                    <a:pt x="20" y="0"/>
                  </a:moveTo>
                  <a:cubicBezTo>
                    <a:pt x="15" y="0"/>
                    <a:pt x="8" y="2"/>
                    <a:pt x="1" y="6"/>
                  </a:cubicBezTo>
                  <a:cubicBezTo>
                    <a:pt x="5" y="25"/>
                    <a:pt x="10" y="31"/>
                    <a:pt x="16" y="36"/>
                  </a:cubicBezTo>
                  <a:cubicBezTo>
                    <a:pt x="22" y="39"/>
                    <a:pt x="28" y="41"/>
                    <a:pt x="35" y="41"/>
                  </a:cubicBezTo>
                  <a:cubicBezTo>
                    <a:pt x="40" y="41"/>
                    <a:pt x="45" y="40"/>
                    <a:pt x="51" y="39"/>
                  </a:cubicBezTo>
                  <a:cubicBezTo>
                    <a:pt x="53" y="20"/>
                    <a:pt x="46" y="11"/>
                    <a:pt x="37" y="5"/>
                  </a:cubicBezTo>
                  <a:cubicBezTo>
                    <a:pt x="32" y="2"/>
                    <a:pt x="27" y="0"/>
                    <a:pt x="2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3"/>
            <p:cNvSpPr/>
            <p:nvPr/>
          </p:nvSpPr>
          <p:spPr>
            <a:xfrm>
              <a:off x="5693128" y="1405053"/>
              <a:ext cx="22792" cy="30390"/>
            </a:xfrm>
            <a:custGeom>
              <a:avLst/>
              <a:gdLst/>
              <a:ahLst/>
              <a:cxnLst/>
              <a:rect l="l" t="t" r="r" b="b"/>
              <a:pathLst>
                <a:path w="147" h="196" extrusionOk="0">
                  <a:moveTo>
                    <a:pt x="74" y="1"/>
                  </a:moveTo>
                  <a:cubicBezTo>
                    <a:pt x="33" y="1"/>
                    <a:pt x="0" y="45"/>
                    <a:pt x="0" y="98"/>
                  </a:cubicBezTo>
                  <a:cubicBezTo>
                    <a:pt x="0" y="151"/>
                    <a:pt x="33" y="196"/>
                    <a:pt x="74" y="196"/>
                  </a:cubicBezTo>
                  <a:cubicBezTo>
                    <a:pt x="113" y="196"/>
                    <a:pt x="146" y="151"/>
                    <a:pt x="146" y="98"/>
                  </a:cubicBezTo>
                  <a:cubicBezTo>
                    <a:pt x="146" y="44"/>
                    <a:pt x="113"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3"/>
            <p:cNvSpPr/>
            <p:nvPr/>
          </p:nvSpPr>
          <p:spPr>
            <a:xfrm>
              <a:off x="5777786" y="1405053"/>
              <a:ext cx="22637" cy="30390"/>
            </a:xfrm>
            <a:custGeom>
              <a:avLst/>
              <a:gdLst/>
              <a:ahLst/>
              <a:cxnLst/>
              <a:rect l="l" t="t" r="r" b="b"/>
              <a:pathLst>
                <a:path w="146" h="196" extrusionOk="0">
                  <a:moveTo>
                    <a:pt x="73" y="1"/>
                  </a:moveTo>
                  <a:cubicBezTo>
                    <a:pt x="32" y="1"/>
                    <a:pt x="0" y="45"/>
                    <a:pt x="0" y="98"/>
                  </a:cubicBezTo>
                  <a:cubicBezTo>
                    <a:pt x="0" y="151"/>
                    <a:pt x="32" y="196"/>
                    <a:pt x="73" y="196"/>
                  </a:cubicBezTo>
                  <a:cubicBezTo>
                    <a:pt x="113" y="196"/>
                    <a:pt x="145" y="151"/>
                    <a:pt x="145" y="98"/>
                  </a:cubicBezTo>
                  <a:cubicBezTo>
                    <a:pt x="145" y="44"/>
                    <a:pt x="11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3"/>
            <p:cNvSpPr/>
            <p:nvPr/>
          </p:nvSpPr>
          <p:spPr>
            <a:xfrm>
              <a:off x="5665219" y="1363344"/>
              <a:ext cx="62640" cy="22017"/>
            </a:xfrm>
            <a:custGeom>
              <a:avLst/>
              <a:gdLst/>
              <a:ahLst/>
              <a:cxnLst/>
              <a:rect l="l" t="t" r="r" b="b"/>
              <a:pathLst>
                <a:path w="404" h="142" extrusionOk="0">
                  <a:moveTo>
                    <a:pt x="274" y="0"/>
                  </a:moveTo>
                  <a:cubicBezTo>
                    <a:pt x="240" y="2"/>
                    <a:pt x="208" y="8"/>
                    <a:pt x="177" y="16"/>
                  </a:cubicBezTo>
                  <a:cubicBezTo>
                    <a:pt x="146" y="25"/>
                    <a:pt x="115" y="36"/>
                    <a:pt x="86" y="52"/>
                  </a:cubicBezTo>
                  <a:cubicBezTo>
                    <a:pt x="58" y="68"/>
                    <a:pt x="32" y="87"/>
                    <a:pt x="8" y="109"/>
                  </a:cubicBezTo>
                  <a:cubicBezTo>
                    <a:pt x="3" y="114"/>
                    <a:pt x="1" y="124"/>
                    <a:pt x="5" y="132"/>
                  </a:cubicBezTo>
                  <a:cubicBezTo>
                    <a:pt x="7" y="138"/>
                    <a:pt x="14" y="142"/>
                    <a:pt x="21" y="142"/>
                  </a:cubicBezTo>
                  <a:cubicBezTo>
                    <a:pt x="24" y="142"/>
                    <a:pt x="26" y="141"/>
                    <a:pt x="29" y="140"/>
                  </a:cubicBezTo>
                  <a:lnTo>
                    <a:pt x="31" y="140"/>
                  </a:lnTo>
                  <a:cubicBezTo>
                    <a:pt x="58" y="129"/>
                    <a:pt x="84" y="116"/>
                    <a:pt x="111" y="108"/>
                  </a:cubicBezTo>
                  <a:cubicBezTo>
                    <a:pt x="138" y="101"/>
                    <a:pt x="165" y="93"/>
                    <a:pt x="192" y="88"/>
                  </a:cubicBezTo>
                  <a:cubicBezTo>
                    <a:pt x="219" y="85"/>
                    <a:pt x="247" y="82"/>
                    <a:pt x="275" y="82"/>
                  </a:cubicBezTo>
                  <a:cubicBezTo>
                    <a:pt x="282" y="82"/>
                    <a:pt x="289" y="82"/>
                    <a:pt x="296" y="82"/>
                  </a:cubicBezTo>
                  <a:cubicBezTo>
                    <a:pt x="317" y="82"/>
                    <a:pt x="337" y="83"/>
                    <a:pt x="355" y="85"/>
                  </a:cubicBezTo>
                  <a:lnTo>
                    <a:pt x="360" y="82"/>
                  </a:lnTo>
                  <a:cubicBezTo>
                    <a:pt x="361" y="82"/>
                    <a:pt x="362" y="82"/>
                    <a:pt x="363" y="82"/>
                  </a:cubicBezTo>
                  <a:cubicBezTo>
                    <a:pt x="378" y="82"/>
                    <a:pt x="394" y="72"/>
                    <a:pt x="399" y="56"/>
                  </a:cubicBezTo>
                  <a:cubicBezTo>
                    <a:pt x="404" y="39"/>
                    <a:pt x="394" y="18"/>
                    <a:pt x="374" y="13"/>
                  </a:cubicBezTo>
                  <a:cubicBezTo>
                    <a:pt x="339" y="2"/>
                    <a:pt x="308"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3"/>
            <p:cNvSpPr/>
            <p:nvPr/>
          </p:nvSpPr>
          <p:spPr>
            <a:xfrm>
              <a:off x="5718246" y="1365670"/>
              <a:ext cx="12559" cy="10853"/>
            </a:xfrm>
            <a:custGeom>
              <a:avLst/>
              <a:gdLst/>
              <a:ahLst/>
              <a:cxnLst/>
              <a:rect l="l" t="t" r="r" b="b"/>
              <a:pathLst>
                <a:path w="81" h="70" extrusionOk="0">
                  <a:moveTo>
                    <a:pt x="72" y="1"/>
                  </a:moveTo>
                  <a:cubicBezTo>
                    <a:pt x="69" y="1"/>
                    <a:pt x="65" y="4"/>
                    <a:pt x="65" y="6"/>
                  </a:cubicBezTo>
                  <a:lnTo>
                    <a:pt x="65" y="8"/>
                  </a:lnTo>
                  <a:cubicBezTo>
                    <a:pt x="65" y="11"/>
                    <a:pt x="63" y="15"/>
                    <a:pt x="60" y="19"/>
                  </a:cubicBezTo>
                  <a:cubicBezTo>
                    <a:pt x="58" y="24"/>
                    <a:pt x="54" y="26"/>
                    <a:pt x="49" y="27"/>
                  </a:cubicBezTo>
                  <a:cubicBezTo>
                    <a:pt x="44" y="30"/>
                    <a:pt x="37" y="31"/>
                    <a:pt x="30" y="31"/>
                  </a:cubicBezTo>
                  <a:cubicBezTo>
                    <a:pt x="27" y="31"/>
                    <a:pt x="25" y="31"/>
                    <a:pt x="23" y="31"/>
                  </a:cubicBezTo>
                  <a:cubicBezTo>
                    <a:pt x="21" y="31"/>
                    <a:pt x="18" y="31"/>
                    <a:pt x="16" y="32"/>
                  </a:cubicBezTo>
                  <a:cubicBezTo>
                    <a:pt x="6" y="35"/>
                    <a:pt x="1" y="45"/>
                    <a:pt x="3" y="56"/>
                  </a:cubicBezTo>
                  <a:cubicBezTo>
                    <a:pt x="5" y="64"/>
                    <a:pt x="13" y="69"/>
                    <a:pt x="21" y="69"/>
                  </a:cubicBezTo>
                  <a:cubicBezTo>
                    <a:pt x="23" y="69"/>
                    <a:pt x="25" y="69"/>
                    <a:pt x="27" y="68"/>
                  </a:cubicBezTo>
                  <a:lnTo>
                    <a:pt x="28" y="68"/>
                  </a:lnTo>
                  <a:cubicBezTo>
                    <a:pt x="41" y="65"/>
                    <a:pt x="55" y="58"/>
                    <a:pt x="65" y="47"/>
                  </a:cubicBezTo>
                  <a:cubicBezTo>
                    <a:pt x="75" y="36"/>
                    <a:pt x="81" y="21"/>
                    <a:pt x="77" y="6"/>
                  </a:cubicBezTo>
                  <a:cubicBezTo>
                    <a:pt x="77" y="4"/>
                    <a:pt x="74" y="3"/>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3"/>
            <p:cNvSpPr/>
            <p:nvPr/>
          </p:nvSpPr>
          <p:spPr>
            <a:xfrm>
              <a:off x="5769258" y="1363344"/>
              <a:ext cx="62640" cy="22017"/>
            </a:xfrm>
            <a:custGeom>
              <a:avLst/>
              <a:gdLst/>
              <a:ahLst/>
              <a:cxnLst/>
              <a:rect l="l" t="t" r="r" b="b"/>
              <a:pathLst>
                <a:path w="404" h="142" extrusionOk="0">
                  <a:moveTo>
                    <a:pt x="130" y="0"/>
                  </a:moveTo>
                  <a:cubicBezTo>
                    <a:pt x="97" y="0"/>
                    <a:pt x="66" y="2"/>
                    <a:pt x="30" y="13"/>
                  </a:cubicBezTo>
                  <a:cubicBezTo>
                    <a:pt x="11" y="18"/>
                    <a:pt x="0" y="39"/>
                    <a:pt x="6" y="56"/>
                  </a:cubicBezTo>
                  <a:cubicBezTo>
                    <a:pt x="10" y="72"/>
                    <a:pt x="25" y="82"/>
                    <a:pt x="41" y="82"/>
                  </a:cubicBezTo>
                  <a:cubicBezTo>
                    <a:pt x="41" y="82"/>
                    <a:pt x="42" y="82"/>
                    <a:pt x="43" y="82"/>
                  </a:cubicBezTo>
                  <a:lnTo>
                    <a:pt x="49" y="85"/>
                  </a:lnTo>
                  <a:cubicBezTo>
                    <a:pt x="67" y="83"/>
                    <a:pt x="88" y="82"/>
                    <a:pt x="108" y="82"/>
                  </a:cubicBezTo>
                  <a:cubicBezTo>
                    <a:pt x="115" y="82"/>
                    <a:pt x="122" y="82"/>
                    <a:pt x="129" y="82"/>
                  </a:cubicBezTo>
                  <a:cubicBezTo>
                    <a:pt x="156" y="82"/>
                    <a:pt x="185" y="85"/>
                    <a:pt x="212" y="88"/>
                  </a:cubicBezTo>
                  <a:cubicBezTo>
                    <a:pt x="239" y="93"/>
                    <a:pt x="266" y="101"/>
                    <a:pt x="294" y="108"/>
                  </a:cubicBezTo>
                  <a:cubicBezTo>
                    <a:pt x="321" y="116"/>
                    <a:pt x="347" y="129"/>
                    <a:pt x="374" y="140"/>
                  </a:cubicBezTo>
                  <a:lnTo>
                    <a:pt x="376" y="140"/>
                  </a:lnTo>
                  <a:cubicBezTo>
                    <a:pt x="378" y="141"/>
                    <a:pt x="380" y="142"/>
                    <a:pt x="383" y="142"/>
                  </a:cubicBezTo>
                  <a:cubicBezTo>
                    <a:pt x="390" y="142"/>
                    <a:pt x="397" y="138"/>
                    <a:pt x="399" y="132"/>
                  </a:cubicBezTo>
                  <a:cubicBezTo>
                    <a:pt x="404" y="124"/>
                    <a:pt x="402" y="114"/>
                    <a:pt x="395" y="109"/>
                  </a:cubicBezTo>
                  <a:cubicBezTo>
                    <a:pt x="372" y="87"/>
                    <a:pt x="347" y="68"/>
                    <a:pt x="318" y="52"/>
                  </a:cubicBezTo>
                  <a:cubicBezTo>
                    <a:pt x="290" y="36"/>
                    <a:pt x="258" y="25"/>
                    <a:pt x="227" y="16"/>
                  </a:cubicBezTo>
                  <a:cubicBezTo>
                    <a:pt x="196" y="8"/>
                    <a:pt x="164" y="2"/>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3"/>
            <p:cNvSpPr/>
            <p:nvPr/>
          </p:nvSpPr>
          <p:spPr>
            <a:xfrm>
              <a:off x="5766002" y="1365670"/>
              <a:ext cx="12714" cy="10853"/>
            </a:xfrm>
            <a:custGeom>
              <a:avLst/>
              <a:gdLst/>
              <a:ahLst/>
              <a:cxnLst/>
              <a:rect l="l" t="t" r="r" b="b"/>
              <a:pathLst>
                <a:path w="82" h="70" extrusionOk="0">
                  <a:moveTo>
                    <a:pt x="10" y="1"/>
                  </a:moveTo>
                  <a:cubicBezTo>
                    <a:pt x="8" y="3"/>
                    <a:pt x="6" y="4"/>
                    <a:pt x="5" y="6"/>
                  </a:cubicBezTo>
                  <a:cubicBezTo>
                    <a:pt x="1" y="21"/>
                    <a:pt x="6" y="36"/>
                    <a:pt x="16" y="47"/>
                  </a:cubicBezTo>
                  <a:cubicBezTo>
                    <a:pt x="27" y="58"/>
                    <a:pt x="41" y="65"/>
                    <a:pt x="53" y="68"/>
                  </a:cubicBezTo>
                  <a:lnTo>
                    <a:pt x="56" y="68"/>
                  </a:lnTo>
                  <a:cubicBezTo>
                    <a:pt x="58" y="69"/>
                    <a:pt x="60" y="69"/>
                    <a:pt x="62" y="69"/>
                  </a:cubicBezTo>
                  <a:cubicBezTo>
                    <a:pt x="70" y="69"/>
                    <a:pt x="77" y="64"/>
                    <a:pt x="78" y="56"/>
                  </a:cubicBezTo>
                  <a:cubicBezTo>
                    <a:pt x="81" y="45"/>
                    <a:pt x="76" y="35"/>
                    <a:pt x="66" y="32"/>
                  </a:cubicBezTo>
                  <a:cubicBezTo>
                    <a:pt x="63" y="31"/>
                    <a:pt x="61" y="31"/>
                    <a:pt x="60" y="31"/>
                  </a:cubicBezTo>
                  <a:cubicBezTo>
                    <a:pt x="57" y="31"/>
                    <a:pt x="54" y="31"/>
                    <a:pt x="52" y="31"/>
                  </a:cubicBezTo>
                  <a:cubicBezTo>
                    <a:pt x="44" y="31"/>
                    <a:pt x="38" y="30"/>
                    <a:pt x="32" y="27"/>
                  </a:cubicBezTo>
                  <a:cubicBezTo>
                    <a:pt x="28" y="26"/>
                    <a:pt x="24" y="24"/>
                    <a:pt x="21" y="19"/>
                  </a:cubicBezTo>
                  <a:cubicBezTo>
                    <a:pt x="19" y="15"/>
                    <a:pt x="16" y="11"/>
                    <a:pt x="16" y="8"/>
                  </a:cubicBezTo>
                  <a:lnTo>
                    <a:pt x="16" y="6"/>
                  </a:lnTo>
                  <a:cubicBezTo>
                    <a:pt x="16" y="4"/>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3"/>
            <p:cNvSpPr/>
            <p:nvPr/>
          </p:nvSpPr>
          <p:spPr>
            <a:xfrm>
              <a:off x="5521177" y="1221318"/>
              <a:ext cx="320023" cy="221722"/>
            </a:xfrm>
            <a:custGeom>
              <a:avLst/>
              <a:gdLst/>
              <a:ahLst/>
              <a:cxnLst/>
              <a:rect l="l" t="t" r="r" b="b"/>
              <a:pathLst>
                <a:path w="2064" h="1430" extrusionOk="0">
                  <a:moveTo>
                    <a:pt x="1325" y="1"/>
                  </a:moveTo>
                  <a:cubicBezTo>
                    <a:pt x="1291" y="1"/>
                    <a:pt x="1257" y="6"/>
                    <a:pt x="1225" y="18"/>
                  </a:cubicBezTo>
                  <a:cubicBezTo>
                    <a:pt x="1169" y="38"/>
                    <a:pt x="1122" y="76"/>
                    <a:pt x="1067" y="95"/>
                  </a:cubicBezTo>
                  <a:cubicBezTo>
                    <a:pt x="1035" y="106"/>
                    <a:pt x="1003" y="110"/>
                    <a:pt x="971" y="110"/>
                  </a:cubicBezTo>
                  <a:cubicBezTo>
                    <a:pt x="889" y="110"/>
                    <a:pt x="804" y="85"/>
                    <a:pt x="719" y="84"/>
                  </a:cubicBezTo>
                  <a:cubicBezTo>
                    <a:pt x="715" y="84"/>
                    <a:pt x="712" y="84"/>
                    <a:pt x="708" y="84"/>
                  </a:cubicBezTo>
                  <a:cubicBezTo>
                    <a:pt x="554" y="84"/>
                    <a:pt x="401" y="165"/>
                    <a:pt x="315" y="293"/>
                  </a:cubicBezTo>
                  <a:cubicBezTo>
                    <a:pt x="247" y="397"/>
                    <a:pt x="217" y="531"/>
                    <a:pt x="121" y="609"/>
                  </a:cubicBezTo>
                  <a:cubicBezTo>
                    <a:pt x="94" y="633"/>
                    <a:pt x="61" y="650"/>
                    <a:pt x="40" y="678"/>
                  </a:cubicBezTo>
                  <a:cubicBezTo>
                    <a:pt x="1" y="734"/>
                    <a:pt x="14" y="813"/>
                    <a:pt x="53" y="870"/>
                  </a:cubicBezTo>
                  <a:cubicBezTo>
                    <a:pt x="90" y="927"/>
                    <a:pt x="146" y="970"/>
                    <a:pt x="193" y="1019"/>
                  </a:cubicBezTo>
                  <a:cubicBezTo>
                    <a:pt x="204" y="1032"/>
                    <a:pt x="217" y="1045"/>
                    <a:pt x="227" y="1059"/>
                  </a:cubicBezTo>
                  <a:cubicBezTo>
                    <a:pt x="257" y="1059"/>
                    <a:pt x="283" y="1063"/>
                    <a:pt x="305" y="1069"/>
                  </a:cubicBezTo>
                  <a:cubicBezTo>
                    <a:pt x="334" y="1175"/>
                    <a:pt x="393" y="1277"/>
                    <a:pt x="476" y="1352"/>
                  </a:cubicBezTo>
                  <a:cubicBezTo>
                    <a:pt x="521" y="1393"/>
                    <a:pt x="580" y="1429"/>
                    <a:pt x="639" y="1429"/>
                  </a:cubicBezTo>
                  <a:cubicBezTo>
                    <a:pt x="651" y="1429"/>
                    <a:pt x="663" y="1428"/>
                    <a:pt x="676" y="1424"/>
                  </a:cubicBezTo>
                  <a:cubicBezTo>
                    <a:pt x="657" y="1381"/>
                    <a:pt x="664" y="1330"/>
                    <a:pt x="678" y="1284"/>
                  </a:cubicBezTo>
                  <a:cubicBezTo>
                    <a:pt x="692" y="1240"/>
                    <a:pt x="715" y="1196"/>
                    <a:pt x="733" y="1153"/>
                  </a:cubicBezTo>
                  <a:cubicBezTo>
                    <a:pt x="777" y="1029"/>
                    <a:pt x="769" y="887"/>
                    <a:pt x="709" y="770"/>
                  </a:cubicBezTo>
                  <a:lnTo>
                    <a:pt x="709" y="770"/>
                  </a:lnTo>
                  <a:cubicBezTo>
                    <a:pt x="811" y="833"/>
                    <a:pt x="926" y="863"/>
                    <a:pt x="1042" y="863"/>
                  </a:cubicBezTo>
                  <a:cubicBezTo>
                    <a:pt x="1123" y="863"/>
                    <a:pt x="1204" y="849"/>
                    <a:pt x="1282" y="821"/>
                  </a:cubicBezTo>
                  <a:cubicBezTo>
                    <a:pt x="1325" y="805"/>
                    <a:pt x="1367" y="786"/>
                    <a:pt x="1413" y="786"/>
                  </a:cubicBezTo>
                  <a:cubicBezTo>
                    <a:pt x="1472" y="786"/>
                    <a:pt x="1527" y="820"/>
                    <a:pt x="1579" y="848"/>
                  </a:cubicBezTo>
                  <a:cubicBezTo>
                    <a:pt x="1686" y="906"/>
                    <a:pt x="1806" y="944"/>
                    <a:pt x="1927" y="961"/>
                  </a:cubicBezTo>
                  <a:cubicBezTo>
                    <a:pt x="1938" y="963"/>
                    <a:pt x="1950" y="964"/>
                    <a:pt x="1963" y="964"/>
                  </a:cubicBezTo>
                  <a:cubicBezTo>
                    <a:pt x="1978" y="964"/>
                    <a:pt x="1994" y="962"/>
                    <a:pt x="2008" y="957"/>
                  </a:cubicBezTo>
                  <a:cubicBezTo>
                    <a:pt x="2015" y="1007"/>
                    <a:pt x="2021" y="1059"/>
                    <a:pt x="2026" y="1112"/>
                  </a:cubicBezTo>
                  <a:cubicBezTo>
                    <a:pt x="2051" y="963"/>
                    <a:pt x="2064" y="812"/>
                    <a:pt x="2056" y="661"/>
                  </a:cubicBezTo>
                  <a:cubicBezTo>
                    <a:pt x="2051" y="547"/>
                    <a:pt x="2036" y="429"/>
                    <a:pt x="1972" y="335"/>
                  </a:cubicBezTo>
                  <a:cubicBezTo>
                    <a:pt x="1953" y="307"/>
                    <a:pt x="1930" y="279"/>
                    <a:pt x="1903" y="260"/>
                  </a:cubicBezTo>
                  <a:cubicBezTo>
                    <a:pt x="1869" y="234"/>
                    <a:pt x="1830" y="219"/>
                    <a:pt x="1792" y="199"/>
                  </a:cubicBezTo>
                  <a:cubicBezTo>
                    <a:pt x="1701" y="153"/>
                    <a:pt x="1616" y="91"/>
                    <a:pt x="1523" y="49"/>
                  </a:cubicBezTo>
                  <a:cubicBezTo>
                    <a:pt x="1461" y="20"/>
                    <a:pt x="1392" y="1"/>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3"/>
            <p:cNvSpPr/>
            <p:nvPr/>
          </p:nvSpPr>
          <p:spPr>
            <a:xfrm>
              <a:off x="5521177" y="1267988"/>
              <a:ext cx="319403" cy="101558"/>
            </a:xfrm>
            <a:custGeom>
              <a:avLst/>
              <a:gdLst/>
              <a:ahLst/>
              <a:cxnLst/>
              <a:rect l="l" t="t" r="r" b="b"/>
              <a:pathLst>
                <a:path w="2060" h="655" extrusionOk="0">
                  <a:moveTo>
                    <a:pt x="484" y="0"/>
                  </a:moveTo>
                  <a:cubicBezTo>
                    <a:pt x="401" y="0"/>
                    <a:pt x="326" y="16"/>
                    <a:pt x="277" y="60"/>
                  </a:cubicBezTo>
                  <a:cubicBezTo>
                    <a:pt x="231" y="149"/>
                    <a:pt x="196" y="245"/>
                    <a:pt x="121" y="307"/>
                  </a:cubicBezTo>
                  <a:cubicBezTo>
                    <a:pt x="94" y="330"/>
                    <a:pt x="61" y="348"/>
                    <a:pt x="40" y="376"/>
                  </a:cubicBezTo>
                  <a:cubicBezTo>
                    <a:pt x="1" y="432"/>
                    <a:pt x="14" y="511"/>
                    <a:pt x="53" y="568"/>
                  </a:cubicBezTo>
                  <a:cubicBezTo>
                    <a:pt x="73" y="600"/>
                    <a:pt x="101" y="629"/>
                    <a:pt x="128" y="655"/>
                  </a:cubicBezTo>
                  <a:cubicBezTo>
                    <a:pt x="318" y="583"/>
                    <a:pt x="533" y="551"/>
                    <a:pt x="736" y="536"/>
                  </a:cubicBezTo>
                  <a:cubicBezTo>
                    <a:pt x="729" y="514"/>
                    <a:pt x="719" y="490"/>
                    <a:pt x="709" y="468"/>
                  </a:cubicBezTo>
                  <a:lnTo>
                    <a:pt x="709" y="468"/>
                  </a:lnTo>
                  <a:cubicBezTo>
                    <a:pt x="751" y="495"/>
                    <a:pt x="798" y="516"/>
                    <a:pt x="845" y="530"/>
                  </a:cubicBezTo>
                  <a:cubicBezTo>
                    <a:pt x="904" y="527"/>
                    <a:pt x="961" y="526"/>
                    <a:pt x="1014" y="525"/>
                  </a:cubicBezTo>
                  <a:cubicBezTo>
                    <a:pt x="1035" y="525"/>
                    <a:pt x="1056" y="525"/>
                    <a:pt x="1077" y="525"/>
                  </a:cubicBezTo>
                  <a:cubicBezTo>
                    <a:pt x="1135" y="525"/>
                    <a:pt x="1193" y="526"/>
                    <a:pt x="1251" y="527"/>
                  </a:cubicBezTo>
                  <a:cubicBezTo>
                    <a:pt x="1261" y="525"/>
                    <a:pt x="1272" y="522"/>
                    <a:pt x="1282" y="519"/>
                  </a:cubicBezTo>
                  <a:cubicBezTo>
                    <a:pt x="1325" y="503"/>
                    <a:pt x="1367" y="484"/>
                    <a:pt x="1413" y="484"/>
                  </a:cubicBezTo>
                  <a:cubicBezTo>
                    <a:pt x="1469" y="484"/>
                    <a:pt x="1521" y="514"/>
                    <a:pt x="1569" y="541"/>
                  </a:cubicBezTo>
                  <a:cubicBezTo>
                    <a:pt x="1642" y="544"/>
                    <a:pt x="1715" y="545"/>
                    <a:pt x="1787" y="545"/>
                  </a:cubicBezTo>
                  <a:cubicBezTo>
                    <a:pt x="1810" y="545"/>
                    <a:pt x="1832" y="545"/>
                    <a:pt x="1854" y="545"/>
                  </a:cubicBezTo>
                  <a:cubicBezTo>
                    <a:pt x="1881" y="545"/>
                    <a:pt x="1945" y="548"/>
                    <a:pt x="2014" y="548"/>
                  </a:cubicBezTo>
                  <a:cubicBezTo>
                    <a:pt x="2027" y="548"/>
                    <a:pt x="2041" y="548"/>
                    <a:pt x="2055" y="548"/>
                  </a:cubicBezTo>
                  <a:cubicBezTo>
                    <a:pt x="2057" y="485"/>
                    <a:pt x="2060" y="422"/>
                    <a:pt x="2056" y="359"/>
                  </a:cubicBezTo>
                  <a:cubicBezTo>
                    <a:pt x="2051" y="246"/>
                    <a:pt x="2036" y="128"/>
                    <a:pt x="1972" y="33"/>
                  </a:cubicBezTo>
                  <a:cubicBezTo>
                    <a:pt x="1971" y="32"/>
                    <a:pt x="1970" y="29"/>
                    <a:pt x="1968" y="28"/>
                  </a:cubicBezTo>
                  <a:cubicBezTo>
                    <a:pt x="1867" y="71"/>
                    <a:pt x="1763" y="110"/>
                    <a:pt x="1655" y="135"/>
                  </a:cubicBezTo>
                  <a:cubicBezTo>
                    <a:pt x="1575" y="153"/>
                    <a:pt x="1496" y="161"/>
                    <a:pt x="1419" y="161"/>
                  </a:cubicBezTo>
                  <a:cubicBezTo>
                    <a:pt x="1241" y="161"/>
                    <a:pt x="1069" y="120"/>
                    <a:pt x="888" y="73"/>
                  </a:cubicBezTo>
                  <a:cubicBezTo>
                    <a:pt x="801" y="50"/>
                    <a:pt x="631"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3"/>
            <p:cNvSpPr/>
            <p:nvPr/>
          </p:nvSpPr>
          <p:spPr>
            <a:xfrm>
              <a:off x="5599632" y="1431877"/>
              <a:ext cx="26358" cy="11319"/>
            </a:xfrm>
            <a:custGeom>
              <a:avLst/>
              <a:gdLst/>
              <a:ahLst/>
              <a:cxnLst/>
              <a:rect l="l" t="t" r="r" b="b"/>
              <a:pathLst>
                <a:path w="170" h="73" extrusionOk="0">
                  <a:moveTo>
                    <a:pt x="159" y="1"/>
                  </a:moveTo>
                  <a:cubicBezTo>
                    <a:pt x="109" y="6"/>
                    <a:pt x="56" y="12"/>
                    <a:pt x="1" y="20"/>
                  </a:cubicBezTo>
                  <a:cubicBezTo>
                    <a:pt x="40" y="50"/>
                    <a:pt x="87" y="73"/>
                    <a:pt x="134" y="73"/>
                  </a:cubicBezTo>
                  <a:cubicBezTo>
                    <a:pt x="146" y="73"/>
                    <a:pt x="158" y="71"/>
                    <a:pt x="170" y="68"/>
                  </a:cubicBezTo>
                  <a:cubicBezTo>
                    <a:pt x="160" y="48"/>
                    <a:pt x="158" y="24"/>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3"/>
            <p:cNvSpPr/>
            <p:nvPr/>
          </p:nvSpPr>
          <p:spPr>
            <a:xfrm>
              <a:off x="5579476" y="1447537"/>
              <a:ext cx="99852" cy="65896"/>
            </a:xfrm>
            <a:custGeom>
              <a:avLst/>
              <a:gdLst/>
              <a:ahLst/>
              <a:cxnLst/>
              <a:rect l="l" t="t" r="r" b="b"/>
              <a:pathLst>
                <a:path w="644" h="425" extrusionOk="0">
                  <a:moveTo>
                    <a:pt x="46" y="0"/>
                  </a:moveTo>
                  <a:lnTo>
                    <a:pt x="0" y="24"/>
                  </a:lnTo>
                  <a:cubicBezTo>
                    <a:pt x="1" y="27"/>
                    <a:pt x="208" y="424"/>
                    <a:pt x="644" y="424"/>
                  </a:cubicBezTo>
                  <a:lnTo>
                    <a:pt x="644" y="374"/>
                  </a:lnTo>
                  <a:cubicBezTo>
                    <a:pt x="242" y="374"/>
                    <a:pt x="47" y="5"/>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3"/>
            <p:cNvSpPr/>
            <p:nvPr/>
          </p:nvSpPr>
          <p:spPr>
            <a:xfrm>
              <a:off x="5671421" y="1496533"/>
              <a:ext cx="24653" cy="24808"/>
            </a:xfrm>
            <a:custGeom>
              <a:avLst/>
              <a:gdLst/>
              <a:ahLst/>
              <a:cxnLst/>
              <a:rect l="l" t="t" r="r" b="b"/>
              <a:pathLst>
                <a:path w="159" h="160" extrusionOk="0">
                  <a:moveTo>
                    <a:pt x="80" y="1"/>
                  </a:moveTo>
                  <a:cubicBezTo>
                    <a:pt x="35" y="1"/>
                    <a:pt x="0" y="36"/>
                    <a:pt x="0" y="79"/>
                  </a:cubicBezTo>
                  <a:cubicBezTo>
                    <a:pt x="0" y="124"/>
                    <a:pt x="35" y="159"/>
                    <a:pt x="80" y="159"/>
                  </a:cubicBezTo>
                  <a:cubicBezTo>
                    <a:pt x="123" y="159"/>
                    <a:pt x="159" y="124"/>
                    <a:pt x="159" y="79"/>
                  </a:cubicBezTo>
                  <a:cubicBezTo>
                    <a:pt x="159" y="36"/>
                    <a:pt x="123"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3"/>
            <p:cNvSpPr/>
            <p:nvPr/>
          </p:nvSpPr>
          <p:spPr>
            <a:xfrm>
              <a:off x="5834379" y="1386912"/>
              <a:ext cx="27289" cy="88999"/>
            </a:xfrm>
            <a:custGeom>
              <a:avLst/>
              <a:gdLst/>
              <a:ahLst/>
              <a:cxnLst/>
              <a:rect l="l" t="t" r="r" b="b"/>
              <a:pathLst>
                <a:path w="176" h="574" extrusionOk="0">
                  <a:moveTo>
                    <a:pt x="0" y="1"/>
                  </a:moveTo>
                  <a:lnTo>
                    <a:pt x="0" y="1"/>
                  </a:lnTo>
                  <a:cubicBezTo>
                    <a:pt x="16" y="143"/>
                    <a:pt x="24" y="293"/>
                    <a:pt x="16" y="433"/>
                  </a:cubicBezTo>
                  <a:cubicBezTo>
                    <a:pt x="14" y="483"/>
                    <a:pt x="8" y="529"/>
                    <a:pt x="2" y="574"/>
                  </a:cubicBezTo>
                  <a:cubicBezTo>
                    <a:pt x="106" y="520"/>
                    <a:pt x="175" y="410"/>
                    <a:pt x="174" y="286"/>
                  </a:cubicBezTo>
                  <a:cubicBezTo>
                    <a:pt x="173" y="161"/>
                    <a:pt x="103" y="5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3"/>
            <p:cNvSpPr/>
            <p:nvPr/>
          </p:nvSpPr>
          <p:spPr>
            <a:xfrm>
              <a:off x="5536682" y="1225349"/>
              <a:ext cx="316302" cy="176292"/>
            </a:xfrm>
            <a:custGeom>
              <a:avLst/>
              <a:gdLst/>
              <a:ahLst/>
              <a:cxnLst/>
              <a:rect l="l" t="t" r="r" b="b"/>
              <a:pathLst>
                <a:path w="2040" h="1137" extrusionOk="0">
                  <a:moveTo>
                    <a:pt x="1287" y="0"/>
                  </a:moveTo>
                  <a:cubicBezTo>
                    <a:pt x="783" y="0"/>
                    <a:pt x="285" y="237"/>
                    <a:pt x="144" y="418"/>
                  </a:cubicBezTo>
                  <a:cubicBezTo>
                    <a:pt x="0" y="602"/>
                    <a:pt x="93" y="1061"/>
                    <a:pt x="103" y="1112"/>
                  </a:cubicBezTo>
                  <a:lnTo>
                    <a:pt x="203" y="1091"/>
                  </a:lnTo>
                  <a:cubicBezTo>
                    <a:pt x="176" y="963"/>
                    <a:pt x="127" y="604"/>
                    <a:pt x="224" y="480"/>
                  </a:cubicBezTo>
                  <a:cubicBezTo>
                    <a:pt x="331" y="343"/>
                    <a:pt x="788" y="102"/>
                    <a:pt x="1285" y="102"/>
                  </a:cubicBezTo>
                  <a:cubicBezTo>
                    <a:pt x="1319" y="102"/>
                    <a:pt x="1353" y="103"/>
                    <a:pt x="1386" y="106"/>
                  </a:cubicBezTo>
                  <a:cubicBezTo>
                    <a:pt x="1841" y="138"/>
                    <a:pt x="1928" y="779"/>
                    <a:pt x="1924" y="1081"/>
                  </a:cubicBezTo>
                  <a:lnTo>
                    <a:pt x="1927" y="1084"/>
                  </a:lnTo>
                  <a:cubicBezTo>
                    <a:pt x="1942" y="1100"/>
                    <a:pt x="1954" y="1116"/>
                    <a:pt x="1965" y="1134"/>
                  </a:cubicBezTo>
                  <a:lnTo>
                    <a:pt x="2024" y="1137"/>
                  </a:lnTo>
                  <a:cubicBezTo>
                    <a:pt x="2039" y="835"/>
                    <a:pt x="1956" y="44"/>
                    <a:pt x="1394" y="4"/>
                  </a:cubicBezTo>
                  <a:cubicBezTo>
                    <a:pt x="1358" y="2"/>
                    <a:pt x="1322" y="0"/>
                    <a:pt x="1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3"/>
            <p:cNvSpPr/>
            <p:nvPr/>
          </p:nvSpPr>
          <p:spPr>
            <a:xfrm>
              <a:off x="5526751" y="1386451"/>
              <a:ext cx="87448" cy="101093"/>
            </a:xfrm>
            <a:custGeom>
              <a:avLst/>
              <a:gdLst/>
              <a:ahLst/>
              <a:cxnLst/>
              <a:rect l="l" t="t" r="r" b="b"/>
              <a:pathLst>
                <a:path w="564" h="652" extrusionOk="0">
                  <a:moveTo>
                    <a:pt x="237" y="0"/>
                  </a:moveTo>
                  <a:cubicBezTo>
                    <a:pt x="236" y="0"/>
                    <a:pt x="236" y="0"/>
                    <a:pt x="235" y="0"/>
                  </a:cubicBezTo>
                  <a:cubicBezTo>
                    <a:pt x="55" y="3"/>
                    <a:pt x="1" y="145"/>
                    <a:pt x="2" y="325"/>
                  </a:cubicBezTo>
                  <a:cubicBezTo>
                    <a:pt x="3" y="502"/>
                    <a:pt x="60" y="651"/>
                    <a:pt x="238" y="651"/>
                  </a:cubicBezTo>
                  <a:cubicBezTo>
                    <a:pt x="239" y="651"/>
                    <a:pt x="240" y="651"/>
                    <a:pt x="240" y="651"/>
                  </a:cubicBezTo>
                  <a:cubicBezTo>
                    <a:pt x="421" y="649"/>
                    <a:pt x="564" y="503"/>
                    <a:pt x="563" y="323"/>
                  </a:cubicBezTo>
                  <a:cubicBezTo>
                    <a:pt x="562" y="145"/>
                    <a:pt x="417"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135"/>
        <p:cNvGrpSpPr/>
        <p:nvPr/>
      </p:nvGrpSpPr>
      <p:grpSpPr>
        <a:xfrm>
          <a:off x="0" y="0"/>
          <a:ext cx="0" cy="0"/>
          <a:chOff x="0" y="0"/>
          <a:chExt cx="0" cy="0"/>
        </a:xfrm>
      </p:grpSpPr>
      <p:pic>
        <p:nvPicPr>
          <p:cNvPr id="4136" name="Google Shape;4136;p70"/>
          <p:cNvPicPr preferRelativeResize="0">
            <a:picLocks noGrp="1"/>
          </p:cNvPicPr>
          <p:nvPr>
            <p:ph type="pic" idx="2"/>
          </p:nvPr>
        </p:nvPicPr>
        <p:blipFill rotWithShape="1">
          <a:blip r:embed="rId3">
            <a:alphaModFix/>
          </a:blip>
          <a:srcRect t="7382" b="7373"/>
          <a:stretch/>
        </p:blipFill>
        <p:spPr>
          <a:xfrm>
            <a:off x="-7225" y="-13550"/>
            <a:ext cx="9151202" cy="5200500"/>
          </a:xfrm>
          <a:prstGeom prst="rect">
            <a:avLst/>
          </a:prstGeom>
        </p:spPr>
      </p:pic>
      <p:sp>
        <p:nvSpPr>
          <p:cNvPr id="4137" name="Google Shape;4137;p70"/>
          <p:cNvSpPr txBox="1">
            <a:spLocks noGrp="1"/>
          </p:cNvSpPr>
          <p:nvPr>
            <p:ph type="title"/>
          </p:nvPr>
        </p:nvSpPr>
        <p:spPr>
          <a:xfrm>
            <a:off x="713225" y="2516725"/>
            <a:ext cx="4599600" cy="145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Images always reinforce the concept</a:t>
            </a:r>
            <a:endParaRPr/>
          </a:p>
        </p:txBody>
      </p:sp>
      <p:grpSp>
        <p:nvGrpSpPr>
          <p:cNvPr id="4138" name="Google Shape;4138;p70"/>
          <p:cNvGrpSpPr/>
          <p:nvPr/>
        </p:nvGrpSpPr>
        <p:grpSpPr>
          <a:xfrm>
            <a:off x="273985" y="3813915"/>
            <a:ext cx="994854" cy="1040500"/>
            <a:chOff x="6735070" y="2086271"/>
            <a:chExt cx="561969" cy="587753"/>
          </a:xfrm>
        </p:grpSpPr>
        <p:sp>
          <p:nvSpPr>
            <p:cNvPr id="4139" name="Google Shape;4139;p70"/>
            <p:cNvSpPr/>
            <p:nvPr/>
          </p:nvSpPr>
          <p:spPr>
            <a:xfrm>
              <a:off x="6735070" y="2086271"/>
              <a:ext cx="561969" cy="587753"/>
            </a:xfrm>
            <a:custGeom>
              <a:avLst/>
              <a:gdLst/>
              <a:ahLst/>
              <a:cxnLst/>
              <a:rect l="l" t="t" r="r" b="b"/>
              <a:pathLst>
                <a:path w="6800" h="7112" extrusionOk="0">
                  <a:moveTo>
                    <a:pt x="6102" y="511"/>
                  </a:moveTo>
                  <a:cubicBezTo>
                    <a:pt x="6204" y="787"/>
                    <a:pt x="6432" y="1550"/>
                    <a:pt x="6163" y="2175"/>
                  </a:cubicBezTo>
                  <a:cubicBezTo>
                    <a:pt x="6043" y="2455"/>
                    <a:pt x="5834" y="2674"/>
                    <a:pt x="5542" y="2834"/>
                  </a:cubicBezTo>
                  <a:cubicBezTo>
                    <a:pt x="5608" y="2342"/>
                    <a:pt x="5549" y="1838"/>
                    <a:pt x="5381" y="1364"/>
                  </a:cubicBezTo>
                  <a:lnTo>
                    <a:pt x="5155" y="731"/>
                  </a:lnTo>
                  <a:lnTo>
                    <a:pt x="6102" y="511"/>
                  </a:lnTo>
                  <a:close/>
                  <a:moveTo>
                    <a:pt x="1208" y="2134"/>
                  </a:moveTo>
                  <a:lnTo>
                    <a:pt x="1432" y="2769"/>
                  </a:lnTo>
                  <a:cubicBezTo>
                    <a:pt x="1599" y="3240"/>
                    <a:pt x="1873" y="3669"/>
                    <a:pt x="2234" y="4010"/>
                  </a:cubicBezTo>
                  <a:cubicBezTo>
                    <a:pt x="2135" y="4028"/>
                    <a:pt x="2040" y="4037"/>
                    <a:pt x="1946" y="4037"/>
                  </a:cubicBezTo>
                  <a:cubicBezTo>
                    <a:pt x="1729" y="4037"/>
                    <a:pt x="1525" y="3989"/>
                    <a:pt x="1337" y="3890"/>
                  </a:cubicBezTo>
                  <a:cubicBezTo>
                    <a:pt x="734" y="3575"/>
                    <a:pt x="431" y="2838"/>
                    <a:pt x="334" y="2560"/>
                  </a:cubicBezTo>
                  <a:lnTo>
                    <a:pt x="1208" y="2134"/>
                  </a:lnTo>
                  <a:close/>
                  <a:moveTo>
                    <a:pt x="4894" y="1"/>
                  </a:moveTo>
                  <a:lnTo>
                    <a:pt x="2922" y="703"/>
                  </a:lnTo>
                  <a:lnTo>
                    <a:pt x="950" y="1403"/>
                  </a:lnTo>
                  <a:lnTo>
                    <a:pt x="1115" y="1870"/>
                  </a:lnTo>
                  <a:lnTo>
                    <a:pt x="1" y="2414"/>
                  </a:lnTo>
                  <a:lnTo>
                    <a:pt x="30" y="2525"/>
                  </a:lnTo>
                  <a:cubicBezTo>
                    <a:pt x="43" y="2574"/>
                    <a:pt x="351" y="3689"/>
                    <a:pt x="1205" y="4137"/>
                  </a:cubicBezTo>
                  <a:cubicBezTo>
                    <a:pt x="1435" y="4258"/>
                    <a:pt x="1681" y="4318"/>
                    <a:pt x="1942" y="4318"/>
                  </a:cubicBezTo>
                  <a:cubicBezTo>
                    <a:pt x="2121" y="4318"/>
                    <a:pt x="2306" y="4290"/>
                    <a:pt x="2498" y="4233"/>
                  </a:cubicBezTo>
                  <a:cubicBezTo>
                    <a:pt x="2510" y="4243"/>
                    <a:pt x="2522" y="4253"/>
                    <a:pt x="2535" y="4261"/>
                  </a:cubicBezTo>
                  <a:cubicBezTo>
                    <a:pt x="2750" y="4417"/>
                    <a:pt x="2982" y="4541"/>
                    <a:pt x="3220" y="4623"/>
                  </a:cubicBezTo>
                  <a:lnTo>
                    <a:pt x="3920" y="4984"/>
                  </a:lnTo>
                  <a:cubicBezTo>
                    <a:pt x="4124" y="5089"/>
                    <a:pt x="4279" y="5264"/>
                    <a:pt x="4354" y="5474"/>
                  </a:cubicBezTo>
                  <a:cubicBezTo>
                    <a:pt x="4496" y="5876"/>
                    <a:pt x="4326" y="6329"/>
                    <a:pt x="3946" y="6566"/>
                  </a:cubicBezTo>
                  <a:lnTo>
                    <a:pt x="3249" y="6996"/>
                  </a:lnTo>
                  <a:lnTo>
                    <a:pt x="3291" y="7112"/>
                  </a:lnTo>
                  <a:lnTo>
                    <a:pt x="4986" y="6510"/>
                  </a:lnTo>
                  <a:lnTo>
                    <a:pt x="6679" y="5907"/>
                  </a:lnTo>
                  <a:lnTo>
                    <a:pt x="6638" y="5790"/>
                  </a:lnTo>
                  <a:lnTo>
                    <a:pt x="5826" y="5896"/>
                  </a:lnTo>
                  <a:cubicBezTo>
                    <a:pt x="5783" y="5902"/>
                    <a:pt x="5739" y="5905"/>
                    <a:pt x="5696" y="5905"/>
                  </a:cubicBezTo>
                  <a:cubicBezTo>
                    <a:pt x="5301" y="5905"/>
                    <a:pt x="4949" y="5670"/>
                    <a:pt x="4821" y="5307"/>
                  </a:cubicBezTo>
                  <a:cubicBezTo>
                    <a:pt x="4745" y="5096"/>
                    <a:pt x="4755" y="4863"/>
                    <a:pt x="4848" y="4653"/>
                  </a:cubicBezTo>
                  <a:lnTo>
                    <a:pt x="5164" y="3932"/>
                  </a:lnTo>
                  <a:cubicBezTo>
                    <a:pt x="5298" y="3717"/>
                    <a:pt x="5398" y="3476"/>
                    <a:pt x="5469" y="3219"/>
                  </a:cubicBezTo>
                  <a:cubicBezTo>
                    <a:pt x="5472" y="3203"/>
                    <a:pt x="5476" y="3188"/>
                    <a:pt x="5480" y="3173"/>
                  </a:cubicBezTo>
                  <a:cubicBezTo>
                    <a:pt x="5933" y="2984"/>
                    <a:pt x="6249" y="2685"/>
                    <a:pt x="6422" y="2284"/>
                  </a:cubicBezTo>
                  <a:cubicBezTo>
                    <a:pt x="6800" y="1397"/>
                    <a:pt x="6335" y="336"/>
                    <a:pt x="6315" y="290"/>
                  </a:cubicBezTo>
                  <a:lnTo>
                    <a:pt x="6268" y="185"/>
                  </a:lnTo>
                  <a:lnTo>
                    <a:pt x="5060" y="466"/>
                  </a:lnTo>
                  <a:lnTo>
                    <a:pt x="48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0"/>
            <p:cNvSpPr/>
            <p:nvPr/>
          </p:nvSpPr>
          <p:spPr>
            <a:xfrm>
              <a:off x="6971262" y="2231309"/>
              <a:ext cx="99171" cy="103303"/>
            </a:xfrm>
            <a:custGeom>
              <a:avLst/>
              <a:gdLst/>
              <a:ahLst/>
              <a:cxnLst/>
              <a:rect l="l" t="t" r="r" b="b"/>
              <a:pathLst>
                <a:path w="1200" h="1250" extrusionOk="0">
                  <a:moveTo>
                    <a:pt x="438" y="1"/>
                  </a:moveTo>
                  <a:lnTo>
                    <a:pt x="387" y="433"/>
                  </a:lnTo>
                  <a:lnTo>
                    <a:pt x="1" y="637"/>
                  </a:lnTo>
                  <a:lnTo>
                    <a:pt x="398" y="820"/>
                  </a:lnTo>
                  <a:lnTo>
                    <a:pt x="472" y="1250"/>
                  </a:lnTo>
                  <a:lnTo>
                    <a:pt x="768" y="930"/>
                  </a:lnTo>
                  <a:lnTo>
                    <a:pt x="1200" y="991"/>
                  </a:lnTo>
                  <a:lnTo>
                    <a:pt x="1200" y="991"/>
                  </a:lnTo>
                  <a:lnTo>
                    <a:pt x="987" y="611"/>
                  </a:lnTo>
                  <a:lnTo>
                    <a:pt x="1179" y="219"/>
                  </a:lnTo>
                  <a:lnTo>
                    <a:pt x="751" y="304"/>
                  </a:lnTo>
                  <a:lnTo>
                    <a:pt x="4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0"/>
            <p:cNvSpPr/>
            <p:nvPr/>
          </p:nvSpPr>
          <p:spPr>
            <a:xfrm>
              <a:off x="6828200" y="2124225"/>
              <a:ext cx="323723" cy="113024"/>
            </a:xfrm>
            <a:custGeom>
              <a:avLst/>
              <a:gdLst/>
              <a:ahLst/>
              <a:cxnLst/>
              <a:rect l="l" t="t" r="r" b="b"/>
              <a:pathLst>
                <a:path w="4169" h="1480" fill="none" extrusionOk="0">
                  <a:moveTo>
                    <a:pt x="1" y="1480"/>
                  </a:moveTo>
                  <a:lnTo>
                    <a:pt x="4169" y="1"/>
                  </a:lnTo>
                </a:path>
              </a:pathLst>
            </a:custGeom>
            <a:no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0"/>
            <p:cNvSpPr/>
            <p:nvPr/>
          </p:nvSpPr>
          <p:spPr>
            <a:xfrm>
              <a:off x="7076200" y="2579625"/>
              <a:ext cx="117423" cy="43325"/>
            </a:xfrm>
            <a:custGeom>
              <a:avLst/>
              <a:gdLst/>
              <a:ahLst/>
              <a:cxnLst/>
              <a:rect l="l" t="t" r="r" b="b"/>
              <a:pathLst>
                <a:path w="1749" h="622" fill="none" extrusionOk="0">
                  <a:moveTo>
                    <a:pt x="1" y="621"/>
                  </a:moveTo>
                  <a:lnTo>
                    <a:pt x="1748" y="0"/>
                  </a:lnTo>
                </a:path>
              </a:pathLst>
            </a:custGeom>
            <a:no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3" name="Google Shape;4143;p70"/>
          <p:cNvGrpSpPr/>
          <p:nvPr/>
        </p:nvGrpSpPr>
        <p:grpSpPr>
          <a:xfrm rot="-1265087" flipH="1">
            <a:off x="7492475" y="575813"/>
            <a:ext cx="572272" cy="567970"/>
            <a:chOff x="4169325" y="1623350"/>
            <a:chExt cx="86075" cy="85425"/>
          </a:xfrm>
        </p:grpSpPr>
        <p:sp>
          <p:nvSpPr>
            <p:cNvPr id="4144" name="Google Shape;4144;p70"/>
            <p:cNvSpPr/>
            <p:nvPr/>
          </p:nvSpPr>
          <p:spPr>
            <a:xfrm>
              <a:off x="4169900" y="1623350"/>
              <a:ext cx="85500" cy="85425"/>
            </a:xfrm>
            <a:custGeom>
              <a:avLst/>
              <a:gdLst/>
              <a:ahLst/>
              <a:cxnLst/>
              <a:rect l="l" t="t" r="r" b="b"/>
              <a:pathLst>
                <a:path w="3420" h="3417" extrusionOk="0">
                  <a:moveTo>
                    <a:pt x="1709" y="0"/>
                  </a:moveTo>
                  <a:cubicBezTo>
                    <a:pt x="1631" y="0"/>
                    <a:pt x="1553" y="6"/>
                    <a:pt x="1478" y="16"/>
                  </a:cubicBezTo>
                  <a:cubicBezTo>
                    <a:pt x="1426" y="23"/>
                    <a:pt x="1374" y="33"/>
                    <a:pt x="1324" y="44"/>
                  </a:cubicBezTo>
                  <a:cubicBezTo>
                    <a:pt x="1046" y="108"/>
                    <a:pt x="797" y="239"/>
                    <a:pt x="589" y="419"/>
                  </a:cubicBezTo>
                  <a:cubicBezTo>
                    <a:pt x="475" y="516"/>
                    <a:pt x="376" y="630"/>
                    <a:pt x="291" y="754"/>
                  </a:cubicBezTo>
                  <a:cubicBezTo>
                    <a:pt x="235" y="835"/>
                    <a:pt x="187" y="921"/>
                    <a:pt x="147" y="1012"/>
                  </a:cubicBezTo>
                  <a:cubicBezTo>
                    <a:pt x="123" y="1066"/>
                    <a:pt x="100" y="1124"/>
                    <a:pt x="82" y="1180"/>
                  </a:cubicBezTo>
                  <a:cubicBezTo>
                    <a:pt x="67" y="1230"/>
                    <a:pt x="53" y="1277"/>
                    <a:pt x="42" y="1328"/>
                  </a:cubicBezTo>
                  <a:lnTo>
                    <a:pt x="42" y="1329"/>
                  </a:lnTo>
                  <a:lnTo>
                    <a:pt x="42" y="1331"/>
                  </a:lnTo>
                  <a:lnTo>
                    <a:pt x="42" y="1333"/>
                  </a:lnTo>
                  <a:cubicBezTo>
                    <a:pt x="15" y="1454"/>
                    <a:pt x="1" y="1580"/>
                    <a:pt x="1" y="1708"/>
                  </a:cubicBezTo>
                  <a:cubicBezTo>
                    <a:pt x="1" y="1814"/>
                    <a:pt x="11" y="1916"/>
                    <a:pt x="30" y="2018"/>
                  </a:cubicBezTo>
                  <a:cubicBezTo>
                    <a:pt x="39" y="2065"/>
                    <a:pt x="48" y="2112"/>
                    <a:pt x="62" y="2159"/>
                  </a:cubicBezTo>
                  <a:cubicBezTo>
                    <a:pt x="62" y="2162"/>
                    <a:pt x="62" y="2164"/>
                    <a:pt x="63" y="2167"/>
                  </a:cubicBezTo>
                  <a:cubicBezTo>
                    <a:pt x="143" y="2450"/>
                    <a:pt x="293" y="2704"/>
                    <a:pt x="493" y="2908"/>
                  </a:cubicBezTo>
                  <a:lnTo>
                    <a:pt x="497" y="2911"/>
                  </a:lnTo>
                  <a:cubicBezTo>
                    <a:pt x="807" y="3224"/>
                    <a:pt x="1235" y="3417"/>
                    <a:pt x="1710" y="3417"/>
                  </a:cubicBezTo>
                  <a:cubicBezTo>
                    <a:pt x="2276" y="3417"/>
                    <a:pt x="2778" y="3142"/>
                    <a:pt x="3089" y="2718"/>
                  </a:cubicBezTo>
                  <a:cubicBezTo>
                    <a:pt x="3133" y="2659"/>
                    <a:pt x="3171" y="2597"/>
                    <a:pt x="3208" y="2532"/>
                  </a:cubicBezTo>
                  <a:cubicBezTo>
                    <a:pt x="3310" y="2345"/>
                    <a:pt x="3379" y="2138"/>
                    <a:pt x="3406" y="1918"/>
                  </a:cubicBezTo>
                  <a:cubicBezTo>
                    <a:pt x="3415" y="1851"/>
                    <a:pt x="3419" y="1780"/>
                    <a:pt x="3419" y="1710"/>
                  </a:cubicBezTo>
                  <a:cubicBezTo>
                    <a:pt x="3419" y="1686"/>
                    <a:pt x="3419" y="1664"/>
                    <a:pt x="3415" y="1642"/>
                  </a:cubicBezTo>
                  <a:cubicBezTo>
                    <a:pt x="3388" y="940"/>
                    <a:pt x="2938" y="348"/>
                    <a:pt x="2314" y="110"/>
                  </a:cubicBezTo>
                  <a:cubicBezTo>
                    <a:pt x="2278" y="96"/>
                    <a:pt x="2242" y="84"/>
                    <a:pt x="2203" y="73"/>
                  </a:cubicBezTo>
                  <a:cubicBezTo>
                    <a:pt x="2047" y="26"/>
                    <a:pt x="1881" y="0"/>
                    <a:pt x="1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0"/>
            <p:cNvSpPr/>
            <p:nvPr/>
          </p:nvSpPr>
          <p:spPr>
            <a:xfrm>
              <a:off x="4206900" y="1674150"/>
              <a:ext cx="28450" cy="27950"/>
            </a:xfrm>
            <a:custGeom>
              <a:avLst/>
              <a:gdLst/>
              <a:ahLst/>
              <a:cxnLst/>
              <a:rect l="l" t="t" r="r" b="b"/>
              <a:pathLst>
                <a:path w="1138" h="1118" extrusionOk="0">
                  <a:moveTo>
                    <a:pt x="613" y="0"/>
                  </a:moveTo>
                  <a:lnTo>
                    <a:pt x="1" y="354"/>
                  </a:lnTo>
                  <a:lnTo>
                    <a:pt x="148" y="1044"/>
                  </a:lnTo>
                  <a:lnTo>
                    <a:pt x="851" y="1118"/>
                  </a:lnTo>
                  <a:lnTo>
                    <a:pt x="1138" y="473"/>
                  </a:lnTo>
                  <a:lnTo>
                    <a:pt x="6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0"/>
            <p:cNvSpPr/>
            <p:nvPr/>
          </p:nvSpPr>
          <p:spPr>
            <a:xfrm>
              <a:off x="4243050" y="1664400"/>
              <a:ext cx="12350" cy="22250"/>
            </a:xfrm>
            <a:custGeom>
              <a:avLst/>
              <a:gdLst/>
              <a:ahLst/>
              <a:cxnLst/>
              <a:rect l="l" t="t" r="r" b="b"/>
              <a:pathLst>
                <a:path w="494" h="890" extrusionOk="0">
                  <a:moveTo>
                    <a:pt x="491" y="0"/>
                  </a:moveTo>
                  <a:lnTo>
                    <a:pt x="156" y="35"/>
                  </a:lnTo>
                  <a:lnTo>
                    <a:pt x="147" y="37"/>
                  </a:lnTo>
                  <a:lnTo>
                    <a:pt x="1" y="727"/>
                  </a:lnTo>
                  <a:lnTo>
                    <a:pt x="8" y="732"/>
                  </a:lnTo>
                  <a:lnTo>
                    <a:pt x="282" y="890"/>
                  </a:lnTo>
                  <a:cubicBezTo>
                    <a:pt x="384" y="703"/>
                    <a:pt x="453" y="496"/>
                    <a:pt x="480" y="276"/>
                  </a:cubicBezTo>
                  <a:cubicBezTo>
                    <a:pt x="489" y="209"/>
                    <a:pt x="493" y="138"/>
                    <a:pt x="493" y="68"/>
                  </a:cubicBezTo>
                  <a:cubicBezTo>
                    <a:pt x="493" y="44"/>
                    <a:pt x="493" y="22"/>
                    <a:pt x="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0"/>
            <p:cNvSpPr/>
            <p:nvPr/>
          </p:nvSpPr>
          <p:spPr>
            <a:xfrm>
              <a:off x="4213525" y="1637775"/>
              <a:ext cx="27200" cy="28625"/>
            </a:xfrm>
            <a:custGeom>
              <a:avLst/>
              <a:gdLst/>
              <a:ahLst/>
              <a:cxnLst/>
              <a:rect l="l" t="t" r="r" b="b"/>
              <a:pathLst>
                <a:path w="1088" h="1145" extrusionOk="0">
                  <a:moveTo>
                    <a:pt x="415" y="1"/>
                  </a:moveTo>
                  <a:lnTo>
                    <a:pt x="0" y="573"/>
                  </a:lnTo>
                  <a:lnTo>
                    <a:pt x="415" y="1144"/>
                  </a:lnTo>
                  <a:lnTo>
                    <a:pt x="1087" y="925"/>
                  </a:lnTo>
                  <a:lnTo>
                    <a:pt x="1087" y="218"/>
                  </a:lnTo>
                  <a:lnTo>
                    <a:pt x="4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0"/>
            <p:cNvSpPr/>
            <p:nvPr/>
          </p:nvSpPr>
          <p:spPr>
            <a:xfrm>
              <a:off x="4169325" y="1668450"/>
              <a:ext cx="25325" cy="28450"/>
            </a:xfrm>
            <a:custGeom>
              <a:avLst/>
              <a:gdLst/>
              <a:ahLst/>
              <a:cxnLst/>
              <a:rect l="l" t="t" r="r" b="b"/>
              <a:pathLst>
                <a:path w="1013" h="1138" extrusionOk="0">
                  <a:moveTo>
                    <a:pt x="543" y="0"/>
                  </a:moveTo>
                  <a:lnTo>
                    <a:pt x="1" y="237"/>
                  </a:lnTo>
                  <a:cubicBezTo>
                    <a:pt x="2" y="241"/>
                    <a:pt x="2" y="244"/>
                    <a:pt x="3" y="246"/>
                  </a:cubicBezTo>
                  <a:cubicBezTo>
                    <a:pt x="94" y="574"/>
                    <a:pt x="267" y="868"/>
                    <a:pt x="500" y="1104"/>
                  </a:cubicBezTo>
                  <a:lnTo>
                    <a:pt x="655" y="1137"/>
                  </a:lnTo>
                  <a:lnTo>
                    <a:pt x="1012" y="529"/>
                  </a:lnTo>
                  <a:lnTo>
                    <a:pt x="550" y="6"/>
                  </a:lnTo>
                  <a:lnTo>
                    <a:pt x="5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0"/>
            <p:cNvSpPr/>
            <p:nvPr/>
          </p:nvSpPr>
          <p:spPr>
            <a:xfrm>
              <a:off x="4171975" y="1633825"/>
              <a:ext cx="25375" cy="27150"/>
            </a:xfrm>
            <a:custGeom>
              <a:avLst/>
              <a:gdLst/>
              <a:ahLst/>
              <a:cxnLst/>
              <a:rect l="l" t="t" r="r" b="b"/>
              <a:pathLst>
                <a:path w="1015" h="1086" extrusionOk="0">
                  <a:moveTo>
                    <a:pt x="507" y="0"/>
                  </a:moveTo>
                  <a:cubicBezTo>
                    <a:pt x="393" y="97"/>
                    <a:pt x="294" y="211"/>
                    <a:pt x="210" y="335"/>
                  </a:cubicBezTo>
                  <a:cubicBezTo>
                    <a:pt x="154" y="416"/>
                    <a:pt x="106" y="503"/>
                    <a:pt x="66" y="593"/>
                  </a:cubicBezTo>
                  <a:cubicBezTo>
                    <a:pt x="41" y="648"/>
                    <a:pt x="19" y="705"/>
                    <a:pt x="0" y="762"/>
                  </a:cubicBezTo>
                  <a:lnTo>
                    <a:pt x="439" y="1085"/>
                  </a:lnTo>
                  <a:lnTo>
                    <a:pt x="441" y="1084"/>
                  </a:lnTo>
                  <a:lnTo>
                    <a:pt x="1014" y="675"/>
                  </a:lnTo>
                  <a:lnTo>
                    <a:pt x="802" y="2"/>
                  </a:lnTo>
                  <a:lnTo>
                    <a:pt x="50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0"/>
            <p:cNvSpPr/>
            <p:nvPr/>
          </p:nvSpPr>
          <p:spPr>
            <a:xfrm>
              <a:off x="4206875" y="1623350"/>
              <a:ext cx="20950" cy="8350"/>
            </a:xfrm>
            <a:custGeom>
              <a:avLst/>
              <a:gdLst/>
              <a:ahLst/>
              <a:cxnLst/>
              <a:rect l="l" t="t" r="r" b="b"/>
              <a:pathLst>
                <a:path w="838" h="334" extrusionOk="0">
                  <a:moveTo>
                    <a:pt x="231" y="0"/>
                  </a:moveTo>
                  <a:cubicBezTo>
                    <a:pt x="153" y="0"/>
                    <a:pt x="75" y="6"/>
                    <a:pt x="1" y="16"/>
                  </a:cubicBezTo>
                  <a:lnTo>
                    <a:pt x="17" y="182"/>
                  </a:lnTo>
                  <a:lnTo>
                    <a:pt x="707" y="333"/>
                  </a:lnTo>
                  <a:lnTo>
                    <a:pt x="837" y="110"/>
                  </a:lnTo>
                  <a:cubicBezTo>
                    <a:pt x="801" y="98"/>
                    <a:pt x="764" y="84"/>
                    <a:pt x="726" y="73"/>
                  </a:cubicBezTo>
                  <a:cubicBezTo>
                    <a:pt x="569" y="26"/>
                    <a:pt x="403" y="0"/>
                    <a:pt x="2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1" name="Google Shape;4151;p70"/>
          <p:cNvGrpSpPr/>
          <p:nvPr/>
        </p:nvGrpSpPr>
        <p:grpSpPr>
          <a:xfrm rot="1531615">
            <a:off x="7918003" y="234336"/>
            <a:ext cx="867322" cy="1040248"/>
            <a:chOff x="6275412" y="2326844"/>
            <a:chExt cx="452220" cy="542383"/>
          </a:xfrm>
        </p:grpSpPr>
        <p:sp>
          <p:nvSpPr>
            <p:cNvPr id="4152" name="Google Shape;4152;p70"/>
            <p:cNvSpPr/>
            <p:nvPr/>
          </p:nvSpPr>
          <p:spPr>
            <a:xfrm>
              <a:off x="6275412" y="2340480"/>
              <a:ext cx="452220" cy="528747"/>
            </a:xfrm>
            <a:custGeom>
              <a:avLst/>
              <a:gdLst/>
              <a:ahLst/>
              <a:cxnLst/>
              <a:rect l="l" t="t" r="r" b="b"/>
              <a:pathLst>
                <a:path w="5472" h="6398" extrusionOk="0">
                  <a:moveTo>
                    <a:pt x="4433" y="1"/>
                  </a:moveTo>
                  <a:lnTo>
                    <a:pt x="1" y="838"/>
                  </a:lnTo>
                  <a:lnTo>
                    <a:pt x="1039" y="6397"/>
                  </a:lnTo>
                  <a:lnTo>
                    <a:pt x="5472" y="5559"/>
                  </a:lnTo>
                  <a:lnTo>
                    <a:pt x="44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0"/>
            <p:cNvSpPr/>
            <p:nvPr/>
          </p:nvSpPr>
          <p:spPr>
            <a:xfrm>
              <a:off x="6303263" y="2345686"/>
              <a:ext cx="389907" cy="483293"/>
            </a:xfrm>
            <a:custGeom>
              <a:avLst/>
              <a:gdLst/>
              <a:ahLst/>
              <a:cxnLst/>
              <a:rect l="l" t="t" r="r" b="b"/>
              <a:pathLst>
                <a:path w="4718" h="5848" extrusionOk="0">
                  <a:moveTo>
                    <a:pt x="3759" y="1"/>
                  </a:moveTo>
                  <a:lnTo>
                    <a:pt x="0" y="712"/>
                  </a:lnTo>
                  <a:lnTo>
                    <a:pt x="959" y="5847"/>
                  </a:lnTo>
                  <a:lnTo>
                    <a:pt x="4718" y="5137"/>
                  </a:lnTo>
                  <a:lnTo>
                    <a:pt x="37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0"/>
            <p:cNvSpPr/>
            <p:nvPr/>
          </p:nvSpPr>
          <p:spPr>
            <a:xfrm>
              <a:off x="6324337" y="2420726"/>
              <a:ext cx="368833" cy="404866"/>
            </a:xfrm>
            <a:custGeom>
              <a:avLst/>
              <a:gdLst/>
              <a:ahLst/>
              <a:cxnLst/>
              <a:rect l="l" t="t" r="r" b="b"/>
              <a:pathLst>
                <a:path w="4463" h="4899" fill="none" extrusionOk="0">
                  <a:moveTo>
                    <a:pt x="0" y="1"/>
                  </a:moveTo>
                  <a:lnTo>
                    <a:pt x="915" y="4899"/>
                  </a:lnTo>
                  <a:lnTo>
                    <a:pt x="4463" y="4229"/>
                  </a:ln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0"/>
            <p:cNvSpPr/>
            <p:nvPr/>
          </p:nvSpPr>
          <p:spPr>
            <a:xfrm>
              <a:off x="6365741" y="2486426"/>
              <a:ext cx="58511" cy="58511"/>
            </a:xfrm>
            <a:custGeom>
              <a:avLst/>
              <a:gdLst/>
              <a:ahLst/>
              <a:cxnLst/>
              <a:rect l="l" t="t" r="r" b="b"/>
              <a:pathLst>
                <a:path w="708" h="708" fill="none" extrusionOk="0">
                  <a:moveTo>
                    <a:pt x="0" y="114"/>
                  </a:moveTo>
                  <a:lnTo>
                    <a:pt x="594" y="1"/>
                  </a:lnTo>
                  <a:lnTo>
                    <a:pt x="707" y="596"/>
                  </a:lnTo>
                  <a:lnTo>
                    <a:pt x="112" y="708"/>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0"/>
            <p:cNvSpPr/>
            <p:nvPr/>
          </p:nvSpPr>
          <p:spPr>
            <a:xfrm>
              <a:off x="6385492" y="2591300"/>
              <a:ext cx="58511" cy="58511"/>
            </a:xfrm>
            <a:custGeom>
              <a:avLst/>
              <a:gdLst/>
              <a:ahLst/>
              <a:cxnLst/>
              <a:rect l="l" t="t" r="r" b="b"/>
              <a:pathLst>
                <a:path w="708" h="708" fill="none" extrusionOk="0">
                  <a:moveTo>
                    <a:pt x="1" y="113"/>
                  </a:moveTo>
                  <a:lnTo>
                    <a:pt x="596" y="1"/>
                  </a:lnTo>
                  <a:lnTo>
                    <a:pt x="707" y="596"/>
                  </a:lnTo>
                  <a:lnTo>
                    <a:pt x="112" y="708"/>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0"/>
            <p:cNvSpPr/>
            <p:nvPr/>
          </p:nvSpPr>
          <p:spPr>
            <a:xfrm>
              <a:off x="6405244" y="2696338"/>
              <a:ext cx="58511" cy="58511"/>
            </a:xfrm>
            <a:custGeom>
              <a:avLst/>
              <a:gdLst/>
              <a:ahLst/>
              <a:cxnLst/>
              <a:rect l="l" t="t" r="r" b="b"/>
              <a:pathLst>
                <a:path w="708" h="708" fill="none" extrusionOk="0">
                  <a:moveTo>
                    <a:pt x="1" y="112"/>
                  </a:moveTo>
                  <a:lnTo>
                    <a:pt x="596" y="0"/>
                  </a:lnTo>
                  <a:lnTo>
                    <a:pt x="708" y="595"/>
                  </a:lnTo>
                  <a:lnTo>
                    <a:pt x="114" y="707"/>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0"/>
            <p:cNvSpPr/>
            <p:nvPr/>
          </p:nvSpPr>
          <p:spPr>
            <a:xfrm>
              <a:off x="6389624" y="2475848"/>
              <a:ext cx="47106" cy="47602"/>
            </a:xfrm>
            <a:custGeom>
              <a:avLst/>
              <a:gdLst/>
              <a:ahLst/>
              <a:cxnLst/>
              <a:rect l="l" t="t" r="r" b="b"/>
              <a:pathLst>
                <a:path w="570" h="576" fill="none" extrusionOk="0">
                  <a:moveTo>
                    <a:pt x="11" y="475"/>
                  </a:moveTo>
                  <a:cubicBezTo>
                    <a:pt x="0" y="527"/>
                    <a:pt x="55" y="574"/>
                    <a:pt x="108" y="576"/>
                  </a:cubicBezTo>
                  <a:cubicBezTo>
                    <a:pt x="161" y="576"/>
                    <a:pt x="209" y="545"/>
                    <a:pt x="249" y="510"/>
                  </a:cubicBezTo>
                  <a:cubicBezTo>
                    <a:pt x="407" y="381"/>
                    <a:pt x="520" y="198"/>
                    <a:pt x="569"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0"/>
            <p:cNvSpPr/>
            <p:nvPr/>
          </p:nvSpPr>
          <p:spPr>
            <a:xfrm>
              <a:off x="6409045" y="2578655"/>
              <a:ext cx="47024" cy="47602"/>
            </a:xfrm>
            <a:custGeom>
              <a:avLst/>
              <a:gdLst/>
              <a:ahLst/>
              <a:cxnLst/>
              <a:rect l="l" t="t" r="r" b="b"/>
              <a:pathLst>
                <a:path w="569" h="576" fill="none" extrusionOk="0">
                  <a:moveTo>
                    <a:pt x="11" y="475"/>
                  </a:moveTo>
                  <a:cubicBezTo>
                    <a:pt x="1" y="527"/>
                    <a:pt x="54" y="573"/>
                    <a:pt x="107" y="576"/>
                  </a:cubicBezTo>
                  <a:cubicBezTo>
                    <a:pt x="161" y="576"/>
                    <a:pt x="209" y="544"/>
                    <a:pt x="249" y="510"/>
                  </a:cubicBezTo>
                  <a:cubicBezTo>
                    <a:pt x="406" y="381"/>
                    <a:pt x="520" y="198"/>
                    <a:pt x="569"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0"/>
            <p:cNvSpPr/>
            <p:nvPr/>
          </p:nvSpPr>
          <p:spPr>
            <a:xfrm>
              <a:off x="6428466" y="2681463"/>
              <a:ext cx="47106" cy="47602"/>
            </a:xfrm>
            <a:custGeom>
              <a:avLst/>
              <a:gdLst/>
              <a:ahLst/>
              <a:cxnLst/>
              <a:rect l="l" t="t" r="r" b="b"/>
              <a:pathLst>
                <a:path w="570" h="576" fill="none" extrusionOk="0">
                  <a:moveTo>
                    <a:pt x="11" y="475"/>
                  </a:moveTo>
                  <a:cubicBezTo>
                    <a:pt x="1" y="527"/>
                    <a:pt x="56" y="573"/>
                    <a:pt x="109" y="575"/>
                  </a:cubicBezTo>
                  <a:cubicBezTo>
                    <a:pt x="162" y="575"/>
                    <a:pt x="209" y="544"/>
                    <a:pt x="250" y="510"/>
                  </a:cubicBezTo>
                  <a:cubicBezTo>
                    <a:pt x="406" y="381"/>
                    <a:pt x="520" y="198"/>
                    <a:pt x="570"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0"/>
            <p:cNvSpPr/>
            <p:nvPr/>
          </p:nvSpPr>
          <p:spPr>
            <a:xfrm>
              <a:off x="6450697" y="2463286"/>
              <a:ext cx="137187" cy="35123"/>
            </a:xfrm>
            <a:custGeom>
              <a:avLst/>
              <a:gdLst/>
              <a:ahLst/>
              <a:cxnLst/>
              <a:rect l="l" t="t" r="r" b="b"/>
              <a:pathLst>
                <a:path w="1660" h="425" fill="none" extrusionOk="0">
                  <a:moveTo>
                    <a:pt x="0" y="425"/>
                  </a:moveTo>
                  <a:cubicBezTo>
                    <a:pt x="91" y="349"/>
                    <a:pt x="199" y="294"/>
                    <a:pt x="315" y="268"/>
                  </a:cubicBezTo>
                  <a:cubicBezTo>
                    <a:pt x="441" y="240"/>
                    <a:pt x="572" y="246"/>
                    <a:pt x="701" y="241"/>
                  </a:cubicBezTo>
                  <a:cubicBezTo>
                    <a:pt x="1033" y="228"/>
                    <a:pt x="1361" y="146"/>
                    <a:pt x="1660"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0"/>
            <p:cNvSpPr/>
            <p:nvPr/>
          </p:nvSpPr>
          <p:spPr>
            <a:xfrm>
              <a:off x="6451606" y="2478079"/>
              <a:ext cx="146938" cy="37933"/>
            </a:xfrm>
            <a:custGeom>
              <a:avLst/>
              <a:gdLst/>
              <a:ahLst/>
              <a:cxnLst/>
              <a:rect l="l" t="t" r="r" b="b"/>
              <a:pathLst>
                <a:path w="1778" h="459" fill="none" extrusionOk="0">
                  <a:moveTo>
                    <a:pt x="1" y="458"/>
                  </a:moveTo>
                  <a:cubicBezTo>
                    <a:pt x="285" y="334"/>
                    <a:pt x="603" y="326"/>
                    <a:pt x="912" y="295"/>
                  </a:cubicBezTo>
                  <a:cubicBezTo>
                    <a:pt x="1220" y="264"/>
                    <a:pt x="1543" y="202"/>
                    <a:pt x="1777" y="0"/>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0"/>
            <p:cNvSpPr/>
            <p:nvPr/>
          </p:nvSpPr>
          <p:spPr>
            <a:xfrm>
              <a:off x="6470035" y="2566011"/>
              <a:ext cx="137269" cy="35123"/>
            </a:xfrm>
            <a:custGeom>
              <a:avLst/>
              <a:gdLst/>
              <a:ahLst/>
              <a:cxnLst/>
              <a:rect l="l" t="t" r="r" b="b"/>
              <a:pathLst>
                <a:path w="1661" h="425" fill="none" extrusionOk="0">
                  <a:moveTo>
                    <a:pt x="1" y="425"/>
                  </a:moveTo>
                  <a:cubicBezTo>
                    <a:pt x="92" y="348"/>
                    <a:pt x="201" y="294"/>
                    <a:pt x="316" y="268"/>
                  </a:cubicBezTo>
                  <a:cubicBezTo>
                    <a:pt x="441" y="239"/>
                    <a:pt x="572" y="244"/>
                    <a:pt x="701" y="240"/>
                  </a:cubicBezTo>
                  <a:cubicBezTo>
                    <a:pt x="1033" y="228"/>
                    <a:pt x="1363" y="146"/>
                    <a:pt x="1660"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0"/>
            <p:cNvSpPr/>
            <p:nvPr/>
          </p:nvSpPr>
          <p:spPr>
            <a:xfrm>
              <a:off x="6471027" y="2580639"/>
              <a:ext cx="146856" cy="38016"/>
            </a:xfrm>
            <a:custGeom>
              <a:avLst/>
              <a:gdLst/>
              <a:ahLst/>
              <a:cxnLst/>
              <a:rect l="l" t="t" r="r" b="b"/>
              <a:pathLst>
                <a:path w="1777" h="460" fill="none" extrusionOk="0">
                  <a:moveTo>
                    <a:pt x="0" y="459"/>
                  </a:moveTo>
                  <a:cubicBezTo>
                    <a:pt x="284" y="335"/>
                    <a:pt x="603" y="326"/>
                    <a:pt x="911" y="294"/>
                  </a:cubicBezTo>
                  <a:cubicBezTo>
                    <a:pt x="1219" y="263"/>
                    <a:pt x="1542" y="202"/>
                    <a:pt x="1777" y="0"/>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0"/>
            <p:cNvSpPr/>
            <p:nvPr/>
          </p:nvSpPr>
          <p:spPr>
            <a:xfrm>
              <a:off x="6489374" y="2668653"/>
              <a:ext cx="137352" cy="35123"/>
            </a:xfrm>
            <a:custGeom>
              <a:avLst/>
              <a:gdLst/>
              <a:ahLst/>
              <a:cxnLst/>
              <a:rect l="l" t="t" r="r" b="b"/>
              <a:pathLst>
                <a:path w="1662" h="425" fill="none" extrusionOk="0">
                  <a:moveTo>
                    <a:pt x="1" y="425"/>
                  </a:moveTo>
                  <a:cubicBezTo>
                    <a:pt x="92" y="348"/>
                    <a:pt x="201" y="293"/>
                    <a:pt x="316" y="267"/>
                  </a:cubicBezTo>
                  <a:cubicBezTo>
                    <a:pt x="441" y="239"/>
                    <a:pt x="573" y="244"/>
                    <a:pt x="703" y="240"/>
                  </a:cubicBezTo>
                  <a:cubicBezTo>
                    <a:pt x="1034" y="227"/>
                    <a:pt x="1363" y="146"/>
                    <a:pt x="1661"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0"/>
            <p:cNvSpPr/>
            <p:nvPr/>
          </p:nvSpPr>
          <p:spPr>
            <a:xfrm>
              <a:off x="6490448" y="2683281"/>
              <a:ext cx="146773" cy="38098"/>
            </a:xfrm>
            <a:custGeom>
              <a:avLst/>
              <a:gdLst/>
              <a:ahLst/>
              <a:cxnLst/>
              <a:rect l="l" t="t" r="r" b="b"/>
              <a:pathLst>
                <a:path w="1776" h="461" fill="none" extrusionOk="0">
                  <a:moveTo>
                    <a:pt x="0" y="460"/>
                  </a:moveTo>
                  <a:cubicBezTo>
                    <a:pt x="283" y="336"/>
                    <a:pt x="603" y="326"/>
                    <a:pt x="910" y="295"/>
                  </a:cubicBezTo>
                  <a:cubicBezTo>
                    <a:pt x="1219" y="264"/>
                    <a:pt x="1542" y="203"/>
                    <a:pt x="1776"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0"/>
            <p:cNvSpPr/>
            <p:nvPr/>
          </p:nvSpPr>
          <p:spPr>
            <a:xfrm>
              <a:off x="6374335" y="2326844"/>
              <a:ext cx="173797" cy="89089"/>
            </a:xfrm>
            <a:custGeom>
              <a:avLst/>
              <a:gdLst/>
              <a:ahLst/>
              <a:cxnLst/>
              <a:rect l="l" t="t" r="r" b="b"/>
              <a:pathLst>
                <a:path w="2103" h="1078" extrusionOk="0">
                  <a:moveTo>
                    <a:pt x="1040" y="1"/>
                  </a:moveTo>
                  <a:cubicBezTo>
                    <a:pt x="800" y="1"/>
                    <a:pt x="594" y="148"/>
                    <a:pt x="507" y="358"/>
                  </a:cubicBezTo>
                  <a:lnTo>
                    <a:pt x="244" y="407"/>
                  </a:lnTo>
                  <a:cubicBezTo>
                    <a:pt x="97" y="435"/>
                    <a:pt x="1" y="577"/>
                    <a:pt x="29" y="723"/>
                  </a:cubicBezTo>
                  <a:lnTo>
                    <a:pt x="96" y="1078"/>
                  </a:lnTo>
                  <a:lnTo>
                    <a:pt x="2103" y="697"/>
                  </a:lnTo>
                  <a:lnTo>
                    <a:pt x="2036" y="344"/>
                  </a:lnTo>
                  <a:cubicBezTo>
                    <a:pt x="2012" y="215"/>
                    <a:pt x="1900" y="124"/>
                    <a:pt x="1772" y="124"/>
                  </a:cubicBezTo>
                  <a:cubicBezTo>
                    <a:pt x="1755" y="124"/>
                    <a:pt x="1737" y="126"/>
                    <a:pt x="1719" y="129"/>
                  </a:cubicBezTo>
                  <a:lnTo>
                    <a:pt x="1457" y="178"/>
                  </a:lnTo>
                  <a:cubicBezTo>
                    <a:pt x="1351" y="69"/>
                    <a:pt x="120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0"/>
            <p:cNvSpPr/>
            <p:nvPr/>
          </p:nvSpPr>
          <p:spPr>
            <a:xfrm>
              <a:off x="6386897" y="2371388"/>
              <a:ext cx="148757" cy="28098"/>
            </a:xfrm>
            <a:custGeom>
              <a:avLst/>
              <a:gdLst/>
              <a:ahLst/>
              <a:cxnLst/>
              <a:rect l="l" t="t" r="r" b="b"/>
              <a:pathLst>
                <a:path w="1800" h="340" fill="none" extrusionOk="0">
                  <a:moveTo>
                    <a:pt x="0" y="340"/>
                  </a:moveTo>
                  <a:lnTo>
                    <a:pt x="1800" y="1"/>
                  </a:lnTo>
                </a:path>
              </a:pathLst>
            </a:custGeom>
            <a:noFill/>
            <a:ln w="500" cap="flat" cmpd="sng">
              <a:solidFill>
                <a:schemeClr val="lt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172"/>
        <p:cNvGrpSpPr/>
        <p:nvPr/>
      </p:nvGrpSpPr>
      <p:grpSpPr>
        <a:xfrm>
          <a:off x="0" y="0"/>
          <a:ext cx="0" cy="0"/>
          <a:chOff x="0" y="0"/>
          <a:chExt cx="0" cy="0"/>
        </a:xfrm>
      </p:grpSpPr>
      <p:sp>
        <p:nvSpPr>
          <p:cNvPr id="4173" name="Google Shape;4173;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Represent your data in a clear way</a:t>
            </a:r>
            <a:endParaRPr/>
          </a:p>
        </p:txBody>
      </p:sp>
      <p:graphicFrame>
        <p:nvGraphicFramePr>
          <p:cNvPr id="4174" name="Google Shape;4174;p71"/>
          <p:cNvGraphicFramePr/>
          <p:nvPr/>
        </p:nvGraphicFramePr>
        <p:xfrm>
          <a:off x="931775" y="1691025"/>
          <a:ext cx="7280450" cy="2331025"/>
        </p:xfrm>
        <a:graphic>
          <a:graphicData uri="http://schemas.openxmlformats.org/drawingml/2006/table">
            <a:tbl>
              <a:tblPr>
                <a:noFill/>
                <a:tableStyleId>{84B8F11F-B596-47AC-9627-B27D216F19F1}</a:tableStyleId>
              </a:tblPr>
              <a:tblGrid>
                <a:gridCol w="1443425">
                  <a:extLst>
                    <a:ext uri="{9D8B030D-6E8A-4147-A177-3AD203B41FA5}">
                      <a16:colId xmlns:a16="http://schemas.microsoft.com/office/drawing/2014/main" val="20000"/>
                    </a:ext>
                  </a:extLst>
                </a:gridCol>
                <a:gridCol w="1076725">
                  <a:extLst>
                    <a:ext uri="{9D8B030D-6E8A-4147-A177-3AD203B41FA5}">
                      <a16:colId xmlns:a16="http://schemas.microsoft.com/office/drawing/2014/main" val="20001"/>
                    </a:ext>
                  </a:extLst>
                </a:gridCol>
                <a:gridCol w="1534225">
                  <a:extLst>
                    <a:ext uri="{9D8B030D-6E8A-4147-A177-3AD203B41FA5}">
                      <a16:colId xmlns:a16="http://schemas.microsoft.com/office/drawing/2014/main" val="20002"/>
                    </a:ext>
                  </a:extLst>
                </a:gridCol>
                <a:gridCol w="1534225">
                  <a:extLst>
                    <a:ext uri="{9D8B030D-6E8A-4147-A177-3AD203B41FA5}">
                      <a16:colId xmlns:a16="http://schemas.microsoft.com/office/drawing/2014/main" val="20003"/>
                    </a:ext>
                  </a:extLst>
                </a:gridCol>
                <a:gridCol w="1691850">
                  <a:extLst>
                    <a:ext uri="{9D8B030D-6E8A-4147-A177-3AD203B41FA5}">
                      <a16:colId xmlns:a16="http://schemas.microsoft.com/office/drawing/2014/main" val="20004"/>
                    </a:ext>
                  </a:extLst>
                </a:gridCol>
              </a:tblGrid>
              <a:tr h="482150">
                <a:tc>
                  <a:txBody>
                    <a:bodyPr/>
                    <a:lstStyle/>
                    <a:p>
                      <a:pPr marL="0" lvl="0" indent="0" algn="ctr" rtl="0">
                        <a:spcBef>
                          <a:spcPts val="0"/>
                        </a:spcBef>
                        <a:spcAft>
                          <a:spcPts val="1600"/>
                        </a:spcAft>
                        <a:buNone/>
                      </a:pPr>
                      <a:r>
                        <a:rPr lang="en" sz="2400">
                          <a:solidFill>
                            <a:schemeClr val="dk1"/>
                          </a:solidFill>
                          <a:latin typeface="Patua One"/>
                          <a:ea typeface="Patua One"/>
                          <a:cs typeface="Patua One"/>
                          <a:sym typeface="Patua One"/>
                        </a:rPr>
                        <a:t>Sport</a:t>
                      </a:r>
                      <a:endParaRPr sz="2400">
                        <a:solidFill>
                          <a:schemeClr val="dk1"/>
                        </a:solidFill>
                        <a:latin typeface="Patua One"/>
                        <a:ea typeface="Patua One"/>
                        <a:cs typeface="Patua One"/>
                        <a:sym typeface="Patua One"/>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sz="2400">
                          <a:solidFill>
                            <a:schemeClr val="dk1"/>
                          </a:solidFill>
                          <a:latin typeface="Patua One"/>
                          <a:ea typeface="Patua One"/>
                          <a:cs typeface="Patua One"/>
                          <a:sym typeface="Patua One"/>
                        </a:rPr>
                        <a:t>Date </a:t>
                      </a:r>
                      <a:endParaRPr sz="2400">
                        <a:solidFill>
                          <a:schemeClr val="dk1"/>
                        </a:solidFill>
                        <a:latin typeface="Patua One"/>
                        <a:ea typeface="Patua One"/>
                        <a:cs typeface="Patua One"/>
                        <a:sym typeface="Patua One"/>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gridSpan="2">
                  <a:txBody>
                    <a:bodyPr/>
                    <a:lstStyle/>
                    <a:p>
                      <a:pPr marL="0" lvl="0" indent="0" algn="ctr" rtl="0">
                        <a:spcBef>
                          <a:spcPts val="0"/>
                        </a:spcBef>
                        <a:spcAft>
                          <a:spcPts val="1600"/>
                        </a:spcAft>
                        <a:buNone/>
                      </a:pPr>
                      <a:r>
                        <a:rPr lang="en" sz="2400">
                          <a:solidFill>
                            <a:schemeClr val="dk1"/>
                          </a:solidFill>
                          <a:latin typeface="Patua One"/>
                          <a:ea typeface="Patua One"/>
                          <a:cs typeface="Patua One"/>
                          <a:sym typeface="Patua One"/>
                        </a:rPr>
                        <a:t>Match</a:t>
                      </a:r>
                      <a:endParaRPr sz="2400">
                        <a:solidFill>
                          <a:schemeClr val="dk1"/>
                        </a:solidFill>
                        <a:latin typeface="Patua One"/>
                        <a:ea typeface="Patua One"/>
                        <a:cs typeface="Patua One"/>
                        <a:sym typeface="Patua One"/>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hMerge="1">
                  <a:txBody>
                    <a:bodyPr/>
                    <a:lstStyle/>
                    <a:p>
                      <a:endParaRPr lang="zh-CN"/>
                    </a:p>
                  </a:txBody>
                  <a:tcPr/>
                </a:tc>
                <a:tc>
                  <a:txBody>
                    <a:bodyPr/>
                    <a:lstStyle/>
                    <a:p>
                      <a:pPr marL="0" lvl="0" indent="0" algn="ctr" rtl="0">
                        <a:spcBef>
                          <a:spcPts val="0"/>
                        </a:spcBef>
                        <a:spcAft>
                          <a:spcPts val="1600"/>
                        </a:spcAft>
                        <a:buNone/>
                      </a:pPr>
                      <a:r>
                        <a:rPr lang="en" sz="2400">
                          <a:solidFill>
                            <a:schemeClr val="dk1"/>
                          </a:solidFill>
                          <a:latin typeface="Patua One"/>
                          <a:ea typeface="Patua One"/>
                          <a:cs typeface="Patua One"/>
                          <a:sym typeface="Patua One"/>
                        </a:rPr>
                        <a:t>Winner</a:t>
                      </a:r>
                      <a:endParaRPr sz="2400">
                        <a:solidFill>
                          <a:schemeClr val="dk1"/>
                        </a:solidFill>
                        <a:latin typeface="Patua One"/>
                        <a:ea typeface="Patua One"/>
                        <a:cs typeface="Patua One"/>
                        <a:sym typeface="Patua One"/>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0"/>
                  </a:ext>
                </a:extLst>
              </a:tr>
              <a:tr h="369775">
                <a:tc>
                  <a:txBody>
                    <a:bodyPr/>
                    <a:lstStyle/>
                    <a:p>
                      <a:pPr marL="0" marR="0" lvl="0" indent="0" algn="ctr" rtl="0">
                        <a:lnSpc>
                          <a:spcPct val="100000"/>
                        </a:lnSpc>
                        <a:spcBef>
                          <a:spcPts val="0"/>
                        </a:spcBef>
                        <a:spcAft>
                          <a:spcPts val="1600"/>
                        </a:spcAft>
                        <a:buNone/>
                      </a:pPr>
                      <a:r>
                        <a:rPr lang="en">
                          <a:solidFill>
                            <a:schemeClr val="dk1"/>
                          </a:solidFill>
                          <a:latin typeface="Open Sans Medium"/>
                          <a:ea typeface="Open Sans Medium"/>
                          <a:cs typeface="Open Sans Medium"/>
                          <a:sym typeface="Open Sans Medium"/>
                        </a:rPr>
                        <a:t>Mars</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marR="0" lvl="0" indent="0" algn="ctr" rtl="0">
                        <a:lnSpc>
                          <a:spcPct val="100000"/>
                        </a:lnSpc>
                        <a:spcBef>
                          <a:spcPts val="0"/>
                        </a:spcBef>
                        <a:spcAft>
                          <a:spcPts val="1600"/>
                        </a:spcAft>
                        <a:buNone/>
                      </a:pPr>
                      <a:r>
                        <a:rPr lang="en">
                          <a:solidFill>
                            <a:schemeClr val="dk1"/>
                          </a:solidFill>
                          <a:latin typeface="Open Sans Medium"/>
                          <a:ea typeface="Open Sans Medium"/>
                          <a:cs typeface="Open Sans Medium"/>
                          <a:sym typeface="Open Sans Medium"/>
                        </a:rPr>
                        <a:t>2XXX</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marR="0" lvl="0" indent="0" algn="ctr" rtl="0">
                        <a:lnSpc>
                          <a:spcPct val="100000"/>
                        </a:lnSpc>
                        <a:spcBef>
                          <a:spcPts val="0"/>
                        </a:spcBef>
                        <a:spcAft>
                          <a:spcPts val="1600"/>
                        </a:spcAft>
                        <a:buNone/>
                      </a:pPr>
                      <a:r>
                        <a:rPr lang="en">
                          <a:solidFill>
                            <a:schemeClr val="dk1"/>
                          </a:solidFill>
                          <a:latin typeface="Open Sans Medium"/>
                          <a:ea typeface="Open Sans Medium"/>
                          <a:cs typeface="Open Sans Medium"/>
                          <a:sym typeface="Open Sans Medium"/>
                        </a:rPr>
                        <a:t>Team 1</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2</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marR="0" lvl="0" indent="0" algn="ctr" rtl="0">
                        <a:lnSpc>
                          <a:spcPct val="100000"/>
                        </a:lnSpc>
                        <a:spcBef>
                          <a:spcPts val="0"/>
                        </a:spcBef>
                        <a:spcAft>
                          <a:spcPts val="1600"/>
                        </a:spcAft>
                        <a:buNone/>
                      </a:pPr>
                      <a:r>
                        <a:rPr lang="en">
                          <a:solidFill>
                            <a:schemeClr val="dk1"/>
                          </a:solidFill>
                          <a:latin typeface="Open Sans Medium"/>
                          <a:ea typeface="Open Sans Medium"/>
                          <a:cs typeface="Open Sans Medium"/>
                          <a:sym typeface="Open Sans Medium"/>
                        </a:rPr>
                        <a:t>Team 2</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1"/>
                  </a:ext>
                </a:extLst>
              </a:tr>
              <a:tr h="369775">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Ceres</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2XXX</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3</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4</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4</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2"/>
                  </a:ext>
                </a:extLst>
              </a:tr>
              <a:tr h="369775">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Pluto</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2XXX</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5</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6</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5</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3"/>
                  </a:ext>
                </a:extLst>
              </a:tr>
              <a:tr h="369775">
                <a:tc>
                  <a:txBody>
                    <a:bodyPr/>
                    <a:lstStyle/>
                    <a:p>
                      <a:pPr marL="0" lvl="0" indent="0" algn="ctr" rtl="0">
                        <a:spcBef>
                          <a:spcPts val="0"/>
                        </a:spcBef>
                        <a:spcAft>
                          <a:spcPts val="0"/>
                        </a:spcAft>
                        <a:buNone/>
                      </a:pPr>
                      <a:r>
                        <a:rPr lang="en">
                          <a:solidFill>
                            <a:schemeClr val="dk1"/>
                          </a:solidFill>
                          <a:latin typeface="Open Sans Medium"/>
                          <a:ea typeface="Open Sans Medium"/>
                          <a:cs typeface="Open Sans Medium"/>
                          <a:sym typeface="Open Sans Medium"/>
                        </a:rPr>
                        <a:t>Sun</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2XXX</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7</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8</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8</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4"/>
                  </a:ext>
                </a:extLst>
              </a:tr>
              <a:tr h="369775">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Earth</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2XXX</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9</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10</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spcBef>
                          <a:spcPts val="0"/>
                        </a:spcBef>
                        <a:spcAft>
                          <a:spcPts val="1600"/>
                        </a:spcAft>
                        <a:buNone/>
                      </a:pPr>
                      <a:r>
                        <a:rPr lang="en">
                          <a:solidFill>
                            <a:schemeClr val="dk1"/>
                          </a:solidFill>
                          <a:latin typeface="Open Sans Medium"/>
                          <a:ea typeface="Open Sans Medium"/>
                          <a:cs typeface="Open Sans Medium"/>
                          <a:sym typeface="Open Sans Medium"/>
                        </a:rPr>
                        <a:t>Team 10</a:t>
                      </a:r>
                      <a:endParaRPr>
                        <a:solidFill>
                          <a:schemeClr val="dk1"/>
                        </a:solidFill>
                        <a:latin typeface="Open Sans Medium"/>
                        <a:ea typeface="Open Sans Medium"/>
                        <a:cs typeface="Open Sans Medium"/>
                        <a:sym typeface="Open Sans Medium"/>
                      </a:endParaRPr>
                    </a:p>
                  </a:txBody>
                  <a:tcPr marL="91425" marR="91425"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4175" name="Google Shape;4175;p71"/>
          <p:cNvGrpSpPr/>
          <p:nvPr/>
        </p:nvGrpSpPr>
        <p:grpSpPr>
          <a:xfrm rot="1361775">
            <a:off x="8128704" y="4123335"/>
            <a:ext cx="691493" cy="829433"/>
            <a:chOff x="6275412" y="2326844"/>
            <a:chExt cx="452220" cy="542383"/>
          </a:xfrm>
        </p:grpSpPr>
        <p:sp>
          <p:nvSpPr>
            <p:cNvPr id="4176" name="Google Shape;4176;p71"/>
            <p:cNvSpPr/>
            <p:nvPr/>
          </p:nvSpPr>
          <p:spPr>
            <a:xfrm>
              <a:off x="6275412" y="2340480"/>
              <a:ext cx="452220" cy="528747"/>
            </a:xfrm>
            <a:custGeom>
              <a:avLst/>
              <a:gdLst/>
              <a:ahLst/>
              <a:cxnLst/>
              <a:rect l="l" t="t" r="r" b="b"/>
              <a:pathLst>
                <a:path w="5472" h="6398" extrusionOk="0">
                  <a:moveTo>
                    <a:pt x="4433" y="1"/>
                  </a:moveTo>
                  <a:lnTo>
                    <a:pt x="1" y="838"/>
                  </a:lnTo>
                  <a:lnTo>
                    <a:pt x="1039" y="6397"/>
                  </a:lnTo>
                  <a:lnTo>
                    <a:pt x="5472" y="5559"/>
                  </a:lnTo>
                  <a:lnTo>
                    <a:pt x="44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6303263" y="2345686"/>
              <a:ext cx="389907" cy="483293"/>
            </a:xfrm>
            <a:custGeom>
              <a:avLst/>
              <a:gdLst/>
              <a:ahLst/>
              <a:cxnLst/>
              <a:rect l="l" t="t" r="r" b="b"/>
              <a:pathLst>
                <a:path w="4718" h="5848" extrusionOk="0">
                  <a:moveTo>
                    <a:pt x="3759" y="1"/>
                  </a:moveTo>
                  <a:lnTo>
                    <a:pt x="0" y="712"/>
                  </a:lnTo>
                  <a:lnTo>
                    <a:pt x="959" y="5847"/>
                  </a:lnTo>
                  <a:lnTo>
                    <a:pt x="4718" y="5137"/>
                  </a:lnTo>
                  <a:lnTo>
                    <a:pt x="375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6324337" y="2420726"/>
              <a:ext cx="368833" cy="404866"/>
            </a:xfrm>
            <a:custGeom>
              <a:avLst/>
              <a:gdLst/>
              <a:ahLst/>
              <a:cxnLst/>
              <a:rect l="l" t="t" r="r" b="b"/>
              <a:pathLst>
                <a:path w="4463" h="4899" fill="none" extrusionOk="0">
                  <a:moveTo>
                    <a:pt x="0" y="1"/>
                  </a:moveTo>
                  <a:lnTo>
                    <a:pt x="915" y="4899"/>
                  </a:lnTo>
                  <a:lnTo>
                    <a:pt x="4463" y="4229"/>
                  </a:ln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6365741" y="2486426"/>
              <a:ext cx="58511" cy="58511"/>
            </a:xfrm>
            <a:custGeom>
              <a:avLst/>
              <a:gdLst/>
              <a:ahLst/>
              <a:cxnLst/>
              <a:rect l="l" t="t" r="r" b="b"/>
              <a:pathLst>
                <a:path w="708" h="708" fill="none" extrusionOk="0">
                  <a:moveTo>
                    <a:pt x="0" y="114"/>
                  </a:moveTo>
                  <a:lnTo>
                    <a:pt x="594" y="1"/>
                  </a:lnTo>
                  <a:lnTo>
                    <a:pt x="707" y="596"/>
                  </a:lnTo>
                  <a:lnTo>
                    <a:pt x="112" y="708"/>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6385492" y="2591300"/>
              <a:ext cx="58511" cy="58511"/>
            </a:xfrm>
            <a:custGeom>
              <a:avLst/>
              <a:gdLst/>
              <a:ahLst/>
              <a:cxnLst/>
              <a:rect l="l" t="t" r="r" b="b"/>
              <a:pathLst>
                <a:path w="708" h="708" fill="none" extrusionOk="0">
                  <a:moveTo>
                    <a:pt x="1" y="113"/>
                  </a:moveTo>
                  <a:lnTo>
                    <a:pt x="596" y="1"/>
                  </a:lnTo>
                  <a:lnTo>
                    <a:pt x="707" y="596"/>
                  </a:lnTo>
                  <a:lnTo>
                    <a:pt x="112" y="708"/>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6405244" y="2696338"/>
              <a:ext cx="58511" cy="58511"/>
            </a:xfrm>
            <a:custGeom>
              <a:avLst/>
              <a:gdLst/>
              <a:ahLst/>
              <a:cxnLst/>
              <a:rect l="l" t="t" r="r" b="b"/>
              <a:pathLst>
                <a:path w="708" h="708" fill="none" extrusionOk="0">
                  <a:moveTo>
                    <a:pt x="1" y="112"/>
                  </a:moveTo>
                  <a:lnTo>
                    <a:pt x="596" y="0"/>
                  </a:lnTo>
                  <a:lnTo>
                    <a:pt x="708" y="595"/>
                  </a:lnTo>
                  <a:lnTo>
                    <a:pt x="114" y="707"/>
                  </a:lnTo>
                  <a:close/>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6389624" y="2475848"/>
              <a:ext cx="47106" cy="47602"/>
            </a:xfrm>
            <a:custGeom>
              <a:avLst/>
              <a:gdLst/>
              <a:ahLst/>
              <a:cxnLst/>
              <a:rect l="l" t="t" r="r" b="b"/>
              <a:pathLst>
                <a:path w="570" h="576" fill="none" extrusionOk="0">
                  <a:moveTo>
                    <a:pt x="11" y="475"/>
                  </a:moveTo>
                  <a:cubicBezTo>
                    <a:pt x="0" y="527"/>
                    <a:pt x="55" y="574"/>
                    <a:pt x="108" y="576"/>
                  </a:cubicBezTo>
                  <a:cubicBezTo>
                    <a:pt x="161" y="576"/>
                    <a:pt x="209" y="545"/>
                    <a:pt x="249" y="510"/>
                  </a:cubicBezTo>
                  <a:cubicBezTo>
                    <a:pt x="407" y="381"/>
                    <a:pt x="520" y="198"/>
                    <a:pt x="569"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6409045" y="2578655"/>
              <a:ext cx="47024" cy="47602"/>
            </a:xfrm>
            <a:custGeom>
              <a:avLst/>
              <a:gdLst/>
              <a:ahLst/>
              <a:cxnLst/>
              <a:rect l="l" t="t" r="r" b="b"/>
              <a:pathLst>
                <a:path w="569" h="576" fill="none" extrusionOk="0">
                  <a:moveTo>
                    <a:pt x="11" y="475"/>
                  </a:moveTo>
                  <a:cubicBezTo>
                    <a:pt x="1" y="527"/>
                    <a:pt x="54" y="573"/>
                    <a:pt x="107" y="576"/>
                  </a:cubicBezTo>
                  <a:cubicBezTo>
                    <a:pt x="161" y="576"/>
                    <a:pt x="209" y="544"/>
                    <a:pt x="249" y="510"/>
                  </a:cubicBezTo>
                  <a:cubicBezTo>
                    <a:pt x="406" y="381"/>
                    <a:pt x="520" y="198"/>
                    <a:pt x="569"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6428466" y="2681463"/>
              <a:ext cx="47106" cy="47602"/>
            </a:xfrm>
            <a:custGeom>
              <a:avLst/>
              <a:gdLst/>
              <a:ahLst/>
              <a:cxnLst/>
              <a:rect l="l" t="t" r="r" b="b"/>
              <a:pathLst>
                <a:path w="570" h="576" fill="none" extrusionOk="0">
                  <a:moveTo>
                    <a:pt x="11" y="475"/>
                  </a:moveTo>
                  <a:cubicBezTo>
                    <a:pt x="1" y="527"/>
                    <a:pt x="56" y="573"/>
                    <a:pt x="109" y="575"/>
                  </a:cubicBezTo>
                  <a:cubicBezTo>
                    <a:pt x="162" y="575"/>
                    <a:pt x="209" y="544"/>
                    <a:pt x="250" y="510"/>
                  </a:cubicBezTo>
                  <a:cubicBezTo>
                    <a:pt x="406" y="381"/>
                    <a:pt x="520" y="198"/>
                    <a:pt x="570" y="0"/>
                  </a:cubicBezTo>
                </a:path>
              </a:pathLst>
            </a:custGeom>
            <a:noFill/>
            <a:ln w="9525" cap="flat" cmpd="sng">
              <a:solidFill>
                <a:schemeClr val="dk2"/>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6450697" y="2463286"/>
              <a:ext cx="137187" cy="35123"/>
            </a:xfrm>
            <a:custGeom>
              <a:avLst/>
              <a:gdLst/>
              <a:ahLst/>
              <a:cxnLst/>
              <a:rect l="l" t="t" r="r" b="b"/>
              <a:pathLst>
                <a:path w="1660" h="425" fill="none" extrusionOk="0">
                  <a:moveTo>
                    <a:pt x="0" y="425"/>
                  </a:moveTo>
                  <a:cubicBezTo>
                    <a:pt x="91" y="349"/>
                    <a:pt x="199" y="294"/>
                    <a:pt x="315" y="268"/>
                  </a:cubicBezTo>
                  <a:cubicBezTo>
                    <a:pt x="441" y="240"/>
                    <a:pt x="572" y="246"/>
                    <a:pt x="701" y="241"/>
                  </a:cubicBezTo>
                  <a:cubicBezTo>
                    <a:pt x="1033" y="228"/>
                    <a:pt x="1361" y="146"/>
                    <a:pt x="1660"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6451606" y="2478079"/>
              <a:ext cx="146938" cy="37933"/>
            </a:xfrm>
            <a:custGeom>
              <a:avLst/>
              <a:gdLst/>
              <a:ahLst/>
              <a:cxnLst/>
              <a:rect l="l" t="t" r="r" b="b"/>
              <a:pathLst>
                <a:path w="1778" h="459" fill="none" extrusionOk="0">
                  <a:moveTo>
                    <a:pt x="1" y="458"/>
                  </a:moveTo>
                  <a:cubicBezTo>
                    <a:pt x="285" y="334"/>
                    <a:pt x="603" y="326"/>
                    <a:pt x="912" y="295"/>
                  </a:cubicBezTo>
                  <a:cubicBezTo>
                    <a:pt x="1220" y="264"/>
                    <a:pt x="1543" y="202"/>
                    <a:pt x="1777" y="0"/>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6470035" y="2566011"/>
              <a:ext cx="137269" cy="35123"/>
            </a:xfrm>
            <a:custGeom>
              <a:avLst/>
              <a:gdLst/>
              <a:ahLst/>
              <a:cxnLst/>
              <a:rect l="l" t="t" r="r" b="b"/>
              <a:pathLst>
                <a:path w="1661" h="425" fill="none" extrusionOk="0">
                  <a:moveTo>
                    <a:pt x="1" y="425"/>
                  </a:moveTo>
                  <a:cubicBezTo>
                    <a:pt x="92" y="348"/>
                    <a:pt x="201" y="294"/>
                    <a:pt x="316" y="268"/>
                  </a:cubicBezTo>
                  <a:cubicBezTo>
                    <a:pt x="441" y="239"/>
                    <a:pt x="572" y="244"/>
                    <a:pt x="701" y="240"/>
                  </a:cubicBezTo>
                  <a:cubicBezTo>
                    <a:pt x="1033" y="228"/>
                    <a:pt x="1363" y="146"/>
                    <a:pt x="1660"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6471027" y="2580639"/>
              <a:ext cx="146856" cy="38016"/>
            </a:xfrm>
            <a:custGeom>
              <a:avLst/>
              <a:gdLst/>
              <a:ahLst/>
              <a:cxnLst/>
              <a:rect l="l" t="t" r="r" b="b"/>
              <a:pathLst>
                <a:path w="1777" h="460" fill="none" extrusionOk="0">
                  <a:moveTo>
                    <a:pt x="0" y="459"/>
                  </a:moveTo>
                  <a:cubicBezTo>
                    <a:pt x="284" y="335"/>
                    <a:pt x="603" y="326"/>
                    <a:pt x="911" y="294"/>
                  </a:cubicBezTo>
                  <a:cubicBezTo>
                    <a:pt x="1219" y="263"/>
                    <a:pt x="1542" y="202"/>
                    <a:pt x="1777" y="0"/>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6489374" y="2668653"/>
              <a:ext cx="137352" cy="35123"/>
            </a:xfrm>
            <a:custGeom>
              <a:avLst/>
              <a:gdLst/>
              <a:ahLst/>
              <a:cxnLst/>
              <a:rect l="l" t="t" r="r" b="b"/>
              <a:pathLst>
                <a:path w="1662" h="425" fill="none" extrusionOk="0">
                  <a:moveTo>
                    <a:pt x="1" y="425"/>
                  </a:moveTo>
                  <a:cubicBezTo>
                    <a:pt x="92" y="348"/>
                    <a:pt x="201" y="293"/>
                    <a:pt x="316" y="267"/>
                  </a:cubicBezTo>
                  <a:cubicBezTo>
                    <a:pt x="441" y="239"/>
                    <a:pt x="573" y="244"/>
                    <a:pt x="703" y="240"/>
                  </a:cubicBezTo>
                  <a:cubicBezTo>
                    <a:pt x="1034" y="227"/>
                    <a:pt x="1363" y="146"/>
                    <a:pt x="1661"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6490448" y="2683281"/>
              <a:ext cx="146773" cy="38098"/>
            </a:xfrm>
            <a:custGeom>
              <a:avLst/>
              <a:gdLst/>
              <a:ahLst/>
              <a:cxnLst/>
              <a:rect l="l" t="t" r="r" b="b"/>
              <a:pathLst>
                <a:path w="1776" h="461" fill="none" extrusionOk="0">
                  <a:moveTo>
                    <a:pt x="0" y="460"/>
                  </a:moveTo>
                  <a:cubicBezTo>
                    <a:pt x="283" y="336"/>
                    <a:pt x="603" y="326"/>
                    <a:pt x="910" y="295"/>
                  </a:cubicBezTo>
                  <a:cubicBezTo>
                    <a:pt x="1219" y="264"/>
                    <a:pt x="1542" y="203"/>
                    <a:pt x="1776" y="1"/>
                  </a:cubicBezTo>
                </a:path>
              </a:pathLst>
            </a:custGeom>
            <a:noFill/>
            <a:ln w="50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6374335" y="2326844"/>
              <a:ext cx="173797" cy="89089"/>
            </a:xfrm>
            <a:custGeom>
              <a:avLst/>
              <a:gdLst/>
              <a:ahLst/>
              <a:cxnLst/>
              <a:rect l="l" t="t" r="r" b="b"/>
              <a:pathLst>
                <a:path w="2103" h="1078" extrusionOk="0">
                  <a:moveTo>
                    <a:pt x="1040" y="1"/>
                  </a:moveTo>
                  <a:cubicBezTo>
                    <a:pt x="800" y="1"/>
                    <a:pt x="594" y="148"/>
                    <a:pt x="507" y="358"/>
                  </a:cubicBezTo>
                  <a:lnTo>
                    <a:pt x="244" y="407"/>
                  </a:lnTo>
                  <a:cubicBezTo>
                    <a:pt x="97" y="435"/>
                    <a:pt x="1" y="577"/>
                    <a:pt x="29" y="723"/>
                  </a:cubicBezTo>
                  <a:lnTo>
                    <a:pt x="96" y="1078"/>
                  </a:lnTo>
                  <a:lnTo>
                    <a:pt x="2103" y="697"/>
                  </a:lnTo>
                  <a:lnTo>
                    <a:pt x="2036" y="344"/>
                  </a:lnTo>
                  <a:cubicBezTo>
                    <a:pt x="2012" y="215"/>
                    <a:pt x="1900" y="124"/>
                    <a:pt x="1772" y="124"/>
                  </a:cubicBezTo>
                  <a:cubicBezTo>
                    <a:pt x="1755" y="124"/>
                    <a:pt x="1737" y="126"/>
                    <a:pt x="1719" y="129"/>
                  </a:cubicBezTo>
                  <a:lnTo>
                    <a:pt x="1457" y="178"/>
                  </a:lnTo>
                  <a:cubicBezTo>
                    <a:pt x="1351" y="69"/>
                    <a:pt x="1204"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6386897" y="2371388"/>
              <a:ext cx="148757" cy="28098"/>
            </a:xfrm>
            <a:custGeom>
              <a:avLst/>
              <a:gdLst/>
              <a:ahLst/>
              <a:cxnLst/>
              <a:rect l="l" t="t" r="r" b="b"/>
              <a:pathLst>
                <a:path w="1800" h="340" fill="none" extrusionOk="0">
                  <a:moveTo>
                    <a:pt x="0" y="340"/>
                  </a:moveTo>
                  <a:lnTo>
                    <a:pt x="1800" y="1"/>
                  </a:lnTo>
                </a:path>
              </a:pathLst>
            </a:custGeom>
            <a:noFill/>
            <a:ln w="500" cap="flat" cmpd="sng">
              <a:solidFill>
                <a:schemeClr val="lt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 name="Google Shape;4193;p71"/>
          <p:cNvGrpSpPr/>
          <p:nvPr/>
        </p:nvGrpSpPr>
        <p:grpSpPr>
          <a:xfrm>
            <a:off x="7520806" y="4603989"/>
            <a:ext cx="358243" cy="261456"/>
            <a:chOff x="5680200" y="2309825"/>
            <a:chExt cx="94200" cy="68750"/>
          </a:xfrm>
        </p:grpSpPr>
        <p:sp>
          <p:nvSpPr>
            <p:cNvPr id="4194" name="Google Shape;4194;p71"/>
            <p:cNvSpPr/>
            <p:nvPr/>
          </p:nvSpPr>
          <p:spPr>
            <a:xfrm>
              <a:off x="5688075" y="2319800"/>
              <a:ext cx="67150" cy="58775"/>
            </a:xfrm>
            <a:custGeom>
              <a:avLst/>
              <a:gdLst/>
              <a:ahLst/>
              <a:cxnLst/>
              <a:rect l="l" t="t" r="r" b="b"/>
              <a:pathLst>
                <a:path w="2686" h="2351" extrusionOk="0">
                  <a:moveTo>
                    <a:pt x="1342" y="0"/>
                  </a:moveTo>
                  <a:cubicBezTo>
                    <a:pt x="1163" y="0"/>
                    <a:pt x="980" y="42"/>
                    <a:pt x="809" y="129"/>
                  </a:cubicBezTo>
                  <a:cubicBezTo>
                    <a:pt x="231" y="423"/>
                    <a:pt x="0" y="1131"/>
                    <a:pt x="296" y="1710"/>
                  </a:cubicBezTo>
                  <a:cubicBezTo>
                    <a:pt x="504" y="2117"/>
                    <a:pt x="916" y="2351"/>
                    <a:pt x="1343" y="2351"/>
                  </a:cubicBezTo>
                  <a:cubicBezTo>
                    <a:pt x="1523" y="2351"/>
                    <a:pt x="1706" y="2309"/>
                    <a:pt x="1877" y="2222"/>
                  </a:cubicBezTo>
                  <a:cubicBezTo>
                    <a:pt x="2455" y="1928"/>
                    <a:pt x="2685" y="1220"/>
                    <a:pt x="2390" y="641"/>
                  </a:cubicBezTo>
                  <a:cubicBezTo>
                    <a:pt x="2182" y="234"/>
                    <a:pt x="1770" y="0"/>
                    <a:pt x="13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5715800" y="2309825"/>
              <a:ext cx="58600" cy="35425"/>
            </a:xfrm>
            <a:custGeom>
              <a:avLst/>
              <a:gdLst/>
              <a:ahLst/>
              <a:cxnLst/>
              <a:rect l="l" t="t" r="r" b="b"/>
              <a:pathLst>
                <a:path w="2344" h="1417" extrusionOk="0">
                  <a:moveTo>
                    <a:pt x="2186" y="0"/>
                  </a:moveTo>
                  <a:lnTo>
                    <a:pt x="1" y="425"/>
                  </a:lnTo>
                  <a:lnTo>
                    <a:pt x="193" y="1416"/>
                  </a:lnTo>
                  <a:lnTo>
                    <a:pt x="2343" y="813"/>
                  </a:lnTo>
                  <a:lnTo>
                    <a:pt x="21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5749600" y="2312050"/>
              <a:ext cx="11925" cy="14900"/>
            </a:xfrm>
            <a:custGeom>
              <a:avLst/>
              <a:gdLst/>
              <a:ahLst/>
              <a:cxnLst/>
              <a:rect l="l" t="t" r="r" b="b"/>
              <a:pathLst>
                <a:path w="477" h="596" fill="none" extrusionOk="0">
                  <a:moveTo>
                    <a:pt x="373" y="1"/>
                  </a:moveTo>
                  <a:lnTo>
                    <a:pt x="476" y="523"/>
                  </a:lnTo>
                  <a:lnTo>
                    <a:pt x="103" y="596"/>
                  </a:lnTo>
                  <a:lnTo>
                    <a:pt x="0" y="73"/>
                  </a:lnTo>
                </a:path>
              </a:pathLst>
            </a:custGeom>
            <a:solidFill>
              <a:schemeClr val="accent4"/>
            </a:solid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5706925" y="2334700"/>
              <a:ext cx="29325" cy="29300"/>
            </a:xfrm>
            <a:custGeom>
              <a:avLst/>
              <a:gdLst/>
              <a:ahLst/>
              <a:cxnLst/>
              <a:rect l="l" t="t" r="r" b="b"/>
              <a:pathLst>
                <a:path w="1173" h="1172" fill="none" extrusionOk="0">
                  <a:moveTo>
                    <a:pt x="1152" y="549"/>
                  </a:moveTo>
                  <a:cubicBezTo>
                    <a:pt x="1172" y="861"/>
                    <a:pt x="936" y="1130"/>
                    <a:pt x="624" y="1151"/>
                  </a:cubicBezTo>
                  <a:cubicBezTo>
                    <a:pt x="312" y="1172"/>
                    <a:pt x="43" y="937"/>
                    <a:pt x="22" y="625"/>
                  </a:cubicBezTo>
                  <a:cubicBezTo>
                    <a:pt x="0" y="313"/>
                    <a:pt x="236" y="42"/>
                    <a:pt x="548" y="21"/>
                  </a:cubicBezTo>
                  <a:cubicBezTo>
                    <a:pt x="860" y="1"/>
                    <a:pt x="1131" y="237"/>
                    <a:pt x="1152" y="549"/>
                  </a:cubicBezTo>
                  <a:close/>
                </a:path>
              </a:pathLst>
            </a:custGeom>
            <a:solidFill>
              <a:schemeClr val="accent4"/>
            </a:solid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5680200" y="2318075"/>
              <a:ext cx="24825" cy="22850"/>
            </a:xfrm>
            <a:custGeom>
              <a:avLst/>
              <a:gdLst/>
              <a:ahLst/>
              <a:cxnLst/>
              <a:rect l="l" t="t" r="r" b="b"/>
              <a:pathLst>
                <a:path w="993" h="914" extrusionOk="0">
                  <a:moveTo>
                    <a:pt x="496" y="211"/>
                  </a:moveTo>
                  <a:cubicBezTo>
                    <a:pt x="612" y="211"/>
                    <a:pt x="713" y="292"/>
                    <a:pt x="736" y="408"/>
                  </a:cubicBezTo>
                  <a:cubicBezTo>
                    <a:pt x="762" y="542"/>
                    <a:pt x="677" y="671"/>
                    <a:pt x="544" y="697"/>
                  </a:cubicBezTo>
                  <a:cubicBezTo>
                    <a:pt x="528" y="700"/>
                    <a:pt x="512" y="701"/>
                    <a:pt x="496" y="701"/>
                  </a:cubicBezTo>
                  <a:cubicBezTo>
                    <a:pt x="381" y="701"/>
                    <a:pt x="279" y="620"/>
                    <a:pt x="256" y="504"/>
                  </a:cubicBezTo>
                  <a:cubicBezTo>
                    <a:pt x="230" y="370"/>
                    <a:pt x="317" y="242"/>
                    <a:pt x="449" y="216"/>
                  </a:cubicBezTo>
                  <a:cubicBezTo>
                    <a:pt x="465" y="213"/>
                    <a:pt x="481" y="211"/>
                    <a:pt x="496" y="211"/>
                  </a:cubicBezTo>
                  <a:close/>
                  <a:moveTo>
                    <a:pt x="496" y="0"/>
                  </a:moveTo>
                  <a:cubicBezTo>
                    <a:pt x="467" y="0"/>
                    <a:pt x="438" y="3"/>
                    <a:pt x="409" y="8"/>
                  </a:cubicBezTo>
                  <a:cubicBezTo>
                    <a:pt x="163" y="56"/>
                    <a:pt x="0" y="297"/>
                    <a:pt x="49" y="543"/>
                  </a:cubicBezTo>
                  <a:cubicBezTo>
                    <a:pt x="91" y="762"/>
                    <a:pt x="282" y="913"/>
                    <a:pt x="497" y="913"/>
                  </a:cubicBezTo>
                  <a:cubicBezTo>
                    <a:pt x="526" y="913"/>
                    <a:pt x="555" y="911"/>
                    <a:pt x="584" y="905"/>
                  </a:cubicBezTo>
                  <a:cubicBezTo>
                    <a:pt x="830" y="857"/>
                    <a:pt x="992" y="616"/>
                    <a:pt x="944" y="369"/>
                  </a:cubicBezTo>
                  <a:cubicBezTo>
                    <a:pt x="902" y="151"/>
                    <a:pt x="710" y="0"/>
                    <a:pt x="4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202"/>
        <p:cNvGrpSpPr/>
        <p:nvPr/>
      </p:nvGrpSpPr>
      <p:grpSpPr>
        <a:xfrm>
          <a:off x="0" y="0"/>
          <a:ext cx="0" cy="0"/>
          <a:chOff x="0" y="0"/>
          <a:chExt cx="0" cy="0"/>
        </a:xfrm>
      </p:grpSpPr>
      <p:sp>
        <p:nvSpPr>
          <p:cNvPr id="4203" name="Google Shape;4203;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use this graph</a:t>
            </a:r>
            <a:endParaRPr/>
          </a:p>
        </p:txBody>
      </p:sp>
      <p:sp>
        <p:nvSpPr>
          <p:cNvPr id="4204" name="Google Shape;4204;p72"/>
          <p:cNvSpPr txBox="1"/>
          <p:nvPr/>
        </p:nvSpPr>
        <p:spPr>
          <a:xfrm>
            <a:off x="4460300" y="4087600"/>
            <a:ext cx="3963600" cy="46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Medium"/>
                <a:ea typeface="Open Sans Medium"/>
                <a:cs typeface="Open Sans Medium"/>
                <a:sym typeface="Open Sans Medium"/>
              </a:rPr>
              <a:t>Follow the link in the graph to modify its data and then paste the new one here.</a:t>
            </a:r>
            <a:r>
              <a:rPr lang="en" sz="1000" b="1">
                <a:solidFill>
                  <a:schemeClr val="dk1"/>
                </a:solidFill>
                <a:latin typeface="Open Sans"/>
                <a:ea typeface="Open Sans"/>
                <a:cs typeface="Open Sans"/>
                <a:sym typeface="Open Sans"/>
              </a:rPr>
              <a:t> </a:t>
            </a:r>
            <a:r>
              <a:rPr lang="en" sz="1000" b="1">
                <a:solidFill>
                  <a:schemeClr val="dk1"/>
                </a:solidFill>
                <a:uFill>
                  <a:noFill/>
                </a:u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For more info, click </a:t>
            </a:r>
            <a:r>
              <a:rPr lang="en" sz="1000" b="1" u="sng">
                <a:solidFill>
                  <a:schemeClr val="dk1"/>
                </a:solidFill>
                <a:latin typeface="Open Sans"/>
                <a:ea typeface="Open Sans"/>
                <a:cs typeface="Open Sans"/>
                <a:sym typeface="Open Sans"/>
                <a:hlinkClick r:id="rId3">
                  <a:extLst>
                    <a:ext uri="{A12FA001-AC4F-418D-AE19-62706E023703}">
                      <ahyp:hlinkClr xmlns:ahyp="http://schemas.microsoft.com/office/drawing/2018/hyperlinkcolor" val="tx"/>
                    </a:ext>
                  </a:extLst>
                </a:hlinkClick>
              </a:rPr>
              <a:t>here</a:t>
            </a:r>
            <a:endParaRPr sz="1000" b="1" u="sng">
              <a:solidFill>
                <a:schemeClr val="dk1"/>
              </a:solidFill>
              <a:latin typeface="Open Sans"/>
              <a:ea typeface="Open Sans"/>
              <a:cs typeface="Open Sans"/>
              <a:sym typeface="Open Sans"/>
            </a:endParaRPr>
          </a:p>
        </p:txBody>
      </p:sp>
      <p:sp>
        <p:nvSpPr>
          <p:cNvPr id="4205" name="Google Shape;4205;p72"/>
          <p:cNvSpPr txBox="1"/>
          <p:nvPr/>
        </p:nvSpPr>
        <p:spPr>
          <a:xfrm flipH="1">
            <a:off x="958323" y="1439925"/>
            <a:ext cx="21996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atua One"/>
                <a:ea typeface="Patua One"/>
                <a:cs typeface="Patua One"/>
                <a:sym typeface="Patua One"/>
              </a:rPr>
              <a:t>Ceres</a:t>
            </a:r>
            <a:endParaRPr sz="2400">
              <a:solidFill>
                <a:schemeClr val="dk1"/>
              </a:solidFill>
              <a:latin typeface="Patua One"/>
              <a:ea typeface="Patua One"/>
              <a:cs typeface="Patua One"/>
              <a:sym typeface="Patua One"/>
            </a:endParaRPr>
          </a:p>
        </p:txBody>
      </p:sp>
      <p:sp>
        <p:nvSpPr>
          <p:cNvPr id="4206" name="Google Shape;4206;p72"/>
          <p:cNvSpPr txBox="1"/>
          <p:nvPr/>
        </p:nvSpPr>
        <p:spPr>
          <a:xfrm flipH="1">
            <a:off x="958325" y="1783250"/>
            <a:ext cx="21996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Medium"/>
                <a:ea typeface="Open Sans Medium"/>
                <a:cs typeface="Open Sans Medium"/>
                <a:sym typeface="Open Sans Medium"/>
              </a:rPr>
              <a:t>Ceres is located in the main asteroid belt</a:t>
            </a:r>
            <a:endParaRPr>
              <a:solidFill>
                <a:schemeClr val="dk1"/>
              </a:solidFill>
              <a:latin typeface="Open Sans Medium"/>
              <a:ea typeface="Open Sans Medium"/>
              <a:cs typeface="Open Sans Medium"/>
              <a:sym typeface="Open Sans Medium"/>
            </a:endParaRPr>
          </a:p>
        </p:txBody>
      </p:sp>
      <p:sp>
        <p:nvSpPr>
          <p:cNvPr id="4207" name="Google Shape;4207;p72"/>
          <p:cNvSpPr/>
          <p:nvPr/>
        </p:nvSpPr>
        <p:spPr>
          <a:xfrm>
            <a:off x="3357238" y="1339850"/>
            <a:ext cx="775500" cy="7755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2"/>
          <p:cNvSpPr txBox="1"/>
          <p:nvPr/>
        </p:nvSpPr>
        <p:spPr>
          <a:xfrm>
            <a:off x="3306388" y="1485200"/>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atua One"/>
                <a:ea typeface="Patua One"/>
                <a:cs typeface="Patua One"/>
                <a:sym typeface="Patua One"/>
              </a:rPr>
              <a:t>65%</a:t>
            </a:r>
            <a:endParaRPr sz="2400">
              <a:solidFill>
                <a:schemeClr val="lt1"/>
              </a:solidFill>
              <a:latin typeface="Patua One"/>
              <a:ea typeface="Patua One"/>
              <a:cs typeface="Patua One"/>
              <a:sym typeface="Patua One"/>
            </a:endParaRPr>
          </a:p>
        </p:txBody>
      </p:sp>
      <p:sp>
        <p:nvSpPr>
          <p:cNvPr id="4209" name="Google Shape;4209;p72"/>
          <p:cNvSpPr txBox="1"/>
          <p:nvPr/>
        </p:nvSpPr>
        <p:spPr>
          <a:xfrm flipH="1">
            <a:off x="958323" y="2537500"/>
            <a:ext cx="21996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atua One"/>
                <a:ea typeface="Patua One"/>
                <a:cs typeface="Patua One"/>
                <a:sym typeface="Patua One"/>
              </a:rPr>
              <a:t>Pluto</a:t>
            </a:r>
            <a:endParaRPr sz="2400">
              <a:solidFill>
                <a:schemeClr val="dk1"/>
              </a:solidFill>
              <a:latin typeface="Patua One"/>
              <a:ea typeface="Patua One"/>
              <a:cs typeface="Patua One"/>
              <a:sym typeface="Patua One"/>
            </a:endParaRPr>
          </a:p>
        </p:txBody>
      </p:sp>
      <p:sp>
        <p:nvSpPr>
          <p:cNvPr id="4210" name="Google Shape;4210;p72"/>
          <p:cNvSpPr txBox="1"/>
          <p:nvPr/>
        </p:nvSpPr>
        <p:spPr>
          <a:xfrm flipH="1">
            <a:off x="958325" y="2880825"/>
            <a:ext cx="21996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Medium"/>
                <a:ea typeface="Open Sans Medium"/>
                <a:cs typeface="Open Sans Medium"/>
                <a:sym typeface="Open Sans Medium"/>
              </a:rPr>
              <a:t>Pluto is now considered a dwarf planet</a:t>
            </a:r>
            <a:endParaRPr>
              <a:solidFill>
                <a:schemeClr val="dk1"/>
              </a:solidFill>
              <a:latin typeface="Open Sans Medium"/>
              <a:ea typeface="Open Sans Medium"/>
              <a:cs typeface="Open Sans Medium"/>
              <a:sym typeface="Open Sans Medium"/>
            </a:endParaRPr>
          </a:p>
        </p:txBody>
      </p:sp>
      <p:sp>
        <p:nvSpPr>
          <p:cNvPr id="4211" name="Google Shape;4211;p72"/>
          <p:cNvSpPr/>
          <p:nvPr/>
        </p:nvSpPr>
        <p:spPr>
          <a:xfrm>
            <a:off x="3357238" y="2437425"/>
            <a:ext cx="775500" cy="775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2"/>
          <p:cNvSpPr txBox="1"/>
          <p:nvPr/>
        </p:nvSpPr>
        <p:spPr>
          <a:xfrm>
            <a:off x="3306388" y="2582775"/>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atua One"/>
                <a:ea typeface="Patua One"/>
                <a:cs typeface="Patua One"/>
                <a:sym typeface="Patua One"/>
              </a:rPr>
              <a:t>90%</a:t>
            </a:r>
            <a:endParaRPr sz="2400">
              <a:solidFill>
                <a:schemeClr val="lt1"/>
              </a:solidFill>
              <a:latin typeface="Patua One"/>
              <a:ea typeface="Patua One"/>
              <a:cs typeface="Patua One"/>
              <a:sym typeface="Patua One"/>
            </a:endParaRPr>
          </a:p>
        </p:txBody>
      </p:sp>
      <p:sp>
        <p:nvSpPr>
          <p:cNvPr id="4213" name="Google Shape;4213;p72"/>
          <p:cNvSpPr txBox="1"/>
          <p:nvPr/>
        </p:nvSpPr>
        <p:spPr>
          <a:xfrm flipH="1">
            <a:off x="958323" y="3635075"/>
            <a:ext cx="2199600" cy="3849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Patua One"/>
                <a:ea typeface="Patua One"/>
                <a:cs typeface="Patua One"/>
                <a:sym typeface="Patua One"/>
              </a:rPr>
              <a:t>Moon</a:t>
            </a:r>
            <a:endParaRPr sz="2400">
              <a:solidFill>
                <a:schemeClr val="dk1"/>
              </a:solidFill>
              <a:latin typeface="Patua One"/>
              <a:ea typeface="Patua One"/>
              <a:cs typeface="Patua One"/>
              <a:sym typeface="Patua One"/>
            </a:endParaRPr>
          </a:p>
        </p:txBody>
      </p:sp>
      <p:sp>
        <p:nvSpPr>
          <p:cNvPr id="4214" name="Google Shape;4214;p72"/>
          <p:cNvSpPr txBox="1"/>
          <p:nvPr/>
        </p:nvSpPr>
        <p:spPr>
          <a:xfrm flipH="1">
            <a:off x="958325" y="3978400"/>
            <a:ext cx="21996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Open Sans Medium"/>
                <a:ea typeface="Open Sans Medium"/>
                <a:cs typeface="Open Sans Medium"/>
                <a:sym typeface="Open Sans Medium"/>
              </a:rPr>
              <a:t>The Moon is Earth’s only natural satellite</a:t>
            </a:r>
            <a:endParaRPr>
              <a:solidFill>
                <a:schemeClr val="dk1"/>
              </a:solidFill>
              <a:latin typeface="Open Sans Medium"/>
              <a:ea typeface="Open Sans Medium"/>
              <a:cs typeface="Open Sans Medium"/>
              <a:sym typeface="Open Sans Medium"/>
            </a:endParaRPr>
          </a:p>
        </p:txBody>
      </p:sp>
      <p:sp>
        <p:nvSpPr>
          <p:cNvPr id="4215" name="Google Shape;4215;p72"/>
          <p:cNvSpPr/>
          <p:nvPr/>
        </p:nvSpPr>
        <p:spPr>
          <a:xfrm>
            <a:off x="3357238" y="3535000"/>
            <a:ext cx="775500" cy="775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2"/>
          <p:cNvSpPr txBox="1"/>
          <p:nvPr/>
        </p:nvSpPr>
        <p:spPr>
          <a:xfrm>
            <a:off x="3306388" y="3680350"/>
            <a:ext cx="8772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lt1"/>
                </a:solidFill>
                <a:latin typeface="Patua One"/>
                <a:ea typeface="Patua One"/>
                <a:cs typeface="Patua One"/>
                <a:sym typeface="Patua One"/>
              </a:rPr>
              <a:t>45%</a:t>
            </a:r>
            <a:endParaRPr sz="2400">
              <a:solidFill>
                <a:schemeClr val="lt1"/>
              </a:solidFill>
              <a:latin typeface="Patua One"/>
              <a:ea typeface="Patua One"/>
              <a:cs typeface="Patua One"/>
              <a:sym typeface="Patua One"/>
            </a:endParaRPr>
          </a:p>
        </p:txBody>
      </p:sp>
      <p:pic>
        <p:nvPicPr>
          <p:cNvPr id="4217" name="Google Shape;4217;p72" title="Chart">
            <a:hlinkClick r:id="rId4"/>
          </p:cNvPr>
          <p:cNvPicPr preferRelativeResize="0"/>
          <p:nvPr/>
        </p:nvPicPr>
        <p:blipFill>
          <a:blip r:embed="rId5">
            <a:alphaModFix/>
          </a:blip>
          <a:stretch>
            <a:fillRect/>
          </a:stretch>
        </p:blipFill>
        <p:spPr>
          <a:xfrm>
            <a:off x="4460250" y="1633263"/>
            <a:ext cx="3963699" cy="238382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221"/>
        <p:cNvGrpSpPr/>
        <p:nvPr/>
      </p:nvGrpSpPr>
      <p:grpSpPr>
        <a:xfrm>
          <a:off x="0" y="0"/>
          <a:ext cx="0" cy="0"/>
          <a:chOff x="0" y="0"/>
          <a:chExt cx="0" cy="0"/>
        </a:xfrm>
      </p:grpSpPr>
      <p:sp>
        <p:nvSpPr>
          <p:cNvPr id="4222" name="Google Shape;4222;p73"/>
          <p:cNvSpPr txBox="1">
            <a:spLocks noGrp="1"/>
          </p:cNvSpPr>
          <p:nvPr>
            <p:ph type="subTitle" idx="3"/>
          </p:nvPr>
        </p:nvSpPr>
        <p:spPr>
          <a:xfrm>
            <a:off x="5055275" y="3184750"/>
            <a:ext cx="2505600" cy="46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Kaliyah Harris</a:t>
            </a:r>
            <a:endParaRPr/>
          </a:p>
        </p:txBody>
      </p:sp>
      <p:sp>
        <p:nvSpPr>
          <p:cNvPr id="4223" name="Google Shape;4223;p73"/>
          <p:cNvSpPr txBox="1">
            <a:spLocks noGrp="1"/>
          </p:cNvSpPr>
          <p:nvPr>
            <p:ph type="subTitle" idx="4"/>
          </p:nvPr>
        </p:nvSpPr>
        <p:spPr>
          <a:xfrm>
            <a:off x="1583188" y="3184750"/>
            <a:ext cx="2505600" cy="46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Timmy Jimmy</a:t>
            </a:r>
            <a:endParaRPr/>
          </a:p>
        </p:txBody>
      </p:sp>
      <p:pic>
        <p:nvPicPr>
          <p:cNvPr id="4224" name="Google Shape;4224;p73"/>
          <p:cNvPicPr preferRelativeResize="0"/>
          <p:nvPr/>
        </p:nvPicPr>
        <p:blipFill rotWithShape="1">
          <a:blip r:embed="rId3">
            <a:alphaModFix/>
          </a:blip>
          <a:srcRect l="43445" t="14528" r="11505" b="17899"/>
          <a:stretch/>
        </p:blipFill>
        <p:spPr>
          <a:xfrm>
            <a:off x="5504089" y="1451850"/>
            <a:ext cx="1608000" cy="1608000"/>
          </a:xfrm>
          <a:prstGeom prst="ellipse">
            <a:avLst/>
          </a:prstGeom>
          <a:noFill/>
          <a:ln>
            <a:noFill/>
          </a:ln>
        </p:spPr>
      </p:pic>
      <p:pic>
        <p:nvPicPr>
          <p:cNvPr id="4225" name="Google Shape;4225;p73"/>
          <p:cNvPicPr preferRelativeResize="0"/>
          <p:nvPr/>
        </p:nvPicPr>
        <p:blipFill rotWithShape="1">
          <a:blip r:embed="rId4">
            <a:alphaModFix/>
          </a:blip>
          <a:srcRect l="10295" t="5035" r="46662" b="30402"/>
          <a:stretch/>
        </p:blipFill>
        <p:spPr>
          <a:xfrm>
            <a:off x="2031988" y="1451850"/>
            <a:ext cx="1608000" cy="1608000"/>
          </a:xfrm>
          <a:prstGeom prst="ellipse">
            <a:avLst/>
          </a:prstGeom>
          <a:noFill/>
          <a:ln>
            <a:noFill/>
          </a:ln>
        </p:spPr>
      </p:pic>
      <p:sp>
        <p:nvSpPr>
          <p:cNvPr id="4226" name="Google Shape;4226;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Meet our awesome team</a:t>
            </a:r>
            <a:endParaRPr/>
          </a:p>
        </p:txBody>
      </p:sp>
      <p:sp>
        <p:nvSpPr>
          <p:cNvPr id="4227" name="Google Shape;4227;p73"/>
          <p:cNvSpPr txBox="1">
            <a:spLocks noGrp="1"/>
          </p:cNvSpPr>
          <p:nvPr>
            <p:ph type="subTitle" idx="1"/>
          </p:nvPr>
        </p:nvSpPr>
        <p:spPr>
          <a:xfrm>
            <a:off x="5055284" y="360874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4228" name="Google Shape;4228;p73"/>
          <p:cNvSpPr txBox="1">
            <a:spLocks noGrp="1"/>
          </p:cNvSpPr>
          <p:nvPr>
            <p:ph type="subTitle" idx="2"/>
          </p:nvPr>
        </p:nvSpPr>
        <p:spPr>
          <a:xfrm>
            <a:off x="1583188" y="3608749"/>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grpSp>
        <p:nvGrpSpPr>
          <p:cNvPr id="4229" name="Google Shape;4229;p73"/>
          <p:cNvGrpSpPr/>
          <p:nvPr/>
        </p:nvGrpSpPr>
        <p:grpSpPr>
          <a:xfrm rot="10283292" flipH="1">
            <a:off x="8428480" y="763593"/>
            <a:ext cx="384626" cy="451991"/>
            <a:chOff x="8305670" y="2064836"/>
            <a:chExt cx="431412" cy="506915"/>
          </a:xfrm>
        </p:grpSpPr>
        <p:grpSp>
          <p:nvGrpSpPr>
            <p:cNvPr id="4230" name="Google Shape;4230;p73"/>
            <p:cNvGrpSpPr/>
            <p:nvPr/>
          </p:nvGrpSpPr>
          <p:grpSpPr>
            <a:xfrm>
              <a:off x="8317345" y="2195064"/>
              <a:ext cx="355793" cy="266554"/>
              <a:chOff x="8317345" y="2195064"/>
              <a:chExt cx="355793" cy="266554"/>
            </a:xfrm>
          </p:grpSpPr>
          <p:sp>
            <p:nvSpPr>
              <p:cNvPr id="4231" name="Google Shape;4231;p73"/>
              <p:cNvSpPr/>
              <p:nvPr/>
            </p:nvSpPr>
            <p:spPr>
              <a:xfrm rot="10029561">
                <a:off x="8490579" y="2253651"/>
                <a:ext cx="106259" cy="154247"/>
              </a:xfrm>
              <a:custGeom>
                <a:avLst/>
                <a:gdLst/>
                <a:ahLst/>
                <a:cxnLst/>
                <a:rect l="l" t="t" r="r" b="b"/>
                <a:pathLst>
                  <a:path w="1240" h="1800" extrusionOk="0">
                    <a:moveTo>
                      <a:pt x="1164" y="1"/>
                    </a:moveTo>
                    <a:lnTo>
                      <a:pt x="0" y="1749"/>
                    </a:lnTo>
                    <a:lnTo>
                      <a:pt x="76" y="1799"/>
                    </a:lnTo>
                    <a:lnTo>
                      <a:pt x="1240" y="52"/>
                    </a:lnTo>
                    <a:lnTo>
                      <a:pt x="1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3"/>
              <p:cNvSpPr/>
              <p:nvPr/>
            </p:nvSpPr>
            <p:spPr>
              <a:xfrm rot="10029561">
                <a:off x="8438478" y="2234059"/>
                <a:ext cx="88863" cy="163930"/>
              </a:xfrm>
              <a:custGeom>
                <a:avLst/>
                <a:gdLst/>
                <a:ahLst/>
                <a:cxnLst/>
                <a:rect l="l" t="t" r="r" b="b"/>
                <a:pathLst>
                  <a:path w="1037" h="1913" extrusionOk="0">
                    <a:moveTo>
                      <a:pt x="955" y="0"/>
                    </a:moveTo>
                    <a:lnTo>
                      <a:pt x="1" y="1872"/>
                    </a:lnTo>
                    <a:lnTo>
                      <a:pt x="82" y="1913"/>
                    </a:lnTo>
                    <a:lnTo>
                      <a:pt x="1036" y="42"/>
                    </a:lnTo>
                    <a:lnTo>
                      <a:pt x="9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3"/>
              <p:cNvSpPr/>
              <p:nvPr/>
            </p:nvSpPr>
            <p:spPr>
              <a:xfrm rot="10029561">
                <a:off x="8535664" y="2274966"/>
                <a:ext cx="123140" cy="142850"/>
              </a:xfrm>
              <a:custGeom>
                <a:avLst/>
                <a:gdLst/>
                <a:ahLst/>
                <a:cxnLst/>
                <a:rect l="l" t="t" r="r" b="b"/>
                <a:pathLst>
                  <a:path w="1437" h="1667" extrusionOk="0">
                    <a:moveTo>
                      <a:pt x="1352" y="0"/>
                    </a:moveTo>
                    <a:lnTo>
                      <a:pt x="1" y="1608"/>
                    </a:lnTo>
                    <a:lnTo>
                      <a:pt x="69" y="1667"/>
                    </a:lnTo>
                    <a:lnTo>
                      <a:pt x="1436" y="43"/>
                    </a:lnTo>
                    <a:lnTo>
                      <a:pt x="13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3"/>
              <p:cNvSpPr/>
              <p:nvPr/>
            </p:nvSpPr>
            <p:spPr>
              <a:xfrm rot="10029561">
                <a:off x="8381238" y="2215295"/>
                <a:ext cx="75581" cy="169586"/>
              </a:xfrm>
              <a:custGeom>
                <a:avLst/>
                <a:gdLst/>
                <a:ahLst/>
                <a:cxnLst/>
                <a:rect l="l" t="t" r="r" b="b"/>
                <a:pathLst>
                  <a:path w="882" h="1979" extrusionOk="0">
                    <a:moveTo>
                      <a:pt x="798" y="0"/>
                    </a:moveTo>
                    <a:lnTo>
                      <a:pt x="1" y="1944"/>
                    </a:lnTo>
                    <a:lnTo>
                      <a:pt x="85" y="1978"/>
                    </a:lnTo>
                    <a:lnTo>
                      <a:pt x="882" y="35"/>
                    </a:lnTo>
                    <a:lnTo>
                      <a:pt x="7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3"/>
              <p:cNvSpPr/>
              <p:nvPr/>
            </p:nvSpPr>
            <p:spPr>
              <a:xfrm rot="10029561">
                <a:off x="8336531" y="2198509"/>
                <a:ext cx="51073" cy="178412"/>
              </a:xfrm>
              <a:custGeom>
                <a:avLst/>
                <a:gdLst/>
                <a:ahLst/>
                <a:cxnLst/>
                <a:rect l="l" t="t" r="r" b="b"/>
                <a:pathLst>
                  <a:path w="596" h="2082" extrusionOk="0">
                    <a:moveTo>
                      <a:pt x="513" y="1"/>
                    </a:moveTo>
                    <a:lnTo>
                      <a:pt x="0" y="2060"/>
                    </a:lnTo>
                    <a:lnTo>
                      <a:pt x="89" y="2081"/>
                    </a:lnTo>
                    <a:lnTo>
                      <a:pt x="595" y="43"/>
                    </a:lnTo>
                    <a:lnTo>
                      <a:pt x="51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3"/>
              <p:cNvSpPr/>
              <p:nvPr/>
            </p:nvSpPr>
            <p:spPr>
              <a:xfrm rot="10029561">
                <a:off x="8351179" y="2315635"/>
                <a:ext cx="230085" cy="121941"/>
              </a:xfrm>
              <a:custGeom>
                <a:avLst/>
                <a:gdLst/>
                <a:ahLst/>
                <a:cxnLst/>
                <a:rect l="l" t="t" r="r" b="b"/>
                <a:pathLst>
                  <a:path w="2685" h="1423" extrusionOk="0">
                    <a:moveTo>
                      <a:pt x="121" y="0"/>
                    </a:moveTo>
                    <a:cubicBezTo>
                      <a:pt x="74" y="0"/>
                      <a:pt x="27" y="27"/>
                      <a:pt x="3" y="72"/>
                    </a:cubicBezTo>
                    <a:lnTo>
                      <a:pt x="1" y="73"/>
                    </a:lnTo>
                    <a:lnTo>
                      <a:pt x="2649" y="1422"/>
                    </a:lnTo>
                    <a:lnTo>
                      <a:pt x="2651" y="1421"/>
                    </a:lnTo>
                    <a:cubicBezTo>
                      <a:pt x="2685" y="1357"/>
                      <a:pt x="2659" y="1277"/>
                      <a:pt x="2594" y="1245"/>
                    </a:cubicBezTo>
                    <a:lnTo>
                      <a:pt x="180" y="15"/>
                    </a:lnTo>
                    <a:cubicBezTo>
                      <a:pt x="162" y="5"/>
                      <a:pt x="141" y="0"/>
                      <a:pt x="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3"/>
              <p:cNvSpPr/>
              <p:nvPr/>
            </p:nvSpPr>
            <p:spPr>
              <a:xfrm rot="10029561">
                <a:off x="8355403" y="2265074"/>
                <a:ext cx="245081" cy="129653"/>
              </a:xfrm>
              <a:custGeom>
                <a:avLst/>
                <a:gdLst/>
                <a:ahLst/>
                <a:cxnLst/>
                <a:rect l="l" t="t" r="r" b="b"/>
                <a:pathLst>
                  <a:path w="2860" h="1513" extrusionOk="0">
                    <a:moveTo>
                      <a:pt x="120" y="0"/>
                    </a:moveTo>
                    <a:cubicBezTo>
                      <a:pt x="72" y="0"/>
                      <a:pt x="26" y="27"/>
                      <a:pt x="2" y="72"/>
                    </a:cubicBezTo>
                    <a:lnTo>
                      <a:pt x="1" y="73"/>
                    </a:lnTo>
                    <a:lnTo>
                      <a:pt x="2825" y="1513"/>
                    </a:lnTo>
                    <a:lnTo>
                      <a:pt x="2826" y="1511"/>
                    </a:lnTo>
                    <a:cubicBezTo>
                      <a:pt x="2860" y="1446"/>
                      <a:pt x="2834" y="1368"/>
                      <a:pt x="2769" y="1334"/>
                    </a:cubicBezTo>
                    <a:lnTo>
                      <a:pt x="180" y="15"/>
                    </a:lnTo>
                    <a:cubicBezTo>
                      <a:pt x="161" y="5"/>
                      <a:pt x="140"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3"/>
              <p:cNvSpPr/>
              <p:nvPr/>
            </p:nvSpPr>
            <p:spPr>
              <a:xfrm rot="10029561">
                <a:off x="8362908" y="2320878"/>
                <a:ext cx="202492" cy="103345"/>
              </a:xfrm>
              <a:custGeom>
                <a:avLst/>
                <a:gdLst/>
                <a:ahLst/>
                <a:cxnLst/>
                <a:rect l="l" t="t" r="r" b="b"/>
                <a:pathLst>
                  <a:path w="2363" h="1206" fill="none" extrusionOk="0">
                    <a:moveTo>
                      <a:pt x="0" y="1"/>
                    </a:moveTo>
                    <a:lnTo>
                      <a:pt x="2362" y="1205"/>
                    </a:lnTo>
                  </a:path>
                </a:pathLst>
              </a:custGeom>
              <a:solidFill>
                <a:schemeClr val="dk1"/>
              </a:solidFill>
              <a:ln w="75" cap="flat" cmpd="sng">
                <a:solidFill>
                  <a:srgbClr val="DD8C2A"/>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3"/>
              <p:cNvSpPr/>
              <p:nvPr/>
            </p:nvSpPr>
            <p:spPr>
              <a:xfrm rot="10029561">
                <a:off x="8364151" y="2269031"/>
                <a:ext cx="221858" cy="113200"/>
              </a:xfrm>
              <a:custGeom>
                <a:avLst/>
                <a:gdLst/>
                <a:ahLst/>
                <a:cxnLst/>
                <a:rect l="l" t="t" r="r" b="b"/>
                <a:pathLst>
                  <a:path w="2589" h="1321" fill="none" extrusionOk="0">
                    <a:moveTo>
                      <a:pt x="0" y="1"/>
                    </a:moveTo>
                    <a:lnTo>
                      <a:pt x="2589" y="1320"/>
                    </a:lnTo>
                  </a:path>
                </a:pathLst>
              </a:custGeom>
              <a:solidFill>
                <a:schemeClr val="dk1"/>
              </a:solidFill>
              <a:ln w="75" cap="flat" cmpd="sng">
                <a:solidFill>
                  <a:srgbClr val="DD8C2A"/>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0" name="Google Shape;4240;p73"/>
            <p:cNvSpPr/>
            <p:nvPr/>
          </p:nvSpPr>
          <p:spPr>
            <a:xfrm rot="10029561">
              <a:off x="8536420" y="2133224"/>
              <a:ext cx="114657" cy="130853"/>
            </a:xfrm>
            <a:custGeom>
              <a:avLst/>
              <a:gdLst/>
              <a:ahLst/>
              <a:cxnLst/>
              <a:rect l="l" t="t" r="r" b="b"/>
              <a:pathLst>
                <a:path w="1338" h="1527" extrusionOk="0">
                  <a:moveTo>
                    <a:pt x="1020" y="1"/>
                  </a:moveTo>
                  <a:cubicBezTo>
                    <a:pt x="829" y="1"/>
                    <a:pt x="564" y="188"/>
                    <a:pt x="353" y="484"/>
                  </a:cubicBezTo>
                  <a:lnTo>
                    <a:pt x="530" y="498"/>
                  </a:lnTo>
                  <a:lnTo>
                    <a:pt x="273" y="608"/>
                  </a:lnTo>
                  <a:cubicBezTo>
                    <a:pt x="45" y="987"/>
                    <a:pt x="0" y="1372"/>
                    <a:pt x="180" y="1491"/>
                  </a:cubicBezTo>
                  <a:cubicBezTo>
                    <a:pt x="215" y="1515"/>
                    <a:pt x="258" y="1526"/>
                    <a:pt x="305" y="1526"/>
                  </a:cubicBezTo>
                  <a:cubicBezTo>
                    <a:pt x="350" y="1526"/>
                    <a:pt x="399" y="1516"/>
                    <a:pt x="450" y="1496"/>
                  </a:cubicBezTo>
                  <a:lnTo>
                    <a:pt x="544" y="1272"/>
                  </a:lnTo>
                  <a:lnTo>
                    <a:pt x="558" y="1444"/>
                  </a:lnTo>
                  <a:cubicBezTo>
                    <a:pt x="709" y="1355"/>
                    <a:pt x="872" y="1197"/>
                    <a:pt x="1007" y="993"/>
                  </a:cubicBezTo>
                  <a:cubicBezTo>
                    <a:pt x="1274" y="592"/>
                    <a:pt x="1337" y="163"/>
                    <a:pt x="1147" y="36"/>
                  </a:cubicBezTo>
                  <a:cubicBezTo>
                    <a:pt x="1110" y="12"/>
                    <a:pt x="1067" y="1"/>
                    <a:pt x="1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3"/>
            <p:cNvSpPr/>
            <p:nvPr/>
          </p:nvSpPr>
          <p:spPr>
            <a:xfrm rot="10029561">
              <a:off x="8465560" y="2109772"/>
              <a:ext cx="101974" cy="137365"/>
            </a:xfrm>
            <a:custGeom>
              <a:avLst/>
              <a:gdLst/>
              <a:ahLst/>
              <a:cxnLst/>
              <a:rect l="l" t="t" r="r" b="b"/>
              <a:pathLst>
                <a:path w="1190" h="1603" extrusionOk="0">
                  <a:moveTo>
                    <a:pt x="888" y="1"/>
                  </a:moveTo>
                  <a:cubicBezTo>
                    <a:pt x="694" y="1"/>
                    <a:pt x="435" y="224"/>
                    <a:pt x="250" y="561"/>
                  </a:cubicBezTo>
                  <a:lnTo>
                    <a:pt x="427" y="554"/>
                  </a:lnTo>
                  <a:lnTo>
                    <a:pt x="183" y="692"/>
                  </a:lnTo>
                  <a:cubicBezTo>
                    <a:pt x="1" y="1096"/>
                    <a:pt x="2" y="1482"/>
                    <a:pt x="193" y="1580"/>
                  </a:cubicBezTo>
                  <a:cubicBezTo>
                    <a:pt x="222" y="1595"/>
                    <a:pt x="255" y="1602"/>
                    <a:pt x="290" y="1602"/>
                  </a:cubicBezTo>
                  <a:cubicBezTo>
                    <a:pt x="343" y="1602"/>
                    <a:pt x="402" y="1585"/>
                    <a:pt x="462" y="1554"/>
                  </a:cubicBezTo>
                  <a:lnTo>
                    <a:pt x="531" y="1320"/>
                  </a:lnTo>
                  <a:lnTo>
                    <a:pt x="563" y="1491"/>
                  </a:lnTo>
                  <a:cubicBezTo>
                    <a:pt x="703" y="1384"/>
                    <a:pt x="847" y="1209"/>
                    <a:pt x="959" y="990"/>
                  </a:cubicBezTo>
                  <a:cubicBezTo>
                    <a:pt x="1177" y="560"/>
                    <a:pt x="1190" y="128"/>
                    <a:pt x="987" y="24"/>
                  </a:cubicBezTo>
                  <a:cubicBezTo>
                    <a:pt x="957" y="8"/>
                    <a:pt x="923"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3"/>
            <p:cNvSpPr/>
            <p:nvPr/>
          </p:nvSpPr>
          <p:spPr>
            <a:xfrm rot="10029561">
              <a:off x="8599392" y="2158844"/>
              <a:ext cx="125540" cy="123483"/>
            </a:xfrm>
            <a:custGeom>
              <a:avLst/>
              <a:gdLst/>
              <a:ahLst/>
              <a:cxnLst/>
              <a:rect l="l" t="t" r="r" b="b"/>
              <a:pathLst>
                <a:path w="1465" h="1441" extrusionOk="0">
                  <a:moveTo>
                    <a:pt x="1133" y="0"/>
                  </a:moveTo>
                  <a:cubicBezTo>
                    <a:pt x="944" y="0"/>
                    <a:pt x="678" y="154"/>
                    <a:pt x="449" y="409"/>
                  </a:cubicBezTo>
                  <a:lnTo>
                    <a:pt x="625" y="442"/>
                  </a:lnTo>
                  <a:lnTo>
                    <a:pt x="356" y="522"/>
                  </a:lnTo>
                  <a:cubicBezTo>
                    <a:pt x="89" y="873"/>
                    <a:pt x="1" y="1252"/>
                    <a:pt x="164" y="1389"/>
                  </a:cubicBezTo>
                  <a:cubicBezTo>
                    <a:pt x="206" y="1424"/>
                    <a:pt x="260" y="1440"/>
                    <a:pt x="321" y="1440"/>
                  </a:cubicBezTo>
                  <a:cubicBezTo>
                    <a:pt x="356" y="1440"/>
                    <a:pt x="394" y="1435"/>
                    <a:pt x="433" y="1425"/>
                  </a:cubicBezTo>
                  <a:lnTo>
                    <a:pt x="552" y="1212"/>
                  </a:lnTo>
                  <a:lnTo>
                    <a:pt x="546" y="1386"/>
                  </a:lnTo>
                  <a:cubicBezTo>
                    <a:pt x="706" y="1313"/>
                    <a:pt x="885" y="1175"/>
                    <a:pt x="1043" y="987"/>
                  </a:cubicBezTo>
                  <a:cubicBezTo>
                    <a:pt x="1354" y="618"/>
                    <a:pt x="1464" y="200"/>
                    <a:pt x="1289" y="51"/>
                  </a:cubicBezTo>
                  <a:cubicBezTo>
                    <a:pt x="1248" y="17"/>
                    <a:pt x="1194"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3"/>
            <p:cNvSpPr/>
            <p:nvPr/>
          </p:nvSpPr>
          <p:spPr>
            <a:xfrm rot="10029561">
              <a:off x="8394851" y="2090098"/>
              <a:ext cx="92548" cy="141136"/>
            </a:xfrm>
            <a:custGeom>
              <a:avLst/>
              <a:gdLst/>
              <a:ahLst/>
              <a:cxnLst/>
              <a:rect l="l" t="t" r="r" b="b"/>
              <a:pathLst>
                <a:path w="1080" h="1647" extrusionOk="0">
                  <a:moveTo>
                    <a:pt x="768" y="0"/>
                  </a:moveTo>
                  <a:cubicBezTo>
                    <a:pt x="561" y="0"/>
                    <a:pt x="294" y="273"/>
                    <a:pt x="133" y="668"/>
                  </a:cubicBezTo>
                  <a:cubicBezTo>
                    <a:pt x="40" y="894"/>
                    <a:pt x="1" y="1117"/>
                    <a:pt x="11" y="1293"/>
                  </a:cubicBezTo>
                  <a:lnTo>
                    <a:pt x="160" y="1205"/>
                  </a:lnTo>
                  <a:lnTo>
                    <a:pt x="160" y="1205"/>
                  </a:lnTo>
                  <a:lnTo>
                    <a:pt x="28" y="1410"/>
                  </a:lnTo>
                  <a:cubicBezTo>
                    <a:pt x="53" y="1520"/>
                    <a:pt x="107" y="1599"/>
                    <a:pt x="185" y="1632"/>
                  </a:cubicBezTo>
                  <a:cubicBezTo>
                    <a:pt x="210" y="1642"/>
                    <a:pt x="237" y="1647"/>
                    <a:pt x="264" y="1647"/>
                  </a:cubicBezTo>
                  <a:cubicBezTo>
                    <a:pt x="456" y="1647"/>
                    <a:pt x="702" y="1410"/>
                    <a:pt x="865" y="1060"/>
                  </a:cubicBezTo>
                  <a:lnTo>
                    <a:pt x="812" y="785"/>
                  </a:lnTo>
                  <a:lnTo>
                    <a:pt x="922" y="925"/>
                  </a:lnTo>
                  <a:cubicBezTo>
                    <a:pt x="1080" y="499"/>
                    <a:pt x="1051" y="99"/>
                    <a:pt x="848" y="16"/>
                  </a:cubicBezTo>
                  <a:cubicBezTo>
                    <a:pt x="823" y="5"/>
                    <a:pt x="796"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3"/>
            <p:cNvSpPr/>
            <p:nvPr/>
          </p:nvSpPr>
          <p:spPr>
            <a:xfrm rot="10029561">
              <a:off x="8320914" y="2072325"/>
              <a:ext cx="83893" cy="146620"/>
            </a:xfrm>
            <a:custGeom>
              <a:avLst/>
              <a:gdLst/>
              <a:ahLst/>
              <a:cxnLst/>
              <a:rect l="l" t="t" r="r" b="b"/>
              <a:pathLst>
                <a:path w="979" h="1711" extrusionOk="0">
                  <a:moveTo>
                    <a:pt x="631" y="1"/>
                  </a:moveTo>
                  <a:cubicBezTo>
                    <a:pt x="419" y="1"/>
                    <a:pt x="175" y="320"/>
                    <a:pt x="67" y="756"/>
                  </a:cubicBezTo>
                  <a:cubicBezTo>
                    <a:pt x="7" y="992"/>
                    <a:pt x="0" y="1219"/>
                    <a:pt x="37" y="1391"/>
                  </a:cubicBezTo>
                  <a:lnTo>
                    <a:pt x="173" y="1286"/>
                  </a:lnTo>
                  <a:lnTo>
                    <a:pt x="72" y="1508"/>
                  </a:lnTo>
                  <a:cubicBezTo>
                    <a:pt x="113" y="1612"/>
                    <a:pt x="177" y="1684"/>
                    <a:pt x="258" y="1705"/>
                  </a:cubicBezTo>
                  <a:cubicBezTo>
                    <a:pt x="275" y="1709"/>
                    <a:pt x="291" y="1710"/>
                    <a:pt x="307" y="1710"/>
                  </a:cubicBezTo>
                  <a:cubicBezTo>
                    <a:pt x="505" y="1710"/>
                    <a:pt x="731" y="1430"/>
                    <a:pt x="847" y="1039"/>
                  </a:cubicBezTo>
                  <a:lnTo>
                    <a:pt x="754" y="775"/>
                  </a:lnTo>
                  <a:lnTo>
                    <a:pt x="884" y="897"/>
                  </a:lnTo>
                  <a:cubicBezTo>
                    <a:pt x="979" y="451"/>
                    <a:pt x="892" y="59"/>
                    <a:pt x="679" y="7"/>
                  </a:cubicBezTo>
                  <a:cubicBezTo>
                    <a:pt x="664" y="3"/>
                    <a:pt x="647"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3"/>
            <p:cNvSpPr/>
            <p:nvPr/>
          </p:nvSpPr>
          <p:spPr>
            <a:xfrm rot="10029561">
              <a:off x="8614225" y="2184102"/>
              <a:ext cx="92377" cy="95033"/>
            </a:xfrm>
            <a:custGeom>
              <a:avLst/>
              <a:gdLst/>
              <a:ahLst/>
              <a:cxnLst/>
              <a:rect l="l" t="t" r="r" b="b"/>
              <a:pathLst>
                <a:path w="1078" h="1109" extrusionOk="0">
                  <a:moveTo>
                    <a:pt x="1046" y="0"/>
                  </a:moveTo>
                  <a:cubicBezTo>
                    <a:pt x="1041" y="0"/>
                    <a:pt x="1036" y="2"/>
                    <a:pt x="1031" y="7"/>
                  </a:cubicBezTo>
                  <a:cubicBezTo>
                    <a:pt x="967" y="81"/>
                    <a:pt x="907" y="161"/>
                    <a:pt x="845" y="237"/>
                  </a:cubicBezTo>
                  <a:cubicBezTo>
                    <a:pt x="783" y="311"/>
                    <a:pt x="720" y="387"/>
                    <a:pt x="656" y="460"/>
                  </a:cubicBezTo>
                  <a:cubicBezTo>
                    <a:pt x="527" y="610"/>
                    <a:pt x="391" y="752"/>
                    <a:pt x="248" y="889"/>
                  </a:cubicBezTo>
                  <a:cubicBezTo>
                    <a:pt x="168" y="963"/>
                    <a:pt x="87" y="1040"/>
                    <a:pt x="0" y="1107"/>
                  </a:cubicBezTo>
                  <a:cubicBezTo>
                    <a:pt x="0" y="1107"/>
                    <a:pt x="0" y="1108"/>
                    <a:pt x="2" y="1108"/>
                  </a:cubicBezTo>
                  <a:cubicBezTo>
                    <a:pt x="83" y="1052"/>
                    <a:pt x="165" y="997"/>
                    <a:pt x="242" y="933"/>
                  </a:cubicBezTo>
                  <a:cubicBezTo>
                    <a:pt x="318" y="871"/>
                    <a:pt x="391" y="804"/>
                    <a:pt x="460" y="735"/>
                  </a:cubicBezTo>
                  <a:cubicBezTo>
                    <a:pt x="600" y="598"/>
                    <a:pt x="731" y="450"/>
                    <a:pt x="855" y="300"/>
                  </a:cubicBezTo>
                  <a:cubicBezTo>
                    <a:pt x="927" y="215"/>
                    <a:pt x="1000" y="129"/>
                    <a:pt x="1066" y="39"/>
                  </a:cubicBezTo>
                  <a:cubicBezTo>
                    <a:pt x="1077" y="21"/>
                    <a:pt x="1062" y="0"/>
                    <a:pt x="10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3"/>
            <p:cNvSpPr/>
            <p:nvPr/>
          </p:nvSpPr>
          <p:spPr>
            <a:xfrm rot="10029561">
              <a:off x="8555960" y="2153474"/>
              <a:ext cx="72239" cy="110801"/>
            </a:xfrm>
            <a:custGeom>
              <a:avLst/>
              <a:gdLst/>
              <a:ahLst/>
              <a:cxnLst/>
              <a:rect l="l" t="t" r="r" b="b"/>
              <a:pathLst>
                <a:path w="843" h="1293" extrusionOk="0">
                  <a:moveTo>
                    <a:pt x="812" y="0"/>
                  </a:moveTo>
                  <a:cubicBezTo>
                    <a:pt x="805" y="0"/>
                    <a:pt x="799" y="3"/>
                    <a:pt x="795" y="10"/>
                  </a:cubicBezTo>
                  <a:cubicBezTo>
                    <a:pt x="745" y="96"/>
                    <a:pt x="703" y="185"/>
                    <a:pt x="657" y="272"/>
                  </a:cubicBezTo>
                  <a:cubicBezTo>
                    <a:pt x="612" y="359"/>
                    <a:pt x="565" y="444"/>
                    <a:pt x="516" y="530"/>
                  </a:cubicBezTo>
                  <a:cubicBezTo>
                    <a:pt x="418" y="701"/>
                    <a:pt x="314" y="868"/>
                    <a:pt x="200" y="1029"/>
                  </a:cubicBezTo>
                  <a:cubicBezTo>
                    <a:pt x="136" y="1118"/>
                    <a:pt x="71" y="1209"/>
                    <a:pt x="1" y="1292"/>
                  </a:cubicBezTo>
                  <a:cubicBezTo>
                    <a:pt x="1" y="1292"/>
                    <a:pt x="1" y="1292"/>
                    <a:pt x="1" y="1292"/>
                  </a:cubicBezTo>
                  <a:cubicBezTo>
                    <a:pt x="1" y="1292"/>
                    <a:pt x="1" y="1292"/>
                    <a:pt x="2" y="1292"/>
                  </a:cubicBezTo>
                  <a:cubicBezTo>
                    <a:pt x="70" y="1220"/>
                    <a:pt x="140" y="1150"/>
                    <a:pt x="203" y="1072"/>
                  </a:cubicBezTo>
                  <a:cubicBezTo>
                    <a:pt x="265" y="997"/>
                    <a:pt x="323" y="917"/>
                    <a:pt x="379" y="836"/>
                  </a:cubicBezTo>
                  <a:cubicBezTo>
                    <a:pt x="489" y="672"/>
                    <a:pt x="587" y="504"/>
                    <a:pt x="681" y="330"/>
                  </a:cubicBezTo>
                  <a:cubicBezTo>
                    <a:pt x="733" y="232"/>
                    <a:pt x="789" y="135"/>
                    <a:pt x="835" y="33"/>
                  </a:cubicBezTo>
                  <a:cubicBezTo>
                    <a:pt x="843" y="16"/>
                    <a:pt x="827"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3"/>
            <p:cNvSpPr/>
            <p:nvPr/>
          </p:nvSpPr>
          <p:spPr>
            <a:xfrm rot="10029561">
              <a:off x="8485414" y="2129410"/>
              <a:ext cx="56814" cy="119284"/>
            </a:xfrm>
            <a:custGeom>
              <a:avLst/>
              <a:gdLst/>
              <a:ahLst/>
              <a:cxnLst/>
              <a:rect l="l" t="t" r="r" b="b"/>
              <a:pathLst>
                <a:path w="663" h="1392" extrusionOk="0">
                  <a:moveTo>
                    <a:pt x="631" y="0"/>
                  </a:moveTo>
                  <a:cubicBezTo>
                    <a:pt x="624" y="0"/>
                    <a:pt x="617" y="4"/>
                    <a:pt x="614" y="12"/>
                  </a:cubicBezTo>
                  <a:cubicBezTo>
                    <a:pt x="577" y="103"/>
                    <a:pt x="547" y="198"/>
                    <a:pt x="513" y="291"/>
                  </a:cubicBezTo>
                  <a:cubicBezTo>
                    <a:pt x="479" y="383"/>
                    <a:pt x="445" y="474"/>
                    <a:pt x="409" y="566"/>
                  </a:cubicBezTo>
                  <a:cubicBezTo>
                    <a:pt x="334" y="748"/>
                    <a:pt x="253" y="929"/>
                    <a:pt x="162" y="1104"/>
                  </a:cubicBezTo>
                  <a:cubicBezTo>
                    <a:pt x="111" y="1200"/>
                    <a:pt x="59" y="1299"/>
                    <a:pt x="0" y="1391"/>
                  </a:cubicBezTo>
                  <a:cubicBezTo>
                    <a:pt x="0" y="1391"/>
                    <a:pt x="0" y="1391"/>
                    <a:pt x="1" y="1391"/>
                  </a:cubicBezTo>
                  <a:cubicBezTo>
                    <a:pt x="1" y="1391"/>
                    <a:pt x="1" y="1391"/>
                    <a:pt x="1" y="1391"/>
                  </a:cubicBezTo>
                  <a:cubicBezTo>
                    <a:pt x="61" y="1312"/>
                    <a:pt x="120" y="1231"/>
                    <a:pt x="171" y="1147"/>
                  </a:cubicBezTo>
                  <a:cubicBezTo>
                    <a:pt x="223" y="1063"/>
                    <a:pt x="270" y="976"/>
                    <a:pt x="313" y="888"/>
                  </a:cubicBezTo>
                  <a:cubicBezTo>
                    <a:pt x="400" y="712"/>
                    <a:pt x="476" y="530"/>
                    <a:pt x="545" y="347"/>
                  </a:cubicBezTo>
                  <a:cubicBezTo>
                    <a:pt x="583" y="241"/>
                    <a:pt x="626" y="138"/>
                    <a:pt x="658" y="31"/>
                  </a:cubicBezTo>
                  <a:cubicBezTo>
                    <a:pt x="662" y="14"/>
                    <a:pt x="646" y="0"/>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3"/>
            <p:cNvSpPr/>
            <p:nvPr/>
          </p:nvSpPr>
          <p:spPr>
            <a:xfrm rot="10029561">
              <a:off x="8415496" y="2111860"/>
              <a:ext cx="56814" cy="119284"/>
            </a:xfrm>
            <a:custGeom>
              <a:avLst/>
              <a:gdLst/>
              <a:ahLst/>
              <a:cxnLst/>
              <a:rect l="l" t="t" r="r" b="b"/>
              <a:pathLst>
                <a:path w="663" h="1392" extrusionOk="0">
                  <a:moveTo>
                    <a:pt x="632" y="1"/>
                  </a:moveTo>
                  <a:cubicBezTo>
                    <a:pt x="625" y="1"/>
                    <a:pt x="618" y="4"/>
                    <a:pt x="614" y="13"/>
                  </a:cubicBezTo>
                  <a:cubicBezTo>
                    <a:pt x="577" y="103"/>
                    <a:pt x="547" y="197"/>
                    <a:pt x="514" y="290"/>
                  </a:cubicBezTo>
                  <a:cubicBezTo>
                    <a:pt x="480" y="383"/>
                    <a:pt x="444" y="475"/>
                    <a:pt x="408" y="565"/>
                  </a:cubicBezTo>
                  <a:cubicBezTo>
                    <a:pt x="335" y="749"/>
                    <a:pt x="253" y="928"/>
                    <a:pt x="163" y="1103"/>
                  </a:cubicBezTo>
                  <a:cubicBezTo>
                    <a:pt x="112" y="1201"/>
                    <a:pt x="60" y="1299"/>
                    <a:pt x="1" y="1391"/>
                  </a:cubicBezTo>
                  <a:cubicBezTo>
                    <a:pt x="1" y="1391"/>
                    <a:pt x="1" y="1392"/>
                    <a:pt x="1" y="1392"/>
                  </a:cubicBezTo>
                  <a:cubicBezTo>
                    <a:pt x="1" y="1392"/>
                    <a:pt x="1" y="1392"/>
                    <a:pt x="2" y="1391"/>
                  </a:cubicBezTo>
                  <a:cubicBezTo>
                    <a:pt x="61" y="1311"/>
                    <a:pt x="120" y="1232"/>
                    <a:pt x="172" y="1148"/>
                  </a:cubicBezTo>
                  <a:cubicBezTo>
                    <a:pt x="224" y="1063"/>
                    <a:pt x="270" y="977"/>
                    <a:pt x="314" y="889"/>
                  </a:cubicBezTo>
                  <a:cubicBezTo>
                    <a:pt x="401" y="712"/>
                    <a:pt x="476" y="531"/>
                    <a:pt x="545" y="346"/>
                  </a:cubicBezTo>
                  <a:cubicBezTo>
                    <a:pt x="583" y="242"/>
                    <a:pt x="626" y="138"/>
                    <a:pt x="657" y="30"/>
                  </a:cubicBezTo>
                  <a:cubicBezTo>
                    <a:pt x="662" y="14"/>
                    <a:pt x="647"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3"/>
            <p:cNvSpPr/>
            <p:nvPr/>
          </p:nvSpPr>
          <p:spPr>
            <a:xfrm rot="10029561">
              <a:off x="8351258" y="2087822"/>
              <a:ext cx="19538" cy="129996"/>
            </a:xfrm>
            <a:custGeom>
              <a:avLst/>
              <a:gdLst/>
              <a:ahLst/>
              <a:cxnLst/>
              <a:rect l="l" t="t" r="r" b="b"/>
              <a:pathLst>
                <a:path w="228" h="1517" extrusionOk="0">
                  <a:moveTo>
                    <a:pt x="199" y="1"/>
                  </a:moveTo>
                  <a:cubicBezTo>
                    <a:pt x="188" y="1"/>
                    <a:pt x="178" y="6"/>
                    <a:pt x="177" y="19"/>
                  </a:cubicBezTo>
                  <a:cubicBezTo>
                    <a:pt x="169" y="117"/>
                    <a:pt x="169" y="216"/>
                    <a:pt x="164" y="314"/>
                  </a:cubicBezTo>
                  <a:cubicBezTo>
                    <a:pt x="159" y="412"/>
                    <a:pt x="153" y="510"/>
                    <a:pt x="145" y="608"/>
                  </a:cubicBezTo>
                  <a:cubicBezTo>
                    <a:pt x="130" y="804"/>
                    <a:pt x="105" y="999"/>
                    <a:pt x="70" y="1193"/>
                  </a:cubicBezTo>
                  <a:cubicBezTo>
                    <a:pt x="51" y="1300"/>
                    <a:pt x="30" y="1411"/>
                    <a:pt x="0" y="1516"/>
                  </a:cubicBezTo>
                  <a:cubicBezTo>
                    <a:pt x="0" y="1516"/>
                    <a:pt x="0" y="1516"/>
                    <a:pt x="1" y="1516"/>
                  </a:cubicBezTo>
                  <a:cubicBezTo>
                    <a:pt x="1" y="1516"/>
                    <a:pt x="1" y="1516"/>
                    <a:pt x="1" y="1516"/>
                  </a:cubicBezTo>
                  <a:cubicBezTo>
                    <a:pt x="34" y="1422"/>
                    <a:pt x="66" y="1329"/>
                    <a:pt x="91" y="1234"/>
                  </a:cubicBezTo>
                  <a:cubicBezTo>
                    <a:pt x="115" y="1137"/>
                    <a:pt x="135" y="1042"/>
                    <a:pt x="150" y="943"/>
                  </a:cubicBezTo>
                  <a:cubicBezTo>
                    <a:pt x="181" y="748"/>
                    <a:pt x="200" y="553"/>
                    <a:pt x="211" y="358"/>
                  </a:cubicBezTo>
                  <a:cubicBezTo>
                    <a:pt x="218" y="246"/>
                    <a:pt x="227" y="133"/>
                    <a:pt x="226" y="22"/>
                  </a:cubicBezTo>
                  <a:cubicBezTo>
                    <a:pt x="224" y="8"/>
                    <a:pt x="211"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3"/>
            <p:cNvSpPr/>
            <p:nvPr/>
          </p:nvSpPr>
          <p:spPr>
            <a:xfrm rot="10029561">
              <a:off x="8332344" y="2392245"/>
              <a:ext cx="218773" cy="157160"/>
            </a:xfrm>
            <a:custGeom>
              <a:avLst/>
              <a:gdLst/>
              <a:ahLst/>
              <a:cxnLst/>
              <a:rect l="l" t="t" r="r" b="b"/>
              <a:pathLst>
                <a:path w="2553" h="1834" extrusionOk="0">
                  <a:moveTo>
                    <a:pt x="1123" y="1"/>
                  </a:moveTo>
                  <a:cubicBezTo>
                    <a:pt x="666" y="1"/>
                    <a:pt x="226" y="251"/>
                    <a:pt x="4" y="686"/>
                  </a:cubicBezTo>
                  <a:lnTo>
                    <a:pt x="1" y="693"/>
                  </a:lnTo>
                  <a:lnTo>
                    <a:pt x="2235" y="1833"/>
                  </a:lnTo>
                  <a:lnTo>
                    <a:pt x="2239" y="1826"/>
                  </a:lnTo>
                  <a:cubicBezTo>
                    <a:pt x="2553" y="1209"/>
                    <a:pt x="2308" y="453"/>
                    <a:pt x="1691" y="138"/>
                  </a:cubicBezTo>
                  <a:cubicBezTo>
                    <a:pt x="1509" y="45"/>
                    <a:pt x="1314"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3"/>
            <p:cNvSpPr/>
            <p:nvPr/>
          </p:nvSpPr>
          <p:spPr>
            <a:xfrm rot="10029561">
              <a:off x="8348548" y="2353463"/>
              <a:ext cx="209261" cy="132738"/>
            </a:xfrm>
            <a:custGeom>
              <a:avLst/>
              <a:gdLst/>
              <a:ahLst/>
              <a:cxnLst/>
              <a:rect l="l" t="t" r="r" b="b"/>
              <a:pathLst>
                <a:path w="2442" h="1549" extrusionOk="0">
                  <a:moveTo>
                    <a:pt x="208" y="1"/>
                  </a:moveTo>
                  <a:lnTo>
                    <a:pt x="0" y="409"/>
                  </a:lnTo>
                  <a:lnTo>
                    <a:pt x="2234" y="1549"/>
                  </a:lnTo>
                  <a:lnTo>
                    <a:pt x="2442" y="1140"/>
                  </a:lnTo>
                  <a:lnTo>
                    <a:pt x="2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2" name="Google Shape;4252;p73"/>
          <p:cNvSpPr/>
          <p:nvPr/>
        </p:nvSpPr>
        <p:spPr>
          <a:xfrm rot="-5088953" flipH="1">
            <a:off x="7702267" y="2376070"/>
            <a:ext cx="2114083" cy="330081"/>
          </a:xfrm>
          <a:custGeom>
            <a:avLst/>
            <a:gdLst/>
            <a:ahLst/>
            <a:cxnLst/>
            <a:rect l="l" t="t" r="r" b="b"/>
            <a:pathLst>
              <a:path w="16478" h="3136" extrusionOk="0">
                <a:moveTo>
                  <a:pt x="13844" y="1"/>
                </a:moveTo>
                <a:cubicBezTo>
                  <a:pt x="13835" y="3"/>
                  <a:pt x="13829" y="10"/>
                  <a:pt x="13829" y="19"/>
                </a:cubicBezTo>
                <a:cubicBezTo>
                  <a:pt x="13829" y="31"/>
                  <a:pt x="13836" y="39"/>
                  <a:pt x="13846" y="39"/>
                </a:cubicBezTo>
                <a:cubicBezTo>
                  <a:pt x="13912" y="39"/>
                  <a:pt x="13976" y="41"/>
                  <a:pt x="14042" y="45"/>
                </a:cubicBezTo>
                <a:cubicBezTo>
                  <a:pt x="14042" y="45"/>
                  <a:pt x="14043" y="45"/>
                  <a:pt x="14044" y="45"/>
                </a:cubicBezTo>
                <a:cubicBezTo>
                  <a:pt x="14053" y="45"/>
                  <a:pt x="14061" y="38"/>
                  <a:pt x="14061" y="29"/>
                </a:cubicBezTo>
                <a:cubicBezTo>
                  <a:pt x="14062" y="17"/>
                  <a:pt x="14054" y="9"/>
                  <a:pt x="14044" y="9"/>
                </a:cubicBezTo>
                <a:cubicBezTo>
                  <a:pt x="13979" y="5"/>
                  <a:pt x="13913" y="3"/>
                  <a:pt x="13847" y="1"/>
                </a:cubicBezTo>
                <a:close/>
                <a:moveTo>
                  <a:pt x="13651" y="5"/>
                </a:moveTo>
                <a:cubicBezTo>
                  <a:pt x="13650" y="5"/>
                  <a:pt x="13649" y="5"/>
                  <a:pt x="13649" y="5"/>
                </a:cubicBezTo>
                <a:cubicBezTo>
                  <a:pt x="13583" y="7"/>
                  <a:pt x="13518" y="13"/>
                  <a:pt x="13452" y="17"/>
                </a:cubicBezTo>
                <a:lnTo>
                  <a:pt x="13449" y="17"/>
                </a:lnTo>
                <a:cubicBezTo>
                  <a:pt x="13440" y="20"/>
                  <a:pt x="13433" y="29"/>
                  <a:pt x="13435" y="37"/>
                </a:cubicBezTo>
                <a:cubicBezTo>
                  <a:pt x="13437" y="49"/>
                  <a:pt x="13444" y="56"/>
                  <a:pt x="13454" y="56"/>
                </a:cubicBezTo>
                <a:cubicBezTo>
                  <a:pt x="13455" y="56"/>
                  <a:pt x="13455" y="56"/>
                  <a:pt x="13456" y="56"/>
                </a:cubicBezTo>
                <a:cubicBezTo>
                  <a:pt x="13520" y="50"/>
                  <a:pt x="13586" y="44"/>
                  <a:pt x="13652" y="41"/>
                </a:cubicBezTo>
                <a:cubicBezTo>
                  <a:pt x="13661" y="41"/>
                  <a:pt x="13669" y="32"/>
                  <a:pt x="13668" y="22"/>
                </a:cubicBezTo>
                <a:cubicBezTo>
                  <a:pt x="13668" y="12"/>
                  <a:pt x="13660" y="5"/>
                  <a:pt x="13651" y="5"/>
                </a:cubicBezTo>
                <a:close/>
                <a:moveTo>
                  <a:pt x="14234" y="30"/>
                </a:moveTo>
                <a:cubicBezTo>
                  <a:pt x="14228" y="31"/>
                  <a:pt x="14222" y="37"/>
                  <a:pt x="14220" y="45"/>
                </a:cubicBezTo>
                <a:cubicBezTo>
                  <a:pt x="14219" y="55"/>
                  <a:pt x="14227" y="63"/>
                  <a:pt x="14237" y="65"/>
                </a:cubicBezTo>
                <a:cubicBezTo>
                  <a:pt x="14302" y="72"/>
                  <a:pt x="14367" y="83"/>
                  <a:pt x="14430" y="94"/>
                </a:cubicBezTo>
                <a:cubicBezTo>
                  <a:pt x="14431" y="94"/>
                  <a:pt x="14432" y="94"/>
                  <a:pt x="14434" y="94"/>
                </a:cubicBezTo>
                <a:cubicBezTo>
                  <a:pt x="14442" y="94"/>
                  <a:pt x="14450" y="88"/>
                  <a:pt x="14451" y="81"/>
                </a:cubicBezTo>
                <a:cubicBezTo>
                  <a:pt x="14452" y="69"/>
                  <a:pt x="14447" y="61"/>
                  <a:pt x="14436" y="59"/>
                </a:cubicBezTo>
                <a:cubicBezTo>
                  <a:pt x="14372" y="47"/>
                  <a:pt x="14306" y="37"/>
                  <a:pt x="14241" y="30"/>
                </a:cubicBezTo>
                <a:close/>
                <a:moveTo>
                  <a:pt x="13258" y="42"/>
                </a:moveTo>
                <a:cubicBezTo>
                  <a:pt x="13257" y="42"/>
                  <a:pt x="13257" y="42"/>
                  <a:pt x="13256" y="42"/>
                </a:cubicBezTo>
                <a:cubicBezTo>
                  <a:pt x="13192" y="52"/>
                  <a:pt x="13126" y="62"/>
                  <a:pt x="13062" y="75"/>
                </a:cubicBezTo>
                <a:cubicBezTo>
                  <a:pt x="13053" y="77"/>
                  <a:pt x="13046" y="87"/>
                  <a:pt x="13047" y="96"/>
                </a:cubicBezTo>
                <a:cubicBezTo>
                  <a:pt x="13048" y="106"/>
                  <a:pt x="13056" y="112"/>
                  <a:pt x="13065" y="112"/>
                </a:cubicBezTo>
                <a:cubicBezTo>
                  <a:pt x="13066" y="112"/>
                  <a:pt x="13067" y="112"/>
                  <a:pt x="13068" y="112"/>
                </a:cubicBezTo>
                <a:cubicBezTo>
                  <a:pt x="13134" y="98"/>
                  <a:pt x="13198" y="88"/>
                  <a:pt x="13261" y="79"/>
                </a:cubicBezTo>
                <a:cubicBezTo>
                  <a:pt x="13271" y="77"/>
                  <a:pt x="13278" y="68"/>
                  <a:pt x="13277" y="58"/>
                </a:cubicBezTo>
                <a:cubicBezTo>
                  <a:pt x="13276" y="48"/>
                  <a:pt x="13268" y="42"/>
                  <a:pt x="13258" y="42"/>
                </a:cubicBezTo>
                <a:close/>
                <a:moveTo>
                  <a:pt x="14625" y="100"/>
                </a:moveTo>
                <a:cubicBezTo>
                  <a:pt x="14623" y="100"/>
                  <a:pt x="14622" y="100"/>
                  <a:pt x="14620" y="101"/>
                </a:cubicBezTo>
                <a:cubicBezTo>
                  <a:pt x="14614" y="102"/>
                  <a:pt x="14609" y="108"/>
                  <a:pt x="14608" y="115"/>
                </a:cubicBezTo>
                <a:cubicBezTo>
                  <a:pt x="14603" y="123"/>
                  <a:pt x="14611" y="133"/>
                  <a:pt x="14620" y="136"/>
                </a:cubicBezTo>
                <a:cubicBezTo>
                  <a:pt x="14682" y="151"/>
                  <a:pt x="14746" y="171"/>
                  <a:pt x="14807" y="192"/>
                </a:cubicBezTo>
                <a:cubicBezTo>
                  <a:pt x="14808" y="192"/>
                  <a:pt x="14810" y="192"/>
                  <a:pt x="14812" y="192"/>
                </a:cubicBezTo>
                <a:cubicBezTo>
                  <a:pt x="14820" y="192"/>
                  <a:pt x="14827" y="188"/>
                  <a:pt x="14830" y="180"/>
                </a:cubicBezTo>
                <a:cubicBezTo>
                  <a:pt x="14835" y="171"/>
                  <a:pt x="14827" y="160"/>
                  <a:pt x="14819" y="156"/>
                </a:cubicBezTo>
                <a:cubicBezTo>
                  <a:pt x="14755" y="136"/>
                  <a:pt x="14691" y="117"/>
                  <a:pt x="14629" y="101"/>
                </a:cubicBezTo>
                <a:cubicBezTo>
                  <a:pt x="14628" y="100"/>
                  <a:pt x="14627" y="100"/>
                  <a:pt x="14625" y="100"/>
                </a:cubicBezTo>
                <a:close/>
                <a:moveTo>
                  <a:pt x="12875" y="117"/>
                </a:moveTo>
                <a:cubicBezTo>
                  <a:pt x="12873" y="117"/>
                  <a:pt x="12871" y="117"/>
                  <a:pt x="12869" y="118"/>
                </a:cubicBezTo>
                <a:cubicBezTo>
                  <a:pt x="12807" y="132"/>
                  <a:pt x="12742" y="149"/>
                  <a:pt x="12678" y="167"/>
                </a:cubicBezTo>
                <a:cubicBezTo>
                  <a:pt x="12668" y="170"/>
                  <a:pt x="12663" y="180"/>
                  <a:pt x="12665" y="190"/>
                </a:cubicBezTo>
                <a:cubicBezTo>
                  <a:pt x="12668" y="197"/>
                  <a:pt x="12675" y="201"/>
                  <a:pt x="12684" y="201"/>
                </a:cubicBezTo>
                <a:cubicBezTo>
                  <a:pt x="12685" y="201"/>
                  <a:pt x="12686" y="201"/>
                  <a:pt x="12688" y="201"/>
                </a:cubicBezTo>
                <a:cubicBezTo>
                  <a:pt x="12751" y="182"/>
                  <a:pt x="12814" y="167"/>
                  <a:pt x="12876" y="153"/>
                </a:cubicBezTo>
                <a:cubicBezTo>
                  <a:pt x="12887" y="150"/>
                  <a:pt x="12892" y="141"/>
                  <a:pt x="12891" y="130"/>
                </a:cubicBezTo>
                <a:cubicBezTo>
                  <a:pt x="12888" y="122"/>
                  <a:pt x="12883" y="117"/>
                  <a:pt x="12875" y="117"/>
                </a:cubicBezTo>
                <a:close/>
                <a:moveTo>
                  <a:pt x="12497" y="221"/>
                </a:moveTo>
                <a:cubicBezTo>
                  <a:pt x="12495" y="221"/>
                  <a:pt x="12494" y="221"/>
                  <a:pt x="12492" y="222"/>
                </a:cubicBezTo>
                <a:lnTo>
                  <a:pt x="12490" y="222"/>
                </a:lnTo>
                <a:cubicBezTo>
                  <a:pt x="12428" y="241"/>
                  <a:pt x="12364" y="263"/>
                  <a:pt x="12303" y="285"/>
                </a:cubicBezTo>
                <a:cubicBezTo>
                  <a:pt x="12293" y="289"/>
                  <a:pt x="12290" y="299"/>
                  <a:pt x="12292" y="309"/>
                </a:cubicBezTo>
                <a:cubicBezTo>
                  <a:pt x="12294" y="317"/>
                  <a:pt x="12301" y="321"/>
                  <a:pt x="12308" y="321"/>
                </a:cubicBezTo>
                <a:cubicBezTo>
                  <a:pt x="12311" y="321"/>
                  <a:pt x="12313" y="321"/>
                  <a:pt x="12316" y="320"/>
                </a:cubicBezTo>
                <a:cubicBezTo>
                  <a:pt x="12377" y="298"/>
                  <a:pt x="12439" y="278"/>
                  <a:pt x="12500" y="257"/>
                </a:cubicBezTo>
                <a:cubicBezTo>
                  <a:pt x="12511" y="253"/>
                  <a:pt x="12517" y="243"/>
                  <a:pt x="12513" y="233"/>
                </a:cubicBezTo>
                <a:cubicBezTo>
                  <a:pt x="12510" y="225"/>
                  <a:pt x="12504" y="221"/>
                  <a:pt x="12497" y="221"/>
                </a:cubicBezTo>
                <a:close/>
                <a:moveTo>
                  <a:pt x="14992" y="225"/>
                </a:moveTo>
                <a:cubicBezTo>
                  <a:pt x="14987" y="227"/>
                  <a:pt x="14982" y="230"/>
                  <a:pt x="14980" y="236"/>
                </a:cubicBezTo>
                <a:cubicBezTo>
                  <a:pt x="14977" y="244"/>
                  <a:pt x="14981" y="257"/>
                  <a:pt x="14990" y="259"/>
                </a:cubicBezTo>
                <a:cubicBezTo>
                  <a:pt x="15049" y="284"/>
                  <a:pt x="15109" y="311"/>
                  <a:pt x="15167" y="341"/>
                </a:cubicBezTo>
                <a:cubicBezTo>
                  <a:pt x="15170" y="342"/>
                  <a:pt x="15172" y="342"/>
                  <a:pt x="15175" y="342"/>
                </a:cubicBezTo>
                <a:cubicBezTo>
                  <a:pt x="15182" y="342"/>
                  <a:pt x="15189" y="339"/>
                  <a:pt x="15192" y="332"/>
                </a:cubicBezTo>
                <a:cubicBezTo>
                  <a:pt x="15195" y="324"/>
                  <a:pt x="15193" y="312"/>
                  <a:pt x="15184" y="309"/>
                </a:cubicBezTo>
                <a:cubicBezTo>
                  <a:pt x="15126" y="279"/>
                  <a:pt x="15065" y="252"/>
                  <a:pt x="15005" y="227"/>
                </a:cubicBezTo>
                <a:cubicBezTo>
                  <a:pt x="15000" y="225"/>
                  <a:pt x="14996" y="225"/>
                  <a:pt x="14992" y="225"/>
                </a:cubicBezTo>
                <a:close/>
                <a:moveTo>
                  <a:pt x="5832" y="293"/>
                </a:moveTo>
                <a:cubicBezTo>
                  <a:pt x="5814" y="293"/>
                  <a:pt x="5794" y="294"/>
                  <a:pt x="5776" y="295"/>
                </a:cubicBezTo>
                <a:cubicBezTo>
                  <a:pt x="5766" y="296"/>
                  <a:pt x="5758" y="306"/>
                  <a:pt x="5759" y="315"/>
                </a:cubicBezTo>
                <a:cubicBezTo>
                  <a:pt x="5760" y="325"/>
                  <a:pt x="5768" y="332"/>
                  <a:pt x="5777" y="332"/>
                </a:cubicBezTo>
                <a:cubicBezTo>
                  <a:pt x="5778" y="332"/>
                  <a:pt x="5778" y="332"/>
                  <a:pt x="5779" y="331"/>
                </a:cubicBezTo>
                <a:cubicBezTo>
                  <a:pt x="5794" y="330"/>
                  <a:pt x="5809" y="330"/>
                  <a:pt x="5825" y="330"/>
                </a:cubicBezTo>
                <a:cubicBezTo>
                  <a:pt x="5835" y="330"/>
                  <a:pt x="5846" y="330"/>
                  <a:pt x="5857" y="330"/>
                </a:cubicBezTo>
                <a:cubicBezTo>
                  <a:pt x="5894" y="331"/>
                  <a:pt x="5931" y="337"/>
                  <a:pt x="5969" y="346"/>
                </a:cubicBezTo>
                <a:lnTo>
                  <a:pt x="5973" y="346"/>
                </a:lnTo>
                <a:cubicBezTo>
                  <a:pt x="5981" y="346"/>
                  <a:pt x="5988" y="341"/>
                  <a:pt x="5991" y="331"/>
                </a:cubicBezTo>
                <a:cubicBezTo>
                  <a:pt x="5993" y="322"/>
                  <a:pt x="5986" y="314"/>
                  <a:pt x="5977" y="311"/>
                </a:cubicBezTo>
                <a:cubicBezTo>
                  <a:pt x="5937" y="300"/>
                  <a:pt x="5898" y="295"/>
                  <a:pt x="5858" y="294"/>
                </a:cubicBezTo>
                <a:cubicBezTo>
                  <a:pt x="5849" y="293"/>
                  <a:pt x="5841" y="293"/>
                  <a:pt x="5832" y="293"/>
                </a:cubicBezTo>
                <a:close/>
                <a:moveTo>
                  <a:pt x="21" y="132"/>
                </a:moveTo>
                <a:cubicBezTo>
                  <a:pt x="20" y="132"/>
                  <a:pt x="19" y="132"/>
                  <a:pt x="18" y="132"/>
                </a:cubicBezTo>
                <a:cubicBezTo>
                  <a:pt x="7" y="132"/>
                  <a:pt x="0" y="141"/>
                  <a:pt x="1" y="151"/>
                </a:cubicBezTo>
                <a:cubicBezTo>
                  <a:pt x="6" y="216"/>
                  <a:pt x="16" y="283"/>
                  <a:pt x="27" y="348"/>
                </a:cubicBezTo>
                <a:cubicBezTo>
                  <a:pt x="28" y="357"/>
                  <a:pt x="36" y="364"/>
                  <a:pt x="45" y="364"/>
                </a:cubicBezTo>
                <a:lnTo>
                  <a:pt x="49" y="364"/>
                </a:lnTo>
                <a:cubicBezTo>
                  <a:pt x="59" y="363"/>
                  <a:pt x="65" y="352"/>
                  <a:pt x="63" y="343"/>
                </a:cubicBezTo>
                <a:cubicBezTo>
                  <a:pt x="50" y="279"/>
                  <a:pt x="42" y="213"/>
                  <a:pt x="37" y="149"/>
                </a:cubicBezTo>
                <a:cubicBezTo>
                  <a:pt x="36" y="140"/>
                  <a:pt x="30" y="132"/>
                  <a:pt x="21" y="132"/>
                </a:cubicBezTo>
                <a:close/>
                <a:moveTo>
                  <a:pt x="12126" y="355"/>
                </a:moveTo>
                <a:cubicBezTo>
                  <a:pt x="12124" y="355"/>
                  <a:pt x="12123" y="356"/>
                  <a:pt x="12121" y="356"/>
                </a:cubicBezTo>
                <a:lnTo>
                  <a:pt x="12119" y="356"/>
                </a:lnTo>
                <a:cubicBezTo>
                  <a:pt x="12058" y="380"/>
                  <a:pt x="11996" y="406"/>
                  <a:pt x="11937" y="432"/>
                </a:cubicBezTo>
                <a:cubicBezTo>
                  <a:pt x="11928" y="436"/>
                  <a:pt x="11924" y="448"/>
                  <a:pt x="11928" y="457"/>
                </a:cubicBezTo>
                <a:cubicBezTo>
                  <a:pt x="11931" y="464"/>
                  <a:pt x="11937" y="468"/>
                  <a:pt x="11944" y="468"/>
                </a:cubicBezTo>
                <a:cubicBezTo>
                  <a:pt x="11946" y="468"/>
                  <a:pt x="11949" y="467"/>
                  <a:pt x="11951" y="466"/>
                </a:cubicBezTo>
                <a:cubicBezTo>
                  <a:pt x="12011" y="440"/>
                  <a:pt x="12072" y="414"/>
                  <a:pt x="12131" y="390"/>
                </a:cubicBezTo>
                <a:cubicBezTo>
                  <a:pt x="12140" y="386"/>
                  <a:pt x="12146" y="376"/>
                  <a:pt x="12142" y="367"/>
                </a:cubicBezTo>
                <a:cubicBezTo>
                  <a:pt x="12138" y="360"/>
                  <a:pt x="12133" y="355"/>
                  <a:pt x="12126" y="355"/>
                </a:cubicBezTo>
                <a:close/>
                <a:moveTo>
                  <a:pt x="5587" y="339"/>
                </a:moveTo>
                <a:cubicBezTo>
                  <a:pt x="5585" y="339"/>
                  <a:pt x="5582" y="340"/>
                  <a:pt x="5580" y="341"/>
                </a:cubicBezTo>
                <a:cubicBezTo>
                  <a:pt x="5520" y="364"/>
                  <a:pt x="5460" y="397"/>
                  <a:pt x="5403" y="435"/>
                </a:cubicBezTo>
                <a:cubicBezTo>
                  <a:pt x="5394" y="441"/>
                  <a:pt x="5392" y="452"/>
                  <a:pt x="5399" y="461"/>
                </a:cubicBezTo>
                <a:cubicBezTo>
                  <a:pt x="5403" y="466"/>
                  <a:pt x="5408" y="469"/>
                  <a:pt x="5414" y="469"/>
                </a:cubicBezTo>
                <a:cubicBezTo>
                  <a:pt x="5418" y="469"/>
                  <a:pt x="5422" y="467"/>
                  <a:pt x="5424" y="466"/>
                </a:cubicBezTo>
                <a:cubicBezTo>
                  <a:pt x="5478" y="429"/>
                  <a:pt x="5535" y="399"/>
                  <a:pt x="5594" y="376"/>
                </a:cubicBezTo>
                <a:cubicBezTo>
                  <a:pt x="5602" y="371"/>
                  <a:pt x="5608" y="360"/>
                  <a:pt x="5604" y="351"/>
                </a:cubicBezTo>
                <a:cubicBezTo>
                  <a:pt x="5601" y="343"/>
                  <a:pt x="5594" y="339"/>
                  <a:pt x="5587" y="339"/>
                </a:cubicBezTo>
                <a:close/>
                <a:moveTo>
                  <a:pt x="15349" y="398"/>
                </a:moveTo>
                <a:cubicBezTo>
                  <a:pt x="15348" y="398"/>
                  <a:pt x="15347" y="399"/>
                  <a:pt x="15347" y="399"/>
                </a:cubicBezTo>
                <a:cubicBezTo>
                  <a:pt x="15341" y="400"/>
                  <a:pt x="15337" y="403"/>
                  <a:pt x="15334" y="408"/>
                </a:cubicBezTo>
                <a:cubicBezTo>
                  <a:pt x="15328" y="417"/>
                  <a:pt x="15331" y="429"/>
                  <a:pt x="15339" y="434"/>
                </a:cubicBezTo>
                <a:cubicBezTo>
                  <a:pt x="15395" y="466"/>
                  <a:pt x="15451" y="501"/>
                  <a:pt x="15504" y="539"/>
                </a:cubicBezTo>
                <a:cubicBezTo>
                  <a:pt x="15507" y="541"/>
                  <a:pt x="15511" y="542"/>
                  <a:pt x="15515" y="542"/>
                </a:cubicBezTo>
                <a:cubicBezTo>
                  <a:pt x="15521" y="542"/>
                  <a:pt x="15526" y="539"/>
                  <a:pt x="15530" y="534"/>
                </a:cubicBezTo>
                <a:cubicBezTo>
                  <a:pt x="15535" y="526"/>
                  <a:pt x="15534" y="514"/>
                  <a:pt x="15525" y="508"/>
                </a:cubicBezTo>
                <a:cubicBezTo>
                  <a:pt x="15472" y="470"/>
                  <a:pt x="15415" y="435"/>
                  <a:pt x="15359" y="402"/>
                </a:cubicBezTo>
                <a:cubicBezTo>
                  <a:pt x="15356" y="400"/>
                  <a:pt x="15352" y="398"/>
                  <a:pt x="15349" y="398"/>
                </a:cubicBezTo>
                <a:close/>
                <a:moveTo>
                  <a:pt x="6151" y="387"/>
                </a:moveTo>
                <a:cubicBezTo>
                  <a:pt x="6145" y="387"/>
                  <a:pt x="6140" y="390"/>
                  <a:pt x="6137" y="397"/>
                </a:cubicBezTo>
                <a:cubicBezTo>
                  <a:pt x="6131" y="404"/>
                  <a:pt x="6133" y="415"/>
                  <a:pt x="6143" y="423"/>
                </a:cubicBezTo>
                <a:cubicBezTo>
                  <a:pt x="6197" y="456"/>
                  <a:pt x="6245" y="497"/>
                  <a:pt x="6288" y="545"/>
                </a:cubicBezTo>
                <a:cubicBezTo>
                  <a:pt x="6292" y="549"/>
                  <a:pt x="6295" y="552"/>
                  <a:pt x="6302" y="552"/>
                </a:cubicBezTo>
                <a:cubicBezTo>
                  <a:pt x="6306" y="552"/>
                  <a:pt x="6310" y="549"/>
                  <a:pt x="6314" y="547"/>
                </a:cubicBezTo>
                <a:cubicBezTo>
                  <a:pt x="6321" y="539"/>
                  <a:pt x="6321" y="527"/>
                  <a:pt x="6315" y="519"/>
                </a:cubicBezTo>
                <a:cubicBezTo>
                  <a:pt x="6271" y="469"/>
                  <a:pt x="6220" y="425"/>
                  <a:pt x="6160" y="390"/>
                </a:cubicBezTo>
                <a:cubicBezTo>
                  <a:pt x="6157" y="388"/>
                  <a:pt x="6154" y="387"/>
                  <a:pt x="6151" y="387"/>
                </a:cubicBezTo>
                <a:close/>
                <a:moveTo>
                  <a:pt x="11764" y="513"/>
                </a:moveTo>
                <a:cubicBezTo>
                  <a:pt x="11763" y="513"/>
                  <a:pt x="11762" y="513"/>
                  <a:pt x="11761" y="513"/>
                </a:cubicBezTo>
                <a:cubicBezTo>
                  <a:pt x="11760" y="513"/>
                  <a:pt x="11758" y="513"/>
                  <a:pt x="11757" y="514"/>
                </a:cubicBezTo>
                <a:cubicBezTo>
                  <a:pt x="11698" y="543"/>
                  <a:pt x="11638" y="573"/>
                  <a:pt x="11581" y="602"/>
                </a:cubicBezTo>
                <a:cubicBezTo>
                  <a:pt x="11573" y="607"/>
                  <a:pt x="11569" y="620"/>
                  <a:pt x="11574" y="628"/>
                </a:cubicBezTo>
                <a:cubicBezTo>
                  <a:pt x="11578" y="634"/>
                  <a:pt x="11584" y="638"/>
                  <a:pt x="11591" y="638"/>
                </a:cubicBezTo>
                <a:cubicBezTo>
                  <a:pt x="11594" y="638"/>
                  <a:pt x="11597" y="638"/>
                  <a:pt x="11599" y="636"/>
                </a:cubicBezTo>
                <a:cubicBezTo>
                  <a:pt x="11654" y="606"/>
                  <a:pt x="11714" y="576"/>
                  <a:pt x="11774" y="548"/>
                </a:cubicBezTo>
                <a:cubicBezTo>
                  <a:pt x="11783" y="544"/>
                  <a:pt x="11787" y="533"/>
                  <a:pt x="11782" y="523"/>
                </a:cubicBezTo>
                <a:cubicBezTo>
                  <a:pt x="11778" y="517"/>
                  <a:pt x="11772" y="513"/>
                  <a:pt x="11764" y="513"/>
                </a:cubicBezTo>
                <a:close/>
                <a:moveTo>
                  <a:pt x="87" y="519"/>
                </a:moveTo>
                <a:cubicBezTo>
                  <a:pt x="85" y="519"/>
                  <a:pt x="84" y="519"/>
                  <a:pt x="83" y="519"/>
                </a:cubicBezTo>
                <a:cubicBezTo>
                  <a:pt x="73" y="522"/>
                  <a:pt x="67" y="533"/>
                  <a:pt x="70" y="542"/>
                </a:cubicBezTo>
                <a:cubicBezTo>
                  <a:pt x="86" y="604"/>
                  <a:pt x="107" y="667"/>
                  <a:pt x="131" y="730"/>
                </a:cubicBezTo>
                <a:cubicBezTo>
                  <a:pt x="133" y="737"/>
                  <a:pt x="141" y="741"/>
                  <a:pt x="147" y="741"/>
                </a:cubicBezTo>
                <a:cubicBezTo>
                  <a:pt x="150" y="741"/>
                  <a:pt x="151" y="741"/>
                  <a:pt x="153" y="740"/>
                </a:cubicBezTo>
                <a:cubicBezTo>
                  <a:pt x="163" y="737"/>
                  <a:pt x="167" y="726"/>
                  <a:pt x="164" y="718"/>
                </a:cubicBezTo>
                <a:cubicBezTo>
                  <a:pt x="142" y="657"/>
                  <a:pt x="121" y="595"/>
                  <a:pt x="105" y="533"/>
                </a:cubicBezTo>
                <a:cubicBezTo>
                  <a:pt x="102" y="524"/>
                  <a:pt x="94" y="519"/>
                  <a:pt x="87" y="519"/>
                </a:cubicBezTo>
                <a:close/>
                <a:moveTo>
                  <a:pt x="5266" y="561"/>
                </a:moveTo>
                <a:cubicBezTo>
                  <a:pt x="5261" y="561"/>
                  <a:pt x="5256" y="563"/>
                  <a:pt x="5252" y="568"/>
                </a:cubicBezTo>
                <a:cubicBezTo>
                  <a:pt x="5207" y="617"/>
                  <a:pt x="5166" y="671"/>
                  <a:pt x="5134" y="730"/>
                </a:cubicBezTo>
                <a:cubicBezTo>
                  <a:pt x="5129" y="737"/>
                  <a:pt x="5132" y="749"/>
                  <a:pt x="5140" y="754"/>
                </a:cubicBezTo>
                <a:cubicBezTo>
                  <a:pt x="5144" y="755"/>
                  <a:pt x="5148" y="756"/>
                  <a:pt x="5150" y="756"/>
                </a:cubicBezTo>
                <a:cubicBezTo>
                  <a:pt x="5157" y="756"/>
                  <a:pt x="5163" y="752"/>
                  <a:pt x="5165" y="747"/>
                </a:cubicBezTo>
                <a:cubicBezTo>
                  <a:pt x="5196" y="692"/>
                  <a:pt x="5236" y="640"/>
                  <a:pt x="5278" y="592"/>
                </a:cubicBezTo>
                <a:cubicBezTo>
                  <a:pt x="5287" y="584"/>
                  <a:pt x="5287" y="573"/>
                  <a:pt x="5278" y="566"/>
                </a:cubicBezTo>
                <a:cubicBezTo>
                  <a:pt x="5274" y="563"/>
                  <a:pt x="5270" y="561"/>
                  <a:pt x="5266" y="561"/>
                </a:cubicBezTo>
                <a:close/>
                <a:moveTo>
                  <a:pt x="15671" y="621"/>
                </a:moveTo>
                <a:cubicBezTo>
                  <a:pt x="15670" y="621"/>
                  <a:pt x="15668" y="621"/>
                  <a:pt x="15667" y="622"/>
                </a:cubicBezTo>
                <a:cubicBezTo>
                  <a:pt x="15664" y="623"/>
                  <a:pt x="15660" y="625"/>
                  <a:pt x="15657" y="628"/>
                </a:cubicBezTo>
                <a:cubicBezTo>
                  <a:pt x="15650" y="637"/>
                  <a:pt x="15652" y="649"/>
                  <a:pt x="15660" y="656"/>
                </a:cubicBezTo>
                <a:cubicBezTo>
                  <a:pt x="15710" y="695"/>
                  <a:pt x="15760" y="739"/>
                  <a:pt x="15808" y="782"/>
                </a:cubicBezTo>
                <a:cubicBezTo>
                  <a:pt x="15811" y="785"/>
                  <a:pt x="15816" y="787"/>
                  <a:pt x="15820" y="787"/>
                </a:cubicBezTo>
                <a:cubicBezTo>
                  <a:pt x="15825" y="787"/>
                  <a:pt x="15830" y="785"/>
                  <a:pt x="15834" y="781"/>
                </a:cubicBezTo>
                <a:cubicBezTo>
                  <a:pt x="15840" y="775"/>
                  <a:pt x="15840" y="762"/>
                  <a:pt x="15832" y="755"/>
                </a:cubicBezTo>
                <a:cubicBezTo>
                  <a:pt x="15784" y="711"/>
                  <a:pt x="15733" y="667"/>
                  <a:pt x="15682" y="626"/>
                </a:cubicBezTo>
                <a:cubicBezTo>
                  <a:pt x="15680" y="623"/>
                  <a:pt x="15676" y="621"/>
                  <a:pt x="15671" y="621"/>
                </a:cubicBezTo>
                <a:close/>
                <a:moveTo>
                  <a:pt x="11419" y="696"/>
                </a:moveTo>
                <a:cubicBezTo>
                  <a:pt x="11417" y="696"/>
                  <a:pt x="11416" y="697"/>
                  <a:pt x="11414" y="697"/>
                </a:cubicBezTo>
                <a:cubicBezTo>
                  <a:pt x="11412" y="697"/>
                  <a:pt x="11410" y="698"/>
                  <a:pt x="11409" y="698"/>
                </a:cubicBezTo>
                <a:cubicBezTo>
                  <a:pt x="11351" y="731"/>
                  <a:pt x="11294" y="766"/>
                  <a:pt x="11239" y="801"/>
                </a:cubicBezTo>
                <a:cubicBezTo>
                  <a:pt x="11231" y="804"/>
                  <a:pt x="11228" y="817"/>
                  <a:pt x="11233" y="824"/>
                </a:cubicBezTo>
                <a:cubicBezTo>
                  <a:pt x="11237" y="830"/>
                  <a:pt x="11243" y="833"/>
                  <a:pt x="11249" y="833"/>
                </a:cubicBezTo>
                <a:cubicBezTo>
                  <a:pt x="11252" y="833"/>
                  <a:pt x="11256" y="832"/>
                  <a:pt x="11259" y="830"/>
                </a:cubicBezTo>
                <a:cubicBezTo>
                  <a:pt x="11314" y="796"/>
                  <a:pt x="11369" y="762"/>
                  <a:pt x="11426" y="730"/>
                </a:cubicBezTo>
                <a:cubicBezTo>
                  <a:pt x="11436" y="724"/>
                  <a:pt x="11438" y="713"/>
                  <a:pt x="11432" y="705"/>
                </a:cubicBezTo>
                <a:cubicBezTo>
                  <a:pt x="11430" y="700"/>
                  <a:pt x="11425" y="696"/>
                  <a:pt x="11419" y="696"/>
                </a:cubicBezTo>
                <a:close/>
                <a:moveTo>
                  <a:pt x="6405" y="679"/>
                </a:moveTo>
                <a:cubicBezTo>
                  <a:pt x="6403" y="679"/>
                  <a:pt x="6401" y="679"/>
                  <a:pt x="6399" y="680"/>
                </a:cubicBezTo>
                <a:cubicBezTo>
                  <a:pt x="6391" y="684"/>
                  <a:pt x="6385" y="694"/>
                  <a:pt x="6388" y="704"/>
                </a:cubicBezTo>
                <a:cubicBezTo>
                  <a:pt x="6414" y="763"/>
                  <a:pt x="6429" y="825"/>
                  <a:pt x="6429" y="887"/>
                </a:cubicBezTo>
                <a:cubicBezTo>
                  <a:pt x="6429" y="897"/>
                  <a:pt x="6437" y="906"/>
                  <a:pt x="6448" y="906"/>
                </a:cubicBezTo>
                <a:cubicBezTo>
                  <a:pt x="6458" y="906"/>
                  <a:pt x="6465" y="896"/>
                  <a:pt x="6465" y="886"/>
                </a:cubicBezTo>
                <a:cubicBezTo>
                  <a:pt x="6465" y="822"/>
                  <a:pt x="6450" y="754"/>
                  <a:pt x="6423" y="690"/>
                </a:cubicBezTo>
                <a:cubicBezTo>
                  <a:pt x="6419" y="683"/>
                  <a:pt x="6412" y="679"/>
                  <a:pt x="6405" y="679"/>
                </a:cubicBezTo>
                <a:close/>
                <a:moveTo>
                  <a:pt x="15960" y="891"/>
                </a:moveTo>
                <a:cubicBezTo>
                  <a:pt x="15959" y="891"/>
                  <a:pt x="15957" y="891"/>
                  <a:pt x="15956" y="891"/>
                </a:cubicBezTo>
                <a:cubicBezTo>
                  <a:pt x="15954" y="892"/>
                  <a:pt x="15950" y="894"/>
                  <a:pt x="15948" y="895"/>
                </a:cubicBezTo>
                <a:cubicBezTo>
                  <a:pt x="15940" y="902"/>
                  <a:pt x="15938" y="913"/>
                  <a:pt x="15946" y="921"/>
                </a:cubicBezTo>
                <a:cubicBezTo>
                  <a:pt x="15991" y="969"/>
                  <a:pt x="16033" y="1020"/>
                  <a:pt x="16073" y="1071"/>
                </a:cubicBezTo>
                <a:cubicBezTo>
                  <a:pt x="16077" y="1075"/>
                  <a:pt x="16082" y="1077"/>
                  <a:pt x="16087" y="1077"/>
                </a:cubicBezTo>
                <a:cubicBezTo>
                  <a:pt x="16091" y="1077"/>
                  <a:pt x="16095" y="1075"/>
                  <a:pt x="16099" y="1073"/>
                </a:cubicBezTo>
                <a:cubicBezTo>
                  <a:pt x="16106" y="1066"/>
                  <a:pt x="16108" y="1055"/>
                  <a:pt x="16101" y="1047"/>
                </a:cubicBezTo>
                <a:cubicBezTo>
                  <a:pt x="16062" y="995"/>
                  <a:pt x="16018" y="944"/>
                  <a:pt x="15974" y="896"/>
                </a:cubicBezTo>
                <a:cubicBezTo>
                  <a:pt x="15971" y="892"/>
                  <a:pt x="15965" y="891"/>
                  <a:pt x="15960" y="891"/>
                </a:cubicBezTo>
                <a:close/>
                <a:moveTo>
                  <a:pt x="11083" y="930"/>
                </a:moveTo>
                <a:cubicBezTo>
                  <a:pt x="11080" y="930"/>
                  <a:pt x="11076" y="931"/>
                  <a:pt x="11073" y="934"/>
                </a:cubicBezTo>
                <a:cubicBezTo>
                  <a:pt x="11052" y="948"/>
                  <a:pt x="11031" y="964"/>
                  <a:pt x="11012" y="979"/>
                </a:cubicBezTo>
                <a:cubicBezTo>
                  <a:pt x="10981" y="1004"/>
                  <a:pt x="10948" y="1030"/>
                  <a:pt x="10917" y="1057"/>
                </a:cubicBezTo>
                <a:cubicBezTo>
                  <a:pt x="10910" y="1063"/>
                  <a:pt x="10908" y="1076"/>
                  <a:pt x="10914" y="1083"/>
                </a:cubicBezTo>
                <a:cubicBezTo>
                  <a:pt x="10918" y="1087"/>
                  <a:pt x="10924" y="1089"/>
                  <a:pt x="10929" y="1089"/>
                </a:cubicBezTo>
                <a:cubicBezTo>
                  <a:pt x="10933" y="1089"/>
                  <a:pt x="10938" y="1088"/>
                  <a:pt x="10940" y="1086"/>
                </a:cubicBezTo>
                <a:cubicBezTo>
                  <a:pt x="10971" y="1058"/>
                  <a:pt x="11002" y="1032"/>
                  <a:pt x="11034" y="1009"/>
                </a:cubicBezTo>
                <a:cubicBezTo>
                  <a:pt x="11053" y="994"/>
                  <a:pt x="11073" y="979"/>
                  <a:pt x="11094" y="965"/>
                </a:cubicBezTo>
                <a:cubicBezTo>
                  <a:pt x="11103" y="959"/>
                  <a:pt x="11104" y="947"/>
                  <a:pt x="11099" y="938"/>
                </a:cubicBezTo>
                <a:cubicBezTo>
                  <a:pt x="11095" y="933"/>
                  <a:pt x="11089" y="930"/>
                  <a:pt x="11083" y="930"/>
                </a:cubicBezTo>
                <a:close/>
                <a:moveTo>
                  <a:pt x="222" y="886"/>
                </a:moveTo>
                <a:cubicBezTo>
                  <a:pt x="219" y="886"/>
                  <a:pt x="217" y="886"/>
                  <a:pt x="215" y="887"/>
                </a:cubicBezTo>
                <a:cubicBezTo>
                  <a:pt x="205" y="891"/>
                  <a:pt x="202" y="903"/>
                  <a:pt x="205" y="912"/>
                </a:cubicBezTo>
                <a:cubicBezTo>
                  <a:pt x="233" y="972"/>
                  <a:pt x="264" y="1030"/>
                  <a:pt x="297" y="1088"/>
                </a:cubicBezTo>
                <a:cubicBezTo>
                  <a:pt x="299" y="1094"/>
                  <a:pt x="306" y="1097"/>
                  <a:pt x="312" y="1097"/>
                </a:cubicBezTo>
                <a:cubicBezTo>
                  <a:pt x="314" y="1097"/>
                  <a:pt x="318" y="1096"/>
                  <a:pt x="321" y="1094"/>
                </a:cubicBezTo>
                <a:cubicBezTo>
                  <a:pt x="332" y="1089"/>
                  <a:pt x="334" y="1079"/>
                  <a:pt x="329" y="1071"/>
                </a:cubicBezTo>
                <a:cubicBezTo>
                  <a:pt x="297" y="1014"/>
                  <a:pt x="265" y="954"/>
                  <a:pt x="240" y="896"/>
                </a:cubicBezTo>
                <a:cubicBezTo>
                  <a:pt x="236" y="889"/>
                  <a:pt x="229" y="886"/>
                  <a:pt x="222" y="886"/>
                </a:cubicBezTo>
                <a:close/>
                <a:moveTo>
                  <a:pt x="5073" y="900"/>
                </a:moveTo>
                <a:cubicBezTo>
                  <a:pt x="5065" y="900"/>
                  <a:pt x="5059" y="904"/>
                  <a:pt x="5055" y="912"/>
                </a:cubicBezTo>
                <a:cubicBezTo>
                  <a:pt x="5036" y="974"/>
                  <a:pt x="5023" y="1040"/>
                  <a:pt x="5015" y="1108"/>
                </a:cubicBezTo>
                <a:cubicBezTo>
                  <a:pt x="5014" y="1118"/>
                  <a:pt x="5022" y="1128"/>
                  <a:pt x="5031" y="1128"/>
                </a:cubicBezTo>
                <a:lnTo>
                  <a:pt x="5034" y="1128"/>
                </a:lnTo>
                <a:cubicBezTo>
                  <a:pt x="5043" y="1128"/>
                  <a:pt x="5050" y="1119"/>
                  <a:pt x="5051" y="1110"/>
                </a:cubicBezTo>
                <a:cubicBezTo>
                  <a:pt x="5060" y="1046"/>
                  <a:pt x="5072" y="982"/>
                  <a:pt x="5091" y="921"/>
                </a:cubicBezTo>
                <a:cubicBezTo>
                  <a:pt x="5095" y="913"/>
                  <a:pt x="5090" y="905"/>
                  <a:pt x="5079" y="901"/>
                </a:cubicBezTo>
                <a:cubicBezTo>
                  <a:pt x="5077" y="900"/>
                  <a:pt x="5075" y="900"/>
                  <a:pt x="5073" y="900"/>
                </a:cubicBezTo>
                <a:close/>
                <a:moveTo>
                  <a:pt x="6413" y="1061"/>
                </a:moveTo>
                <a:cubicBezTo>
                  <a:pt x="6406" y="1061"/>
                  <a:pt x="6400" y="1066"/>
                  <a:pt x="6397" y="1073"/>
                </a:cubicBezTo>
                <a:cubicBezTo>
                  <a:pt x="6376" y="1129"/>
                  <a:pt x="6346" y="1182"/>
                  <a:pt x="6306" y="1243"/>
                </a:cubicBezTo>
                <a:cubicBezTo>
                  <a:pt x="6300" y="1250"/>
                  <a:pt x="6302" y="1262"/>
                  <a:pt x="6311" y="1269"/>
                </a:cubicBezTo>
                <a:cubicBezTo>
                  <a:pt x="6315" y="1271"/>
                  <a:pt x="6318" y="1271"/>
                  <a:pt x="6321" y="1271"/>
                </a:cubicBezTo>
                <a:cubicBezTo>
                  <a:pt x="6327" y="1271"/>
                  <a:pt x="6333" y="1269"/>
                  <a:pt x="6337" y="1263"/>
                </a:cubicBezTo>
                <a:cubicBezTo>
                  <a:pt x="6378" y="1202"/>
                  <a:pt x="6409" y="1144"/>
                  <a:pt x="6431" y="1086"/>
                </a:cubicBezTo>
                <a:cubicBezTo>
                  <a:pt x="6434" y="1077"/>
                  <a:pt x="6429" y="1066"/>
                  <a:pt x="6420" y="1062"/>
                </a:cubicBezTo>
                <a:cubicBezTo>
                  <a:pt x="6417" y="1061"/>
                  <a:pt x="6415" y="1061"/>
                  <a:pt x="6413" y="1061"/>
                </a:cubicBezTo>
                <a:close/>
                <a:moveTo>
                  <a:pt x="16202" y="1199"/>
                </a:moveTo>
                <a:cubicBezTo>
                  <a:pt x="16201" y="1199"/>
                  <a:pt x="16199" y="1200"/>
                  <a:pt x="16198" y="1200"/>
                </a:cubicBezTo>
                <a:cubicBezTo>
                  <a:pt x="16197" y="1200"/>
                  <a:pt x="16193" y="1201"/>
                  <a:pt x="16191" y="1202"/>
                </a:cubicBezTo>
                <a:cubicBezTo>
                  <a:pt x="16183" y="1207"/>
                  <a:pt x="16181" y="1219"/>
                  <a:pt x="16186" y="1227"/>
                </a:cubicBezTo>
                <a:cubicBezTo>
                  <a:pt x="16223" y="1281"/>
                  <a:pt x="16255" y="1337"/>
                  <a:pt x="16286" y="1394"/>
                </a:cubicBezTo>
                <a:cubicBezTo>
                  <a:pt x="16289" y="1401"/>
                  <a:pt x="16296" y="1405"/>
                  <a:pt x="16302" y="1405"/>
                </a:cubicBezTo>
                <a:cubicBezTo>
                  <a:pt x="16305" y="1405"/>
                  <a:pt x="16308" y="1404"/>
                  <a:pt x="16311" y="1402"/>
                </a:cubicBezTo>
                <a:cubicBezTo>
                  <a:pt x="16319" y="1397"/>
                  <a:pt x="16323" y="1387"/>
                  <a:pt x="16318" y="1377"/>
                </a:cubicBezTo>
                <a:cubicBezTo>
                  <a:pt x="16287" y="1320"/>
                  <a:pt x="16254" y="1263"/>
                  <a:pt x="16217" y="1207"/>
                </a:cubicBezTo>
                <a:cubicBezTo>
                  <a:pt x="16214" y="1202"/>
                  <a:pt x="16208" y="1199"/>
                  <a:pt x="16202" y="1199"/>
                </a:cubicBezTo>
                <a:close/>
                <a:moveTo>
                  <a:pt x="10764" y="1231"/>
                </a:moveTo>
                <a:cubicBezTo>
                  <a:pt x="10759" y="1231"/>
                  <a:pt x="10754" y="1233"/>
                  <a:pt x="10750" y="1236"/>
                </a:cubicBezTo>
                <a:cubicBezTo>
                  <a:pt x="10706" y="1280"/>
                  <a:pt x="10663" y="1328"/>
                  <a:pt x="10617" y="1382"/>
                </a:cubicBezTo>
                <a:cubicBezTo>
                  <a:pt x="10610" y="1389"/>
                  <a:pt x="10610" y="1400"/>
                  <a:pt x="10620" y="1407"/>
                </a:cubicBezTo>
                <a:cubicBezTo>
                  <a:pt x="10623" y="1411"/>
                  <a:pt x="10627" y="1413"/>
                  <a:pt x="10631" y="1413"/>
                </a:cubicBezTo>
                <a:cubicBezTo>
                  <a:pt x="10636" y="1413"/>
                  <a:pt x="10642" y="1409"/>
                  <a:pt x="10646" y="1405"/>
                </a:cubicBezTo>
                <a:cubicBezTo>
                  <a:pt x="10690" y="1352"/>
                  <a:pt x="10735" y="1306"/>
                  <a:pt x="10777" y="1261"/>
                </a:cubicBezTo>
                <a:cubicBezTo>
                  <a:pt x="10784" y="1255"/>
                  <a:pt x="10784" y="1244"/>
                  <a:pt x="10776" y="1236"/>
                </a:cubicBezTo>
                <a:cubicBezTo>
                  <a:pt x="10773" y="1233"/>
                  <a:pt x="10769" y="1231"/>
                  <a:pt x="10764" y="1231"/>
                </a:cubicBezTo>
                <a:close/>
                <a:moveTo>
                  <a:pt x="417" y="1228"/>
                </a:moveTo>
                <a:cubicBezTo>
                  <a:pt x="413" y="1228"/>
                  <a:pt x="410" y="1229"/>
                  <a:pt x="406" y="1231"/>
                </a:cubicBezTo>
                <a:cubicBezTo>
                  <a:pt x="399" y="1235"/>
                  <a:pt x="396" y="1248"/>
                  <a:pt x="401" y="1257"/>
                </a:cubicBezTo>
                <a:cubicBezTo>
                  <a:pt x="437" y="1311"/>
                  <a:pt x="477" y="1364"/>
                  <a:pt x="518" y="1416"/>
                </a:cubicBezTo>
                <a:cubicBezTo>
                  <a:pt x="521" y="1420"/>
                  <a:pt x="527" y="1423"/>
                  <a:pt x="532" y="1423"/>
                </a:cubicBezTo>
                <a:cubicBezTo>
                  <a:pt x="536" y="1423"/>
                  <a:pt x="540" y="1421"/>
                  <a:pt x="544" y="1419"/>
                </a:cubicBezTo>
                <a:cubicBezTo>
                  <a:pt x="552" y="1413"/>
                  <a:pt x="553" y="1400"/>
                  <a:pt x="547" y="1393"/>
                </a:cubicBezTo>
                <a:cubicBezTo>
                  <a:pt x="508" y="1342"/>
                  <a:pt x="469" y="1289"/>
                  <a:pt x="432" y="1235"/>
                </a:cubicBezTo>
                <a:cubicBezTo>
                  <a:pt x="428" y="1231"/>
                  <a:pt x="423" y="1228"/>
                  <a:pt x="417" y="1228"/>
                </a:cubicBezTo>
                <a:close/>
                <a:moveTo>
                  <a:pt x="5032" y="1289"/>
                </a:moveTo>
                <a:cubicBezTo>
                  <a:pt x="5031" y="1289"/>
                  <a:pt x="5030" y="1289"/>
                  <a:pt x="5029" y="1289"/>
                </a:cubicBezTo>
                <a:cubicBezTo>
                  <a:pt x="5018" y="1289"/>
                  <a:pt x="5010" y="1299"/>
                  <a:pt x="5012" y="1309"/>
                </a:cubicBezTo>
                <a:cubicBezTo>
                  <a:pt x="5015" y="1373"/>
                  <a:pt x="5023" y="1440"/>
                  <a:pt x="5038" y="1507"/>
                </a:cubicBezTo>
                <a:cubicBezTo>
                  <a:pt x="5040" y="1514"/>
                  <a:pt x="5046" y="1521"/>
                  <a:pt x="5055" y="1521"/>
                </a:cubicBezTo>
                <a:lnTo>
                  <a:pt x="5060" y="1521"/>
                </a:lnTo>
                <a:cubicBezTo>
                  <a:pt x="5070" y="1518"/>
                  <a:pt x="5076" y="1509"/>
                  <a:pt x="5074" y="1499"/>
                </a:cubicBezTo>
                <a:cubicBezTo>
                  <a:pt x="5060" y="1433"/>
                  <a:pt x="5050" y="1368"/>
                  <a:pt x="5048" y="1306"/>
                </a:cubicBezTo>
                <a:cubicBezTo>
                  <a:pt x="5048" y="1297"/>
                  <a:pt x="5040" y="1289"/>
                  <a:pt x="5032" y="1289"/>
                </a:cubicBezTo>
                <a:close/>
                <a:moveTo>
                  <a:pt x="6198" y="1388"/>
                </a:moveTo>
                <a:cubicBezTo>
                  <a:pt x="6193" y="1388"/>
                  <a:pt x="6189" y="1390"/>
                  <a:pt x="6185" y="1394"/>
                </a:cubicBezTo>
                <a:cubicBezTo>
                  <a:pt x="6143" y="1442"/>
                  <a:pt x="6097" y="1488"/>
                  <a:pt x="6050" y="1534"/>
                </a:cubicBezTo>
                <a:cubicBezTo>
                  <a:pt x="6041" y="1542"/>
                  <a:pt x="6041" y="1553"/>
                  <a:pt x="6047" y="1560"/>
                </a:cubicBezTo>
                <a:cubicBezTo>
                  <a:pt x="6052" y="1564"/>
                  <a:pt x="6057" y="1566"/>
                  <a:pt x="6062" y="1566"/>
                </a:cubicBezTo>
                <a:cubicBezTo>
                  <a:pt x="6066" y="1566"/>
                  <a:pt x="6071" y="1565"/>
                  <a:pt x="6073" y="1561"/>
                </a:cubicBezTo>
                <a:cubicBezTo>
                  <a:pt x="6122" y="1516"/>
                  <a:pt x="6169" y="1468"/>
                  <a:pt x="6212" y="1419"/>
                </a:cubicBezTo>
                <a:cubicBezTo>
                  <a:pt x="6220" y="1411"/>
                  <a:pt x="6220" y="1399"/>
                  <a:pt x="6211" y="1393"/>
                </a:cubicBezTo>
                <a:cubicBezTo>
                  <a:pt x="6207" y="1390"/>
                  <a:pt x="6203" y="1388"/>
                  <a:pt x="6198" y="1388"/>
                </a:cubicBezTo>
                <a:close/>
                <a:moveTo>
                  <a:pt x="661" y="1536"/>
                </a:moveTo>
                <a:cubicBezTo>
                  <a:pt x="657" y="1536"/>
                  <a:pt x="652" y="1537"/>
                  <a:pt x="649" y="1540"/>
                </a:cubicBezTo>
                <a:cubicBezTo>
                  <a:pt x="641" y="1546"/>
                  <a:pt x="641" y="1559"/>
                  <a:pt x="648" y="1566"/>
                </a:cubicBezTo>
                <a:cubicBezTo>
                  <a:pt x="691" y="1614"/>
                  <a:pt x="738" y="1662"/>
                  <a:pt x="786" y="1707"/>
                </a:cubicBezTo>
                <a:cubicBezTo>
                  <a:pt x="790" y="1711"/>
                  <a:pt x="794" y="1712"/>
                  <a:pt x="799" y="1712"/>
                </a:cubicBezTo>
                <a:cubicBezTo>
                  <a:pt x="804" y="1712"/>
                  <a:pt x="810" y="1710"/>
                  <a:pt x="812" y="1706"/>
                </a:cubicBezTo>
                <a:cubicBezTo>
                  <a:pt x="817" y="1700"/>
                  <a:pt x="817" y="1688"/>
                  <a:pt x="811" y="1682"/>
                </a:cubicBezTo>
                <a:cubicBezTo>
                  <a:pt x="764" y="1638"/>
                  <a:pt x="717" y="1591"/>
                  <a:pt x="675" y="1542"/>
                </a:cubicBezTo>
                <a:cubicBezTo>
                  <a:pt x="672" y="1538"/>
                  <a:pt x="666" y="1536"/>
                  <a:pt x="661" y="1536"/>
                </a:cubicBezTo>
                <a:close/>
                <a:moveTo>
                  <a:pt x="10468" y="1527"/>
                </a:moveTo>
                <a:cubicBezTo>
                  <a:pt x="10463" y="1527"/>
                  <a:pt x="10457" y="1530"/>
                  <a:pt x="10454" y="1534"/>
                </a:cubicBezTo>
                <a:cubicBezTo>
                  <a:pt x="10412" y="1585"/>
                  <a:pt x="10372" y="1637"/>
                  <a:pt x="10332" y="1688"/>
                </a:cubicBezTo>
                <a:cubicBezTo>
                  <a:pt x="10325" y="1696"/>
                  <a:pt x="10326" y="1708"/>
                  <a:pt x="10336" y="1714"/>
                </a:cubicBezTo>
                <a:cubicBezTo>
                  <a:pt x="10340" y="1716"/>
                  <a:pt x="10343" y="1718"/>
                  <a:pt x="10347" y="1718"/>
                </a:cubicBezTo>
                <a:cubicBezTo>
                  <a:pt x="10352" y="1718"/>
                  <a:pt x="10358" y="1715"/>
                  <a:pt x="10362" y="1711"/>
                </a:cubicBezTo>
                <a:cubicBezTo>
                  <a:pt x="10402" y="1659"/>
                  <a:pt x="10444" y="1610"/>
                  <a:pt x="10483" y="1558"/>
                </a:cubicBezTo>
                <a:cubicBezTo>
                  <a:pt x="10488" y="1548"/>
                  <a:pt x="10487" y="1537"/>
                  <a:pt x="10480" y="1532"/>
                </a:cubicBezTo>
                <a:cubicBezTo>
                  <a:pt x="10476" y="1529"/>
                  <a:pt x="10472" y="1527"/>
                  <a:pt x="10468" y="1527"/>
                </a:cubicBezTo>
                <a:close/>
                <a:moveTo>
                  <a:pt x="16388" y="1545"/>
                </a:moveTo>
                <a:cubicBezTo>
                  <a:pt x="16386" y="1545"/>
                  <a:pt x="16385" y="1545"/>
                  <a:pt x="16384" y="1545"/>
                </a:cubicBezTo>
                <a:cubicBezTo>
                  <a:pt x="16382" y="1545"/>
                  <a:pt x="16381" y="1545"/>
                  <a:pt x="16381" y="1546"/>
                </a:cubicBezTo>
                <a:cubicBezTo>
                  <a:pt x="16372" y="1550"/>
                  <a:pt x="16367" y="1561"/>
                  <a:pt x="16372" y="1570"/>
                </a:cubicBezTo>
                <a:cubicBezTo>
                  <a:pt x="16396" y="1630"/>
                  <a:pt x="16419" y="1690"/>
                  <a:pt x="16438" y="1753"/>
                </a:cubicBezTo>
                <a:cubicBezTo>
                  <a:pt x="16441" y="1760"/>
                  <a:pt x="16448" y="1766"/>
                  <a:pt x="16456" y="1766"/>
                </a:cubicBezTo>
                <a:cubicBezTo>
                  <a:pt x="16458" y="1766"/>
                  <a:pt x="16460" y="1766"/>
                  <a:pt x="16462" y="1765"/>
                </a:cubicBezTo>
                <a:cubicBezTo>
                  <a:pt x="16472" y="1762"/>
                  <a:pt x="16478" y="1752"/>
                  <a:pt x="16473" y="1741"/>
                </a:cubicBezTo>
                <a:cubicBezTo>
                  <a:pt x="16454" y="1679"/>
                  <a:pt x="16431" y="1617"/>
                  <a:pt x="16405" y="1556"/>
                </a:cubicBezTo>
                <a:cubicBezTo>
                  <a:pt x="16401" y="1549"/>
                  <a:pt x="16394" y="1545"/>
                  <a:pt x="16388" y="1545"/>
                </a:cubicBezTo>
                <a:close/>
                <a:moveTo>
                  <a:pt x="5915" y="1658"/>
                </a:moveTo>
                <a:cubicBezTo>
                  <a:pt x="5911" y="1658"/>
                  <a:pt x="5907" y="1660"/>
                  <a:pt x="5903" y="1662"/>
                </a:cubicBezTo>
                <a:cubicBezTo>
                  <a:pt x="5854" y="1703"/>
                  <a:pt x="5801" y="1742"/>
                  <a:pt x="5746" y="1781"/>
                </a:cubicBezTo>
                <a:cubicBezTo>
                  <a:pt x="5739" y="1787"/>
                  <a:pt x="5735" y="1797"/>
                  <a:pt x="5743" y="1807"/>
                </a:cubicBezTo>
                <a:cubicBezTo>
                  <a:pt x="5746" y="1812"/>
                  <a:pt x="5751" y="1814"/>
                  <a:pt x="5758" y="1814"/>
                </a:cubicBezTo>
                <a:cubicBezTo>
                  <a:pt x="5761" y="1814"/>
                  <a:pt x="5766" y="1813"/>
                  <a:pt x="5769" y="1810"/>
                </a:cubicBezTo>
                <a:cubicBezTo>
                  <a:pt x="5823" y="1772"/>
                  <a:pt x="5875" y="1732"/>
                  <a:pt x="5926" y="1690"/>
                </a:cubicBezTo>
                <a:cubicBezTo>
                  <a:pt x="5934" y="1684"/>
                  <a:pt x="5936" y="1673"/>
                  <a:pt x="5929" y="1664"/>
                </a:cubicBezTo>
                <a:cubicBezTo>
                  <a:pt x="5925" y="1660"/>
                  <a:pt x="5920" y="1658"/>
                  <a:pt x="5915" y="1658"/>
                </a:cubicBezTo>
                <a:close/>
                <a:moveTo>
                  <a:pt x="5107" y="1672"/>
                </a:moveTo>
                <a:cubicBezTo>
                  <a:pt x="5105" y="1672"/>
                  <a:pt x="5103" y="1672"/>
                  <a:pt x="5101" y="1673"/>
                </a:cubicBezTo>
                <a:cubicBezTo>
                  <a:pt x="5091" y="1677"/>
                  <a:pt x="5087" y="1687"/>
                  <a:pt x="5090" y="1696"/>
                </a:cubicBezTo>
                <a:cubicBezTo>
                  <a:pt x="5105" y="1740"/>
                  <a:pt x="5122" y="1784"/>
                  <a:pt x="5141" y="1827"/>
                </a:cubicBezTo>
                <a:cubicBezTo>
                  <a:pt x="5149" y="1845"/>
                  <a:pt x="5157" y="1861"/>
                  <a:pt x="5165" y="1880"/>
                </a:cubicBezTo>
                <a:cubicBezTo>
                  <a:pt x="5168" y="1886"/>
                  <a:pt x="5175" y="1890"/>
                  <a:pt x="5181" y="1890"/>
                </a:cubicBezTo>
                <a:cubicBezTo>
                  <a:pt x="5184" y="1890"/>
                  <a:pt x="5186" y="1889"/>
                  <a:pt x="5189" y="1887"/>
                </a:cubicBezTo>
                <a:cubicBezTo>
                  <a:pt x="5200" y="1884"/>
                  <a:pt x="5204" y="1872"/>
                  <a:pt x="5200" y="1864"/>
                </a:cubicBezTo>
                <a:cubicBezTo>
                  <a:pt x="5191" y="1845"/>
                  <a:pt x="5183" y="1828"/>
                  <a:pt x="5175" y="1812"/>
                </a:cubicBezTo>
                <a:cubicBezTo>
                  <a:pt x="5157" y="1770"/>
                  <a:pt x="5139" y="1727"/>
                  <a:pt x="5124" y="1684"/>
                </a:cubicBezTo>
                <a:cubicBezTo>
                  <a:pt x="5121" y="1676"/>
                  <a:pt x="5115" y="1672"/>
                  <a:pt x="5107" y="1672"/>
                </a:cubicBezTo>
                <a:close/>
                <a:moveTo>
                  <a:pt x="946" y="1806"/>
                </a:moveTo>
                <a:cubicBezTo>
                  <a:pt x="941" y="1806"/>
                  <a:pt x="935" y="1808"/>
                  <a:pt x="931" y="1813"/>
                </a:cubicBezTo>
                <a:cubicBezTo>
                  <a:pt x="925" y="1820"/>
                  <a:pt x="926" y="1832"/>
                  <a:pt x="934" y="1839"/>
                </a:cubicBezTo>
                <a:cubicBezTo>
                  <a:pt x="985" y="1880"/>
                  <a:pt x="1038" y="1922"/>
                  <a:pt x="1091" y="1959"/>
                </a:cubicBezTo>
                <a:cubicBezTo>
                  <a:pt x="1095" y="1962"/>
                  <a:pt x="1099" y="1963"/>
                  <a:pt x="1101" y="1963"/>
                </a:cubicBezTo>
                <a:cubicBezTo>
                  <a:pt x="1107" y="1963"/>
                  <a:pt x="1112" y="1960"/>
                  <a:pt x="1116" y="1955"/>
                </a:cubicBezTo>
                <a:cubicBezTo>
                  <a:pt x="1121" y="1947"/>
                  <a:pt x="1120" y="1936"/>
                  <a:pt x="1111" y="1929"/>
                </a:cubicBezTo>
                <a:cubicBezTo>
                  <a:pt x="1058" y="1892"/>
                  <a:pt x="1007" y="1851"/>
                  <a:pt x="957" y="1810"/>
                </a:cubicBezTo>
                <a:cubicBezTo>
                  <a:pt x="954" y="1807"/>
                  <a:pt x="950" y="1806"/>
                  <a:pt x="946" y="1806"/>
                </a:cubicBezTo>
                <a:close/>
                <a:moveTo>
                  <a:pt x="5593" y="1884"/>
                </a:moveTo>
                <a:cubicBezTo>
                  <a:pt x="5590" y="1884"/>
                  <a:pt x="5586" y="1885"/>
                  <a:pt x="5583" y="1886"/>
                </a:cubicBezTo>
                <a:cubicBezTo>
                  <a:pt x="5528" y="1921"/>
                  <a:pt x="5471" y="1952"/>
                  <a:pt x="5413" y="1983"/>
                </a:cubicBezTo>
                <a:cubicBezTo>
                  <a:pt x="5404" y="1987"/>
                  <a:pt x="5402" y="1998"/>
                  <a:pt x="5405" y="2007"/>
                </a:cubicBezTo>
                <a:cubicBezTo>
                  <a:pt x="5408" y="2013"/>
                  <a:pt x="5414" y="2017"/>
                  <a:pt x="5420" y="2017"/>
                </a:cubicBezTo>
                <a:cubicBezTo>
                  <a:pt x="5423" y="2017"/>
                  <a:pt x="5428" y="2017"/>
                  <a:pt x="5429" y="2015"/>
                </a:cubicBezTo>
                <a:cubicBezTo>
                  <a:pt x="5489" y="1984"/>
                  <a:pt x="5546" y="1952"/>
                  <a:pt x="5601" y="1917"/>
                </a:cubicBezTo>
                <a:cubicBezTo>
                  <a:pt x="5611" y="1912"/>
                  <a:pt x="5614" y="1902"/>
                  <a:pt x="5609" y="1893"/>
                </a:cubicBezTo>
                <a:cubicBezTo>
                  <a:pt x="5606" y="1887"/>
                  <a:pt x="5599" y="1884"/>
                  <a:pt x="5593" y="1884"/>
                </a:cubicBezTo>
                <a:close/>
                <a:moveTo>
                  <a:pt x="10225" y="1836"/>
                </a:moveTo>
                <a:cubicBezTo>
                  <a:pt x="10219" y="1836"/>
                  <a:pt x="10214" y="1838"/>
                  <a:pt x="10210" y="1843"/>
                </a:cubicBezTo>
                <a:cubicBezTo>
                  <a:pt x="10170" y="1895"/>
                  <a:pt x="10128" y="1944"/>
                  <a:pt x="10087" y="1995"/>
                </a:cubicBezTo>
                <a:cubicBezTo>
                  <a:pt x="10081" y="2003"/>
                  <a:pt x="10082" y="2015"/>
                  <a:pt x="10089" y="2021"/>
                </a:cubicBezTo>
                <a:cubicBezTo>
                  <a:pt x="10093" y="2024"/>
                  <a:pt x="10097" y="2025"/>
                  <a:pt x="10102" y="2025"/>
                </a:cubicBezTo>
                <a:cubicBezTo>
                  <a:pt x="10107" y="2025"/>
                  <a:pt x="10111" y="2022"/>
                  <a:pt x="10115" y="2019"/>
                </a:cubicBezTo>
                <a:cubicBezTo>
                  <a:pt x="10156" y="1968"/>
                  <a:pt x="10198" y="1916"/>
                  <a:pt x="10238" y="1865"/>
                </a:cubicBezTo>
                <a:cubicBezTo>
                  <a:pt x="10247" y="1858"/>
                  <a:pt x="10245" y="1846"/>
                  <a:pt x="10236" y="1840"/>
                </a:cubicBezTo>
                <a:cubicBezTo>
                  <a:pt x="10233" y="1837"/>
                  <a:pt x="10229" y="1836"/>
                  <a:pt x="10225" y="1836"/>
                </a:cubicBezTo>
                <a:close/>
                <a:moveTo>
                  <a:pt x="1264" y="2035"/>
                </a:moveTo>
                <a:cubicBezTo>
                  <a:pt x="1258" y="2035"/>
                  <a:pt x="1252" y="2039"/>
                  <a:pt x="1247" y="2045"/>
                </a:cubicBezTo>
                <a:cubicBezTo>
                  <a:pt x="1242" y="2052"/>
                  <a:pt x="1245" y="2064"/>
                  <a:pt x="1254" y="2069"/>
                </a:cubicBezTo>
                <a:cubicBezTo>
                  <a:pt x="1311" y="2104"/>
                  <a:pt x="1368" y="2136"/>
                  <a:pt x="1426" y="2166"/>
                </a:cubicBezTo>
                <a:cubicBezTo>
                  <a:pt x="1428" y="2167"/>
                  <a:pt x="1433" y="2169"/>
                  <a:pt x="1436" y="2169"/>
                </a:cubicBezTo>
                <a:cubicBezTo>
                  <a:pt x="1442" y="2169"/>
                  <a:pt x="1448" y="2165"/>
                  <a:pt x="1451" y="2159"/>
                </a:cubicBezTo>
                <a:cubicBezTo>
                  <a:pt x="1456" y="2150"/>
                  <a:pt x="1452" y="2138"/>
                  <a:pt x="1443" y="2134"/>
                </a:cubicBezTo>
                <a:cubicBezTo>
                  <a:pt x="1386" y="2104"/>
                  <a:pt x="1328" y="2072"/>
                  <a:pt x="1273" y="2038"/>
                </a:cubicBezTo>
                <a:cubicBezTo>
                  <a:pt x="1270" y="2036"/>
                  <a:pt x="1267" y="2035"/>
                  <a:pt x="1264" y="2035"/>
                </a:cubicBezTo>
                <a:close/>
                <a:moveTo>
                  <a:pt x="5245" y="2068"/>
                </a:moveTo>
                <a:cubicBezTo>
                  <a:pt x="5243" y="2068"/>
                  <a:pt x="5240" y="2068"/>
                  <a:pt x="5238" y="2069"/>
                </a:cubicBezTo>
                <a:cubicBezTo>
                  <a:pt x="5180" y="2095"/>
                  <a:pt x="5119" y="2121"/>
                  <a:pt x="5059" y="2145"/>
                </a:cubicBezTo>
                <a:cubicBezTo>
                  <a:pt x="5049" y="2150"/>
                  <a:pt x="5044" y="2160"/>
                  <a:pt x="5048" y="2169"/>
                </a:cubicBezTo>
                <a:cubicBezTo>
                  <a:pt x="5050" y="2177"/>
                  <a:pt x="5059" y="2181"/>
                  <a:pt x="5065" y="2181"/>
                </a:cubicBezTo>
                <a:cubicBezTo>
                  <a:pt x="5067" y="2181"/>
                  <a:pt x="5069" y="2181"/>
                  <a:pt x="5071" y="2180"/>
                </a:cubicBezTo>
                <a:cubicBezTo>
                  <a:pt x="5133" y="2155"/>
                  <a:pt x="5194" y="2129"/>
                  <a:pt x="5252" y="2102"/>
                </a:cubicBezTo>
                <a:cubicBezTo>
                  <a:pt x="5263" y="2098"/>
                  <a:pt x="5267" y="2087"/>
                  <a:pt x="5262" y="2078"/>
                </a:cubicBezTo>
                <a:cubicBezTo>
                  <a:pt x="5259" y="2071"/>
                  <a:pt x="5252" y="2068"/>
                  <a:pt x="5245" y="2068"/>
                </a:cubicBezTo>
                <a:close/>
                <a:moveTo>
                  <a:pt x="5279" y="2025"/>
                </a:moveTo>
                <a:cubicBezTo>
                  <a:pt x="5276" y="2025"/>
                  <a:pt x="5272" y="2026"/>
                  <a:pt x="5269" y="2027"/>
                </a:cubicBezTo>
                <a:cubicBezTo>
                  <a:pt x="5262" y="2032"/>
                  <a:pt x="5259" y="2045"/>
                  <a:pt x="5264" y="2053"/>
                </a:cubicBezTo>
                <a:cubicBezTo>
                  <a:pt x="5299" y="2109"/>
                  <a:pt x="5338" y="2162"/>
                  <a:pt x="5379" y="2214"/>
                </a:cubicBezTo>
                <a:cubicBezTo>
                  <a:pt x="5383" y="2218"/>
                  <a:pt x="5388" y="2221"/>
                  <a:pt x="5393" y="2221"/>
                </a:cubicBezTo>
                <a:cubicBezTo>
                  <a:pt x="5398" y="2221"/>
                  <a:pt x="5402" y="2219"/>
                  <a:pt x="5405" y="2217"/>
                </a:cubicBezTo>
                <a:cubicBezTo>
                  <a:pt x="5413" y="2211"/>
                  <a:pt x="5413" y="2198"/>
                  <a:pt x="5408" y="2191"/>
                </a:cubicBezTo>
                <a:cubicBezTo>
                  <a:pt x="5367" y="2140"/>
                  <a:pt x="5329" y="2087"/>
                  <a:pt x="5295" y="2032"/>
                </a:cubicBezTo>
                <a:cubicBezTo>
                  <a:pt x="5291" y="2028"/>
                  <a:pt x="5285" y="2025"/>
                  <a:pt x="5279" y="2025"/>
                </a:cubicBezTo>
                <a:close/>
                <a:moveTo>
                  <a:pt x="4879" y="2213"/>
                </a:moveTo>
                <a:cubicBezTo>
                  <a:pt x="4877" y="2213"/>
                  <a:pt x="4876" y="2214"/>
                  <a:pt x="4874" y="2214"/>
                </a:cubicBezTo>
                <a:cubicBezTo>
                  <a:pt x="4813" y="2237"/>
                  <a:pt x="4751" y="2255"/>
                  <a:pt x="4689" y="2275"/>
                </a:cubicBezTo>
                <a:cubicBezTo>
                  <a:pt x="4678" y="2278"/>
                  <a:pt x="4673" y="2289"/>
                  <a:pt x="4677" y="2299"/>
                </a:cubicBezTo>
                <a:cubicBezTo>
                  <a:pt x="4680" y="2306"/>
                  <a:pt x="4686" y="2311"/>
                  <a:pt x="4696" y="2311"/>
                </a:cubicBezTo>
                <a:lnTo>
                  <a:pt x="4701" y="2311"/>
                </a:lnTo>
                <a:cubicBezTo>
                  <a:pt x="4764" y="2292"/>
                  <a:pt x="4827" y="2271"/>
                  <a:pt x="4889" y="2250"/>
                </a:cubicBezTo>
                <a:cubicBezTo>
                  <a:pt x="4896" y="2245"/>
                  <a:pt x="4901" y="2235"/>
                  <a:pt x="4898" y="2226"/>
                </a:cubicBezTo>
                <a:cubicBezTo>
                  <a:pt x="4894" y="2218"/>
                  <a:pt x="4887" y="2213"/>
                  <a:pt x="4879" y="2213"/>
                </a:cubicBezTo>
                <a:close/>
                <a:moveTo>
                  <a:pt x="9974" y="2138"/>
                </a:moveTo>
                <a:cubicBezTo>
                  <a:pt x="9969" y="2138"/>
                  <a:pt x="9965" y="2140"/>
                  <a:pt x="9962" y="2144"/>
                </a:cubicBezTo>
                <a:cubicBezTo>
                  <a:pt x="9915" y="2196"/>
                  <a:pt x="9870" y="2242"/>
                  <a:pt x="9827" y="2285"/>
                </a:cubicBezTo>
                <a:cubicBezTo>
                  <a:pt x="9819" y="2294"/>
                  <a:pt x="9819" y="2305"/>
                  <a:pt x="9827" y="2311"/>
                </a:cubicBezTo>
                <a:cubicBezTo>
                  <a:pt x="9830" y="2315"/>
                  <a:pt x="9834" y="2318"/>
                  <a:pt x="9839" y="2318"/>
                </a:cubicBezTo>
                <a:cubicBezTo>
                  <a:pt x="9844" y="2318"/>
                  <a:pt x="9849" y="2315"/>
                  <a:pt x="9853" y="2312"/>
                </a:cubicBezTo>
                <a:cubicBezTo>
                  <a:pt x="9897" y="2269"/>
                  <a:pt x="9942" y="2222"/>
                  <a:pt x="9989" y="2170"/>
                </a:cubicBezTo>
                <a:cubicBezTo>
                  <a:pt x="9995" y="2161"/>
                  <a:pt x="9995" y="2150"/>
                  <a:pt x="9987" y="2143"/>
                </a:cubicBezTo>
                <a:cubicBezTo>
                  <a:pt x="9983" y="2140"/>
                  <a:pt x="9979" y="2138"/>
                  <a:pt x="9974" y="2138"/>
                </a:cubicBezTo>
                <a:close/>
                <a:moveTo>
                  <a:pt x="1612" y="2215"/>
                </a:moveTo>
                <a:cubicBezTo>
                  <a:pt x="1605" y="2215"/>
                  <a:pt x="1599" y="2220"/>
                  <a:pt x="1596" y="2227"/>
                </a:cubicBezTo>
                <a:cubicBezTo>
                  <a:pt x="1592" y="2237"/>
                  <a:pt x="1596" y="2247"/>
                  <a:pt x="1605" y="2250"/>
                </a:cubicBezTo>
                <a:cubicBezTo>
                  <a:pt x="1665" y="2276"/>
                  <a:pt x="1727" y="2301"/>
                  <a:pt x="1789" y="2325"/>
                </a:cubicBezTo>
                <a:cubicBezTo>
                  <a:pt x="1791" y="2325"/>
                  <a:pt x="1792" y="2326"/>
                  <a:pt x="1795" y="2326"/>
                </a:cubicBezTo>
                <a:cubicBezTo>
                  <a:pt x="1804" y="2326"/>
                  <a:pt x="1810" y="2322"/>
                  <a:pt x="1812" y="2314"/>
                </a:cubicBezTo>
                <a:cubicBezTo>
                  <a:pt x="1815" y="2304"/>
                  <a:pt x="1811" y="2294"/>
                  <a:pt x="1801" y="2290"/>
                </a:cubicBezTo>
                <a:cubicBezTo>
                  <a:pt x="1739" y="2268"/>
                  <a:pt x="1679" y="2243"/>
                  <a:pt x="1619" y="2217"/>
                </a:cubicBezTo>
                <a:cubicBezTo>
                  <a:pt x="1617" y="2216"/>
                  <a:pt x="1614" y="2215"/>
                  <a:pt x="1612" y="2215"/>
                </a:cubicBezTo>
                <a:close/>
                <a:moveTo>
                  <a:pt x="4504" y="2326"/>
                </a:moveTo>
                <a:cubicBezTo>
                  <a:pt x="4503" y="2326"/>
                  <a:pt x="4501" y="2327"/>
                  <a:pt x="4500" y="2327"/>
                </a:cubicBezTo>
                <a:cubicBezTo>
                  <a:pt x="4439" y="2342"/>
                  <a:pt x="4373" y="2358"/>
                  <a:pt x="4309" y="2374"/>
                </a:cubicBezTo>
                <a:cubicBezTo>
                  <a:pt x="4299" y="2377"/>
                  <a:pt x="4294" y="2385"/>
                  <a:pt x="4295" y="2395"/>
                </a:cubicBezTo>
                <a:cubicBezTo>
                  <a:pt x="4298" y="2404"/>
                  <a:pt x="4304" y="2410"/>
                  <a:pt x="4313" y="2410"/>
                </a:cubicBezTo>
                <a:lnTo>
                  <a:pt x="4316" y="2410"/>
                </a:lnTo>
                <a:cubicBezTo>
                  <a:pt x="4382" y="2395"/>
                  <a:pt x="4446" y="2380"/>
                  <a:pt x="4508" y="2363"/>
                </a:cubicBezTo>
                <a:cubicBezTo>
                  <a:pt x="4520" y="2361"/>
                  <a:pt x="4525" y="2351"/>
                  <a:pt x="4522" y="2340"/>
                </a:cubicBezTo>
                <a:cubicBezTo>
                  <a:pt x="4519" y="2331"/>
                  <a:pt x="4512" y="2326"/>
                  <a:pt x="4504" y="2326"/>
                </a:cubicBezTo>
                <a:close/>
                <a:moveTo>
                  <a:pt x="1980" y="2351"/>
                </a:moveTo>
                <a:cubicBezTo>
                  <a:pt x="1972" y="2351"/>
                  <a:pt x="1966" y="2356"/>
                  <a:pt x="1962" y="2363"/>
                </a:cubicBezTo>
                <a:cubicBezTo>
                  <a:pt x="1960" y="2374"/>
                  <a:pt x="1965" y="2383"/>
                  <a:pt x="1974" y="2385"/>
                </a:cubicBezTo>
                <a:cubicBezTo>
                  <a:pt x="2036" y="2405"/>
                  <a:pt x="2101" y="2421"/>
                  <a:pt x="2164" y="2437"/>
                </a:cubicBezTo>
                <a:lnTo>
                  <a:pt x="2169" y="2437"/>
                </a:lnTo>
                <a:cubicBezTo>
                  <a:pt x="2177" y="2437"/>
                  <a:pt x="2184" y="2432"/>
                  <a:pt x="2186" y="2423"/>
                </a:cubicBezTo>
                <a:cubicBezTo>
                  <a:pt x="2190" y="2415"/>
                  <a:pt x="2185" y="2405"/>
                  <a:pt x="2175" y="2403"/>
                </a:cubicBezTo>
                <a:cubicBezTo>
                  <a:pt x="2112" y="2387"/>
                  <a:pt x="2048" y="2369"/>
                  <a:pt x="1986" y="2352"/>
                </a:cubicBezTo>
                <a:cubicBezTo>
                  <a:pt x="1984" y="2351"/>
                  <a:pt x="1982" y="2351"/>
                  <a:pt x="1980" y="2351"/>
                </a:cubicBezTo>
                <a:close/>
                <a:moveTo>
                  <a:pt x="4121" y="2413"/>
                </a:moveTo>
                <a:cubicBezTo>
                  <a:pt x="4120" y="2413"/>
                  <a:pt x="4119" y="2413"/>
                  <a:pt x="4117" y="2413"/>
                </a:cubicBezTo>
                <a:cubicBezTo>
                  <a:pt x="4054" y="2424"/>
                  <a:pt x="3989" y="2436"/>
                  <a:pt x="3925" y="2446"/>
                </a:cubicBezTo>
                <a:cubicBezTo>
                  <a:pt x="3914" y="2447"/>
                  <a:pt x="3908" y="2456"/>
                  <a:pt x="3909" y="2467"/>
                </a:cubicBezTo>
                <a:cubicBezTo>
                  <a:pt x="3910" y="2476"/>
                  <a:pt x="3918" y="2482"/>
                  <a:pt x="3927" y="2482"/>
                </a:cubicBezTo>
                <a:lnTo>
                  <a:pt x="3930" y="2482"/>
                </a:lnTo>
                <a:cubicBezTo>
                  <a:pt x="3994" y="2472"/>
                  <a:pt x="4059" y="2461"/>
                  <a:pt x="4124" y="2449"/>
                </a:cubicBezTo>
                <a:cubicBezTo>
                  <a:pt x="4134" y="2446"/>
                  <a:pt x="4141" y="2437"/>
                  <a:pt x="4138" y="2426"/>
                </a:cubicBezTo>
                <a:cubicBezTo>
                  <a:pt x="4137" y="2419"/>
                  <a:pt x="4130" y="2413"/>
                  <a:pt x="4121" y="2413"/>
                </a:cubicBezTo>
                <a:close/>
                <a:moveTo>
                  <a:pt x="5524" y="2330"/>
                </a:moveTo>
                <a:cubicBezTo>
                  <a:pt x="5519" y="2330"/>
                  <a:pt x="5515" y="2332"/>
                  <a:pt x="5512" y="2335"/>
                </a:cubicBezTo>
                <a:cubicBezTo>
                  <a:pt x="5503" y="2342"/>
                  <a:pt x="5503" y="2353"/>
                  <a:pt x="5512" y="2361"/>
                </a:cubicBezTo>
                <a:cubicBezTo>
                  <a:pt x="5557" y="2408"/>
                  <a:pt x="5606" y="2452"/>
                  <a:pt x="5658" y="2496"/>
                </a:cubicBezTo>
                <a:cubicBezTo>
                  <a:pt x="5662" y="2498"/>
                  <a:pt x="5666" y="2499"/>
                  <a:pt x="5669" y="2499"/>
                </a:cubicBezTo>
                <a:cubicBezTo>
                  <a:pt x="5674" y="2499"/>
                  <a:pt x="5679" y="2497"/>
                  <a:pt x="5684" y="2493"/>
                </a:cubicBezTo>
                <a:cubicBezTo>
                  <a:pt x="5689" y="2485"/>
                  <a:pt x="5688" y="2475"/>
                  <a:pt x="5679" y="2467"/>
                </a:cubicBezTo>
                <a:cubicBezTo>
                  <a:pt x="5630" y="2425"/>
                  <a:pt x="5581" y="2382"/>
                  <a:pt x="5537" y="2335"/>
                </a:cubicBezTo>
                <a:cubicBezTo>
                  <a:pt x="5533" y="2332"/>
                  <a:pt x="5528" y="2330"/>
                  <a:pt x="5524" y="2330"/>
                </a:cubicBezTo>
                <a:close/>
                <a:moveTo>
                  <a:pt x="2361" y="2443"/>
                </a:moveTo>
                <a:cubicBezTo>
                  <a:pt x="2353" y="2443"/>
                  <a:pt x="2348" y="2449"/>
                  <a:pt x="2346" y="2457"/>
                </a:cubicBezTo>
                <a:cubicBezTo>
                  <a:pt x="2344" y="2468"/>
                  <a:pt x="2350" y="2477"/>
                  <a:pt x="2360" y="2478"/>
                </a:cubicBezTo>
                <a:cubicBezTo>
                  <a:pt x="2424" y="2491"/>
                  <a:pt x="2490" y="2501"/>
                  <a:pt x="2555" y="2509"/>
                </a:cubicBezTo>
                <a:lnTo>
                  <a:pt x="2557" y="2509"/>
                </a:lnTo>
                <a:cubicBezTo>
                  <a:pt x="2567" y="2509"/>
                  <a:pt x="2574" y="2503"/>
                  <a:pt x="2576" y="2494"/>
                </a:cubicBezTo>
                <a:cubicBezTo>
                  <a:pt x="2577" y="2483"/>
                  <a:pt x="2570" y="2475"/>
                  <a:pt x="2560" y="2473"/>
                </a:cubicBezTo>
                <a:cubicBezTo>
                  <a:pt x="2495" y="2466"/>
                  <a:pt x="2431" y="2455"/>
                  <a:pt x="2367" y="2444"/>
                </a:cubicBezTo>
                <a:cubicBezTo>
                  <a:pt x="2365" y="2443"/>
                  <a:pt x="2363" y="2443"/>
                  <a:pt x="2361" y="2443"/>
                </a:cubicBezTo>
                <a:close/>
                <a:moveTo>
                  <a:pt x="3733" y="2473"/>
                </a:moveTo>
                <a:cubicBezTo>
                  <a:pt x="3733" y="2473"/>
                  <a:pt x="3732" y="2473"/>
                  <a:pt x="3732" y="2473"/>
                </a:cubicBezTo>
                <a:cubicBezTo>
                  <a:pt x="3666" y="2481"/>
                  <a:pt x="3602" y="2488"/>
                  <a:pt x="3537" y="2493"/>
                </a:cubicBezTo>
                <a:cubicBezTo>
                  <a:pt x="3526" y="2494"/>
                  <a:pt x="3519" y="2503"/>
                  <a:pt x="3520" y="2512"/>
                </a:cubicBezTo>
                <a:cubicBezTo>
                  <a:pt x="3520" y="2522"/>
                  <a:pt x="3530" y="2529"/>
                  <a:pt x="3538" y="2529"/>
                </a:cubicBezTo>
                <a:lnTo>
                  <a:pt x="3540" y="2529"/>
                </a:lnTo>
                <a:cubicBezTo>
                  <a:pt x="3604" y="2524"/>
                  <a:pt x="3671" y="2518"/>
                  <a:pt x="3735" y="2509"/>
                </a:cubicBezTo>
                <a:cubicBezTo>
                  <a:pt x="3745" y="2508"/>
                  <a:pt x="3754" y="2499"/>
                  <a:pt x="3750" y="2489"/>
                </a:cubicBezTo>
                <a:cubicBezTo>
                  <a:pt x="3750" y="2481"/>
                  <a:pt x="3741" y="2473"/>
                  <a:pt x="3733" y="2473"/>
                </a:cubicBezTo>
                <a:close/>
                <a:moveTo>
                  <a:pt x="2751" y="2496"/>
                </a:moveTo>
                <a:cubicBezTo>
                  <a:pt x="2742" y="2496"/>
                  <a:pt x="2735" y="2503"/>
                  <a:pt x="2735" y="2512"/>
                </a:cubicBezTo>
                <a:cubicBezTo>
                  <a:pt x="2734" y="2523"/>
                  <a:pt x="2742" y="2532"/>
                  <a:pt x="2751" y="2532"/>
                </a:cubicBezTo>
                <a:cubicBezTo>
                  <a:pt x="2816" y="2538"/>
                  <a:pt x="2883" y="2542"/>
                  <a:pt x="2949" y="2544"/>
                </a:cubicBezTo>
                <a:cubicBezTo>
                  <a:pt x="2958" y="2544"/>
                  <a:pt x="2967" y="2535"/>
                  <a:pt x="2967" y="2525"/>
                </a:cubicBezTo>
                <a:cubicBezTo>
                  <a:pt x="2968" y="2517"/>
                  <a:pt x="2958" y="2507"/>
                  <a:pt x="2950" y="2507"/>
                </a:cubicBezTo>
                <a:cubicBezTo>
                  <a:pt x="2885" y="2504"/>
                  <a:pt x="2820" y="2501"/>
                  <a:pt x="2754" y="2496"/>
                </a:cubicBezTo>
                <a:cubicBezTo>
                  <a:pt x="2753" y="2496"/>
                  <a:pt x="2752" y="2496"/>
                  <a:pt x="2751" y="2496"/>
                </a:cubicBezTo>
                <a:close/>
                <a:moveTo>
                  <a:pt x="3341" y="2506"/>
                </a:moveTo>
                <a:cubicBezTo>
                  <a:pt x="3275" y="2508"/>
                  <a:pt x="3209" y="2509"/>
                  <a:pt x="3145" y="2509"/>
                </a:cubicBezTo>
                <a:cubicBezTo>
                  <a:pt x="3136" y="2509"/>
                  <a:pt x="3127" y="2518"/>
                  <a:pt x="3127" y="2528"/>
                </a:cubicBezTo>
                <a:cubicBezTo>
                  <a:pt x="3127" y="2538"/>
                  <a:pt x="3136" y="2546"/>
                  <a:pt x="3145" y="2546"/>
                </a:cubicBezTo>
                <a:cubicBezTo>
                  <a:pt x="3210" y="2546"/>
                  <a:pt x="3277" y="2544"/>
                  <a:pt x="3343" y="2542"/>
                </a:cubicBezTo>
                <a:cubicBezTo>
                  <a:pt x="3352" y="2542"/>
                  <a:pt x="3361" y="2533"/>
                  <a:pt x="3361" y="2523"/>
                </a:cubicBezTo>
                <a:cubicBezTo>
                  <a:pt x="3360" y="2513"/>
                  <a:pt x="3350" y="2506"/>
                  <a:pt x="3341" y="2506"/>
                </a:cubicBezTo>
                <a:close/>
                <a:moveTo>
                  <a:pt x="9694" y="2412"/>
                </a:moveTo>
                <a:cubicBezTo>
                  <a:pt x="9690" y="2412"/>
                  <a:pt x="9686" y="2413"/>
                  <a:pt x="9683" y="2416"/>
                </a:cubicBezTo>
                <a:cubicBezTo>
                  <a:pt x="9633" y="2457"/>
                  <a:pt x="9581" y="2498"/>
                  <a:pt x="9528" y="2535"/>
                </a:cubicBezTo>
                <a:cubicBezTo>
                  <a:pt x="9521" y="2542"/>
                  <a:pt x="9518" y="2553"/>
                  <a:pt x="9524" y="2561"/>
                </a:cubicBezTo>
                <a:cubicBezTo>
                  <a:pt x="9528" y="2566"/>
                  <a:pt x="9533" y="2569"/>
                  <a:pt x="9539" y="2569"/>
                </a:cubicBezTo>
                <a:cubicBezTo>
                  <a:pt x="9543" y="2569"/>
                  <a:pt x="9547" y="2568"/>
                  <a:pt x="9549" y="2565"/>
                </a:cubicBezTo>
                <a:cubicBezTo>
                  <a:pt x="9602" y="2527"/>
                  <a:pt x="9656" y="2487"/>
                  <a:pt x="9706" y="2445"/>
                </a:cubicBezTo>
                <a:cubicBezTo>
                  <a:pt x="9714" y="2439"/>
                  <a:pt x="9714" y="2426"/>
                  <a:pt x="9709" y="2419"/>
                </a:cubicBezTo>
                <a:cubicBezTo>
                  <a:pt x="9705" y="2414"/>
                  <a:pt x="9700" y="2412"/>
                  <a:pt x="9694" y="2412"/>
                </a:cubicBezTo>
                <a:close/>
                <a:moveTo>
                  <a:pt x="5824" y="2581"/>
                </a:moveTo>
                <a:cubicBezTo>
                  <a:pt x="5818" y="2581"/>
                  <a:pt x="5812" y="2584"/>
                  <a:pt x="5808" y="2589"/>
                </a:cubicBezTo>
                <a:cubicBezTo>
                  <a:pt x="5802" y="2596"/>
                  <a:pt x="5805" y="2608"/>
                  <a:pt x="5812" y="2615"/>
                </a:cubicBezTo>
                <a:cubicBezTo>
                  <a:pt x="5865" y="2652"/>
                  <a:pt x="5921" y="2688"/>
                  <a:pt x="5979" y="2721"/>
                </a:cubicBezTo>
                <a:cubicBezTo>
                  <a:pt x="5982" y="2724"/>
                  <a:pt x="5985" y="2724"/>
                  <a:pt x="5988" y="2724"/>
                </a:cubicBezTo>
                <a:cubicBezTo>
                  <a:pt x="5995" y="2724"/>
                  <a:pt x="6000" y="2721"/>
                  <a:pt x="6004" y="2715"/>
                </a:cubicBezTo>
                <a:cubicBezTo>
                  <a:pt x="6010" y="2706"/>
                  <a:pt x="6008" y="2696"/>
                  <a:pt x="5999" y="2690"/>
                </a:cubicBezTo>
                <a:cubicBezTo>
                  <a:pt x="5942" y="2658"/>
                  <a:pt x="5886" y="2621"/>
                  <a:pt x="5834" y="2585"/>
                </a:cubicBezTo>
                <a:cubicBezTo>
                  <a:pt x="5831" y="2583"/>
                  <a:pt x="5827" y="2581"/>
                  <a:pt x="5824" y="2581"/>
                </a:cubicBezTo>
                <a:close/>
                <a:moveTo>
                  <a:pt x="9375" y="2640"/>
                </a:moveTo>
                <a:cubicBezTo>
                  <a:pt x="9372" y="2640"/>
                  <a:pt x="9368" y="2641"/>
                  <a:pt x="9366" y="2643"/>
                </a:cubicBezTo>
                <a:cubicBezTo>
                  <a:pt x="9311" y="2677"/>
                  <a:pt x="9253" y="2708"/>
                  <a:pt x="9196" y="2738"/>
                </a:cubicBezTo>
                <a:cubicBezTo>
                  <a:pt x="9186" y="2743"/>
                  <a:pt x="9182" y="2754"/>
                  <a:pt x="9187" y="2763"/>
                </a:cubicBezTo>
                <a:cubicBezTo>
                  <a:pt x="9190" y="2769"/>
                  <a:pt x="9197" y="2774"/>
                  <a:pt x="9203" y="2774"/>
                </a:cubicBezTo>
                <a:cubicBezTo>
                  <a:pt x="9206" y="2774"/>
                  <a:pt x="9210" y="2773"/>
                  <a:pt x="9211" y="2772"/>
                </a:cubicBezTo>
                <a:cubicBezTo>
                  <a:pt x="9269" y="2740"/>
                  <a:pt x="9327" y="2708"/>
                  <a:pt x="9383" y="2674"/>
                </a:cubicBezTo>
                <a:cubicBezTo>
                  <a:pt x="9394" y="2670"/>
                  <a:pt x="9397" y="2659"/>
                  <a:pt x="9391" y="2649"/>
                </a:cubicBezTo>
                <a:cubicBezTo>
                  <a:pt x="9388" y="2644"/>
                  <a:pt x="9381" y="2640"/>
                  <a:pt x="9375" y="2640"/>
                </a:cubicBezTo>
                <a:close/>
                <a:moveTo>
                  <a:pt x="6163" y="2781"/>
                </a:moveTo>
                <a:cubicBezTo>
                  <a:pt x="6156" y="2781"/>
                  <a:pt x="6150" y="2785"/>
                  <a:pt x="6146" y="2791"/>
                </a:cubicBezTo>
                <a:cubicBezTo>
                  <a:pt x="6143" y="2800"/>
                  <a:pt x="6146" y="2810"/>
                  <a:pt x="6154" y="2815"/>
                </a:cubicBezTo>
                <a:cubicBezTo>
                  <a:pt x="6212" y="2844"/>
                  <a:pt x="6273" y="2871"/>
                  <a:pt x="6335" y="2896"/>
                </a:cubicBezTo>
                <a:cubicBezTo>
                  <a:pt x="6337" y="2897"/>
                  <a:pt x="6340" y="2897"/>
                  <a:pt x="6341" y="2897"/>
                </a:cubicBezTo>
                <a:cubicBezTo>
                  <a:pt x="6349" y="2897"/>
                  <a:pt x="6355" y="2893"/>
                  <a:pt x="6357" y="2886"/>
                </a:cubicBezTo>
                <a:cubicBezTo>
                  <a:pt x="6363" y="2876"/>
                  <a:pt x="6359" y="2866"/>
                  <a:pt x="6349" y="2862"/>
                </a:cubicBezTo>
                <a:cubicBezTo>
                  <a:pt x="6288" y="2838"/>
                  <a:pt x="6228" y="2810"/>
                  <a:pt x="6171" y="2783"/>
                </a:cubicBezTo>
                <a:cubicBezTo>
                  <a:pt x="6168" y="2782"/>
                  <a:pt x="6166" y="2781"/>
                  <a:pt x="6163" y="2781"/>
                </a:cubicBezTo>
                <a:close/>
                <a:moveTo>
                  <a:pt x="9027" y="2822"/>
                </a:moveTo>
                <a:cubicBezTo>
                  <a:pt x="9024" y="2822"/>
                  <a:pt x="9022" y="2823"/>
                  <a:pt x="9019" y="2824"/>
                </a:cubicBezTo>
                <a:cubicBezTo>
                  <a:pt x="8961" y="2850"/>
                  <a:pt x="8900" y="2874"/>
                  <a:pt x="8838" y="2897"/>
                </a:cubicBezTo>
                <a:cubicBezTo>
                  <a:pt x="8829" y="2901"/>
                  <a:pt x="8823" y="2912"/>
                  <a:pt x="8828" y="2921"/>
                </a:cubicBezTo>
                <a:cubicBezTo>
                  <a:pt x="8830" y="2928"/>
                  <a:pt x="8838" y="2932"/>
                  <a:pt x="8844" y="2932"/>
                </a:cubicBezTo>
                <a:cubicBezTo>
                  <a:pt x="8847" y="2932"/>
                  <a:pt x="8848" y="2932"/>
                  <a:pt x="8850" y="2931"/>
                </a:cubicBezTo>
                <a:cubicBezTo>
                  <a:pt x="8913" y="2908"/>
                  <a:pt x="8975" y="2885"/>
                  <a:pt x="9035" y="2859"/>
                </a:cubicBezTo>
                <a:cubicBezTo>
                  <a:pt x="9042" y="2853"/>
                  <a:pt x="9047" y="2843"/>
                  <a:pt x="9044" y="2834"/>
                </a:cubicBezTo>
                <a:cubicBezTo>
                  <a:pt x="9041" y="2827"/>
                  <a:pt x="9034" y="2822"/>
                  <a:pt x="9027" y="2822"/>
                </a:cubicBezTo>
                <a:close/>
                <a:moveTo>
                  <a:pt x="6527" y="2928"/>
                </a:moveTo>
                <a:cubicBezTo>
                  <a:pt x="6519" y="2928"/>
                  <a:pt x="6512" y="2934"/>
                  <a:pt x="6510" y="2942"/>
                </a:cubicBezTo>
                <a:cubicBezTo>
                  <a:pt x="6506" y="2950"/>
                  <a:pt x="6512" y="2960"/>
                  <a:pt x="6521" y="2964"/>
                </a:cubicBezTo>
                <a:cubicBezTo>
                  <a:pt x="6583" y="2985"/>
                  <a:pt x="6647" y="3005"/>
                  <a:pt x="6710" y="3021"/>
                </a:cubicBezTo>
                <a:lnTo>
                  <a:pt x="6714" y="3021"/>
                </a:lnTo>
                <a:cubicBezTo>
                  <a:pt x="6722" y="3021"/>
                  <a:pt x="6730" y="3016"/>
                  <a:pt x="6733" y="3007"/>
                </a:cubicBezTo>
                <a:cubicBezTo>
                  <a:pt x="6736" y="2999"/>
                  <a:pt x="6730" y="2988"/>
                  <a:pt x="6720" y="2985"/>
                </a:cubicBezTo>
                <a:cubicBezTo>
                  <a:pt x="6657" y="2969"/>
                  <a:pt x="6595" y="2950"/>
                  <a:pt x="6533" y="2929"/>
                </a:cubicBezTo>
                <a:cubicBezTo>
                  <a:pt x="6531" y="2929"/>
                  <a:pt x="6529" y="2928"/>
                  <a:pt x="6527" y="2928"/>
                </a:cubicBezTo>
                <a:close/>
                <a:moveTo>
                  <a:pt x="8657" y="2956"/>
                </a:moveTo>
                <a:cubicBezTo>
                  <a:pt x="8655" y="2956"/>
                  <a:pt x="8653" y="2957"/>
                  <a:pt x="8651" y="2957"/>
                </a:cubicBezTo>
                <a:cubicBezTo>
                  <a:pt x="8590" y="2975"/>
                  <a:pt x="8526" y="2991"/>
                  <a:pt x="8462" y="3006"/>
                </a:cubicBezTo>
                <a:cubicBezTo>
                  <a:pt x="8451" y="3009"/>
                  <a:pt x="8446" y="3017"/>
                  <a:pt x="8448" y="3028"/>
                </a:cubicBezTo>
                <a:cubicBezTo>
                  <a:pt x="8450" y="3036"/>
                  <a:pt x="8456" y="3042"/>
                  <a:pt x="8466" y="3042"/>
                </a:cubicBezTo>
                <a:lnTo>
                  <a:pt x="8470" y="3042"/>
                </a:lnTo>
                <a:cubicBezTo>
                  <a:pt x="8534" y="3028"/>
                  <a:pt x="8597" y="3011"/>
                  <a:pt x="8660" y="2991"/>
                </a:cubicBezTo>
                <a:cubicBezTo>
                  <a:pt x="8672" y="2989"/>
                  <a:pt x="8677" y="2979"/>
                  <a:pt x="8674" y="2970"/>
                </a:cubicBezTo>
                <a:cubicBezTo>
                  <a:pt x="8672" y="2961"/>
                  <a:pt x="8665" y="2956"/>
                  <a:pt x="8657" y="2956"/>
                </a:cubicBezTo>
                <a:close/>
                <a:moveTo>
                  <a:pt x="6906" y="3029"/>
                </a:moveTo>
                <a:cubicBezTo>
                  <a:pt x="6898" y="3029"/>
                  <a:pt x="6891" y="3035"/>
                  <a:pt x="6889" y="3043"/>
                </a:cubicBezTo>
                <a:cubicBezTo>
                  <a:pt x="6886" y="3054"/>
                  <a:pt x="6893" y="3063"/>
                  <a:pt x="6904" y="3066"/>
                </a:cubicBezTo>
                <a:cubicBezTo>
                  <a:pt x="6967" y="3078"/>
                  <a:pt x="7033" y="3090"/>
                  <a:pt x="7098" y="3099"/>
                </a:cubicBezTo>
                <a:lnTo>
                  <a:pt x="7101" y="3099"/>
                </a:lnTo>
                <a:cubicBezTo>
                  <a:pt x="7109" y="3099"/>
                  <a:pt x="7117" y="3093"/>
                  <a:pt x="7118" y="3084"/>
                </a:cubicBezTo>
                <a:cubicBezTo>
                  <a:pt x="7119" y="3074"/>
                  <a:pt x="7113" y="3066"/>
                  <a:pt x="7103" y="3063"/>
                </a:cubicBezTo>
                <a:cubicBezTo>
                  <a:pt x="7039" y="3054"/>
                  <a:pt x="6974" y="3042"/>
                  <a:pt x="6911" y="3030"/>
                </a:cubicBezTo>
                <a:cubicBezTo>
                  <a:pt x="6909" y="3029"/>
                  <a:pt x="6907" y="3029"/>
                  <a:pt x="6906" y="3029"/>
                </a:cubicBezTo>
                <a:close/>
                <a:moveTo>
                  <a:pt x="8275" y="3046"/>
                </a:moveTo>
                <a:cubicBezTo>
                  <a:pt x="8274" y="3046"/>
                  <a:pt x="8272" y="3046"/>
                  <a:pt x="8271" y="3046"/>
                </a:cubicBezTo>
                <a:cubicBezTo>
                  <a:pt x="8208" y="3057"/>
                  <a:pt x="8143" y="3067"/>
                  <a:pt x="8078" y="3074"/>
                </a:cubicBezTo>
                <a:cubicBezTo>
                  <a:pt x="8068" y="3076"/>
                  <a:pt x="8060" y="3085"/>
                  <a:pt x="8063" y="3094"/>
                </a:cubicBezTo>
                <a:cubicBezTo>
                  <a:pt x="8064" y="3104"/>
                  <a:pt x="8072" y="3109"/>
                  <a:pt x="8081" y="3109"/>
                </a:cubicBezTo>
                <a:lnTo>
                  <a:pt x="8083" y="3109"/>
                </a:lnTo>
                <a:cubicBezTo>
                  <a:pt x="8149" y="3101"/>
                  <a:pt x="8215" y="3093"/>
                  <a:pt x="8279" y="3082"/>
                </a:cubicBezTo>
                <a:cubicBezTo>
                  <a:pt x="8290" y="3078"/>
                  <a:pt x="8296" y="3069"/>
                  <a:pt x="8294" y="3059"/>
                </a:cubicBezTo>
                <a:cubicBezTo>
                  <a:pt x="8291" y="3052"/>
                  <a:pt x="8283" y="3046"/>
                  <a:pt x="8275" y="3046"/>
                </a:cubicBezTo>
                <a:close/>
                <a:moveTo>
                  <a:pt x="7292" y="3086"/>
                </a:moveTo>
                <a:cubicBezTo>
                  <a:pt x="7284" y="3086"/>
                  <a:pt x="7278" y="3094"/>
                  <a:pt x="7277" y="3103"/>
                </a:cubicBezTo>
                <a:cubicBezTo>
                  <a:pt x="7275" y="3114"/>
                  <a:pt x="7283" y="3123"/>
                  <a:pt x="7293" y="3123"/>
                </a:cubicBezTo>
                <a:cubicBezTo>
                  <a:pt x="7317" y="3125"/>
                  <a:pt x="7341" y="3126"/>
                  <a:pt x="7366" y="3128"/>
                </a:cubicBezTo>
                <a:cubicBezTo>
                  <a:pt x="7407" y="3130"/>
                  <a:pt x="7449" y="3133"/>
                  <a:pt x="7490" y="3134"/>
                </a:cubicBezTo>
                <a:cubicBezTo>
                  <a:pt x="7501" y="3134"/>
                  <a:pt x="7508" y="3126"/>
                  <a:pt x="7508" y="3116"/>
                </a:cubicBezTo>
                <a:cubicBezTo>
                  <a:pt x="7510" y="3107"/>
                  <a:pt x="7502" y="3098"/>
                  <a:pt x="7491" y="3098"/>
                </a:cubicBezTo>
                <a:cubicBezTo>
                  <a:pt x="7450" y="3097"/>
                  <a:pt x="7410" y="3094"/>
                  <a:pt x="7368" y="3092"/>
                </a:cubicBezTo>
                <a:cubicBezTo>
                  <a:pt x="7345" y="3090"/>
                  <a:pt x="7320" y="3088"/>
                  <a:pt x="7295" y="3087"/>
                </a:cubicBezTo>
                <a:cubicBezTo>
                  <a:pt x="7294" y="3086"/>
                  <a:pt x="7293" y="3086"/>
                  <a:pt x="7292" y="3086"/>
                </a:cubicBezTo>
                <a:close/>
                <a:moveTo>
                  <a:pt x="7882" y="3092"/>
                </a:moveTo>
                <a:cubicBezTo>
                  <a:pt x="7818" y="3095"/>
                  <a:pt x="7752" y="3098"/>
                  <a:pt x="7687" y="3099"/>
                </a:cubicBezTo>
                <a:cubicBezTo>
                  <a:pt x="7677" y="3099"/>
                  <a:pt x="7669" y="3107"/>
                  <a:pt x="7669" y="3118"/>
                </a:cubicBezTo>
                <a:cubicBezTo>
                  <a:pt x="7669" y="3127"/>
                  <a:pt x="7677" y="3135"/>
                  <a:pt x="7687" y="3135"/>
                </a:cubicBezTo>
                <a:cubicBezTo>
                  <a:pt x="7752" y="3134"/>
                  <a:pt x="7819" y="3131"/>
                  <a:pt x="7884" y="3127"/>
                </a:cubicBezTo>
                <a:cubicBezTo>
                  <a:pt x="7895" y="3126"/>
                  <a:pt x="7902" y="3117"/>
                  <a:pt x="7901" y="3108"/>
                </a:cubicBezTo>
                <a:cubicBezTo>
                  <a:pt x="7902" y="3099"/>
                  <a:pt x="7894" y="3092"/>
                  <a:pt x="7882" y="3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53" name="Google Shape;4253;p73"/>
          <p:cNvGrpSpPr/>
          <p:nvPr/>
        </p:nvGrpSpPr>
        <p:grpSpPr>
          <a:xfrm>
            <a:off x="7635476" y="124527"/>
            <a:ext cx="447949" cy="635304"/>
            <a:chOff x="8430776" y="254202"/>
            <a:chExt cx="447949" cy="635304"/>
          </a:xfrm>
        </p:grpSpPr>
        <p:sp>
          <p:nvSpPr>
            <p:cNvPr id="4254" name="Google Shape;4254;p73"/>
            <p:cNvSpPr/>
            <p:nvPr/>
          </p:nvSpPr>
          <p:spPr>
            <a:xfrm>
              <a:off x="8725669" y="601537"/>
              <a:ext cx="153056" cy="287970"/>
            </a:xfrm>
            <a:custGeom>
              <a:avLst/>
              <a:gdLst/>
              <a:ahLst/>
              <a:cxnLst/>
              <a:rect l="l" t="t" r="r" b="b"/>
              <a:pathLst>
                <a:path w="2320" h="4365" extrusionOk="0">
                  <a:moveTo>
                    <a:pt x="1086" y="0"/>
                  </a:moveTo>
                  <a:cubicBezTo>
                    <a:pt x="1086" y="0"/>
                    <a:pt x="1054" y="1847"/>
                    <a:pt x="1" y="1847"/>
                  </a:cubicBezTo>
                  <a:cubicBezTo>
                    <a:pt x="1" y="1847"/>
                    <a:pt x="1030" y="1975"/>
                    <a:pt x="1183" y="4364"/>
                  </a:cubicBezTo>
                  <a:cubicBezTo>
                    <a:pt x="1183" y="4364"/>
                    <a:pt x="1345" y="1924"/>
                    <a:pt x="2320" y="1798"/>
                  </a:cubicBezTo>
                  <a:cubicBezTo>
                    <a:pt x="2319" y="1798"/>
                    <a:pt x="1160" y="1674"/>
                    <a:pt x="1086"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3"/>
            <p:cNvSpPr/>
            <p:nvPr/>
          </p:nvSpPr>
          <p:spPr>
            <a:xfrm>
              <a:off x="8430776" y="254202"/>
              <a:ext cx="287904" cy="541700"/>
            </a:xfrm>
            <a:custGeom>
              <a:avLst/>
              <a:gdLst/>
              <a:ahLst/>
              <a:cxnLst/>
              <a:rect l="l" t="t" r="r" b="b"/>
              <a:pathLst>
                <a:path w="4364" h="8211" extrusionOk="0">
                  <a:moveTo>
                    <a:pt x="2043" y="0"/>
                  </a:moveTo>
                  <a:cubicBezTo>
                    <a:pt x="2043" y="0"/>
                    <a:pt x="1981" y="3476"/>
                    <a:pt x="0" y="3476"/>
                  </a:cubicBezTo>
                  <a:cubicBezTo>
                    <a:pt x="0" y="3476"/>
                    <a:pt x="1938" y="3715"/>
                    <a:pt x="2223" y="8210"/>
                  </a:cubicBezTo>
                  <a:cubicBezTo>
                    <a:pt x="2223" y="8210"/>
                    <a:pt x="2529" y="3620"/>
                    <a:pt x="4361" y="3381"/>
                  </a:cubicBezTo>
                  <a:cubicBezTo>
                    <a:pt x="4363" y="3381"/>
                    <a:pt x="2181" y="3150"/>
                    <a:pt x="2043" y="0"/>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73"/>
          <p:cNvGrpSpPr/>
          <p:nvPr/>
        </p:nvGrpSpPr>
        <p:grpSpPr>
          <a:xfrm rot="7839462" flipH="1">
            <a:off x="7555159" y="4117088"/>
            <a:ext cx="1689831" cy="761144"/>
            <a:chOff x="366039" y="248388"/>
            <a:chExt cx="608618" cy="274144"/>
          </a:xfrm>
        </p:grpSpPr>
        <p:sp>
          <p:nvSpPr>
            <p:cNvPr id="4257" name="Google Shape;4257;p73"/>
            <p:cNvSpPr/>
            <p:nvPr/>
          </p:nvSpPr>
          <p:spPr>
            <a:xfrm>
              <a:off x="366039" y="399049"/>
              <a:ext cx="356400" cy="122892"/>
            </a:xfrm>
            <a:custGeom>
              <a:avLst/>
              <a:gdLst/>
              <a:ahLst/>
              <a:cxnLst/>
              <a:rect l="l" t="t" r="r" b="b"/>
              <a:pathLst>
                <a:path w="5429" h="1872" extrusionOk="0">
                  <a:moveTo>
                    <a:pt x="5133" y="0"/>
                  </a:moveTo>
                  <a:lnTo>
                    <a:pt x="0" y="1541"/>
                  </a:lnTo>
                  <a:lnTo>
                    <a:pt x="333" y="1871"/>
                  </a:lnTo>
                  <a:lnTo>
                    <a:pt x="5429" y="150"/>
                  </a:lnTo>
                  <a:lnTo>
                    <a:pt x="51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3"/>
            <p:cNvSpPr/>
            <p:nvPr/>
          </p:nvSpPr>
          <p:spPr>
            <a:xfrm>
              <a:off x="657646" y="399049"/>
              <a:ext cx="52781" cy="18710"/>
            </a:xfrm>
            <a:custGeom>
              <a:avLst/>
              <a:gdLst/>
              <a:ahLst/>
              <a:cxnLst/>
              <a:rect l="l" t="t" r="r" b="b"/>
              <a:pathLst>
                <a:path w="804" h="285" extrusionOk="0">
                  <a:moveTo>
                    <a:pt x="691" y="0"/>
                  </a:moveTo>
                  <a:lnTo>
                    <a:pt x="1" y="206"/>
                  </a:lnTo>
                  <a:lnTo>
                    <a:pt x="589" y="284"/>
                  </a:lnTo>
                  <a:lnTo>
                    <a:pt x="803" y="213"/>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3"/>
            <p:cNvSpPr/>
            <p:nvPr/>
          </p:nvSpPr>
          <p:spPr>
            <a:xfrm>
              <a:off x="519326" y="452420"/>
              <a:ext cx="12933" cy="22714"/>
            </a:xfrm>
            <a:custGeom>
              <a:avLst/>
              <a:gdLst/>
              <a:ahLst/>
              <a:cxnLst/>
              <a:rect l="l" t="t" r="r" b="b"/>
              <a:pathLst>
                <a:path w="197" h="346" extrusionOk="0">
                  <a:moveTo>
                    <a:pt x="88" y="1"/>
                  </a:moveTo>
                  <a:lnTo>
                    <a:pt x="0" y="27"/>
                  </a:lnTo>
                  <a:cubicBezTo>
                    <a:pt x="34" y="146"/>
                    <a:pt x="71" y="251"/>
                    <a:pt x="109" y="345"/>
                  </a:cubicBezTo>
                  <a:lnTo>
                    <a:pt x="196" y="316"/>
                  </a:lnTo>
                  <a:cubicBezTo>
                    <a:pt x="158" y="224"/>
                    <a:pt x="120" y="119"/>
                    <a:pt x="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3"/>
            <p:cNvSpPr/>
            <p:nvPr/>
          </p:nvSpPr>
          <p:spPr>
            <a:xfrm>
              <a:off x="379366" y="494435"/>
              <a:ext cx="12276" cy="28097"/>
            </a:xfrm>
            <a:custGeom>
              <a:avLst/>
              <a:gdLst/>
              <a:ahLst/>
              <a:cxnLst/>
              <a:rect l="l" t="t" r="r" b="b"/>
              <a:pathLst>
                <a:path w="187" h="428" extrusionOk="0">
                  <a:moveTo>
                    <a:pt x="87" y="0"/>
                  </a:moveTo>
                  <a:lnTo>
                    <a:pt x="0" y="26"/>
                  </a:lnTo>
                  <a:cubicBezTo>
                    <a:pt x="27" y="177"/>
                    <a:pt x="62" y="309"/>
                    <a:pt x="100" y="428"/>
                  </a:cubicBezTo>
                  <a:lnTo>
                    <a:pt x="187" y="399"/>
                  </a:lnTo>
                  <a:cubicBezTo>
                    <a:pt x="147" y="281"/>
                    <a:pt x="114" y="150"/>
                    <a:pt x="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3"/>
            <p:cNvSpPr/>
            <p:nvPr/>
          </p:nvSpPr>
          <p:spPr>
            <a:xfrm>
              <a:off x="470878" y="466994"/>
              <a:ext cx="14771" cy="23896"/>
            </a:xfrm>
            <a:custGeom>
              <a:avLst/>
              <a:gdLst/>
              <a:ahLst/>
              <a:cxnLst/>
              <a:rect l="l" t="t" r="r" b="b"/>
              <a:pathLst>
                <a:path w="225" h="364" extrusionOk="0">
                  <a:moveTo>
                    <a:pt x="85" y="1"/>
                  </a:moveTo>
                  <a:lnTo>
                    <a:pt x="0" y="27"/>
                  </a:lnTo>
                  <a:cubicBezTo>
                    <a:pt x="43" y="152"/>
                    <a:pt x="90" y="263"/>
                    <a:pt x="137" y="364"/>
                  </a:cubicBezTo>
                  <a:lnTo>
                    <a:pt x="224" y="333"/>
                  </a:lnTo>
                  <a:cubicBezTo>
                    <a:pt x="177" y="235"/>
                    <a:pt x="130" y="124"/>
                    <a:pt x="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3"/>
            <p:cNvSpPr/>
            <p:nvPr/>
          </p:nvSpPr>
          <p:spPr>
            <a:xfrm>
              <a:off x="493396" y="460232"/>
              <a:ext cx="17331" cy="22123"/>
            </a:xfrm>
            <a:custGeom>
              <a:avLst/>
              <a:gdLst/>
              <a:ahLst/>
              <a:cxnLst/>
              <a:rect l="l" t="t" r="r" b="b"/>
              <a:pathLst>
                <a:path w="264" h="337" extrusionOk="0">
                  <a:moveTo>
                    <a:pt x="89" y="0"/>
                  </a:moveTo>
                  <a:lnTo>
                    <a:pt x="1" y="26"/>
                  </a:lnTo>
                  <a:cubicBezTo>
                    <a:pt x="58" y="142"/>
                    <a:pt x="116" y="246"/>
                    <a:pt x="175" y="337"/>
                  </a:cubicBezTo>
                  <a:lnTo>
                    <a:pt x="264" y="307"/>
                  </a:lnTo>
                  <a:cubicBezTo>
                    <a:pt x="204" y="218"/>
                    <a:pt x="146" y="116"/>
                    <a:pt x="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3"/>
            <p:cNvSpPr/>
            <p:nvPr/>
          </p:nvSpPr>
          <p:spPr>
            <a:xfrm>
              <a:off x="448952" y="473559"/>
              <a:ext cx="13064" cy="25209"/>
            </a:xfrm>
            <a:custGeom>
              <a:avLst/>
              <a:gdLst/>
              <a:ahLst/>
              <a:cxnLst/>
              <a:rect l="l" t="t" r="r" b="b"/>
              <a:pathLst>
                <a:path w="199" h="384" extrusionOk="0">
                  <a:moveTo>
                    <a:pt x="88" y="0"/>
                  </a:moveTo>
                  <a:lnTo>
                    <a:pt x="1" y="26"/>
                  </a:lnTo>
                  <a:cubicBezTo>
                    <a:pt x="32" y="161"/>
                    <a:pt x="70" y="279"/>
                    <a:pt x="112" y="384"/>
                  </a:cubicBezTo>
                  <a:lnTo>
                    <a:pt x="199" y="354"/>
                  </a:lnTo>
                  <a:cubicBezTo>
                    <a:pt x="158" y="251"/>
                    <a:pt x="121" y="134"/>
                    <a:pt x="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3"/>
            <p:cNvSpPr/>
            <p:nvPr/>
          </p:nvSpPr>
          <p:spPr>
            <a:xfrm>
              <a:off x="400176" y="488264"/>
              <a:ext cx="14968" cy="26456"/>
            </a:xfrm>
            <a:custGeom>
              <a:avLst/>
              <a:gdLst/>
              <a:ahLst/>
              <a:cxnLst/>
              <a:rect l="l" t="t" r="r" b="b"/>
              <a:pathLst>
                <a:path w="228" h="403" extrusionOk="0">
                  <a:moveTo>
                    <a:pt x="86" y="0"/>
                  </a:moveTo>
                  <a:lnTo>
                    <a:pt x="0" y="26"/>
                  </a:lnTo>
                  <a:cubicBezTo>
                    <a:pt x="43" y="166"/>
                    <a:pt x="92" y="291"/>
                    <a:pt x="140" y="402"/>
                  </a:cubicBezTo>
                  <a:lnTo>
                    <a:pt x="227" y="372"/>
                  </a:lnTo>
                  <a:cubicBezTo>
                    <a:pt x="177" y="263"/>
                    <a:pt x="129" y="139"/>
                    <a:pt x="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3"/>
            <p:cNvSpPr/>
            <p:nvPr/>
          </p:nvSpPr>
          <p:spPr>
            <a:xfrm>
              <a:off x="421905" y="481699"/>
              <a:ext cx="17725" cy="24683"/>
            </a:xfrm>
            <a:custGeom>
              <a:avLst/>
              <a:gdLst/>
              <a:ahLst/>
              <a:cxnLst/>
              <a:rect l="l" t="t" r="r" b="b"/>
              <a:pathLst>
                <a:path w="270" h="376" extrusionOk="0">
                  <a:moveTo>
                    <a:pt x="86" y="1"/>
                  </a:moveTo>
                  <a:lnTo>
                    <a:pt x="0" y="27"/>
                  </a:lnTo>
                  <a:cubicBezTo>
                    <a:pt x="58" y="158"/>
                    <a:pt x="119" y="274"/>
                    <a:pt x="182" y="376"/>
                  </a:cubicBezTo>
                  <a:lnTo>
                    <a:pt x="270" y="347"/>
                  </a:lnTo>
                  <a:cubicBezTo>
                    <a:pt x="207" y="246"/>
                    <a:pt x="145" y="13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3"/>
            <p:cNvSpPr/>
            <p:nvPr/>
          </p:nvSpPr>
          <p:spPr>
            <a:xfrm>
              <a:off x="773579" y="391040"/>
              <a:ext cx="14836" cy="14836"/>
            </a:xfrm>
            <a:custGeom>
              <a:avLst/>
              <a:gdLst/>
              <a:ahLst/>
              <a:cxnLst/>
              <a:rect l="l" t="t" r="r" b="b"/>
              <a:pathLst>
                <a:path w="226" h="226" extrusionOk="0">
                  <a:moveTo>
                    <a:pt x="74" y="1"/>
                  </a:moveTo>
                  <a:lnTo>
                    <a:pt x="0" y="152"/>
                  </a:lnTo>
                  <a:lnTo>
                    <a:pt x="153" y="226"/>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3"/>
            <p:cNvSpPr/>
            <p:nvPr/>
          </p:nvSpPr>
          <p:spPr>
            <a:xfrm>
              <a:off x="779290" y="378961"/>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3"/>
            <p:cNvSpPr/>
            <p:nvPr/>
          </p:nvSpPr>
          <p:spPr>
            <a:xfrm>
              <a:off x="785002" y="367144"/>
              <a:ext cx="14836" cy="14771"/>
            </a:xfrm>
            <a:custGeom>
              <a:avLst/>
              <a:gdLst/>
              <a:ahLst/>
              <a:cxnLst/>
              <a:rect l="l" t="t" r="r" b="b"/>
              <a:pathLst>
                <a:path w="226" h="225" extrusionOk="0">
                  <a:moveTo>
                    <a:pt x="74" y="0"/>
                  </a:moveTo>
                  <a:lnTo>
                    <a:pt x="0" y="151"/>
                  </a:lnTo>
                  <a:lnTo>
                    <a:pt x="152"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3"/>
            <p:cNvSpPr/>
            <p:nvPr/>
          </p:nvSpPr>
          <p:spPr>
            <a:xfrm>
              <a:off x="767802" y="402660"/>
              <a:ext cx="14771" cy="14836"/>
            </a:xfrm>
            <a:custGeom>
              <a:avLst/>
              <a:gdLst/>
              <a:ahLst/>
              <a:cxnLst/>
              <a:rect l="l" t="t" r="r" b="b"/>
              <a:pathLst>
                <a:path w="225" h="226" extrusionOk="0">
                  <a:moveTo>
                    <a:pt x="74" y="0"/>
                  </a:moveTo>
                  <a:lnTo>
                    <a:pt x="0" y="153"/>
                  </a:lnTo>
                  <a:lnTo>
                    <a:pt x="151"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3"/>
            <p:cNvSpPr/>
            <p:nvPr/>
          </p:nvSpPr>
          <p:spPr>
            <a:xfrm>
              <a:off x="820254" y="354803"/>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3"/>
            <p:cNvSpPr/>
            <p:nvPr/>
          </p:nvSpPr>
          <p:spPr>
            <a:xfrm>
              <a:off x="762025" y="414607"/>
              <a:ext cx="14836" cy="14836"/>
            </a:xfrm>
            <a:custGeom>
              <a:avLst/>
              <a:gdLst/>
              <a:ahLst/>
              <a:cxnLst/>
              <a:rect l="l" t="t" r="r" b="b"/>
              <a:pathLst>
                <a:path w="226" h="226" extrusionOk="0">
                  <a:moveTo>
                    <a:pt x="75" y="1"/>
                  </a:moveTo>
                  <a:lnTo>
                    <a:pt x="1" y="152"/>
                  </a:lnTo>
                  <a:lnTo>
                    <a:pt x="152" y="226"/>
                  </a:lnTo>
                  <a:lnTo>
                    <a:pt x="226" y="73"/>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3"/>
            <p:cNvSpPr/>
            <p:nvPr/>
          </p:nvSpPr>
          <p:spPr>
            <a:xfrm>
              <a:off x="813887" y="308062"/>
              <a:ext cx="14836" cy="14836"/>
            </a:xfrm>
            <a:custGeom>
              <a:avLst/>
              <a:gdLst/>
              <a:ahLst/>
              <a:cxnLst/>
              <a:rect l="l" t="t" r="r" b="b"/>
              <a:pathLst>
                <a:path w="226" h="226" extrusionOk="0">
                  <a:moveTo>
                    <a:pt x="74" y="0"/>
                  </a:moveTo>
                  <a:lnTo>
                    <a:pt x="1" y="152"/>
                  </a:lnTo>
                  <a:lnTo>
                    <a:pt x="152" y="225"/>
                  </a:lnTo>
                  <a:lnTo>
                    <a:pt x="226"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3"/>
            <p:cNvSpPr/>
            <p:nvPr/>
          </p:nvSpPr>
          <p:spPr>
            <a:xfrm>
              <a:off x="807978" y="319550"/>
              <a:ext cx="14836" cy="14836"/>
            </a:xfrm>
            <a:custGeom>
              <a:avLst/>
              <a:gdLst/>
              <a:ahLst/>
              <a:cxnLst/>
              <a:rect l="l" t="t" r="r" b="b"/>
              <a:pathLst>
                <a:path w="226" h="226" extrusionOk="0">
                  <a:moveTo>
                    <a:pt x="74" y="0"/>
                  </a:moveTo>
                  <a:lnTo>
                    <a:pt x="1" y="153"/>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3"/>
            <p:cNvSpPr/>
            <p:nvPr/>
          </p:nvSpPr>
          <p:spPr>
            <a:xfrm>
              <a:off x="750537" y="438306"/>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3"/>
            <p:cNvSpPr/>
            <p:nvPr/>
          </p:nvSpPr>
          <p:spPr>
            <a:xfrm>
              <a:off x="790779" y="355196"/>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3"/>
            <p:cNvSpPr/>
            <p:nvPr/>
          </p:nvSpPr>
          <p:spPr>
            <a:xfrm>
              <a:off x="802267" y="331432"/>
              <a:ext cx="14836" cy="14902"/>
            </a:xfrm>
            <a:custGeom>
              <a:avLst/>
              <a:gdLst/>
              <a:ahLst/>
              <a:cxnLst/>
              <a:rect l="l" t="t" r="r" b="b"/>
              <a:pathLst>
                <a:path w="226" h="227" extrusionOk="0">
                  <a:moveTo>
                    <a:pt x="74" y="1"/>
                  </a:moveTo>
                  <a:lnTo>
                    <a:pt x="1" y="153"/>
                  </a:lnTo>
                  <a:lnTo>
                    <a:pt x="152" y="227"/>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3"/>
            <p:cNvSpPr/>
            <p:nvPr/>
          </p:nvSpPr>
          <p:spPr>
            <a:xfrm>
              <a:off x="796490" y="343314"/>
              <a:ext cx="14836" cy="14836"/>
            </a:xfrm>
            <a:custGeom>
              <a:avLst/>
              <a:gdLst/>
              <a:ahLst/>
              <a:cxnLst/>
              <a:rect l="l" t="t" r="r" b="b"/>
              <a:pathLst>
                <a:path w="226" h="226"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3"/>
            <p:cNvSpPr/>
            <p:nvPr/>
          </p:nvSpPr>
          <p:spPr>
            <a:xfrm>
              <a:off x="784673" y="337603"/>
              <a:ext cx="14836" cy="14836"/>
            </a:xfrm>
            <a:custGeom>
              <a:avLst/>
              <a:gdLst/>
              <a:ahLst/>
              <a:cxnLst/>
              <a:rect l="l" t="t" r="r" b="b"/>
              <a:pathLst>
                <a:path w="226" h="226" extrusionOk="0">
                  <a:moveTo>
                    <a:pt x="74" y="0"/>
                  </a:moveTo>
                  <a:lnTo>
                    <a:pt x="0" y="151"/>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3"/>
            <p:cNvSpPr/>
            <p:nvPr/>
          </p:nvSpPr>
          <p:spPr>
            <a:xfrm>
              <a:off x="773120" y="361302"/>
              <a:ext cx="14836" cy="14836"/>
            </a:xfrm>
            <a:custGeom>
              <a:avLst/>
              <a:gdLst/>
              <a:ahLst/>
              <a:cxnLst/>
              <a:rect l="l" t="t" r="r" b="b"/>
              <a:pathLst>
                <a:path w="226" h="226" extrusionOk="0">
                  <a:moveTo>
                    <a:pt x="75" y="1"/>
                  </a:moveTo>
                  <a:lnTo>
                    <a:pt x="1" y="152"/>
                  </a:lnTo>
                  <a:lnTo>
                    <a:pt x="153"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3"/>
            <p:cNvSpPr/>
            <p:nvPr/>
          </p:nvSpPr>
          <p:spPr>
            <a:xfrm>
              <a:off x="819598" y="296048"/>
              <a:ext cx="14836" cy="14836"/>
            </a:xfrm>
            <a:custGeom>
              <a:avLst/>
              <a:gdLst/>
              <a:ahLst/>
              <a:cxnLst/>
              <a:rect l="l" t="t" r="r" b="b"/>
              <a:pathLst>
                <a:path w="226" h="226" extrusionOk="0">
                  <a:moveTo>
                    <a:pt x="75" y="1"/>
                  </a:moveTo>
                  <a:lnTo>
                    <a:pt x="1" y="153"/>
                  </a:lnTo>
                  <a:lnTo>
                    <a:pt x="152" y="226"/>
                  </a:lnTo>
                  <a:lnTo>
                    <a:pt x="226" y="74"/>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3"/>
            <p:cNvSpPr/>
            <p:nvPr/>
          </p:nvSpPr>
          <p:spPr>
            <a:xfrm>
              <a:off x="767343" y="373184"/>
              <a:ext cx="14836" cy="14902"/>
            </a:xfrm>
            <a:custGeom>
              <a:avLst/>
              <a:gdLst/>
              <a:ahLst/>
              <a:cxnLst/>
              <a:rect l="l" t="t" r="r" b="b"/>
              <a:pathLst>
                <a:path w="226" h="227" extrusionOk="0">
                  <a:moveTo>
                    <a:pt x="74" y="0"/>
                  </a:moveTo>
                  <a:lnTo>
                    <a:pt x="1"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3"/>
            <p:cNvSpPr/>
            <p:nvPr/>
          </p:nvSpPr>
          <p:spPr>
            <a:xfrm>
              <a:off x="755854" y="396948"/>
              <a:ext cx="14836" cy="14771"/>
            </a:xfrm>
            <a:custGeom>
              <a:avLst/>
              <a:gdLst/>
              <a:ahLst/>
              <a:cxnLst/>
              <a:rect l="l" t="t" r="r" b="b"/>
              <a:pathLst>
                <a:path w="226" h="225"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3"/>
            <p:cNvSpPr/>
            <p:nvPr/>
          </p:nvSpPr>
          <p:spPr>
            <a:xfrm>
              <a:off x="778897" y="349485"/>
              <a:ext cx="14771" cy="14836"/>
            </a:xfrm>
            <a:custGeom>
              <a:avLst/>
              <a:gdLst/>
              <a:ahLst/>
              <a:cxnLst/>
              <a:rect l="l" t="t" r="r" b="b"/>
              <a:pathLst>
                <a:path w="225" h="226" extrusionOk="0">
                  <a:moveTo>
                    <a:pt x="74" y="1"/>
                  </a:moveTo>
                  <a:lnTo>
                    <a:pt x="0" y="152"/>
                  </a:lnTo>
                  <a:lnTo>
                    <a:pt x="151"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807716" y="290337"/>
              <a:ext cx="14836" cy="14836"/>
            </a:xfrm>
            <a:custGeom>
              <a:avLst/>
              <a:gdLst/>
              <a:ahLst/>
              <a:cxnLst/>
              <a:rect l="l" t="t" r="r" b="b"/>
              <a:pathLst>
                <a:path w="226" h="226" extrusionOk="0">
                  <a:moveTo>
                    <a:pt x="74" y="1"/>
                  </a:moveTo>
                  <a:lnTo>
                    <a:pt x="1"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790450" y="325655"/>
              <a:ext cx="14836" cy="14836"/>
            </a:xfrm>
            <a:custGeom>
              <a:avLst/>
              <a:gdLst/>
              <a:ahLst/>
              <a:cxnLst/>
              <a:rect l="l" t="t" r="r" b="b"/>
              <a:pathLst>
                <a:path w="226" h="226" extrusionOk="0">
                  <a:moveTo>
                    <a:pt x="73" y="1"/>
                  </a:moveTo>
                  <a:lnTo>
                    <a:pt x="0" y="152"/>
                  </a:lnTo>
                  <a:lnTo>
                    <a:pt x="152" y="226"/>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796096" y="313839"/>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801939" y="301891"/>
              <a:ext cx="14836" cy="14902"/>
            </a:xfrm>
            <a:custGeom>
              <a:avLst/>
              <a:gdLst/>
              <a:ahLst/>
              <a:cxnLst/>
              <a:rect l="l" t="t" r="r" b="b"/>
              <a:pathLst>
                <a:path w="226" h="227" extrusionOk="0">
                  <a:moveTo>
                    <a:pt x="73" y="1"/>
                  </a:moveTo>
                  <a:lnTo>
                    <a:pt x="0" y="153"/>
                  </a:lnTo>
                  <a:lnTo>
                    <a:pt x="152" y="227"/>
                  </a:lnTo>
                  <a:lnTo>
                    <a:pt x="225"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761763" y="385263"/>
              <a:ext cx="14836" cy="14836"/>
            </a:xfrm>
            <a:custGeom>
              <a:avLst/>
              <a:gdLst/>
              <a:ahLst/>
              <a:cxnLst/>
              <a:rect l="l" t="t" r="r" b="b"/>
              <a:pathLst>
                <a:path w="226" h="226" extrusionOk="0">
                  <a:moveTo>
                    <a:pt x="74" y="1"/>
                  </a:moveTo>
                  <a:lnTo>
                    <a:pt x="1" y="153"/>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837257" y="290008"/>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825703" y="313576"/>
              <a:ext cx="14836" cy="14836"/>
            </a:xfrm>
            <a:custGeom>
              <a:avLst/>
              <a:gdLst/>
              <a:ahLst/>
              <a:cxnLst/>
              <a:rect l="l" t="t" r="r" b="b"/>
              <a:pathLst>
                <a:path w="226" h="226" extrusionOk="0">
                  <a:moveTo>
                    <a:pt x="74" y="0"/>
                  </a:moveTo>
                  <a:lnTo>
                    <a:pt x="0" y="153"/>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819926" y="325392"/>
              <a:ext cx="14771" cy="14836"/>
            </a:xfrm>
            <a:custGeom>
              <a:avLst/>
              <a:gdLst/>
              <a:ahLst/>
              <a:cxnLst/>
              <a:rect l="l" t="t" r="r" b="b"/>
              <a:pathLst>
                <a:path w="225" h="226" extrusionOk="0">
                  <a:moveTo>
                    <a:pt x="74" y="1"/>
                  </a:moveTo>
                  <a:lnTo>
                    <a:pt x="0" y="152"/>
                  </a:lnTo>
                  <a:lnTo>
                    <a:pt x="151"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780013" y="437912"/>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803120" y="390646"/>
              <a:ext cx="14771" cy="14902"/>
            </a:xfrm>
            <a:custGeom>
              <a:avLst/>
              <a:gdLst/>
              <a:ahLst/>
              <a:cxnLst/>
              <a:rect l="l" t="t" r="r" b="b"/>
              <a:pathLst>
                <a:path w="225" h="227" extrusionOk="0">
                  <a:moveTo>
                    <a:pt x="74" y="1"/>
                  </a:moveTo>
                  <a:lnTo>
                    <a:pt x="0" y="153"/>
                  </a:lnTo>
                  <a:lnTo>
                    <a:pt x="152" y="227"/>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3"/>
            <p:cNvSpPr/>
            <p:nvPr/>
          </p:nvSpPr>
          <p:spPr>
            <a:xfrm>
              <a:off x="808832" y="378830"/>
              <a:ext cx="14836" cy="14902"/>
            </a:xfrm>
            <a:custGeom>
              <a:avLst/>
              <a:gdLst/>
              <a:ahLst/>
              <a:cxnLst/>
              <a:rect l="l" t="t" r="r" b="b"/>
              <a:pathLst>
                <a:path w="226" h="227" extrusionOk="0">
                  <a:moveTo>
                    <a:pt x="74" y="0"/>
                  </a:moveTo>
                  <a:lnTo>
                    <a:pt x="0" y="153"/>
                  </a:lnTo>
                  <a:lnTo>
                    <a:pt x="151"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3"/>
            <p:cNvSpPr/>
            <p:nvPr/>
          </p:nvSpPr>
          <p:spPr>
            <a:xfrm>
              <a:off x="797278" y="402331"/>
              <a:ext cx="14836" cy="14836"/>
            </a:xfrm>
            <a:custGeom>
              <a:avLst/>
              <a:gdLst/>
              <a:ahLst/>
              <a:cxnLst/>
              <a:rect l="l" t="t" r="r" b="b"/>
              <a:pathLst>
                <a:path w="226" h="226" extrusionOk="0">
                  <a:moveTo>
                    <a:pt x="73" y="1"/>
                  </a:moveTo>
                  <a:lnTo>
                    <a:pt x="1" y="152"/>
                  </a:lnTo>
                  <a:lnTo>
                    <a:pt x="152" y="226"/>
                  </a:lnTo>
                  <a:lnTo>
                    <a:pt x="226"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3"/>
            <p:cNvSpPr/>
            <p:nvPr/>
          </p:nvSpPr>
          <p:spPr>
            <a:xfrm>
              <a:off x="785724" y="425964"/>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3"/>
            <p:cNvSpPr/>
            <p:nvPr/>
          </p:nvSpPr>
          <p:spPr>
            <a:xfrm>
              <a:off x="791566" y="414410"/>
              <a:ext cx="14836" cy="14836"/>
            </a:xfrm>
            <a:custGeom>
              <a:avLst/>
              <a:gdLst/>
              <a:ahLst/>
              <a:cxnLst/>
              <a:rect l="l" t="t" r="r" b="b"/>
              <a:pathLst>
                <a:path w="226"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831349" y="301497"/>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768262" y="432464"/>
              <a:ext cx="14836" cy="14836"/>
            </a:xfrm>
            <a:custGeom>
              <a:avLst/>
              <a:gdLst/>
              <a:ahLst/>
              <a:cxnLst/>
              <a:rect l="l" t="t" r="r" b="b"/>
              <a:pathLst>
                <a:path w="226" h="226" extrusionOk="0">
                  <a:moveTo>
                    <a:pt x="74" y="0"/>
                  </a:moveTo>
                  <a:lnTo>
                    <a:pt x="0" y="151"/>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773907" y="420253"/>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762353" y="443952"/>
              <a:ext cx="14836" cy="14836"/>
            </a:xfrm>
            <a:custGeom>
              <a:avLst/>
              <a:gdLst/>
              <a:ahLst/>
              <a:cxnLst/>
              <a:rect l="l" t="t" r="r" b="b"/>
              <a:pathLst>
                <a:path w="226" h="226" extrusionOk="0">
                  <a:moveTo>
                    <a:pt x="73" y="0"/>
                  </a:moveTo>
                  <a:lnTo>
                    <a:pt x="0" y="152"/>
                  </a:lnTo>
                  <a:lnTo>
                    <a:pt x="151"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779750" y="408634"/>
              <a:ext cx="14836" cy="14836"/>
            </a:xfrm>
            <a:custGeom>
              <a:avLst/>
              <a:gdLst/>
              <a:ahLst/>
              <a:cxnLst/>
              <a:rect l="l" t="t" r="r" b="b"/>
              <a:pathLst>
                <a:path w="226" h="226" extrusionOk="0">
                  <a:moveTo>
                    <a:pt x="73" y="0"/>
                  </a:moveTo>
                  <a:lnTo>
                    <a:pt x="0" y="152"/>
                  </a:lnTo>
                  <a:lnTo>
                    <a:pt x="152" y="225"/>
                  </a:lnTo>
                  <a:lnTo>
                    <a:pt x="225" y="73"/>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796950" y="372987"/>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808307" y="348960"/>
              <a:ext cx="14836" cy="14902"/>
            </a:xfrm>
            <a:custGeom>
              <a:avLst/>
              <a:gdLst/>
              <a:ahLst/>
              <a:cxnLst/>
              <a:rect l="l" t="t" r="r" b="b"/>
              <a:pathLst>
                <a:path w="226" h="227" extrusionOk="0">
                  <a:moveTo>
                    <a:pt x="74" y="0"/>
                  </a:moveTo>
                  <a:lnTo>
                    <a:pt x="1"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802595" y="360908"/>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791041" y="384607"/>
              <a:ext cx="14836" cy="14836"/>
            </a:xfrm>
            <a:custGeom>
              <a:avLst/>
              <a:gdLst/>
              <a:ahLst/>
              <a:cxnLst/>
              <a:rect l="l" t="t" r="r" b="b"/>
              <a:pathLst>
                <a:path w="226" h="226" extrusionOk="0">
                  <a:moveTo>
                    <a:pt x="74" y="0"/>
                  </a:moveTo>
                  <a:lnTo>
                    <a:pt x="1"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785527" y="396751"/>
              <a:ext cx="14836" cy="14836"/>
            </a:xfrm>
            <a:custGeom>
              <a:avLst/>
              <a:gdLst/>
              <a:ahLst/>
              <a:cxnLst/>
              <a:rect l="l" t="t" r="r" b="b"/>
              <a:pathLst>
                <a:path w="226" h="226" extrusionOk="0">
                  <a:moveTo>
                    <a:pt x="73" y="1"/>
                  </a:moveTo>
                  <a:lnTo>
                    <a:pt x="1" y="153"/>
                  </a:lnTo>
                  <a:lnTo>
                    <a:pt x="152" y="226"/>
                  </a:lnTo>
                  <a:lnTo>
                    <a:pt x="226"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3"/>
            <p:cNvSpPr/>
            <p:nvPr/>
          </p:nvSpPr>
          <p:spPr>
            <a:xfrm>
              <a:off x="814084" y="337143"/>
              <a:ext cx="14836" cy="14836"/>
            </a:xfrm>
            <a:custGeom>
              <a:avLst/>
              <a:gdLst/>
              <a:ahLst/>
              <a:cxnLst/>
              <a:rect l="l" t="t" r="r" b="b"/>
              <a:pathLst>
                <a:path w="226" h="226" extrusionOk="0">
                  <a:moveTo>
                    <a:pt x="75" y="1"/>
                  </a:moveTo>
                  <a:lnTo>
                    <a:pt x="1" y="152"/>
                  </a:lnTo>
                  <a:lnTo>
                    <a:pt x="152"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3"/>
            <p:cNvSpPr/>
            <p:nvPr/>
          </p:nvSpPr>
          <p:spPr>
            <a:xfrm>
              <a:off x="756314" y="426752"/>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3"/>
            <p:cNvSpPr/>
            <p:nvPr/>
          </p:nvSpPr>
          <p:spPr>
            <a:xfrm>
              <a:off x="737473" y="344102"/>
              <a:ext cx="14902" cy="14836"/>
            </a:xfrm>
            <a:custGeom>
              <a:avLst/>
              <a:gdLst/>
              <a:ahLst/>
              <a:cxnLst/>
              <a:rect l="l" t="t" r="r" b="b"/>
              <a:pathLst>
                <a:path w="227" h="226" extrusionOk="0">
                  <a:moveTo>
                    <a:pt x="74" y="1"/>
                  </a:moveTo>
                  <a:lnTo>
                    <a:pt x="1" y="152"/>
                  </a:lnTo>
                  <a:lnTo>
                    <a:pt x="153" y="226"/>
                  </a:lnTo>
                  <a:lnTo>
                    <a:pt x="227"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a:off x="731827" y="355984"/>
              <a:ext cx="14836" cy="14771"/>
            </a:xfrm>
            <a:custGeom>
              <a:avLst/>
              <a:gdLst/>
              <a:ahLst/>
              <a:cxnLst/>
              <a:rect l="l" t="t" r="r" b="b"/>
              <a:pathLst>
                <a:path w="226" h="225" extrusionOk="0">
                  <a:moveTo>
                    <a:pt x="74" y="0"/>
                  </a:moveTo>
                  <a:lnTo>
                    <a:pt x="1" y="151"/>
                  </a:lnTo>
                  <a:lnTo>
                    <a:pt x="152" y="225"/>
                  </a:lnTo>
                  <a:lnTo>
                    <a:pt x="226"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a:off x="749027" y="320338"/>
              <a:ext cx="14836" cy="14836"/>
            </a:xfrm>
            <a:custGeom>
              <a:avLst/>
              <a:gdLst/>
              <a:ahLst/>
              <a:cxnLst/>
              <a:rect l="l" t="t" r="r" b="b"/>
              <a:pathLst>
                <a:path w="226" h="226" extrusionOk="0">
                  <a:moveTo>
                    <a:pt x="74" y="1"/>
                  </a:moveTo>
                  <a:lnTo>
                    <a:pt x="1" y="152"/>
                  </a:lnTo>
                  <a:lnTo>
                    <a:pt x="152"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a:off x="743250" y="332154"/>
              <a:ext cx="14836" cy="14902"/>
            </a:xfrm>
            <a:custGeom>
              <a:avLst/>
              <a:gdLst/>
              <a:ahLst/>
              <a:cxnLst/>
              <a:rect l="l" t="t" r="r" b="b"/>
              <a:pathLst>
                <a:path w="226" h="227" extrusionOk="0">
                  <a:moveTo>
                    <a:pt x="74" y="0"/>
                  </a:moveTo>
                  <a:lnTo>
                    <a:pt x="1"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a:off x="720273" y="379683"/>
              <a:ext cx="14836" cy="14902"/>
            </a:xfrm>
            <a:custGeom>
              <a:avLst/>
              <a:gdLst/>
              <a:ahLst/>
              <a:cxnLst/>
              <a:rect l="l" t="t" r="r" b="b"/>
              <a:pathLst>
                <a:path w="226" h="227" extrusionOk="0">
                  <a:moveTo>
                    <a:pt x="74" y="1"/>
                  </a:moveTo>
                  <a:lnTo>
                    <a:pt x="1" y="153"/>
                  </a:lnTo>
                  <a:lnTo>
                    <a:pt x="152" y="227"/>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a:off x="725985" y="367801"/>
              <a:ext cx="14902" cy="14836"/>
            </a:xfrm>
            <a:custGeom>
              <a:avLst/>
              <a:gdLst/>
              <a:ahLst/>
              <a:cxnLst/>
              <a:rect l="l" t="t" r="r" b="b"/>
              <a:pathLst>
                <a:path w="227" h="226" extrusionOk="0">
                  <a:moveTo>
                    <a:pt x="74" y="0"/>
                  </a:moveTo>
                  <a:lnTo>
                    <a:pt x="1" y="153"/>
                  </a:lnTo>
                  <a:lnTo>
                    <a:pt x="153" y="225"/>
                  </a:lnTo>
                  <a:lnTo>
                    <a:pt x="227"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3"/>
            <p:cNvSpPr/>
            <p:nvPr/>
          </p:nvSpPr>
          <p:spPr>
            <a:xfrm>
              <a:off x="726247" y="397080"/>
              <a:ext cx="14836" cy="14836"/>
            </a:xfrm>
            <a:custGeom>
              <a:avLst/>
              <a:gdLst/>
              <a:ahLst/>
              <a:cxnLst/>
              <a:rect l="l" t="t" r="r" b="b"/>
              <a:pathLst>
                <a:path w="226" h="226" extrusionOk="0">
                  <a:moveTo>
                    <a:pt x="74" y="0"/>
                  </a:moveTo>
                  <a:lnTo>
                    <a:pt x="1" y="153"/>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3"/>
            <p:cNvSpPr/>
            <p:nvPr/>
          </p:nvSpPr>
          <p:spPr>
            <a:xfrm>
              <a:off x="754870" y="308718"/>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3"/>
            <p:cNvSpPr/>
            <p:nvPr/>
          </p:nvSpPr>
          <p:spPr>
            <a:xfrm>
              <a:off x="720602" y="409159"/>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714496" y="391565"/>
              <a:ext cx="14902" cy="14836"/>
            </a:xfrm>
            <a:custGeom>
              <a:avLst/>
              <a:gdLst/>
              <a:ahLst/>
              <a:cxnLst/>
              <a:rect l="l" t="t" r="r" b="b"/>
              <a:pathLst>
                <a:path w="227" h="226" extrusionOk="0">
                  <a:moveTo>
                    <a:pt x="74" y="0"/>
                  </a:moveTo>
                  <a:lnTo>
                    <a:pt x="0"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760581" y="296639"/>
              <a:ext cx="14836" cy="14836"/>
            </a:xfrm>
            <a:custGeom>
              <a:avLst/>
              <a:gdLst/>
              <a:ahLst/>
              <a:cxnLst/>
              <a:rect l="l" t="t" r="r" b="b"/>
              <a:pathLst>
                <a:path w="226" h="226" extrusionOk="0">
                  <a:moveTo>
                    <a:pt x="73" y="0"/>
                  </a:moveTo>
                  <a:lnTo>
                    <a:pt x="0" y="153"/>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732155" y="385526"/>
              <a:ext cx="14836" cy="14836"/>
            </a:xfrm>
            <a:custGeom>
              <a:avLst/>
              <a:gdLst/>
              <a:ahLst/>
              <a:cxnLst/>
              <a:rect l="l" t="t" r="r" b="b"/>
              <a:pathLst>
                <a:path w="226" h="226" extrusionOk="0">
                  <a:moveTo>
                    <a:pt x="75" y="1"/>
                  </a:moveTo>
                  <a:lnTo>
                    <a:pt x="1" y="152"/>
                  </a:lnTo>
                  <a:lnTo>
                    <a:pt x="152"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708391" y="373775"/>
              <a:ext cx="14836" cy="14836"/>
            </a:xfrm>
            <a:custGeom>
              <a:avLst/>
              <a:gdLst/>
              <a:ahLst/>
              <a:cxnLst/>
              <a:rect l="l" t="t" r="r" b="b"/>
              <a:pathLst>
                <a:path w="226" h="226" extrusionOk="0">
                  <a:moveTo>
                    <a:pt x="74" y="1"/>
                  </a:moveTo>
                  <a:lnTo>
                    <a:pt x="0" y="153"/>
                  </a:lnTo>
                  <a:lnTo>
                    <a:pt x="151"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719682" y="320928"/>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707997" y="344430"/>
              <a:ext cx="14836" cy="14836"/>
            </a:xfrm>
            <a:custGeom>
              <a:avLst/>
              <a:gdLst/>
              <a:ahLst/>
              <a:cxnLst/>
              <a:rect l="l" t="t" r="r" b="b"/>
              <a:pathLst>
                <a:path w="226" h="226" extrusionOk="0">
                  <a:moveTo>
                    <a:pt x="73" y="1"/>
                  </a:moveTo>
                  <a:lnTo>
                    <a:pt x="1" y="152"/>
                  </a:lnTo>
                  <a:lnTo>
                    <a:pt x="152" y="226"/>
                  </a:lnTo>
                  <a:lnTo>
                    <a:pt x="226"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714102" y="361958"/>
              <a:ext cx="14836" cy="14836"/>
            </a:xfrm>
            <a:custGeom>
              <a:avLst/>
              <a:gdLst/>
              <a:ahLst/>
              <a:cxnLst/>
              <a:rect l="l" t="t" r="r" b="b"/>
              <a:pathLst>
                <a:path w="226" h="226" extrusionOk="0">
                  <a:moveTo>
                    <a:pt x="73" y="0"/>
                  </a:moveTo>
                  <a:lnTo>
                    <a:pt x="0"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713840" y="332614"/>
              <a:ext cx="14771" cy="14836"/>
            </a:xfrm>
            <a:custGeom>
              <a:avLst/>
              <a:gdLst/>
              <a:ahLst/>
              <a:cxnLst/>
              <a:rect l="l" t="t" r="r" b="b"/>
              <a:pathLst>
                <a:path w="225" h="226" extrusionOk="0">
                  <a:moveTo>
                    <a:pt x="74" y="0"/>
                  </a:moveTo>
                  <a:lnTo>
                    <a:pt x="0" y="152"/>
                  </a:lnTo>
                  <a:lnTo>
                    <a:pt x="151"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737145" y="314561"/>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742987" y="302875"/>
              <a:ext cx="14836" cy="14836"/>
            </a:xfrm>
            <a:custGeom>
              <a:avLst/>
              <a:gdLst/>
              <a:ahLst/>
              <a:cxnLst/>
              <a:rect l="l" t="t" r="r" b="b"/>
              <a:pathLst>
                <a:path w="226" h="226" extrusionOk="0">
                  <a:moveTo>
                    <a:pt x="73" y="1"/>
                  </a:moveTo>
                  <a:lnTo>
                    <a:pt x="1" y="152"/>
                  </a:lnTo>
                  <a:lnTo>
                    <a:pt x="152" y="225"/>
                  </a:lnTo>
                  <a:lnTo>
                    <a:pt x="226"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748699" y="290993"/>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731499" y="326640"/>
              <a:ext cx="14836" cy="14836"/>
            </a:xfrm>
            <a:custGeom>
              <a:avLst/>
              <a:gdLst/>
              <a:ahLst/>
              <a:cxnLst/>
              <a:rect l="l" t="t" r="r" b="b"/>
              <a:pathLst>
                <a:path w="226" h="226" extrusionOk="0">
                  <a:moveTo>
                    <a:pt x="73" y="0"/>
                  </a:moveTo>
                  <a:lnTo>
                    <a:pt x="1"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725591" y="338128"/>
              <a:ext cx="14836" cy="14902"/>
            </a:xfrm>
            <a:custGeom>
              <a:avLst/>
              <a:gdLst/>
              <a:ahLst/>
              <a:cxnLst/>
              <a:rect l="l" t="t" r="r" b="b"/>
              <a:pathLst>
                <a:path w="226" h="227" extrusionOk="0">
                  <a:moveTo>
                    <a:pt x="74" y="0"/>
                  </a:moveTo>
                  <a:lnTo>
                    <a:pt x="0" y="153"/>
                  </a:lnTo>
                  <a:lnTo>
                    <a:pt x="152"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719945" y="350142"/>
              <a:ext cx="14836" cy="14902"/>
            </a:xfrm>
            <a:custGeom>
              <a:avLst/>
              <a:gdLst/>
              <a:ahLst/>
              <a:cxnLst/>
              <a:rect l="l" t="t" r="r" b="b"/>
              <a:pathLst>
                <a:path w="226" h="227" extrusionOk="0">
                  <a:moveTo>
                    <a:pt x="73" y="1"/>
                  </a:moveTo>
                  <a:lnTo>
                    <a:pt x="0" y="153"/>
                  </a:lnTo>
                  <a:lnTo>
                    <a:pt x="152" y="227"/>
                  </a:lnTo>
                  <a:lnTo>
                    <a:pt x="225"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784345" y="308324"/>
              <a:ext cx="14836" cy="14836"/>
            </a:xfrm>
            <a:custGeom>
              <a:avLst/>
              <a:gdLst/>
              <a:ahLst/>
              <a:cxnLst/>
              <a:rect l="l" t="t" r="r" b="b"/>
              <a:pathLst>
                <a:path w="226" h="226" extrusionOk="0">
                  <a:moveTo>
                    <a:pt x="75" y="0"/>
                  </a:moveTo>
                  <a:lnTo>
                    <a:pt x="1" y="152"/>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772726" y="331892"/>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778437" y="319944"/>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749749" y="379289"/>
              <a:ext cx="14836" cy="14836"/>
            </a:xfrm>
            <a:custGeom>
              <a:avLst/>
              <a:gdLst/>
              <a:ahLst/>
              <a:cxnLst/>
              <a:rect l="l" t="t" r="r" b="b"/>
              <a:pathLst>
                <a:path w="226" h="226" extrusionOk="0">
                  <a:moveTo>
                    <a:pt x="74" y="1"/>
                  </a:moveTo>
                  <a:lnTo>
                    <a:pt x="0" y="153"/>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755526" y="367473"/>
              <a:ext cx="14902" cy="14836"/>
            </a:xfrm>
            <a:custGeom>
              <a:avLst/>
              <a:gdLst/>
              <a:ahLst/>
              <a:cxnLst/>
              <a:rect l="l" t="t" r="r" b="b"/>
              <a:pathLst>
                <a:path w="227" h="226" extrusionOk="0">
                  <a:moveTo>
                    <a:pt x="74" y="0"/>
                  </a:moveTo>
                  <a:lnTo>
                    <a:pt x="0"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750143" y="408830"/>
              <a:ext cx="14836" cy="14836"/>
            </a:xfrm>
            <a:custGeom>
              <a:avLst/>
              <a:gdLst/>
              <a:ahLst/>
              <a:cxnLst/>
              <a:rect l="l" t="t" r="r" b="b"/>
              <a:pathLst>
                <a:path w="226" h="226" extrusionOk="0">
                  <a:moveTo>
                    <a:pt x="74" y="0"/>
                  </a:moveTo>
                  <a:lnTo>
                    <a:pt x="1" y="153"/>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761237" y="355590"/>
              <a:ext cx="14836" cy="14836"/>
            </a:xfrm>
            <a:custGeom>
              <a:avLst/>
              <a:gdLst/>
              <a:ahLst/>
              <a:cxnLst/>
              <a:rect l="l" t="t" r="r" b="b"/>
              <a:pathLst>
                <a:path w="226" h="226" extrusionOk="0">
                  <a:moveTo>
                    <a:pt x="74" y="1"/>
                  </a:moveTo>
                  <a:lnTo>
                    <a:pt x="1"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767014" y="343708"/>
              <a:ext cx="14902" cy="14836"/>
            </a:xfrm>
            <a:custGeom>
              <a:avLst/>
              <a:gdLst/>
              <a:ahLst/>
              <a:cxnLst/>
              <a:rect l="l" t="t" r="r" b="b"/>
              <a:pathLst>
                <a:path w="227" h="226" extrusionOk="0">
                  <a:moveTo>
                    <a:pt x="74" y="0"/>
                  </a:moveTo>
                  <a:lnTo>
                    <a:pt x="1" y="152"/>
                  </a:lnTo>
                  <a:lnTo>
                    <a:pt x="153" y="225"/>
                  </a:lnTo>
                  <a:lnTo>
                    <a:pt x="227"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744563" y="420910"/>
              <a:ext cx="14836" cy="14836"/>
            </a:xfrm>
            <a:custGeom>
              <a:avLst/>
              <a:gdLst/>
              <a:ahLst/>
              <a:cxnLst/>
              <a:rect l="l" t="t" r="r" b="b"/>
              <a:pathLst>
                <a:path w="226" h="226" extrusionOk="0">
                  <a:moveTo>
                    <a:pt x="73" y="1"/>
                  </a:moveTo>
                  <a:lnTo>
                    <a:pt x="1" y="152"/>
                  </a:lnTo>
                  <a:lnTo>
                    <a:pt x="152" y="226"/>
                  </a:lnTo>
                  <a:lnTo>
                    <a:pt x="226" y="75"/>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789925" y="296179"/>
              <a:ext cx="14836" cy="14836"/>
            </a:xfrm>
            <a:custGeom>
              <a:avLst/>
              <a:gdLst/>
              <a:ahLst/>
              <a:cxnLst/>
              <a:rect l="l" t="t" r="r" b="b"/>
              <a:pathLst>
                <a:path w="226" h="226" extrusionOk="0">
                  <a:moveTo>
                    <a:pt x="75" y="1"/>
                  </a:moveTo>
                  <a:lnTo>
                    <a:pt x="1" y="152"/>
                  </a:lnTo>
                  <a:lnTo>
                    <a:pt x="153"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3"/>
            <p:cNvSpPr/>
            <p:nvPr/>
          </p:nvSpPr>
          <p:spPr>
            <a:xfrm>
              <a:off x="738655" y="432595"/>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3"/>
            <p:cNvSpPr/>
            <p:nvPr/>
          </p:nvSpPr>
          <p:spPr>
            <a:xfrm>
              <a:off x="737998" y="373512"/>
              <a:ext cx="14771" cy="14836"/>
            </a:xfrm>
            <a:custGeom>
              <a:avLst/>
              <a:gdLst/>
              <a:ahLst/>
              <a:cxnLst/>
              <a:rect l="l" t="t" r="r" b="b"/>
              <a:pathLst>
                <a:path w="225" h="226" extrusionOk="0">
                  <a:moveTo>
                    <a:pt x="73" y="0"/>
                  </a:moveTo>
                  <a:lnTo>
                    <a:pt x="0" y="153"/>
                  </a:lnTo>
                  <a:lnTo>
                    <a:pt x="151"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755132" y="337997"/>
              <a:ext cx="14836" cy="14836"/>
            </a:xfrm>
            <a:custGeom>
              <a:avLst/>
              <a:gdLst/>
              <a:ahLst/>
              <a:cxnLst/>
              <a:rect l="l" t="t" r="r" b="b"/>
              <a:pathLst>
                <a:path w="226" h="226"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760909" y="326180"/>
              <a:ext cx="14836" cy="14771"/>
            </a:xfrm>
            <a:custGeom>
              <a:avLst/>
              <a:gdLst/>
              <a:ahLst/>
              <a:cxnLst/>
              <a:rect l="l" t="t" r="r" b="b"/>
              <a:pathLst>
                <a:path w="226" h="225"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766555" y="314101"/>
              <a:ext cx="14902" cy="14836"/>
            </a:xfrm>
            <a:custGeom>
              <a:avLst/>
              <a:gdLst/>
              <a:ahLst/>
              <a:cxnLst/>
              <a:rect l="l" t="t" r="r" b="b"/>
              <a:pathLst>
                <a:path w="227" h="226" extrusionOk="0">
                  <a:moveTo>
                    <a:pt x="74" y="1"/>
                  </a:moveTo>
                  <a:lnTo>
                    <a:pt x="0" y="152"/>
                  </a:lnTo>
                  <a:lnTo>
                    <a:pt x="153" y="225"/>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749486" y="349945"/>
              <a:ext cx="14836" cy="14836"/>
            </a:xfrm>
            <a:custGeom>
              <a:avLst/>
              <a:gdLst/>
              <a:ahLst/>
              <a:cxnLst/>
              <a:rect l="l" t="t" r="r" b="b"/>
              <a:pathLst>
                <a:path w="226" h="226" extrusionOk="0">
                  <a:moveTo>
                    <a:pt x="74" y="1"/>
                  </a:moveTo>
                  <a:lnTo>
                    <a:pt x="0" y="152"/>
                  </a:lnTo>
                  <a:lnTo>
                    <a:pt x="153"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743709" y="361827"/>
              <a:ext cx="14836" cy="14836"/>
            </a:xfrm>
            <a:custGeom>
              <a:avLst/>
              <a:gdLst/>
              <a:ahLst/>
              <a:cxnLst/>
              <a:rect l="l" t="t" r="r" b="b"/>
              <a:pathLst>
                <a:path w="226" h="226" extrusionOk="0">
                  <a:moveTo>
                    <a:pt x="74" y="0"/>
                  </a:moveTo>
                  <a:lnTo>
                    <a:pt x="0" y="152"/>
                  </a:lnTo>
                  <a:lnTo>
                    <a:pt x="151"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732549" y="414936"/>
              <a:ext cx="14836" cy="14836"/>
            </a:xfrm>
            <a:custGeom>
              <a:avLst/>
              <a:gdLst/>
              <a:ahLst/>
              <a:cxnLst/>
              <a:rect l="l" t="t" r="r" b="b"/>
              <a:pathLst>
                <a:path w="226" h="226" extrusionOk="0">
                  <a:moveTo>
                    <a:pt x="74" y="1"/>
                  </a:moveTo>
                  <a:lnTo>
                    <a:pt x="0" y="152"/>
                  </a:lnTo>
                  <a:lnTo>
                    <a:pt x="151"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744038" y="391171"/>
              <a:ext cx="14836" cy="14902"/>
            </a:xfrm>
            <a:custGeom>
              <a:avLst/>
              <a:gdLst/>
              <a:ahLst/>
              <a:cxnLst/>
              <a:rect l="l" t="t" r="r" b="b"/>
              <a:pathLst>
                <a:path w="226" h="227" extrusionOk="0">
                  <a:moveTo>
                    <a:pt x="74" y="1"/>
                  </a:moveTo>
                  <a:lnTo>
                    <a:pt x="0" y="153"/>
                  </a:lnTo>
                  <a:lnTo>
                    <a:pt x="152" y="227"/>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772397" y="302350"/>
              <a:ext cx="14836" cy="14836"/>
            </a:xfrm>
            <a:custGeom>
              <a:avLst/>
              <a:gdLst/>
              <a:ahLst/>
              <a:cxnLst/>
              <a:rect l="l" t="t" r="r" b="b"/>
              <a:pathLst>
                <a:path w="226" h="226" extrusionOk="0">
                  <a:moveTo>
                    <a:pt x="73" y="0"/>
                  </a:moveTo>
                  <a:lnTo>
                    <a:pt x="1"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738392" y="403316"/>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778240" y="290534"/>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814543" y="366685"/>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874020" y="395701"/>
              <a:ext cx="14836" cy="14836"/>
            </a:xfrm>
            <a:custGeom>
              <a:avLst/>
              <a:gdLst/>
              <a:ahLst/>
              <a:cxnLst/>
              <a:rect l="l" t="t" r="r" b="b"/>
              <a:pathLst>
                <a:path w="226" h="226" extrusionOk="0">
                  <a:moveTo>
                    <a:pt x="74" y="0"/>
                  </a:moveTo>
                  <a:lnTo>
                    <a:pt x="0" y="152"/>
                  </a:lnTo>
                  <a:lnTo>
                    <a:pt x="151"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868046" y="407321"/>
              <a:ext cx="14836" cy="14836"/>
            </a:xfrm>
            <a:custGeom>
              <a:avLst/>
              <a:gdLst/>
              <a:ahLst/>
              <a:cxnLst/>
              <a:rect l="l" t="t" r="r" b="b"/>
              <a:pathLst>
                <a:path w="226" h="226" extrusionOk="0">
                  <a:moveTo>
                    <a:pt x="75" y="1"/>
                  </a:moveTo>
                  <a:lnTo>
                    <a:pt x="1" y="152"/>
                  </a:lnTo>
                  <a:lnTo>
                    <a:pt x="152" y="226"/>
                  </a:lnTo>
                  <a:lnTo>
                    <a:pt x="226" y="74"/>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856623" y="431085"/>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862334" y="419203"/>
              <a:ext cx="14836" cy="14771"/>
            </a:xfrm>
            <a:custGeom>
              <a:avLst/>
              <a:gdLst/>
              <a:ahLst/>
              <a:cxnLst/>
              <a:rect l="l" t="t" r="r" b="b"/>
              <a:pathLst>
                <a:path w="226" h="225"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890366" y="300840"/>
              <a:ext cx="14836" cy="14836"/>
            </a:xfrm>
            <a:custGeom>
              <a:avLst/>
              <a:gdLst/>
              <a:ahLst/>
              <a:cxnLst/>
              <a:rect l="l" t="t" r="r" b="b"/>
              <a:pathLst>
                <a:path w="226" h="226" extrusionOk="0">
                  <a:moveTo>
                    <a:pt x="75" y="0"/>
                  </a:moveTo>
                  <a:lnTo>
                    <a:pt x="1" y="152"/>
                  </a:lnTo>
                  <a:lnTo>
                    <a:pt x="152"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902183" y="306617"/>
              <a:ext cx="14836" cy="14836"/>
            </a:xfrm>
            <a:custGeom>
              <a:avLst/>
              <a:gdLst/>
              <a:ahLst/>
              <a:cxnLst/>
              <a:rect l="l" t="t" r="r" b="b"/>
              <a:pathLst>
                <a:path w="226" h="226" extrusionOk="0">
                  <a:moveTo>
                    <a:pt x="74" y="1"/>
                  </a:moveTo>
                  <a:lnTo>
                    <a:pt x="0" y="152"/>
                  </a:lnTo>
                  <a:lnTo>
                    <a:pt x="153"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891219" y="360054"/>
              <a:ext cx="14836" cy="14836"/>
            </a:xfrm>
            <a:custGeom>
              <a:avLst/>
              <a:gdLst/>
              <a:ahLst/>
              <a:cxnLst/>
              <a:rect l="l" t="t" r="r" b="b"/>
              <a:pathLst>
                <a:path w="226" h="226" extrusionOk="0">
                  <a:moveTo>
                    <a:pt x="74" y="0"/>
                  </a:moveTo>
                  <a:lnTo>
                    <a:pt x="0" y="153"/>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902576" y="336093"/>
              <a:ext cx="14902" cy="14836"/>
            </a:xfrm>
            <a:custGeom>
              <a:avLst/>
              <a:gdLst/>
              <a:ahLst/>
              <a:cxnLst/>
              <a:rect l="l" t="t" r="r" b="b"/>
              <a:pathLst>
                <a:path w="227"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879731" y="383884"/>
              <a:ext cx="14836" cy="14771"/>
            </a:xfrm>
            <a:custGeom>
              <a:avLst/>
              <a:gdLst/>
              <a:ahLst/>
              <a:cxnLst/>
              <a:rect l="l" t="t" r="r" b="b"/>
              <a:pathLst>
                <a:path w="226" h="225" extrusionOk="0">
                  <a:moveTo>
                    <a:pt x="73" y="0"/>
                  </a:moveTo>
                  <a:lnTo>
                    <a:pt x="0" y="151"/>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896865" y="347975"/>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885377" y="371740"/>
              <a:ext cx="14836" cy="14836"/>
            </a:xfrm>
            <a:custGeom>
              <a:avLst/>
              <a:gdLst/>
              <a:ahLst/>
              <a:cxnLst/>
              <a:rect l="l" t="t" r="r" b="b"/>
              <a:pathLst>
                <a:path w="226" h="226" extrusionOk="0">
                  <a:moveTo>
                    <a:pt x="74" y="1"/>
                  </a:moveTo>
                  <a:lnTo>
                    <a:pt x="0" y="152"/>
                  </a:lnTo>
                  <a:lnTo>
                    <a:pt x="152"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896602" y="318762"/>
              <a:ext cx="14836" cy="14771"/>
            </a:xfrm>
            <a:custGeom>
              <a:avLst/>
              <a:gdLst/>
              <a:ahLst/>
              <a:cxnLst/>
              <a:rect l="l" t="t" r="r" b="b"/>
              <a:pathLst>
                <a:path w="226" h="225" extrusionOk="0">
                  <a:moveTo>
                    <a:pt x="74" y="0"/>
                  </a:moveTo>
                  <a:lnTo>
                    <a:pt x="0" y="151"/>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861941" y="389727"/>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826031" y="342986"/>
              <a:ext cx="14836" cy="14902"/>
            </a:xfrm>
            <a:custGeom>
              <a:avLst/>
              <a:gdLst/>
              <a:ahLst/>
              <a:cxnLst/>
              <a:rect l="l" t="t" r="r" b="b"/>
              <a:pathLst>
                <a:path w="226" h="227" extrusionOk="0">
                  <a:moveTo>
                    <a:pt x="74" y="0"/>
                  </a:moveTo>
                  <a:lnTo>
                    <a:pt x="0" y="152"/>
                  </a:lnTo>
                  <a:lnTo>
                    <a:pt x="152"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856361" y="401806"/>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844741" y="425308"/>
              <a:ext cx="14836" cy="14836"/>
            </a:xfrm>
            <a:custGeom>
              <a:avLst/>
              <a:gdLst/>
              <a:ahLst/>
              <a:cxnLst/>
              <a:rect l="l" t="t" r="r" b="b"/>
              <a:pathLst>
                <a:path w="226" h="226" extrusionOk="0">
                  <a:moveTo>
                    <a:pt x="74" y="0"/>
                  </a:moveTo>
                  <a:lnTo>
                    <a:pt x="0" y="152"/>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890694" y="330382"/>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896143" y="289024"/>
              <a:ext cx="14771" cy="14771"/>
            </a:xfrm>
            <a:custGeom>
              <a:avLst/>
              <a:gdLst/>
              <a:ahLst/>
              <a:cxnLst/>
              <a:rect l="l" t="t" r="r" b="b"/>
              <a:pathLst>
                <a:path w="225" h="225" extrusionOk="0">
                  <a:moveTo>
                    <a:pt x="73" y="0"/>
                  </a:moveTo>
                  <a:lnTo>
                    <a:pt x="0" y="151"/>
                  </a:lnTo>
                  <a:lnTo>
                    <a:pt x="151"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839161" y="437453"/>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885049" y="342198"/>
              <a:ext cx="14771" cy="14836"/>
            </a:xfrm>
            <a:custGeom>
              <a:avLst/>
              <a:gdLst/>
              <a:ahLst/>
              <a:cxnLst/>
              <a:rect l="l" t="t" r="r" b="b"/>
              <a:pathLst>
                <a:path w="225" h="226" extrusionOk="0">
                  <a:moveTo>
                    <a:pt x="73" y="1"/>
                  </a:moveTo>
                  <a:lnTo>
                    <a:pt x="0" y="152"/>
                  </a:lnTo>
                  <a:lnTo>
                    <a:pt x="151" y="226"/>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879206" y="354146"/>
              <a:ext cx="14836" cy="14771"/>
            </a:xfrm>
            <a:custGeom>
              <a:avLst/>
              <a:gdLst/>
              <a:ahLst/>
              <a:cxnLst/>
              <a:rect l="l" t="t" r="r" b="b"/>
              <a:pathLst>
                <a:path w="226" h="225" extrusionOk="0">
                  <a:moveTo>
                    <a:pt x="75" y="0"/>
                  </a:moveTo>
                  <a:lnTo>
                    <a:pt x="1" y="151"/>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867718" y="377845"/>
              <a:ext cx="14836" cy="14836"/>
            </a:xfrm>
            <a:custGeom>
              <a:avLst/>
              <a:gdLst/>
              <a:ahLst/>
              <a:cxnLst/>
              <a:rect l="l" t="t" r="r" b="b"/>
              <a:pathLst>
                <a:path w="226" h="226" extrusionOk="0">
                  <a:moveTo>
                    <a:pt x="74" y="1"/>
                  </a:moveTo>
                  <a:lnTo>
                    <a:pt x="1" y="152"/>
                  </a:lnTo>
                  <a:lnTo>
                    <a:pt x="153"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908353" y="324211"/>
              <a:ext cx="14836" cy="14836"/>
            </a:xfrm>
            <a:custGeom>
              <a:avLst/>
              <a:gdLst/>
              <a:ahLst/>
              <a:cxnLst/>
              <a:rect l="l" t="t" r="r" b="b"/>
              <a:pathLst>
                <a:path w="226" h="226" extrusionOk="0">
                  <a:moveTo>
                    <a:pt x="74" y="1"/>
                  </a:moveTo>
                  <a:lnTo>
                    <a:pt x="1" y="153"/>
                  </a:lnTo>
                  <a:lnTo>
                    <a:pt x="153"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873495" y="365897"/>
              <a:ext cx="14836" cy="14836"/>
            </a:xfrm>
            <a:custGeom>
              <a:avLst/>
              <a:gdLst/>
              <a:ahLst/>
              <a:cxnLst/>
              <a:rect l="l" t="t" r="r" b="b"/>
              <a:pathLst>
                <a:path w="226" h="226" extrusionOk="0">
                  <a:moveTo>
                    <a:pt x="73" y="0"/>
                  </a:moveTo>
                  <a:lnTo>
                    <a:pt x="1" y="153"/>
                  </a:lnTo>
                  <a:lnTo>
                    <a:pt x="152" y="225"/>
                  </a:lnTo>
                  <a:lnTo>
                    <a:pt x="226"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908025" y="294735"/>
              <a:ext cx="14836" cy="14902"/>
            </a:xfrm>
            <a:custGeom>
              <a:avLst/>
              <a:gdLst/>
              <a:ahLst/>
              <a:cxnLst/>
              <a:rect l="l" t="t" r="r" b="b"/>
              <a:pathLst>
                <a:path w="226" h="227" extrusionOk="0">
                  <a:moveTo>
                    <a:pt x="74" y="0"/>
                  </a:moveTo>
                  <a:lnTo>
                    <a:pt x="0" y="152"/>
                  </a:lnTo>
                  <a:lnTo>
                    <a:pt x="152" y="226"/>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926406" y="347713"/>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891876" y="418940"/>
              <a:ext cx="14836" cy="14836"/>
            </a:xfrm>
            <a:custGeom>
              <a:avLst/>
              <a:gdLst/>
              <a:ahLst/>
              <a:cxnLst/>
              <a:rect l="l" t="t" r="r" b="b"/>
              <a:pathLst>
                <a:path w="226" h="226" extrusionOk="0">
                  <a:moveTo>
                    <a:pt x="74" y="1"/>
                  </a:moveTo>
                  <a:lnTo>
                    <a:pt x="1" y="152"/>
                  </a:lnTo>
                  <a:lnTo>
                    <a:pt x="153"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920695" y="359660"/>
              <a:ext cx="14836" cy="14771"/>
            </a:xfrm>
            <a:custGeom>
              <a:avLst/>
              <a:gdLst/>
              <a:ahLst/>
              <a:cxnLst/>
              <a:rect l="l" t="t" r="r" b="b"/>
              <a:pathLst>
                <a:path w="226" h="225" extrusionOk="0">
                  <a:moveTo>
                    <a:pt x="73" y="0"/>
                  </a:moveTo>
                  <a:lnTo>
                    <a:pt x="0" y="151"/>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909207" y="383294"/>
              <a:ext cx="14771" cy="14902"/>
            </a:xfrm>
            <a:custGeom>
              <a:avLst/>
              <a:gdLst/>
              <a:ahLst/>
              <a:cxnLst/>
              <a:rect l="l" t="t" r="r" b="b"/>
              <a:pathLst>
                <a:path w="225" h="227" extrusionOk="0">
                  <a:moveTo>
                    <a:pt x="73" y="1"/>
                  </a:moveTo>
                  <a:lnTo>
                    <a:pt x="0" y="153"/>
                  </a:lnTo>
                  <a:lnTo>
                    <a:pt x="151" y="227"/>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897522" y="406795"/>
              <a:ext cx="14836" cy="14836"/>
            </a:xfrm>
            <a:custGeom>
              <a:avLst/>
              <a:gdLst/>
              <a:ahLst/>
              <a:cxnLst/>
              <a:rect l="l" t="t" r="r" b="b"/>
              <a:pathLst>
                <a:path w="226" h="226" extrusionOk="0">
                  <a:moveTo>
                    <a:pt x="74" y="0"/>
                  </a:moveTo>
                  <a:lnTo>
                    <a:pt x="1" y="153"/>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903233" y="394848"/>
              <a:ext cx="14836" cy="14836"/>
            </a:xfrm>
            <a:custGeom>
              <a:avLst/>
              <a:gdLst/>
              <a:ahLst/>
              <a:cxnLst/>
              <a:rect l="l" t="t" r="r" b="b"/>
              <a:pathLst>
                <a:path w="226" h="226" extrusionOk="0">
                  <a:moveTo>
                    <a:pt x="74" y="1"/>
                  </a:moveTo>
                  <a:lnTo>
                    <a:pt x="1" y="152"/>
                  </a:lnTo>
                  <a:lnTo>
                    <a:pt x="152"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914787" y="371214"/>
              <a:ext cx="14771" cy="14836"/>
            </a:xfrm>
            <a:custGeom>
              <a:avLst/>
              <a:gdLst/>
              <a:ahLst/>
              <a:cxnLst/>
              <a:rect l="l" t="t" r="r" b="b"/>
              <a:pathLst>
                <a:path w="225" h="226" extrusionOk="0">
                  <a:moveTo>
                    <a:pt x="74" y="0"/>
                  </a:moveTo>
                  <a:lnTo>
                    <a:pt x="0" y="152"/>
                  </a:lnTo>
                  <a:lnTo>
                    <a:pt x="151"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932446" y="365241"/>
              <a:ext cx="14836" cy="14771"/>
            </a:xfrm>
            <a:custGeom>
              <a:avLst/>
              <a:gdLst/>
              <a:ahLst/>
              <a:cxnLst/>
              <a:rect l="l" t="t" r="r" b="b"/>
              <a:pathLst>
                <a:path w="226" h="225"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932183" y="335830"/>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678850" y="251999"/>
              <a:ext cx="295808" cy="222414"/>
            </a:xfrm>
            <a:custGeom>
              <a:avLst/>
              <a:gdLst/>
              <a:ahLst/>
              <a:cxnLst/>
              <a:rect l="l" t="t" r="r" b="b"/>
              <a:pathLst>
                <a:path w="4506" h="3388" extrusionOk="0">
                  <a:moveTo>
                    <a:pt x="2518" y="151"/>
                  </a:moveTo>
                  <a:cubicBezTo>
                    <a:pt x="2545" y="151"/>
                    <a:pt x="2572" y="153"/>
                    <a:pt x="2599" y="154"/>
                  </a:cubicBezTo>
                  <a:lnTo>
                    <a:pt x="2633" y="170"/>
                  </a:lnTo>
                  <a:lnTo>
                    <a:pt x="2639" y="157"/>
                  </a:lnTo>
                  <a:lnTo>
                    <a:pt x="2675" y="160"/>
                  </a:lnTo>
                  <a:lnTo>
                    <a:pt x="2663" y="185"/>
                  </a:lnTo>
                  <a:lnTo>
                    <a:pt x="2815" y="257"/>
                  </a:lnTo>
                  <a:lnTo>
                    <a:pt x="2851" y="183"/>
                  </a:lnTo>
                  <a:cubicBezTo>
                    <a:pt x="2862" y="185"/>
                    <a:pt x="2873" y="186"/>
                    <a:pt x="2884" y="189"/>
                  </a:cubicBezTo>
                  <a:lnTo>
                    <a:pt x="2845" y="272"/>
                  </a:lnTo>
                  <a:lnTo>
                    <a:pt x="2996" y="344"/>
                  </a:lnTo>
                  <a:lnTo>
                    <a:pt x="3052" y="227"/>
                  </a:lnTo>
                  <a:cubicBezTo>
                    <a:pt x="3062" y="230"/>
                    <a:pt x="3073" y="234"/>
                    <a:pt x="3084" y="238"/>
                  </a:cubicBezTo>
                  <a:lnTo>
                    <a:pt x="3026" y="359"/>
                  </a:lnTo>
                  <a:lnTo>
                    <a:pt x="3177" y="431"/>
                  </a:lnTo>
                  <a:lnTo>
                    <a:pt x="3244" y="293"/>
                  </a:lnTo>
                  <a:cubicBezTo>
                    <a:pt x="3254" y="298"/>
                    <a:pt x="3264" y="303"/>
                    <a:pt x="3273" y="307"/>
                  </a:cubicBezTo>
                  <a:lnTo>
                    <a:pt x="3205" y="445"/>
                  </a:lnTo>
                  <a:lnTo>
                    <a:pt x="3358" y="517"/>
                  </a:lnTo>
                  <a:lnTo>
                    <a:pt x="3423" y="381"/>
                  </a:lnTo>
                  <a:cubicBezTo>
                    <a:pt x="3432" y="386"/>
                    <a:pt x="3443" y="391"/>
                    <a:pt x="3452" y="397"/>
                  </a:cubicBezTo>
                  <a:lnTo>
                    <a:pt x="3387" y="532"/>
                  </a:lnTo>
                  <a:lnTo>
                    <a:pt x="3539" y="604"/>
                  </a:lnTo>
                  <a:lnTo>
                    <a:pt x="3593" y="490"/>
                  </a:lnTo>
                  <a:cubicBezTo>
                    <a:pt x="3602" y="497"/>
                    <a:pt x="3612" y="504"/>
                    <a:pt x="3620" y="511"/>
                  </a:cubicBezTo>
                  <a:lnTo>
                    <a:pt x="3568" y="619"/>
                  </a:lnTo>
                  <a:lnTo>
                    <a:pt x="3721" y="692"/>
                  </a:lnTo>
                  <a:lnTo>
                    <a:pt x="3752" y="626"/>
                  </a:lnTo>
                  <a:cubicBezTo>
                    <a:pt x="3759" y="635"/>
                    <a:pt x="3767" y="644"/>
                    <a:pt x="3775" y="652"/>
                  </a:cubicBezTo>
                  <a:lnTo>
                    <a:pt x="3750" y="706"/>
                  </a:lnTo>
                  <a:lnTo>
                    <a:pt x="3869" y="764"/>
                  </a:lnTo>
                  <a:cubicBezTo>
                    <a:pt x="3884" y="785"/>
                    <a:pt x="3900" y="807"/>
                    <a:pt x="3914" y="828"/>
                  </a:cubicBezTo>
                  <a:lnTo>
                    <a:pt x="3843" y="976"/>
                  </a:lnTo>
                  <a:lnTo>
                    <a:pt x="3995" y="1048"/>
                  </a:lnTo>
                  <a:lnTo>
                    <a:pt x="4013" y="1010"/>
                  </a:lnTo>
                  <a:cubicBezTo>
                    <a:pt x="4019" y="1023"/>
                    <a:pt x="4024" y="1038"/>
                    <a:pt x="4029" y="1051"/>
                  </a:cubicBezTo>
                  <a:lnTo>
                    <a:pt x="4024" y="1064"/>
                  </a:lnTo>
                  <a:lnTo>
                    <a:pt x="4038" y="1070"/>
                  </a:lnTo>
                  <a:cubicBezTo>
                    <a:pt x="4043" y="1084"/>
                    <a:pt x="4048" y="1100"/>
                    <a:pt x="4053" y="1113"/>
                  </a:cubicBezTo>
                  <a:lnTo>
                    <a:pt x="4012" y="1093"/>
                  </a:lnTo>
                  <a:lnTo>
                    <a:pt x="3939" y="1245"/>
                  </a:lnTo>
                  <a:lnTo>
                    <a:pt x="4091" y="1318"/>
                  </a:lnTo>
                  <a:lnTo>
                    <a:pt x="4101" y="1297"/>
                  </a:lnTo>
                  <a:cubicBezTo>
                    <a:pt x="4105" y="1319"/>
                    <a:pt x="4107" y="1340"/>
                    <a:pt x="4110" y="1364"/>
                  </a:cubicBezTo>
                  <a:lnTo>
                    <a:pt x="4106" y="1362"/>
                  </a:lnTo>
                  <a:lnTo>
                    <a:pt x="4034" y="1515"/>
                  </a:lnTo>
                  <a:lnTo>
                    <a:pt x="4116" y="1554"/>
                  </a:lnTo>
                  <a:cubicBezTo>
                    <a:pt x="4116" y="1566"/>
                    <a:pt x="4115" y="1578"/>
                    <a:pt x="4115" y="1590"/>
                  </a:cubicBezTo>
                  <a:lnTo>
                    <a:pt x="4019" y="1544"/>
                  </a:lnTo>
                  <a:lnTo>
                    <a:pt x="3946" y="1696"/>
                  </a:lnTo>
                  <a:lnTo>
                    <a:pt x="4092" y="1765"/>
                  </a:lnTo>
                  <a:cubicBezTo>
                    <a:pt x="4075" y="1849"/>
                    <a:pt x="4049" y="1931"/>
                    <a:pt x="4017" y="2013"/>
                  </a:cubicBezTo>
                  <a:lnTo>
                    <a:pt x="3954" y="2145"/>
                  </a:lnTo>
                  <a:lnTo>
                    <a:pt x="3956" y="2147"/>
                  </a:lnTo>
                  <a:cubicBezTo>
                    <a:pt x="3951" y="2157"/>
                    <a:pt x="3945" y="2166"/>
                    <a:pt x="3940" y="2176"/>
                  </a:cubicBezTo>
                  <a:lnTo>
                    <a:pt x="3940" y="2172"/>
                  </a:lnTo>
                  <a:lnTo>
                    <a:pt x="3927" y="2203"/>
                  </a:lnTo>
                  <a:cubicBezTo>
                    <a:pt x="3887" y="2271"/>
                    <a:pt x="3842" y="2339"/>
                    <a:pt x="3792" y="2403"/>
                  </a:cubicBezTo>
                  <a:lnTo>
                    <a:pt x="3823" y="2339"/>
                  </a:lnTo>
                  <a:lnTo>
                    <a:pt x="3671" y="2266"/>
                  </a:lnTo>
                  <a:lnTo>
                    <a:pt x="3598" y="2417"/>
                  </a:lnTo>
                  <a:lnTo>
                    <a:pt x="3729" y="2481"/>
                  </a:lnTo>
                  <a:cubicBezTo>
                    <a:pt x="3722" y="2490"/>
                    <a:pt x="3713" y="2497"/>
                    <a:pt x="3707" y="2507"/>
                  </a:cubicBezTo>
                  <a:lnTo>
                    <a:pt x="3584" y="2448"/>
                  </a:lnTo>
                  <a:lnTo>
                    <a:pt x="3511" y="2599"/>
                  </a:lnTo>
                  <a:lnTo>
                    <a:pt x="3584" y="2634"/>
                  </a:lnTo>
                  <a:cubicBezTo>
                    <a:pt x="3575" y="2641"/>
                    <a:pt x="3567" y="2650"/>
                    <a:pt x="3558" y="2658"/>
                  </a:cubicBezTo>
                  <a:lnTo>
                    <a:pt x="3498" y="2629"/>
                  </a:lnTo>
                  <a:lnTo>
                    <a:pt x="3431" y="2765"/>
                  </a:lnTo>
                  <a:cubicBezTo>
                    <a:pt x="3413" y="2779"/>
                    <a:pt x="3394" y="2793"/>
                    <a:pt x="3374" y="2807"/>
                  </a:cubicBezTo>
                  <a:lnTo>
                    <a:pt x="3379" y="2796"/>
                  </a:lnTo>
                  <a:lnTo>
                    <a:pt x="3228" y="2723"/>
                  </a:lnTo>
                  <a:lnTo>
                    <a:pt x="3156" y="2875"/>
                  </a:lnTo>
                  <a:lnTo>
                    <a:pt x="3224" y="2909"/>
                  </a:lnTo>
                  <a:cubicBezTo>
                    <a:pt x="3213" y="2915"/>
                    <a:pt x="3200" y="2921"/>
                    <a:pt x="3190" y="2930"/>
                  </a:cubicBezTo>
                  <a:lnTo>
                    <a:pt x="3141" y="2906"/>
                  </a:lnTo>
                  <a:lnTo>
                    <a:pt x="3107" y="2974"/>
                  </a:lnTo>
                  <a:cubicBezTo>
                    <a:pt x="3091" y="2983"/>
                    <a:pt x="3075" y="2992"/>
                    <a:pt x="3058" y="2999"/>
                  </a:cubicBezTo>
                  <a:lnTo>
                    <a:pt x="3111" y="2890"/>
                  </a:lnTo>
                  <a:lnTo>
                    <a:pt x="2960" y="2818"/>
                  </a:lnTo>
                  <a:lnTo>
                    <a:pt x="2887" y="2969"/>
                  </a:lnTo>
                  <a:lnTo>
                    <a:pt x="3003" y="3026"/>
                  </a:lnTo>
                  <a:cubicBezTo>
                    <a:pt x="2991" y="3033"/>
                    <a:pt x="2977" y="3038"/>
                    <a:pt x="2965" y="3045"/>
                  </a:cubicBezTo>
                  <a:lnTo>
                    <a:pt x="2873" y="2999"/>
                  </a:lnTo>
                  <a:lnTo>
                    <a:pt x="2824" y="3102"/>
                  </a:lnTo>
                  <a:cubicBezTo>
                    <a:pt x="2809" y="3107"/>
                    <a:pt x="2794" y="3113"/>
                    <a:pt x="2779" y="3118"/>
                  </a:cubicBezTo>
                  <a:lnTo>
                    <a:pt x="2843" y="2987"/>
                  </a:lnTo>
                  <a:lnTo>
                    <a:pt x="2691" y="2914"/>
                  </a:lnTo>
                  <a:lnTo>
                    <a:pt x="2619" y="3065"/>
                  </a:lnTo>
                  <a:lnTo>
                    <a:pt x="2751" y="3129"/>
                  </a:lnTo>
                  <a:cubicBezTo>
                    <a:pt x="2736" y="3134"/>
                    <a:pt x="2721" y="3139"/>
                    <a:pt x="2706" y="3143"/>
                  </a:cubicBezTo>
                  <a:lnTo>
                    <a:pt x="2604" y="3093"/>
                  </a:lnTo>
                  <a:lnTo>
                    <a:pt x="2562" y="3181"/>
                  </a:lnTo>
                  <a:cubicBezTo>
                    <a:pt x="2547" y="3186"/>
                    <a:pt x="2535" y="3189"/>
                    <a:pt x="2520" y="3192"/>
                  </a:cubicBezTo>
                  <a:lnTo>
                    <a:pt x="2575" y="3080"/>
                  </a:lnTo>
                  <a:lnTo>
                    <a:pt x="2423" y="3007"/>
                  </a:lnTo>
                  <a:lnTo>
                    <a:pt x="2350" y="3159"/>
                  </a:lnTo>
                  <a:lnTo>
                    <a:pt x="2452" y="3207"/>
                  </a:lnTo>
                  <a:cubicBezTo>
                    <a:pt x="2433" y="3211"/>
                    <a:pt x="2415" y="3215"/>
                    <a:pt x="2397" y="3218"/>
                  </a:cubicBezTo>
                  <a:lnTo>
                    <a:pt x="2338" y="3189"/>
                  </a:lnTo>
                  <a:lnTo>
                    <a:pt x="2317" y="3230"/>
                  </a:lnTo>
                  <a:lnTo>
                    <a:pt x="2278" y="3233"/>
                  </a:lnTo>
                  <a:lnTo>
                    <a:pt x="2308" y="3173"/>
                  </a:lnTo>
                  <a:lnTo>
                    <a:pt x="2156" y="3101"/>
                  </a:lnTo>
                  <a:lnTo>
                    <a:pt x="2085" y="3248"/>
                  </a:lnTo>
                  <a:cubicBezTo>
                    <a:pt x="2058" y="3249"/>
                    <a:pt x="2029" y="3249"/>
                    <a:pt x="2002" y="3249"/>
                  </a:cubicBezTo>
                  <a:lnTo>
                    <a:pt x="1888" y="3194"/>
                  </a:lnTo>
                  <a:lnTo>
                    <a:pt x="1863" y="3244"/>
                  </a:lnTo>
                  <a:cubicBezTo>
                    <a:pt x="1852" y="3243"/>
                    <a:pt x="1840" y="3242"/>
                    <a:pt x="1829" y="3242"/>
                  </a:cubicBezTo>
                  <a:lnTo>
                    <a:pt x="1858" y="3180"/>
                  </a:lnTo>
                  <a:lnTo>
                    <a:pt x="1706" y="3108"/>
                  </a:lnTo>
                  <a:lnTo>
                    <a:pt x="1653" y="3220"/>
                  </a:lnTo>
                  <a:cubicBezTo>
                    <a:pt x="1640" y="3217"/>
                    <a:pt x="1630" y="3216"/>
                    <a:pt x="1618" y="3213"/>
                  </a:cubicBezTo>
                  <a:lnTo>
                    <a:pt x="1676" y="3092"/>
                  </a:lnTo>
                  <a:lnTo>
                    <a:pt x="1525" y="3020"/>
                  </a:lnTo>
                  <a:lnTo>
                    <a:pt x="1452" y="3171"/>
                  </a:lnTo>
                  <a:lnTo>
                    <a:pt x="1464" y="3176"/>
                  </a:lnTo>
                  <a:cubicBezTo>
                    <a:pt x="1245" y="3116"/>
                    <a:pt x="1047" y="3019"/>
                    <a:pt x="882" y="2889"/>
                  </a:cubicBezTo>
                  <a:lnTo>
                    <a:pt x="954" y="2743"/>
                  </a:lnTo>
                  <a:lnTo>
                    <a:pt x="803" y="2670"/>
                  </a:lnTo>
                  <a:lnTo>
                    <a:pt x="752" y="2775"/>
                  </a:lnTo>
                  <a:cubicBezTo>
                    <a:pt x="743" y="2767"/>
                    <a:pt x="736" y="2758"/>
                    <a:pt x="727" y="2749"/>
                  </a:cubicBezTo>
                  <a:lnTo>
                    <a:pt x="772" y="2656"/>
                  </a:lnTo>
                  <a:lnTo>
                    <a:pt x="621" y="2583"/>
                  </a:lnTo>
                  <a:lnTo>
                    <a:pt x="609" y="2606"/>
                  </a:lnTo>
                  <a:cubicBezTo>
                    <a:pt x="601" y="2596"/>
                    <a:pt x="595" y="2585"/>
                    <a:pt x="588" y="2575"/>
                  </a:cubicBezTo>
                  <a:lnTo>
                    <a:pt x="591" y="2569"/>
                  </a:lnTo>
                  <a:lnTo>
                    <a:pt x="581" y="2564"/>
                  </a:lnTo>
                  <a:cubicBezTo>
                    <a:pt x="569" y="2547"/>
                    <a:pt x="559" y="2528"/>
                    <a:pt x="549" y="2512"/>
                  </a:cubicBezTo>
                  <a:lnTo>
                    <a:pt x="549" y="2512"/>
                  </a:lnTo>
                  <a:lnTo>
                    <a:pt x="606" y="2539"/>
                  </a:lnTo>
                  <a:lnTo>
                    <a:pt x="678" y="2387"/>
                  </a:lnTo>
                  <a:lnTo>
                    <a:pt x="526" y="2315"/>
                  </a:lnTo>
                  <a:lnTo>
                    <a:pt x="487" y="2396"/>
                  </a:lnTo>
                  <a:cubicBezTo>
                    <a:pt x="481" y="2382"/>
                    <a:pt x="476" y="2368"/>
                    <a:pt x="471" y="2354"/>
                  </a:cubicBezTo>
                  <a:lnTo>
                    <a:pt x="497" y="2300"/>
                  </a:lnTo>
                  <a:lnTo>
                    <a:pt x="442" y="2274"/>
                  </a:lnTo>
                  <a:cubicBezTo>
                    <a:pt x="440" y="2268"/>
                    <a:pt x="438" y="2262"/>
                    <a:pt x="436" y="2256"/>
                  </a:cubicBezTo>
                  <a:cubicBezTo>
                    <a:pt x="432" y="2247"/>
                    <a:pt x="431" y="2240"/>
                    <a:pt x="429" y="2232"/>
                  </a:cubicBezTo>
                  <a:lnTo>
                    <a:pt x="429" y="2232"/>
                  </a:lnTo>
                  <a:lnTo>
                    <a:pt x="510" y="2272"/>
                  </a:lnTo>
                  <a:lnTo>
                    <a:pt x="583" y="2121"/>
                  </a:lnTo>
                  <a:lnTo>
                    <a:pt x="431" y="2048"/>
                  </a:lnTo>
                  <a:lnTo>
                    <a:pt x="400" y="2113"/>
                  </a:lnTo>
                  <a:cubicBezTo>
                    <a:pt x="396" y="2093"/>
                    <a:pt x="394" y="2074"/>
                    <a:pt x="391" y="2055"/>
                  </a:cubicBezTo>
                  <a:lnTo>
                    <a:pt x="401" y="2034"/>
                  </a:lnTo>
                  <a:lnTo>
                    <a:pt x="388" y="2028"/>
                  </a:lnTo>
                  <a:cubicBezTo>
                    <a:pt x="386" y="2014"/>
                    <a:pt x="386" y="2002"/>
                    <a:pt x="385" y="1989"/>
                  </a:cubicBezTo>
                  <a:lnTo>
                    <a:pt x="385" y="1989"/>
                  </a:lnTo>
                  <a:lnTo>
                    <a:pt x="416" y="2005"/>
                  </a:lnTo>
                  <a:lnTo>
                    <a:pt x="488" y="1854"/>
                  </a:lnTo>
                  <a:lnTo>
                    <a:pt x="385" y="1803"/>
                  </a:lnTo>
                  <a:lnTo>
                    <a:pt x="389" y="1769"/>
                  </a:lnTo>
                  <a:lnTo>
                    <a:pt x="503" y="1823"/>
                  </a:lnTo>
                  <a:lnTo>
                    <a:pt x="576" y="1672"/>
                  </a:lnTo>
                  <a:lnTo>
                    <a:pt x="424" y="1600"/>
                  </a:lnTo>
                  <a:lnTo>
                    <a:pt x="409" y="1631"/>
                  </a:lnTo>
                  <a:cubicBezTo>
                    <a:pt x="421" y="1568"/>
                    <a:pt x="440" y="1507"/>
                    <a:pt x="462" y="1447"/>
                  </a:cubicBezTo>
                  <a:lnTo>
                    <a:pt x="482" y="1406"/>
                  </a:lnTo>
                  <a:lnTo>
                    <a:pt x="478" y="1404"/>
                  </a:lnTo>
                  <a:cubicBezTo>
                    <a:pt x="482" y="1393"/>
                    <a:pt x="486" y="1383"/>
                    <a:pt x="492" y="1373"/>
                  </a:cubicBezTo>
                  <a:lnTo>
                    <a:pt x="497" y="1376"/>
                  </a:lnTo>
                  <a:lnTo>
                    <a:pt x="569" y="1224"/>
                  </a:lnTo>
                  <a:lnTo>
                    <a:pt x="562" y="1221"/>
                  </a:lnTo>
                  <a:cubicBezTo>
                    <a:pt x="567" y="1212"/>
                    <a:pt x="572" y="1202"/>
                    <a:pt x="580" y="1193"/>
                  </a:cubicBezTo>
                  <a:lnTo>
                    <a:pt x="583" y="1194"/>
                  </a:lnTo>
                  <a:lnTo>
                    <a:pt x="606" y="1148"/>
                  </a:lnTo>
                  <a:cubicBezTo>
                    <a:pt x="640" y="1091"/>
                    <a:pt x="680" y="1035"/>
                    <a:pt x="723" y="981"/>
                  </a:cubicBezTo>
                  <a:lnTo>
                    <a:pt x="723" y="981"/>
                  </a:lnTo>
                  <a:lnTo>
                    <a:pt x="700" y="1027"/>
                  </a:lnTo>
                  <a:lnTo>
                    <a:pt x="851" y="1100"/>
                  </a:lnTo>
                  <a:lnTo>
                    <a:pt x="924" y="948"/>
                  </a:lnTo>
                  <a:lnTo>
                    <a:pt x="799" y="887"/>
                  </a:lnTo>
                  <a:cubicBezTo>
                    <a:pt x="808" y="878"/>
                    <a:pt x="815" y="870"/>
                    <a:pt x="823" y="862"/>
                  </a:cubicBezTo>
                  <a:lnTo>
                    <a:pt x="938" y="916"/>
                  </a:lnTo>
                  <a:lnTo>
                    <a:pt x="1011" y="765"/>
                  </a:lnTo>
                  <a:lnTo>
                    <a:pt x="949" y="735"/>
                  </a:lnTo>
                  <a:lnTo>
                    <a:pt x="976" y="712"/>
                  </a:lnTo>
                  <a:lnTo>
                    <a:pt x="1025" y="735"/>
                  </a:lnTo>
                  <a:lnTo>
                    <a:pt x="1077" y="629"/>
                  </a:lnTo>
                  <a:cubicBezTo>
                    <a:pt x="1101" y="610"/>
                    <a:pt x="1127" y="592"/>
                    <a:pt x="1152" y="573"/>
                  </a:cubicBezTo>
                  <a:lnTo>
                    <a:pt x="1293" y="642"/>
                  </a:lnTo>
                  <a:lnTo>
                    <a:pt x="1365" y="490"/>
                  </a:lnTo>
                  <a:lnTo>
                    <a:pt x="1318" y="468"/>
                  </a:lnTo>
                  <a:lnTo>
                    <a:pt x="1353" y="448"/>
                  </a:lnTo>
                  <a:lnTo>
                    <a:pt x="1380" y="460"/>
                  </a:lnTo>
                  <a:lnTo>
                    <a:pt x="1399" y="424"/>
                  </a:lnTo>
                  <a:cubicBezTo>
                    <a:pt x="1415" y="416"/>
                    <a:pt x="1431" y="408"/>
                    <a:pt x="1447" y="400"/>
                  </a:cubicBezTo>
                  <a:lnTo>
                    <a:pt x="1447" y="400"/>
                  </a:lnTo>
                  <a:lnTo>
                    <a:pt x="1410" y="476"/>
                  </a:lnTo>
                  <a:lnTo>
                    <a:pt x="1561" y="548"/>
                  </a:lnTo>
                  <a:lnTo>
                    <a:pt x="1634" y="397"/>
                  </a:lnTo>
                  <a:lnTo>
                    <a:pt x="1545" y="354"/>
                  </a:lnTo>
                  <a:cubicBezTo>
                    <a:pt x="1557" y="346"/>
                    <a:pt x="1572" y="341"/>
                    <a:pt x="1585" y="336"/>
                  </a:cubicBezTo>
                  <a:lnTo>
                    <a:pt x="1648" y="367"/>
                  </a:lnTo>
                  <a:lnTo>
                    <a:pt x="1682" y="299"/>
                  </a:lnTo>
                  <a:cubicBezTo>
                    <a:pt x="1696" y="293"/>
                    <a:pt x="1712" y="288"/>
                    <a:pt x="1726" y="283"/>
                  </a:cubicBezTo>
                  <a:lnTo>
                    <a:pt x="1726" y="283"/>
                  </a:lnTo>
                  <a:lnTo>
                    <a:pt x="1678" y="382"/>
                  </a:lnTo>
                  <a:lnTo>
                    <a:pt x="1830" y="454"/>
                  </a:lnTo>
                  <a:lnTo>
                    <a:pt x="1902" y="303"/>
                  </a:lnTo>
                  <a:lnTo>
                    <a:pt x="1805" y="256"/>
                  </a:lnTo>
                  <a:lnTo>
                    <a:pt x="1806" y="256"/>
                  </a:lnTo>
                  <a:cubicBezTo>
                    <a:pt x="1822" y="251"/>
                    <a:pt x="1837" y="247"/>
                    <a:pt x="1853" y="243"/>
                  </a:cubicBezTo>
                  <a:lnTo>
                    <a:pt x="1917" y="274"/>
                  </a:lnTo>
                  <a:lnTo>
                    <a:pt x="1943" y="220"/>
                  </a:lnTo>
                  <a:cubicBezTo>
                    <a:pt x="1956" y="216"/>
                    <a:pt x="1970" y="214"/>
                    <a:pt x="1984" y="210"/>
                  </a:cubicBezTo>
                  <a:lnTo>
                    <a:pt x="1984" y="210"/>
                  </a:lnTo>
                  <a:lnTo>
                    <a:pt x="1946" y="287"/>
                  </a:lnTo>
                  <a:lnTo>
                    <a:pt x="2098" y="360"/>
                  </a:lnTo>
                  <a:lnTo>
                    <a:pt x="2171" y="208"/>
                  </a:lnTo>
                  <a:lnTo>
                    <a:pt x="2117" y="183"/>
                  </a:lnTo>
                  <a:cubicBezTo>
                    <a:pt x="2137" y="179"/>
                    <a:pt x="2156" y="175"/>
                    <a:pt x="2174" y="173"/>
                  </a:cubicBezTo>
                  <a:lnTo>
                    <a:pt x="2183" y="178"/>
                  </a:lnTo>
                  <a:lnTo>
                    <a:pt x="2186" y="172"/>
                  </a:lnTo>
                  <a:lnTo>
                    <a:pt x="2225" y="168"/>
                  </a:lnTo>
                  <a:lnTo>
                    <a:pt x="2213" y="193"/>
                  </a:lnTo>
                  <a:lnTo>
                    <a:pt x="2365" y="266"/>
                  </a:lnTo>
                  <a:lnTo>
                    <a:pt x="2420" y="154"/>
                  </a:lnTo>
                  <a:cubicBezTo>
                    <a:pt x="2432" y="154"/>
                    <a:pt x="2443" y="153"/>
                    <a:pt x="2457" y="153"/>
                  </a:cubicBezTo>
                  <a:lnTo>
                    <a:pt x="2395" y="279"/>
                  </a:lnTo>
                  <a:lnTo>
                    <a:pt x="2546" y="352"/>
                  </a:lnTo>
                  <a:lnTo>
                    <a:pt x="2619" y="200"/>
                  </a:lnTo>
                  <a:lnTo>
                    <a:pt x="2518" y="151"/>
                  </a:lnTo>
                  <a:close/>
                  <a:moveTo>
                    <a:pt x="2511" y="1"/>
                  </a:moveTo>
                  <a:cubicBezTo>
                    <a:pt x="2271" y="1"/>
                    <a:pt x="2022" y="37"/>
                    <a:pt x="1773" y="112"/>
                  </a:cubicBezTo>
                  <a:cubicBezTo>
                    <a:pt x="675" y="445"/>
                    <a:pt x="0" y="1422"/>
                    <a:pt x="265" y="2297"/>
                  </a:cubicBezTo>
                  <a:cubicBezTo>
                    <a:pt x="469" y="2972"/>
                    <a:pt x="1176" y="3388"/>
                    <a:pt x="1994" y="3388"/>
                  </a:cubicBezTo>
                  <a:cubicBezTo>
                    <a:pt x="2233" y="3388"/>
                    <a:pt x="2483" y="3352"/>
                    <a:pt x="2732" y="3277"/>
                  </a:cubicBezTo>
                  <a:cubicBezTo>
                    <a:pt x="3829" y="2943"/>
                    <a:pt x="4505" y="1967"/>
                    <a:pt x="4240" y="1092"/>
                  </a:cubicBezTo>
                  <a:cubicBezTo>
                    <a:pt x="4035" y="417"/>
                    <a:pt x="3328" y="1"/>
                    <a:pt x="25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921023" y="388939"/>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926735" y="377123"/>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920170" y="329988"/>
              <a:ext cx="14836" cy="14771"/>
            </a:xfrm>
            <a:custGeom>
              <a:avLst/>
              <a:gdLst/>
              <a:ahLst/>
              <a:cxnLst/>
              <a:rect l="l" t="t" r="r" b="b"/>
              <a:pathLst>
                <a:path w="226" h="225" extrusionOk="0">
                  <a:moveTo>
                    <a:pt x="75" y="0"/>
                  </a:moveTo>
                  <a:lnTo>
                    <a:pt x="1" y="151"/>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879994" y="413032"/>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885771" y="401478"/>
              <a:ext cx="14836" cy="14836"/>
            </a:xfrm>
            <a:custGeom>
              <a:avLst/>
              <a:gdLst/>
              <a:ahLst/>
              <a:cxnLst/>
              <a:rect l="l" t="t" r="r" b="b"/>
              <a:pathLst>
                <a:path w="226" h="226" extrusionOk="0">
                  <a:moveTo>
                    <a:pt x="74" y="1"/>
                  </a:moveTo>
                  <a:lnTo>
                    <a:pt x="0" y="152"/>
                  </a:lnTo>
                  <a:lnTo>
                    <a:pt x="153"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891613" y="389596"/>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926078" y="318040"/>
              <a:ext cx="14836" cy="14902"/>
            </a:xfrm>
            <a:custGeom>
              <a:avLst/>
              <a:gdLst/>
              <a:ahLst/>
              <a:cxnLst/>
              <a:rect l="l" t="t" r="r" b="b"/>
              <a:pathLst>
                <a:path w="226" h="227" extrusionOk="0">
                  <a:moveTo>
                    <a:pt x="73" y="1"/>
                  </a:moveTo>
                  <a:lnTo>
                    <a:pt x="0" y="153"/>
                  </a:lnTo>
                  <a:lnTo>
                    <a:pt x="151" y="227"/>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919907" y="300709"/>
              <a:ext cx="14836" cy="14836"/>
            </a:xfrm>
            <a:custGeom>
              <a:avLst/>
              <a:gdLst/>
              <a:ahLst/>
              <a:cxnLst/>
              <a:rect l="l" t="t" r="r" b="b"/>
              <a:pathLst>
                <a:path w="226"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874282" y="424980"/>
              <a:ext cx="14836" cy="14836"/>
            </a:xfrm>
            <a:custGeom>
              <a:avLst/>
              <a:gdLst/>
              <a:ahLst/>
              <a:cxnLst/>
              <a:rect l="l" t="t" r="r" b="b"/>
              <a:pathLst>
                <a:path w="226" h="226" extrusionOk="0">
                  <a:moveTo>
                    <a:pt x="74" y="0"/>
                  </a:moveTo>
                  <a:lnTo>
                    <a:pt x="0" y="153"/>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914065" y="312329"/>
              <a:ext cx="14902" cy="14836"/>
            </a:xfrm>
            <a:custGeom>
              <a:avLst/>
              <a:gdLst/>
              <a:ahLst/>
              <a:cxnLst/>
              <a:rect l="l" t="t" r="r" b="b"/>
              <a:pathLst>
                <a:path w="227" h="226" extrusionOk="0">
                  <a:moveTo>
                    <a:pt x="74" y="1"/>
                  </a:moveTo>
                  <a:lnTo>
                    <a:pt x="1" y="153"/>
                  </a:lnTo>
                  <a:lnTo>
                    <a:pt x="153" y="226"/>
                  </a:lnTo>
                  <a:lnTo>
                    <a:pt x="227"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914459" y="341870"/>
              <a:ext cx="14836" cy="14836"/>
            </a:xfrm>
            <a:custGeom>
              <a:avLst/>
              <a:gdLst/>
              <a:ahLst/>
              <a:cxnLst/>
              <a:rect l="l" t="t" r="r" b="b"/>
              <a:pathLst>
                <a:path w="226" h="226" extrusionOk="0">
                  <a:moveTo>
                    <a:pt x="75" y="0"/>
                  </a:moveTo>
                  <a:lnTo>
                    <a:pt x="1" y="152"/>
                  </a:lnTo>
                  <a:lnTo>
                    <a:pt x="152"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908682" y="353687"/>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897193" y="377385"/>
              <a:ext cx="14836" cy="14836"/>
            </a:xfrm>
            <a:custGeom>
              <a:avLst/>
              <a:gdLst/>
              <a:ahLst/>
              <a:cxnLst/>
              <a:rect l="l" t="t" r="r" b="b"/>
              <a:pathLst>
                <a:path w="226" h="226" extrusionOk="0">
                  <a:moveTo>
                    <a:pt x="74" y="1"/>
                  </a:moveTo>
                  <a:lnTo>
                    <a:pt x="1" y="153"/>
                  </a:lnTo>
                  <a:lnTo>
                    <a:pt x="153" y="225"/>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903102" y="365897"/>
              <a:ext cx="14836" cy="14836"/>
            </a:xfrm>
            <a:custGeom>
              <a:avLst/>
              <a:gdLst/>
              <a:ahLst/>
              <a:cxnLst/>
              <a:rect l="l" t="t" r="r" b="b"/>
              <a:pathLst>
                <a:path w="226" h="226" extrusionOk="0">
                  <a:moveTo>
                    <a:pt x="74" y="0"/>
                  </a:moveTo>
                  <a:lnTo>
                    <a:pt x="1" y="152"/>
                  </a:lnTo>
                  <a:lnTo>
                    <a:pt x="152" y="225"/>
                  </a:lnTo>
                  <a:lnTo>
                    <a:pt x="226"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850584" y="413754"/>
              <a:ext cx="14836" cy="14836"/>
            </a:xfrm>
            <a:custGeom>
              <a:avLst/>
              <a:gdLst/>
              <a:ahLst/>
              <a:cxnLst/>
              <a:rect l="l" t="t" r="r" b="b"/>
              <a:pathLst>
                <a:path w="226" h="226" extrusionOk="0">
                  <a:moveTo>
                    <a:pt x="74" y="0"/>
                  </a:moveTo>
                  <a:lnTo>
                    <a:pt x="1" y="151"/>
                  </a:lnTo>
                  <a:lnTo>
                    <a:pt x="152"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837848" y="348697"/>
              <a:ext cx="14836" cy="14836"/>
            </a:xfrm>
            <a:custGeom>
              <a:avLst/>
              <a:gdLst/>
              <a:ahLst/>
              <a:cxnLst/>
              <a:rect l="l" t="t" r="r" b="b"/>
              <a:pathLst>
                <a:path w="226" h="226" extrusionOk="0">
                  <a:moveTo>
                    <a:pt x="74" y="0"/>
                  </a:moveTo>
                  <a:lnTo>
                    <a:pt x="1" y="151"/>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855179" y="313051"/>
              <a:ext cx="14771" cy="14836"/>
            </a:xfrm>
            <a:custGeom>
              <a:avLst/>
              <a:gdLst/>
              <a:ahLst/>
              <a:cxnLst/>
              <a:rect l="l" t="t" r="r" b="b"/>
              <a:pathLst>
                <a:path w="225" h="226" extrusionOk="0">
                  <a:moveTo>
                    <a:pt x="74" y="1"/>
                  </a:moveTo>
                  <a:lnTo>
                    <a:pt x="0" y="152"/>
                  </a:lnTo>
                  <a:lnTo>
                    <a:pt x="151" y="226"/>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849336" y="324933"/>
              <a:ext cx="14836" cy="14836"/>
            </a:xfrm>
            <a:custGeom>
              <a:avLst/>
              <a:gdLst/>
              <a:ahLst/>
              <a:cxnLst/>
              <a:rect l="l" t="t" r="r" b="b"/>
              <a:pathLst>
                <a:path w="226" h="226" extrusionOk="0">
                  <a:moveTo>
                    <a:pt x="75" y="0"/>
                  </a:moveTo>
                  <a:lnTo>
                    <a:pt x="1" y="153"/>
                  </a:lnTo>
                  <a:lnTo>
                    <a:pt x="152"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843625" y="336946"/>
              <a:ext cx="14836" cy="14836"/>
            </a:xfrm>
            <a:custGeom>
              <a:avLst/>
              <a:gdLst/>
              <a:ahLst/>
              <a:cxnLst/>
              <a:rect l="l" t="t" r="r" b="b"/>
              <a:pathLst>
                <a:path w="226" h="226" extrusionOk="0">
                  <a:moveTo>
                    <a:pt x="74" y="1"/>
                  </a:moveTo>
                  <a:lnTo>
                    <a:pt x="1" y="153"/>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826491" y="372527"/>
              <a:ext cx="14836" cy="14836"/>
            </a:xfrm>
            <a:custGeom>
              <a:avLst/>
              <a:gdLst/>
              <a:ahLst/>
              <a:cxnLst/>
              <a:rect l="l" t="t" r="r" b="b"/>
              <a:pathLst>
                <a:path w="226" h="226" extrusionOk="0">
                  <a:moveTo>
                    <a:pt x="74" y="1"/>
                  </a:moveTo>
                  <a:lnTo>
                    <a:pt x="1" y="152"/>
                  </a:lnTo>
                  <a:lnTo>
                    <a:pt x="152" y="226"/>
                  </a:lnTo>
                  <a:lnTo>
                    <a:pt x="226"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832137" y="360711"/>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809488" y="437584"/>
              <a:ext cx="14836" cy="14836"/>
            </a:xfrm>
            <a:custGeom>
              <a:avLst/>
              <a:gdLst/>
              <a:ahLst/>
              <a:cxnLst/>
              <a:rect l="l" t="t" r="r" b="b"/>
              <a:pathLst>
                <a:path w="226" h="226" extrusionOk="0">
                  <a:moveTo>
                    <a:pt x="74" y="1"/>
                  </a:moveTo>
                  <a:lnTo>
                    <a:pt x="0" y="152"/>
                  </a:lnTo>
                  <a:lnTo>
                    <a:pt x="152" y="226"/>
                  </a:lnTo>
                  <a:lnTo>
                    <a:pt x="225"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820648" y="384344"/>
              <a:ext cx="14836" cy="14836"/>
            </a:xfrm>
            <a:custGeom>
              <a:avLst/>
              <a:gdLst/>
              <a:ahLst/>
              <a:cxnLst/>
              <a:rect l="l" t="t" r="r" b="b"/>
              <a:pathLst>
                <a:path w="226" h="226" extrusionOk="0">
                  <a:moveTo>
                    <a:pt x="73" y="0"/>
                  </a:moveTo>
                  <a:lnTo>
                    <a:pt x="0"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803843" y="449663"/>
              <a:ext cx="14836" cy="14836"/>
            </a:xfrm>
            <a:custGeom>
              <a:avLst/>
              <a:gdLst/>
              <a:ahLst/>
              <a:cxnLst/>
              <a:rect l="l" t="t" r="r" b="b"/>
              <a:pathLst>
                <a:path w="226" h="226" extrusionOk="0">
                  <a:moveTo>
                    <a:pt x="74" y="0"/>
                  </a:moveTo>
                  <a:lnTo>
                    <a:pt x="0"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860956" y="301366"/>
              <a:ext cx="14836" cy="14836"/>
            </a:xfrm>
            <a:custGeom>
              <a:avLst/>
              <a:gdLst/>
              <a:ahLst/>
              <a:cxnLst/>
              <a:rect l="l" t="t" r="r" b="b"/>
              <a:pathLst>
                <a:path w="226" h="226" extrusionOk="0">
                  <a:moveTo>
                    <a:pt x="73" y="1"/>
                  </a:moveTo>
                  <a:lnTo>
                    <a:pt x="0" y="152"/>
                  </a:lnTo>
                  <a:lnTo>
                    <a:pt x="151" y="226"/>
                  </a:lnTo>
                  <a:lnTo>
                    <a:pt x="225" y="73"/>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866602" y="289221"/>
              <a:ext cx="14836" cy="14836"/>
            </a:xfrm>
            <a:custGeom>
              <a:avLst/>
              <a:gdLst/>
              <a:ahLst/>
              <a:cxnLst/>
              <a:rect l="l" t="t" r="r" b="b"/>
              <a:pathLst>
                <a:path w="226" h="226" extrusionOk="0">
                  <a:moveTo>
                    <a:pt x="74" y="0"/>
                  </a:moveTo>
                  <a:lnTo>
                    <a:pt x="0" y="151"/>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791829" y="443689"/>
              <a:ext cx="14836" cy="14836"/>
            </a:xfrm>
            <a:custGeom>
              <a:avLst/>
              <a:gdLst/>
              <a:ahLst/>
              <a:cxnLst/>
              <a:rect l="l" t="t" r="r" b="b"/>
              <a:pathLst>
                <a:path w="226" h="226" extrusionOk="0">
                  <a:moveTo>
                    <a:pt x="75" y="0"/>
                  </a:moveTo>
                  <a:lnTo>
                    <a:pt x="1" y="152"/>
                  </a:lnTo>
                  <a:lnTo>
                    <a:pt x="153" y="225"/>
                  </a:lnTo>
                  <a:lnTo>
                    <a:pt x="226" y="74"/>
                  </a:lnTo>
                  <a:lnTo>
                    <a:pt x="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814937" y="396357"/>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849139" y="295720"/>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831743" y="331038"/>
              <a:ext cx="14836" cy="14836"/>
            </a:xfrm>
            <a:custGeom>
              <a:avLst/>
              <a:gdLst/>
              <a:ahLst/>
              <a:cxnLst/>
              <a:rect l="l" t="t" r="r" b="b"/>
              <a:pathLst>
                <a:path w="226" h="226" extrusionOk="0">
                  <a:moveTo>
                    <a:pt x="74" y="1"/>
                  </a:moveTo>
                  <a:lnTo>
                    <a:pt x="0" y="153"/>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837520" y="319287"/>
              <a:ext cx="14836" cy="14836"/>
            </a:xfrm>
            <a:custGeom>
              <a:avLst/>
              <a:gdLst/>
              <a:ahLst/>
              <a:cxnLst/>
              <a:rect l="l" t="t" r="r" b="b"/>
              <a:pathLst>
                <a:path w="226" h="226" extrusionOk="0">
                  <a:moveTo>
                    <a:pt x="74" y="0"/>
                  </a:moveTo>
                  <a:lnTo>
                    <a:pt x="1" y="152"/>
                  </a:lnTo>
                  <a:lnTo>
                    <a:pt x="152"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843231" y="307339"/>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803383" y="419991"/>
              <a:ext cx="14836" cy="14836"/>
            </a:xfrm>
            <a:custGeom>
              <a:avLst/>
              <a:gdLst/>
              <a:ahLst/>
              <a:cxnLst/>
              <a:rect l="l" t="t" r="r" b="b"/>
              <a:pathLst>
                <a:path w="226" h="226" extrusionOk="0">
                  <a:moveTo>
                    <a:pt x="74" y="0"/>
                  </a:moveTo>
                  <a:lnTo>
                    <a:pt x="0" y="152"/>
                  </a:lnTo>
                  <a:lnTo>
                    <a:pt x="153"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809160" y="408043"/>
              <a:ext cx="14836" cy="14836"/>
            </a:xfrm>
            <a:custGeom>
              <a:avLst/>
              <a:gdLst/>
              <a:ahLst/>
              <a:cxnLst/>
              <a:rect l="l" t="t" r="r" b="b"/>
              <a:pathLst>
                <a:path w="226" h="226" extrusionOk="0">
                  <a:moveTo>
                    <a:pt x="73" y="0"/>
                  </a:moveTo>
                  <a:lnTo>
                    <a:pt x="0" y="152"/>
                  </a:lnTo>
                  <a:lnTo>
                    <a:pt x="152" y="226"/>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797672" y="431873"/>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815200" y="425636"/>
              <a:ext cx="14836" cy="14836"/>
            </a:xfrm>
            <a:custGeom>
              <a:avLst/>
              <a:gdLst/>
              <a:ahLst/>
              <a:cxnLst/>
              <a:rect l="l" t="t" r="r" b="b"/>
              <a:pathLst>
                <a:path w="226" h="226" extrusionOk="0">
                  <a:moveTo>
                    <a:pt x="74" y="0"/>
                  </a:moveTo>
                  <a:lnTo>
                    <a:pt x="1" y="153"/>
                  </a:lnTo>
                  <a:lnTo>
                    <a:pt x="153" y="225"/>
                  </a:lnTo>
                  <a:lnTo>
                    <a:pt x="225"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861415" y="330907"/>
              <a:ext cx="14836" cy="14902"/>
            </a:xfrm>
            <a:custGeom>
              <a:avLst/>
              <a:gdLst/>
              <a:ahLst/>
              <a:cxnLst/>
              <a:rect l="l" t="t" r="r" b="b"/>
              <a:pathLst>
                <a:path w="226" h="227" extrusionOk="0">
                  <a:moveTo>
                    <a:pt x="74" y="1"/>
                  </a:moveTo>
                  <a:lnTo>
                    <a:pt x="0" y="153"/>
                  </a:lnTo>
                  <a:lnTo>
                    <a:pt x="152" y="227"/>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838767" y="407911"/>
              <a:ext cx="14836" cy="14836"/>
            </a:xfrm>
            <a:custGeom>
              <a:avLst/>
              <a:gdLst/>
              <a:ahLst/>
              <a:cxnLst/>
              <a:rect l="l" t="t" r="r" b="b"/>
              <a:pathLst>
                <a:path w="226" h="226" extrusionOk="0">
                  <a:moveTo>
                    <a:pt x="74" y="1"/>
                  </a:moveTo>
                  <a:lnTo>
                    <a:pt x="0" y="152"/>
                  </a:lnTo>
                  <a:lnTo>
                    <a:pt x="152" y="226"/>
                  </a:lnTo>
                  <a:lnTo>
                    <a:pt x="225" y="75"/>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844478" y="396095"/>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832859" y="419597"/>
              <a:ext cx="14771" cy="14836"/>
            </a:xfrm>
            <a:custGeom>
              <a:avLst/>
              <a:gdLst/>
              <a:ahLst/>
              <a:cxnLst/>
              <a:rect l="l" t="t" r="r" b="b"/>
              <a:pathLst>
                <a:path w="225" h="226" extrusionOk="0">
                  <a:moveTo>
                    <a:pt x="74" y="0"/>
                  </a:moveTo>
                  <a:lnTo>
                    <a:pt x="0" y="152"/>
                  </a:lnTo>
                  <a:lnTo>
                    <a:pt x="151"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850190" y="383950"/>
              <a:ext cx="14836" cy="14836"/>
            </a:xfrm>
            <a:custGeom>
              <a:avLst/>
              <a:gdLst/>
              <a:ahLst/>
              <a:cxnLst/>
              <a:rect l="l" t="t" r="r" b="b"/>
              <a:pathLst>
                <a:path w="226" h="226" extrusionOk="0">
                  <a:moveTo>
                    <a:pt x="73" y="0"/>
                  </a:moveTo>
                  <a:lnTo>
                    <a:pt x="0"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827279" y="431676"/>
              <a:ext cx="14771" cy="14902"/>
            </a:xfrm>
            <a:custGeom>
              <a:avLst/>
              <a:gdLst/>
              <a:ahLst/>
              <a:cxnLst/>
              <a:rect l="l" t="t" r="r" b="b"/>
              <a:pathLst>
                <a:path w="225" h="227" extrusionOk="0">
                  <a:moveTo>
                    <a:pt x="73" y="1"/>
                  </a:moveTo>
                  <a:lnTo>
                    <a:pt x="0" y="153"/>
                  </a:lnTo>
                  <a:lnTo>
                    <a:pt x="151" y="227"/>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861678" y="360251"/>
              <a:ext cx="14836" cy="14836"/>
            </a:xfrm>
            <a:custGeom>
              <a:avLst/>
              <a:gdLst/>
              <a:ahLst/>
              <a:cxnLst/>
              <a:rect l="l" t="t" r="r" b="b"/>
              <a:pathLst>
                <a:path w="226" h="226" extrusionOk="0">
                  <a:moveTo>
                    <a:pt x="73" y="0"/>
                  </a:moveTo>
                  <a:lnTo>
                    <a:pt x="1" y="152"/>
                  </a:lnTo>
                  <a:lnTo>
                    <a:pt x="152" y="225"/>
                  </a:lnTo>
                  <a:lnTo>
                    <a:pt x="225" y="74"/>
                  </a:lnTo>
                  <a:lnTo>
                    <a:pt x="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873035" y="336421"/>
              <a:ext cx="14902" cy="14902"/>
            </a:xfrm>
            <a:custGeom>
              <a:avLst/>
              <a:gdLst/>
              <a:ahLst/>
              <a:cxnLst/>
              <a:rect l="l" t="t" r="r" b="b"/>
              <a:pathLst>
                <a:path w="227" h="227" extrusionOk="0">
                  <a:moveTo>
                    <a:pt x="74" y="1"/>
                  </a:moveTo>
                  <a:lnTo>
                    <a:pt x="1" y="153"/>
                  </a:lnTo>
                  <a:lnTo>
                    <a:pt x="153" y="227"/>
                  </a:lnTo>
                  <a:lnTo>
                    <a:pt x="227"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855835" y="372068"/>
              <a:ext cx="14836" cy="14836"/>
            </a:xfrm>
            <a:custGeom>
              <a:avLst/>
              <a:gdLst/>
              <a:ahLst/>
              <a:cxnLst/>
              <a:rect l="l" t="t" r="r" b="b"/>
              <a:pathLst>
                <a:path w="226" h="226" extrusionOk="0">
                  <a:moveTo>
                    <a:pt x="74" y="1"/>
                  </a:moveTo>
                  <a:lnTo>
                    <a:pt x="0" y="153"/>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878878" y="324605"/>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821370" y="443361"/>
              <a:ext cx="14836" cy="14771"/>
            </a:xfrm>
            <a:custGeom>
              <a:avLst/>
              <a:gdLst/>
              <a:ahLst/>
              <a:cxnLst/>
              <a:rect l="l" t="t" r="r" b="b"/>
              <a:pathLst>
                <a:path w="226" h="225" extrusionOk="0">
                  <a:moveTo>
                    <a:pt x="74" y="0"/>
                  </a:moveTo>
                  <a:lnTo>
                    <a:pt x="1" y="151"/>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867389" y="348303"/>
              <a:ext cx="14836" cy="14836"/>
            </a:xfrm>
            <a:custGeom>
              <a:avLst/>
              <a:gdLst/>
              <a:ahLst/>
              <a:cxnLst/>
              <a:rect l="l" t="t" r="r" b="b"/>
              <a:pathLst>
                <a:path w="226" h="226" extrusionOk="0">
                  <a:moveTo>
                    <a:pt x="74" y="1"/>
                  </a:moveTo>
                  <a:lnTo>
                    <a:pt x="1" y="152"/>
                  </a:lnTo>
                  <a:lnTo>
                    <a:pt x="152" y="226"/>
                  </a:lnTo>
                  <a:lnTo>
                    <a:pt x="226" y="73"/>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832531" y="390055"/>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849730" y="354474"/>
              <a:ext cx="14902" cy="14902"/>
            </a:xfrm>
            <a:custGeom>
              <a:avLst/>
              <a:gdLst/>
              <a:ahLst/>
              <a:cxnLst/>
              <a:rect l="l" t="t" r="r" b="b"/>
              <a:pathLst>
                <a:path w="227" h="227" extrusionOk="0">
                  <a:moveTo>
                    <a:pt x="74" y="0"/>
                  </a:moveTo>
                  <a:lnTo>
                    <a:pt x="0" y="153"/>
                  </a:lnTo>
                  <a:lnTo>
                    <a:pt x="152" y="226"/>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844019" y="366225"/>
              <a:ext cx="14771" cy="14836"/>
            </a:xfrm>
            <a:custGeom>
              <a:avLst/>
              <a:gdLst/>
              <a:ahLst/>
              <a:cxnLst/>
              <a:rect l="l" t="t" r="r" b="b"/>
              <a:pathLst>
                <a:path w="225" h="226" extrusionOk="0">
                  <a:moveTo>
                    <a:pt x="74" y="1"/>
                  </a:moveTo>
                  <a:lnTo>
                    <a:pt x="0" y="152"/>
                  </a:lnTo>
                  <a:lnTo>
                    <a:pt x="151" y="225"/>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838176" y="378173"/>
              <a:ext cx="14836" cy="14836"/>
            </a:xfrm>
            <a:custGeom>
              <a:avLst/>
              <a:gdLst/>
              <a:ahLst/>
              <a:cxnLst/>
              <a:rect l="l" t="t" r="r" b="b"/>
              <a:pathLst>
                <a:path w="226" h="226" extrusionOk="0">
                  <a:moveTo>
                    <a:pt x="75" y="1"/>
                  </a:moveTo>
                  <a:lnTo>
                    <a:pt x="1" y="152"/>
                  </a:lnTo>
                  <a:lnTo>
                    <a:pt x="153" y="226"/>
                  </a:lnTo>
                  <a:lnTo>
                    <a:pt x="226" y="75"/>
                  </a:lnTo>
                  <a:lnTo>
                    <a:pt x="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821108" y="414148"/>
              <a:ext cx="14836" cy="14836"/>
            </a:xfrm>
            <a:custGeom>
              <a:avLst/>
              <a:gdLst/>
              <a:ahLst/>
              <a:cxnLst/>
              <a:rect l="l" t="t" r="r" b="b"/>
              <a:pathLst>
                <a:path w="226" h="226" extrusionOk="0">
                  <a:moveTo>
                    <a:pt x="74" y="0"/>
                  </a:moveTo>
                  <a:lnTo>
                    <a:pt x="1" y="152"/>
                  </a:lnTo>
                  <a:lnTo>
                    <a:pt x="152"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826688" y="401937"/>
              <a:ext cx="14836" cy="14836"/>
            </a:xfrm>
            <a:custGeom>
              <a:avLst/>
              <a:gdLst/>
              <a:ahLst/>
              <a:cxnLst/>
              <a:rect l="l" t="t" r="r" b="b"/>
              <a:pathLst>
                <a:path w="226" h="226" extrusionOk="0">
                  <a:moveTo>
                    <a:pt x="74" y="1"/>
                  </a:moveTo>
                  <a:lnTo>
                    <a:pt x="1" y="152"/>
                  </a:lnTo>
                  <a:lnTo>
                    <a:pt x="153"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866995" y="318893"/>
              <a:ext cx="14836" cy="14836"/>
            </a:xfrm>
            <a:custGeom>
              <a:avLst/>
              <a:gdLst/>
              <a:ahLst/>
              <a:cxnLst/>
              <a:rect l="l" t="t" r="r" b="b"/>
              <a:pathLst>
                <a:path w="226" h="226" extrusionOk="0">
                  <a:moveTo>
                    <a:pt x="74" y="0"/>
                  </a:moveTo>
                  <a:lnTo>
                    <a:pt x="0" y="151"/>
                  </a:lnTo>
                  <a:lnTo>
                    <a:pt x="152" y="225"/>
                  </a:lnTo>
                  <a:lnTo>
                    <a:pt x="225" y="73"/>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878549" y="295392"/>
              <a:ext cx="14836" cy="14836"/>
            </a:xfrm>
            <a:custGeom>
              <a:avLst/>
              <a:gdLst/>
              <a:ahLst/>
              <a:cxnLst/>
              <a:rect l="l" t="t" r="r" b="b"/>
              <a:pathLst>
                <a:path w="226" h="226" extrusionOk="0">
                  <a:moveTo>
                    <a:pt x="74" y="0"/>
                  </a:moveTo>
                  <a:lnTo>
                    <a:pt x="1" y="152"/>
                  </a:lnTo>
                  <a:lnTo>
                    <a:pt x="153" y="225"/>
                  </a:lnTo>
                  <a:lnTo>
                    <a:pt x="226" y="74"/>
                  </a:lnTo>
                  <a:lnTo>
                    <a:pt x="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855507" y="342526"/>
              <a:ext cx="14836" cy="14836"/>
            </a:xfrm>
            <a:custGeom>
              <a:avLst/>
              <a:gdLst/>
              <a:ahLst/>
              <a:cxnLst/>
              <a:rect l="l" t="t" r="r" b="b"/>
              <a:pathLst>
                <a:path w="226" h="226" extrusionOk="0">
                  <a:moveTo>
                    <a:pt x="73" y="1"/>
                  </a:moveTo>
                  <a:lnTo>
                    <a:pt x="0" y="153"/>
                  </a:lnTo>
                  <a:lnTo>
                    <a:pt x="152" y="226"/>
                  </a:lnTo>
                  <a:lnTo>
                    <a:pt x="225" y="74"/>
                  </a:lnTo>
                  <a:lnTo>
                    <a:pt x="7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872772" y="306946"/>
              <a:ext cx="14836" cy="14836"/>
            </a:xfrm>
            <a:custGeom>
              <a:avLst/>
              <a:gdLst/>
              <a:ahLst/>
              <a:cxnLst/>
              <a:rect l="l" t="t" r="r" b="b"/>
              <a:pathLst>
                <a:path w="226" h="226" extrusionOk="0">
                  <a:moveTo>
                    <a:pt x="74" y="1"/>
                  </a:moveTo>
                  <a:lnTo>
                    <a:pt x="0" y="152"/>
                  </a:lnTo>
                  <a:lnTo>
                    <a:pt x="152" y="226"/>
                  </a:lnTo>
                  <a:lnTo>
                    <a:pt x="225"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884655" y="312985"/>
              <a:ext cx="14836" cy="14836"/>
            </a:xfrm>
            <a:custGeom>
              <a:avLst/>
              <a:gdLst/>
              <a:ahLst/>
              <a:cxnLst/>
              <a:rect l="l" t="t" r="r" b="b"/>
              <a:pathLst>
                <a:path w="226" h="226" extrusionOk="0">
                  <a:moveTo>
                    <a:pt x="74" y="1"/>
                  </a:moveTo>
                  <a:lnTo>
                    <a:pt x="1" y="152"/>
                  </a:lnTo>
                  <a:lnTo>
                    <a:pt x="152" y="226"/>
                  </a:lnTo>
                  <a:lnTo>
                    <a:pt x="226" y="74"/>
                  </a:lnTo>
                  <a:lnTo>
                    <a:pt x="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690929" y="248388"/>
              <a:ext cx="270402" cy="229766"/>
            </a:xfrm>
            <a:custGeom>
              <a:avLst/>
              <a:gdLst/>
              <a:ahLst/>
              <a:cxnLst/>
              <a:rect l="l" t="t" r="r" b="b"/>
              <a:pathLst>
                <a:path w="4119" h="3500" fill="none" extrusionOk="0">
                  <a:moveTo>
                    <a:pt x="3877" y="1200"/>
                  </a:moveTo>
                  <a:cubicBezTo>
                    <a:pt x="4118" y="1998"/>
                    <a:pt x="3501" y="2891"/>
                    <a:pt x="2498" y="3196"/>
                  </a:cubicBezTo>
                  <a:cubicBezTo>
                    <a:pt x="1494" y="3500"/>
                    <a:pt x="485" y="3099"/>
                    <a:pt x="243" y="2300"/>
                  </a:cubicBezTo>
                  <a:cubicBezTo>
                    <a:pt x="1" y="1501"/>
                    <a:pt x="619" y="608"/>
                    <a:pt x="1622" y="304"/>
                  </a:cubicBezTo>
                  <a:cubicBezTo>
                    <a:pt x="2625" y="0"/>
                    <a:pt x="3634" y="401"/>
                    <a:pt x="3877" y="12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454"/>
        <p:cNvGrpSpPr/>
        <p:nvPr/>
      </p:nvGrpSpPr>
      <p:grpSpPr>
        <a:xfrm>
          <a:off x="0" y="0"/>
          <a:ext cx="0" cy="0"/>
          <a:chOff x="0" y="0"/>
          <a:chExt cx="0" cy="0"/>
        </a:xfrm>
      </p:grpSpPr>
      <p:sp>
        <p:nvSpPr>
          <p:cNvPr id="4455" name="Google Shape;4455;p74"/>
          <p:cNvSpPr/>
          <p:nvPr/>
        </p:nvSpPr>
        <p:spPr>
          <a:xfrm>
            <a:off x="8301275" y="2571748"/>
            <a:ext cx="549479" cy="292948"/>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4"/>
          <p:cNvSpPr/>
          <p:nvPr/>
        </p:nvSpPr>
        <p:spPr>
          <a:xfrm>
            <a:off x="7017022" y="1409504"/>
            <a:ext cx="617074" cy="219874"/>
          </a:xfrm>
          <a:custGeom>
            <a:avLst/>
            <a:gdLst/>
            <a:ahLst/>
            <a:cxnLst/>
            <a:rect l="l" t="t" r="r" b="b"/>
            <a:pathLst>
              <a:path w="5147" h="1834" extrusionOk="0">
                <a:moveTo>
                  <a:pt x="1872" y="0"/>
                </a:moveTo>
                <a:cubicBezTo>
                  <a:pt x="1560" y="0"/>
                  <a:pt x="1294" y="196"/>
                  <a:pt x="1191" y="472"/>
                </a:cubicBezTo>
                <a:cubicBezTo>
                  <a:pt x="1124" y="452"/>
                  <a:pt x="1056" y="442"/>
                  <a:pt x="984" y="442"/>
                </a:cubicBezTo>
                <a:cubicBezTo>
                  <a:pt x="582" y="442"/>
                  <a:pt x="256" y="767"/>
                  <a:pt x="256" y="1170"/>
                </a:cubicBezTo>
                <a:lnTo>
                  <a:pt x="243" y="1170"/>
                </a:lnTo>
                <a:cubicBezTo>
                  <a:pt x="109" y="1170"/>
                  <a:pt x="1" y="1278"/>
                  <a:pt x="1" y="1411"/>
                </a:cubicBezTo>
                <a:cubicBezTo>
                  <a:pt x="1" y="1545"/>
                  <a:pt x="109" y="1654"/>
                  <a:pt x="243" y="1654"/>
                </a:cubicBezTo>
                <a:lnTo>
                  <a:pt x="1470" y="1654"/>
                </a:lnTo>
                <a:cubicBezTo>
                  <a:pt x="1716" y="1654"/>
                  <a:pt x="1959" y="1710"/>
                  <a:pt x="2184" y="1807"/>
                </a:cubicBezTo>
                <a:cubicBezTo>
                  <a:pt x="2224" y="1824"/>
                  <a:pt x="2269" y="1834"/>
                  <a:pt x="2313" y="1834"/>
                </a:cubicBezTo>
                <a:lnTo>
                  <a:pt x="4814" y="1834"/>
                </a:lnTo>
                <a:cubicBezTo>
                  <a:pt x="4997" y="1834"/>
                  <a:pt x="5146" y="1685"/>
                  <a:pt x="5146" y="1502"/>
                </a:cubicBezTo>
                <a:cubicBezTo>
                  <a:pt x="5144" y="1318"/>
                  <a:pt x="4996" y="1170"/>
                  <a:pt x="4813" y="1170"/>
                </a:cubicBezTo>
                <a:lnTo>
                  <a:pt x="4809" y="1170"/>
                </a:lnTo>
                <a:cubicBezTo>
                  <a:pt x="4627" y="1170"/>
                  <a:pt x="4459" y="1071"/>
                  <a:pt x="4368" y="912"/>
                </a:cubicBezTo>
                <a:cubicBezTo>
                  <a:pt x="4223" y="664"/>
                  <a:pt x="3981" y="445"/>
                  <a:pt x="3669" y="307"/>
                </a:cubicBezTo>
                <a:cubicBezTo>
                  <a:pt x="3459" y="216"/>
                  <a:pt x="3243" y="172"/>
                  <a:pt x="3039" y="172"/>
                </a:cubicBezTo>
                <a:cubicBezTo>
                  <a:pt x="2828" y="172"/>
                  <a:pt x="2630" y="218"/>
                  <a:pt x="2463" y="305"/>
                </a:cubicBezTo>
                <a:cubicBezTo>
                  <a:pt x="2332" y="122"/>
                  <a:pt x="2115"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4"/>
          <p:cNvSpPr/>
          <p:nvPr/>
        </p:nvSpPr>
        <p:spPr>
          <a:xfrm>
            <a:off x="1443973" y="2779123"/>
            <a:ext cx="702000" cy="7020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4"/>
          <p:cNvSpPr/>
          <p:nvPr/>
        </p:nvSpPr>
        <p:spPr>
          <a:xfrm>
            <a:off x="2586275" y="2779123"/>
            <a:ext cx="702000" cy="70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4"/>
          <p:cNvSpPr/>
          <p:nvPr/>
        </p:nvSpPr>
        <p:spPr>
          <a:xfrm>
            <a:off x="3728573" y="2779123"/>
            <a:ext cx="702000" cy="702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4"/>
          <p:cNvSpPr txBox="1">
            <a:spLocks noGrp="1"/>
          </p:cNvSpPr>
          <p:nvPr>
            <p:ph type="title"/>
          </p:nvPr>
        </p:nvSpPr>
        <p:spPr>
          <a:xfrm>
            <a:off x="713225" y="539500"/>
            <a:ext cx="4448100" cy="87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4461" name="Google Shape;4461;p74"/>
          <p:cNvSpPr txBox="1">
            <a:spLocks noGrp="1"/>
          </p:cNvSpPr>
          <p:nvPr>
            <p:ph type="subTitle" idx="1"/>
          </p:nvPr>
        </p:nvSpPr>
        <p:spPr>
          <a:xfrm>
            <a:off x="713225" y="1513050"/>
            <a:ext cx="4448100" cy="105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dirty="0">
                <a:latin typeface="Patua One"/>
                <a:ea typeface="Patua One"/>
                <a:cs typeface="Patua One"/>
                <a:sym typeface="Patua One"/>
              </a:rPr>
              <a:t>Do you have any questions?</a:t>
            </a:r>
            <a:endParaRPr sz="2400" dirty="0">
              <a:latin typeface="Patua One"/>
              <a:ea typeface="Patua One"/>
              <a:cs typeface="Patua One"/>
              <a:sym typeface="Patua One"/>
            </a:endParaRPr>
          </a:p>
          <a:p>
            <a:pPr marL="0" lvl="0" indent="0" algn="ctr" rtl="0">
              <a:spcBef>
                <a:spcPts val="0"/>
              </a:spcBef>
              <a:spcAft>
                <a:spcPts val="0"/>
              </a:spcAft>
              <a:buNone/>
            </a:pPr>
            <a:r>
              <a:rPr lang="en-US" dirty="0"/>
              <a:t>great_ppt@outlook.com </a:t>
            </a:r>
          </a:p>
          <a:p>
            <a:pPr marL="0" lvl="0" indent="0" algn="ctr" rtl="0">
              <a:spcBef>
                <a:spcPts val="0"/>
              </a:spcBef>
              <a:spcAft>
                <a:spcPts val="0"/>
              </a:spcAft>
              <a:buNone/>
            </a:pPr>
            <a:r>
              <a:rPr lang="en-US" dirty="0"/>
              <a:t>www.greatppt.com</a:t>
            </a:r>
          </a:p>
        </p:txBody>
      </p:sp>
      <p:sp>
        <p:nvSpPr>
          <p:cNvPr id="4462" name="Google Shape;4462;p74"/>
          <p:cNvSpPr txBox="1"/>
          <p:nvPr/>
        </p:nvSpPr>
        <p:spPr>
          <a:xfrm>
            <a:off x="713225" y="3562613"/>
            <a:ext cx="4448100" cy="26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Open Sans Medium"/>
                <a:ea typeface="Open Sans Medium"/>
                <a:cs typeface="Open Sans Medium"/>
                <a:sym typeface="Open Sans Medium"/>
              </a:rPr>
              <a:t>Please keep this slide for attribution</a:t>
            </a:r>
            <a:endParaRPr sz="1000">
              <a:solidFill>
                <a:schemeClr val="dk1"/>
              </a:solidFill>
              <a:latin typeface="Open Sans Medium"/>
              <a:ea typeface="Open Sans Medium"/>
              <a:cs typeface="Open Sans Medium"/>
              <a:sym typeface="Open Sans Medium"/>
            </a:endParaRPr>
          </a:p>
        </p:txBody>
      </p:sp>
      <p:sp>
        <p:nvSpPr>
          <p:cNvPr id="4463" name="Google Shape;4463;p74"/>
          <p:cNvSpPr/>
          <p:nvPr/>
        </p:nvSpPr>
        <p:spPr>
          <a:xfrm>
            <a:off x="1578424" y="2913321"/>
            <a:ext cx="433097" cy="433603"/>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4" name="Google Shape;4464;p74"/>
          <p:cNvGrpSpPr/>
          <p:nvPr/>
        </p:nvGrpSpPr>
        <p:grpSpPr>
          <a:xfrm>
            <a:off x="2720488" y="2913321"/>
            <a:ext cx="433573" cy="433095"/>
            <a:chOff x="3752358" y="3817349"/>
            <a:chExt cx="346056" cy="345674"/>
          </a:xfrm>
        </p:grpSpPr>
        <p:sp>
          <p:nvSpPr>
            <p:cNvPr id="4465" name="Google Shape;4465;p7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9" name="Google Shape;4469;p74"/>
          <p:cNvGrpSpPr/>
          <p:nvPr/>
        </p:nvGrpSpPr>
        <p:grpSpPr>
          <a:xfrm>
            <a:off x="3862806" y="2913321"/>
            <a:ext cx="433533" cy="433095"/>
            <a:chOff x="4201447" y="3817349"/>
            <a:chExt cx="346024" cy="345674"/>
          </a:xfrm>
        </p:grpSpPr>
        <p:sp>
          <p:nvSpPr>
            <p:cNvPr id="4470" name="Google Shape;4470;p7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2" name="Google Shape;4472;p74"/>
          <p:cNvSpPr/>
          <p:nvPr/>
        </p:nvSpPr>
        <p:spPr>
          <a:xfrm>
            <a:off x="759192" y="4762183"/>
            <a:ext cx="252630" cy="21986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4"/>
          <p:cNvSpPr/>
          <p:nvPr/>
        </p:nvSpPr>
        <p:spPr>
          <a:xfrm>
            <a:off x="8121182" y="4475375"/>
            <a:ext cx="505289" cy="439756"/>
          </a:xfrm>
          <a:custGeom>
            <a:avLst/>
            <a:gdLst/>
            <a:ahLst/>
            <a:cxnLst/>
            <a:rect l="l" t="t" r="r" b="b"/>
            <a:pathLst>
              <a:path w="5567" h="4845" extrusionOk="0">
                <a:moveTo>
                  <a:pt x="2475" y="1"/>
                </a:moveTo>
                <a:cubicBezTo>
                  <a:pt x="2325" y="1"/>
                  <a:pt x="2172" y="15"/>
                  <a:pt x="2016" y="45"/>
                </a:cubicBezTo>
                <a:cubicBezTo>
                  <a:pt x="1380" y="168"/>
                  <a:pt x="758" y="538"/>
                  <a:pt x="398" y="1083"/>
                </a:cubicBezTo>
                <a:cubicBezTo>
                  <a:pt x="0" y="1684"/>
                  <a:pt x="248" y="2583"/>
                  <a:pt x="485" y="3224"/>
                </a:cubicBezTo>
                <a:cubicBezTo>
                  <a:pt x="700" y="3805"/>
                  <a:pt x="1087" y="4347"/>
                  <a:pt x="1642" y="4625"/>
                </a:cubicBezTo>
                <a:cubicBezTo>
                  <a:pt x="1947" y="4779"/>
                  <a:pt x="2286" y="4844"/>
                  <a:pt x="2628" y="4844"/>
                </a:cubicBezTo>
                <a:cubicBezTo>
                  <a:pt x="2920" y="4844"/>
                  <a:pt x="3214" y="4797"/>
                  <a:pt x="3493" y="4715"/>
                </a:cubicBezTo>
                <a:cubicBezTo>
                  <a:pt x="4006" y="4565"/>
                  <a:pt x="4924" y="4249"/>
                  <a:pt x="5227" y="3793"/>
                </a:cubicBezTo>
                <a:cubicBezTo>
                  <a:pt x="5566" y="3282"/>
                  <a:pt x="5336" y="2524"/>
                  <a:pt x="5124" y="2013"/>
                </a:cubicBezTo>
                <a:cubicBezTo>
                  <a:pt x="5005" y="1727"/>
                  <a:pt x="4851" y="1460"/>
                  <a:pt x="4670" y="1217"/>
                </a:cubicBezTo>
                <a:cubicBezTo>
                  <a:pt x="4137" y="499"/>
                  <a:pt x="3359" y="1"/>
                  <a:pt x="2475" y="1"/>
                </a:cubicBezTo>
                <a:close/>
              </a:path>
            </a:pathLst>
          </a:custGeom>
          <a:solidFill>
            <a:srgbClr val="E76A28">
              <a:alpha val="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4" name="Google Shape;4474;p74"/>
          <p:cNvGrpSpPr/>
          <p:nvPr/>
        </p:nvGrpSpPr>
        <p:grpSpPr>
          <a:xfrm flipH="1">
            <a:off x="5613209" y="1604514"/>
            <a:ext cx="1145902" cy="3310611"/>
            <a:chOff x="1047184" y="1293239"/>
            <a:chExt cx="1145902" cy="3310611"/>
          </a:xfrm>
        </p:grpSpPr>
        <p:sp>
          <p:nvSpPr>
            <p:cNvPr id="4475" name="Google Shape;4475;p74"/>
            <p:cNvSpPr/>
            <p:nvPr/>
          </p:nvSpPr>
          <p:spPr>
            <a:xfrm>
              <a:off x="1128500" y="4526450"/>
              <a:ext cx="730800" cy="774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6" name="Google Shape;4476;p74"/>
            <p:cNvGrpSpPr/>
            <p:nvPr/>
          </p:nvGrpSpPr>
          <p:grpSpPr>
            <a:xfrm>
              <a:off x="1047184" y="1293239"/>
              <a:ext cx="1145902" cy="3259567"/>
              <a:chOff x="2019675" y="3067837"/>
              <a:chExt cx="635835" cy="1808660"/>
            </a:xfrm>
          </p:grpSpPr>
          <p:sp>
            <p:nvSpPr>
              <p:cNvPr id="4477" name="Google Shape;4477;p74"/>
              <p:cNvSpPr/>
              <p:nvPr/>
            </p:nvSpPr>
            <p:spPr>
              <a:xfrm>
                <a:off x="2068502" y="4779441"/>
                <a:ext cx="171638" cy="89697"/>
              </a:xfrm>
              <a:custGeom>
                <a:avLst/>
                <a:gdLst/>
                <a:ahLst/>
                <a:cxnLst/>
                <a:rect l="l" t="t" r="r" b="b"/>
                <a:pathLst>
                  <a:path w="1726" h="902" extrusionOk="0">
                    <a:moveTo>
                      <a:pt x="823" y="1"/>
                    </a:moveTo>
                    <a:lnTo>
                      <a:pt x="844" y="388"/>
                    </a:lnTo>
                    <a:cubicBezTo>
                      <a:pt x="755" y="508"/>
                      <a:pt x="558" y="744"/>
                      <a:pt x="0" y="882"/>
                    </a:cubicBezTo>
                    <a:lnTo>
                      <a:pt x="2" y="902"/>
                    </a:lnTo>
                    <a:lnTo>
                      <a:pt x="1714" y="902"/>
                    </a:lnTo>
                    <a:lnTo>
                      <a:pt x="1714" y="900"/>
                    </a:lnTo>
                    <a:cubicBezTo>
                      <a:pt x="1715" y="897"/>
                      <a:pt x="1716" y="894"/>
                      <a:pt x="1716" y="891"/>
                    </a:cubicBezTo>
                    <a:cubicBezTo>
                      <a:pt x="1725" y="835"/>
                      <a:pt x="1723" y="748"/>
                      <a:pt x="1678" y="622"/>
                    </a:cubicBezTo>
                    <a:cubicBezTo>
                      <a:pt x="1677" y="616"/>
                      <a:pt x="1674" y="611"/>
                      <a:pt x="1672" y="606"/>
                    </a:cubicBezTo>
                    <a:cubicBezTo>
                      <a:pt x="1585" y="428"/>
                      <a:pt x="1548" y="231"/>
                      <a:pt x="1590" y="38"/>
                    </a:cubicBezTo>
                    <a:cubicBezTo>
                      <a:pt x="1593" y="26"/>
                      <a:pt x="1595" y="13"/>
                      <a:pt x="15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4"/>
              <p:cNvSpPr/>
              <p:nvPr/>
            </p:nvSpPr>
            <p:spPr>
              <a:xfrm>
                <a:off x="2060148" y="4808876"/>
                <a:ext cx="182278" cy="67323"/>
              </a:xfrm>
              <a:custGeom>
                <a:avLst/>
                <a:gdLst/>
                <a:ahLst/>
                <a:cxnLst/>
                <a:rect l="l" t="t" r="r" b="b"/>
                <a:pathLst>
                  <a:path w="1833" h="677" extrusionOk="0">
                    <a:moveTo>
                      <a:pt x="844" y="0"/>
                    </a:moveTo>
                    <a:cubicBezTo>
                      <a:pt x="868" y="49"/>
                      <a:pt x="891" y="88"/>
                      <a:pt x="891" y="88"/>
                    </a:cubicBezTo>
                    <a:cubicBezTo>
                      <a:pt x="649" y="308"/>
                      <a:pt x="171" y="469"/>
                      <a:pt x="66" y="512"/>
                    </a:cubicBezTo>
                    <a:cubicBezTo>
                      <a:pt x="11" y="534"/>
                      <a:pt x="0" y="577"/>
                      <a:pt x="3" y="613"/>
                    </a:cubicBezTo>
                    <a:cubicBezTo>
                      <a:pt x="5" y="648"/>
                      <a:pt x="20" y="676"/>
                      <a:pt x="20" y="676"/>
                    </a:cubicBezTo>
                    <a:lnTo>
                      <a:pt x="1783" y="676"/>
                    </a:lnTo>
                    <a:cubicBezTo>
                      <a:pt x="1788" y="655"/>
                      <a:pt x="1792" y="634"/>
                      <a:pt x="1795" y="613"/>
                    </a:cubicBezTo>
                    <a:cubicBezTo>
                      <a:pt x="1833" y="360"/>
                      <a:pt x="1727" y="121"/>
                      <a:pt x="1727" y="121"/>
                    </a:cubicBezTo>
                    <a:lnTo>
                      <a:pt x="1243" y="121"/>
                    </a:lnTo>
                    <a:lnTo>
                      <a:pt x="1243" y="124"/>
                    </a:lnTo>
                    <a:cubicBezTo>
                      <a:pt x="1243" y="124"/>
                      <a:pt x="1215" y="64"/>
                      <a:pt x="1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4"/>
              <p:cNvSpPr/>
              <p:nvPr/>
            </p:nvSpPr>
            <p:spPr>
              <a:xfrm>
                <a:off x="2060546" y="4869835"/>
                <a:ext cx="178300" cy="6563"/>
              </a:xfrm>
              <a:custGeom>
                <a:avLst/>
                <a:gdLst/>
                <a:ahLst/>
                <a:cxnLst/>
                <a:rect l="l" t="t" r="r" b="b"/>
                <a:pathLst>
                  <a:path w="1793" h="66" extrusionOk="0">
                    <a:moveTo>
                      <a:pt x="0" y="1"/>
                    </a:moveTo>
                    <a:cubicBezTo>
                      <a:pt x="2" y="36"/>
                      <a:pt x="17" y="65"/>
                      <a:pt x="17" y="65"/>
                    </a:cubicBezTo>
                    <a:lnTo>
                      <a:pt x="1780" y="65"/>
                    </a:lnTo>
                    <a:cubicBezTo>
                      <a:pt x="1785" y="43"/>
                      <a:pt x="1789" y="22"/>
                      <a:pt x="1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4"/>
              <p:cNvSpPr/>
              <p:nvPr/>
            </p:nvSpPr>
            <p:spPr>
              <a:xfrm>
                <a:off x="2199666" y="4833240"/>
                <a:ext cx="21480" cy="21579"/>
              </a:xfrm>
              <a:custGeom>
                <a:avLst/>
                <a:gdLst/>
                <a:ahLst/>
                <a:cxnLst/>
                <a:rect l="l" t="t" r="r" b="b"/>
                <a:pathLst>
                  <a:path w="216" h="217" extrusionOk="0">
                    <a:moveTo>
                      <a:pt x="109" y="1"/>
                    </a:moveTo>
                    <a:cubicBezTo>
                      <a:pt x="48" y="1"/>
                      <a:pt x="1" y="50"/>
                      <a:pt x="1" y="109"/>
                    </a:cubicBezTo>
                    <a:cubicBezTo>
                      <a:pt x="1" y="168"/>
                      <a:pt x="48" y="216"/>
                      <a:pt x="109" y="216"/>
                    </a:cubicBezTo>
                    <a:cubicBezTo>
                      <a:pt x="168" y="216"/>
                      <a:pt x="215" y="169"/>
                      <a:pt x="215" y="109"/>
                    </a:cubicBezTo>
                    <a:cubicBezTo>
                      <a:pt x="215" y="49"/>
                      <a:pt x="168" y="1"/>
                      <a:pt x="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4"/>
              <p:cNvSpPr/>
              <p:nvPr/>
            </p:nvSpPr>
            <p:spPr>
              <a:xfrm>
                <a:off x="2294634" y="4779342"/>
                <a:ext cx="171737" cy="90592"/>
              </a:xfrm>
              <a:custGeom>
                <a:avLst/>
                <a:gdLst/>
                <a:ahLst/>
                <a:cxnLst/>
                <a:rect l="l" t="t" r="r" b="b"/>
                <a:pathLst>
                  <a:path w="1727" h="911" extrusionOk="0">
                    <a:moveTo>
                      <a:pt x="129" y="1"/>
                    </a:moveTo>
                    <a:cubicBezTo>
                      <a:pt x="131" y="13"/>
                      <a:pt x="134" y="27"/>
                      <a:pt x="136" y="38"/>
                    </a:cubicBezTo>
                    <a:cubicBezTo>
                      <a:pt x="180" y="231"/>
                      <a:pt x="141" y="428"/>
                      <a:pt x="55" y="605"/>
                    </a:cubicBezTo>
                    <a:cubicBezTo>
                      <a:pt x="52" y="610"/>
                      <a:pt x="50" y="615"/>
                      <a:pt x="48" y="621"/>
                    </a:cubicBezTo>
                    <a:cubicBezTo>
                      <a:pt x="4" y="748"/>
                      <a:pt x="0" y="835"/>
                      <a:pt x="11" y="890"/>
                    </a:cubicBezTo>
                    <a:cubicBezTo>
                      <a:pt x="11" y="895"/>
                      <a:pt x="12" y="899"/>
                      <a:pt x="14" y="901"/>
                    </a:cubicBezTo>
                    <a:lnTo>
                      <a:pt x="1655" y="901"/>
                    </a:lnTo>
                    <a:cubicBezTo>
                      <a:pt x="1681" y="901"/>
                      <a:pt x="1705" y="906"/>
                      <a:pt x="1725" y="911"/>
                    </a:cubicBezTo>
                    <a:lnTo>
                      <a:pt x="1726" y="882"/>
                    </a:lnTo>
                    <a:cubicBezTo>
                      <a:pt x="1168" y="745"/>
                      <a:pt x="973" y="509"/>
                      <a:pt x="883" y="387"/>
                    </a:cubicBezTo>
                    <a:lnTo>
                      <a:pt x="90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4"/>
              <p:cNvSpPr/>
              <p:nvPr/>
            </p:nvSpPr>
            <p:spPr>
              <a:xfrm>
                <a:off x="2289562" y="4808976"/>
                <a:ext cx="182477" cy="67521"/>
              </a:xfrm>
              <a:custGeom>
                <a:avLst/>
                <a:gdLst/>
                <a:ahLst/>
                <a:cxnLst/>
                <a:rect l="l" t="t" r="r" b="b"/>
                <a:pathLst>
                  <a:path w="1835" h="679" extrusionOk="0">
                    <a:moveTo>
                      <a:pt x="652" y="0"/>
                    </a:moveTo>
                    <a:cubicBezTo>
                      <a:pt x="619" y="66"/>
                      <a:pt x="591" y="124"/>
                      <a:pt x="591" y="124"/>
                    </a:cubicBezTo>
                    <a:lnTo>
                      <a:pt x="106" y="124"/>
                    </a:lnTo>
                    <a:cubicBezTo>
                      <a:pt x="106" y="124"/>
                      <a:pt x="1" y="362"/>
                      <a:pt x="39" y="615"/>
                    </a:cubicBezTo>
                    <a:cubicBezTo>
                      <a:pt x="41" y="636"/>
                      <a:pt x="45" y="657"/>
                      <a:pt x="50" y="678"/>
                    </a:cubicBezTo>
                    <a:lnTo>
                      <a:pt x="1814" y="678"/>
                    </a:lnTo>
                    <a:cubicBezTo>
                      <a:pt x="1814" y="678"/>
                      <a:pt x="1828" y="649"/>
                      <a:pt x="1830" y="615"/>
                    </a:cubicBezTo>
                    <a:cubicBezTo>
                      <a:pt x="1834" y="577"/>
                      <a:pt x="1824" y="534"/>
                      <a:pt x="1770" y="512"/>
                    </a:cubicBezTo>
                    <a:cubicBezTo>
                      <a:pt x="1663" y="470"/>
                      <a:pt x="1185" y="309"/>
                      <a:pt x="944" y="88"/>
                    </a:cubicBezTo>
                    <a:cubicBezTo>
                      <a:pt x="944" y="88"/>
                      <a:pt x="968" y="48"/>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4"/>
              <p:cNvSpPr/>
              <p:nvPr/>
            </p:nvSpPr>
            <p:spPr>
              <a:xfrm>
                <a:off x="2293540" y="4869835"/>
                <a:ext cx="178300" cy="6563"/>
              </a:xfrm>
              <a:custGeom>
                <a:avLst/>
                <a:gdLst/>
                <a:ahLst/>
                <a:cxnLst/>
                <a:rect l="l" t="t" r="r" b="b"/>
                <a:pathLst>
                  <a:path w="1793" h="66" extrusionOk="0">
                    <a:moveTo>
                      <a:pt x="0" y="1"/>
                    </a:moveTo>
                    <a:cubicBezTo>
                      <a:pt x="2" y="22"/>
                      <a:pt x="6" y="43"/>
                      <a:pt x="11" y="65"/>
                    </a:cubicBezTo>
                    <a:lnTo>
                      <a:pt x="1775" y="65"/>
                    </a:lnTo>
                    <a:cubicBezTo>
                      <a:pt x="1775" y="65"/>
                      <a:pt x="1789" y="36"/>
                      <a:pt x="1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4"/>
              <p:cNvSpPr/>
              <p:nvPr/>
            </p:nvSpPr>
            <p:spPr>
              <a:xfrm>
                <a:off x="2311141" y="4833240"/>
                <a:ext cx="21480" cy="21579"/>
              </a:xfrm>
              <a:custGeom>
                <a:avLst/>
                <a:gdLst/>
                <a:ahLst/>
                <a:cxnLst/>
                <a:rect l="l" t="t" r="r" b="b"/>
                <a:pathLst>
                  <a:path w="216" h="217" extrusionOk="0">
                    <a:moveTo>
                      <a:pt x="108" y="1"/>
                    </a:moveTo>
                    <a:cubicBezTo>
                      <a:pt x="48" y="1"/>
                      <a:pt x="0" y="50"/>
                      <a:pt x="0" y="109"/>
                    </a:cubicBezTo>
                    <a:cubicBezTo>
                      <a:pt x="0" y="168"/>
                      <a:pt x="48" y="216"/>
                      <a:pt x="108" y="216"/>
                    </a:cubicBezTo>
                    <a:cubicBezTo>
                      <a:pt x="167" y="216"/>
                      <a:pt x="216" y="168"/>
                      <a:pt x="216" y="109"/>
                    </a:cubicBezTo>
                    <a:cubicBezTo>
                      <a:pt x="216" y="50"/>
                      <a:pt x="167" y="1"/>
                      <a:pt x="1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4"/>
              <p:cNvSpPr/>
              <p:nvPr/>
            </p:nvSpPr>
            <p:spPr>
              <a:xfrm>
                <a:off x="2096644" y="3729528"/>
                <a:ext cx="344767" cy="1077658"/>
              </a:xfrm>
              <a:custGeom>
                <a:avLst/>
                <a:gdLst/>
                <a:ahLst/>
                <a:cxnLst/>
                <a:rect l="l" t="t" r="r" b="b"/>
                <a:pathLst>
                  <a:path w="3467" h="10837" extrusionOk="0">
                    <a:moveTo>
                      <a:pt x="291" y="0"/>
                    </a:moveTo>
                    <a:lnTo>
                      <a:pt x="291" y="1"/>
                    </a:lnTo>
                    <a:cubicBezTo>
                      <a:pt x="291" y="1"/>
                      <a:pt x="25" y="774"/>
                      <a:pt x="13" y="1219"/>
                    </a:cubicBezTo>
                    <a:cubicBezTo>
                      <a:pt x="0" y="1663"/>
                      <a:pt x="457" y="10837"/>
                      <a:pt x="457" y="10837"/>
                    </a:cubicBezTo>
                    <a:lnTo>
                      <a:pt x="1396" y="10837"/>
                    </a:lnTo>
                    <a:lnTo>
                      <a:pt x="1727" y="2081"/>
                    </a:lnTo>
                    <a:lnTo>
                      <a:pt x="2044" y="10811"/>
                    </a:lnTo>
                    <a:lnTo>
                      <a:pt x="2934" y="10811"/>
                    </a:lnTo>
                    <a:cubicBezTo>
                      <a:pt x="2934" y="10811"/>
                      <a:pt x="3466" y="1498"/>
                      <a:pt x="3442" y="1141"/>
                    </a:cubicBezTo>
                    <a:cubicBezTo>
                      <a:pt x="3416" y="786"/>
                      <a:pt x="3174" y="0"/>
                      <a:pt x="3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4"/>
              <p:cNvSpPr/>
              <p:nvPr/>
            </p:nvSpPr>
            <p:spPr>
              <a:xfrm>
                <a:off x="2111660" y="3816142"/>
                <a:ext cx="42760" cy="965686"/>
              </a:xfrm>
              <a:custGeom>
                <a:avLst/>
                <a:gdLst/>
                <a:ahLst/>
                <a:cxnLst/>
                <a:rect l="l" t="t" r="r" b="b"/>
                <a:pathLst>
                  <a:path w="430" h="9711" extrusionOk="0">
                    <a:moveTo>
                      <a:pt x="183" y="1"/>
                    </a:moveTo>
                    <a:cubicBezTo>
                      <a:pt x="136" y="91"/>
                      <a:pt x="95" y="184"/>
                      <a:pt x="63" y="278"/>
                    </a:cubicBezTo>
                    <a:cubicBezTo>
                      <a:pt x="30" y="374"/>
                      <a:pt x="0" y="477"/>
                      <a:pt x="9" y="578"/>
                    </a:cubicBezTo>
                    <a:cubicBezTo>
                      <a:pt x="12" y="784"/>
                      <a:pt x="19" y="986"/>
                      <a:pt x="24" y="1189"/>
                    </a:cubicBezTo>
                    <a:lnTo>
                      <a:pt x="67" y="2407"/>
                    </a:lnTo>
                    <a:cubicBezTo>
                      <a:pt x="97" y="3219"/>
                      <a:pt x="134" y="4030"/>
                      <a:pt x="169" y="4843"/>
                    </a:cubicBezTo>
                    <a:lnTo>
                      <a:pt x="290" y="7278"/>
                    </a:lnTo>
                    <a:lnTo>
                      <a:pt x="356" y="8494"/>
                    </a:lnTo>
                    <a:lnTo>
                      <a:pt x="430" y="9711"/>
                    </a:lnTo>
                    <a:lnTo>
                      <a:pt x="389" y="8493"/>
                    </a:lnTo>
                    <a:lnTo>
                      <a:pt x="343" y="7275"/>
                    </a:lnTo>
                    <a:lnTo>
                      <a:pt x="238" y="4839"/>
                    </a:lnTo>
                    <a:lnTo>
                      <a:pt x="119" y="2404"/>
                    </a:lnTo>
                    <a:lnTo>
                      <a:pt x="56" y="1188"/>
                    </a:lnTo>
                    <a:cubicBezTo>
                      <a:pt x="45" y="986"/>
                      <a:pt x="33" y="782"/>
                      <a:pt x="25" y="580"/>
                    </a:cubicBezTo>
                    <a:cubicBezTo>
                      <a:pt x="15" y="479"/>
                      <a:pt x="41" y="379"/>
                      <a:pt x="71" y="283"/>
                    </a:cubicBezTo>
                    <a:cubicBezTo>
                      <a:pt x="102" y="187"/>
                      <a:pt x="139" y="93"/>
                      <a:pt x="18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4"/>
              <p:cNvSpPr/>
              <p:nvPr/>
            </p:nvSpPr>
            <p:spPr>
              <a:xfrm>
                <a:off x="2378762" y="3812065"/>
                <a:ext cx="46738" cy="972647"/>
              </a:xfrm>
              <a:custGeom>
                <a:avLst/>
                <a:gdLst/>
                <a:ahLst/>
                <a:cxnLst/>
                <a:rect l="l" t="t" r="r" b="b"/>
                <a:pathLst>
                  <a:path w="470" h="9781" extrusionOk="0">
                    <a:moveTo>
                      <a:pt x="365" y="0"/>
                    </a:moveTo>
                    <a:cubicBezTo>
                      <a:pt x="398" y="202"/>
                      <a:pt x="430" y="404"/>
                      <a:pt x="448" y="607"/>
                    </a:cubicBezTo>
                    <a:cubicBezTo>
                      <a:pt x="449" y="707"/>
                      <a:pt x="443" y="809"/>
                      <a:pt x="438" y="912"/>
                    </a:cubicBezTo>
                    <a:lnTo>
                      <a:pt x="420" y="1217"/>
                    </a:lnTo>
                    <a:lnTo>
                      <a:pt x="353" y="2441"/>
                    </a:lnTo>
                    <a:lnTo>
                      <a:pt x="222" y="4887"/>
                    </a:lnTo>
                    <a:lnTo>
                      <a:pt x="103" y="7333"/>
                    </a:lnTo>
                    <a:lnTo>
                      <a:pt x="49" y="8555"/>
                    </a:lnTo>
                    <a:lnTo>
                      <a:pt x="0" y="9781"/>
                    </a:lnTo>
                    <a:lnTo>
                      <a:pt x="82" y="8558"/>
                    </a:lnTo>
                    <a:lnTo>
                      <a:pt x="156" y="7335"/>
                    </a:lnTo>
                    <a:cubicBezTo>
                      <a:pt x="204" y="6521"/>
                      <a:pt x="247" y="5704"/>
                      <a:pt x="291" y="4889"/>
                    </a:cubicBezTo>
                    <a:cubicBezTo>
                      <a:pt x="330" y="4074"/>
                      <a:pt x="372" y="3259"/>
                      <a:pt x="407" y="2443"/>
                    </a:cubicBezTo>
                    <a:lnTo>
                      <a:pt x="454" y="1218"/>
                    </a:lnTo>
                    <a:lnTo>
                      <a:pt x="464" y="913"/>
                    </a:lnTo>
                    <a:cubicBezTo>
                      <a:pt x="466" y="811"/>
                      <a:pt x="470" y="707"/>
                      <a:pt x="466" y="606"/>
                    </a:cubicBezTo>
                    <a:cubicBezTo>
                      <a:pt x="444" y="401"/>
                      <a:pt x="407" y="199"/>
                      <a:pt x="36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4"/>
              <p:cNvSpPr/>
              <p:nvPr/>
            </p:nvSpPr>
            <p:spPr>
              <a:xfrm>
                <a:off x="2176695" y="4317730"/>
                <a:ext cx="14519" cy="13524"/>
              </a:xfrm>
              <a:custGeom>
                <a:avLst/>
                <a:gdLst/>
                <a:ahLst/>
                <a:cxnLst/>
                <a:rect l="l" t="t" r="r" b="b"/>
                <a:pathLst>
                  <a:path w="146" h="136" extrusionOk="0">
                    <a:moveTo>
                      <a:pt x="1" y="1"/>
                    </a:moveTo>
                    <a:lnTo>
                      <a:pt x="1" y="1"/>
                    </a:lnTo>
                    <a:cubicBezTo>
                      <a:pt x="4" y="23"/>
                      <a:pt x="10" y="40"/>
                      <a:pt x="19" y="54"/>
                    </a:cubicBezTo>
                    <a:cubicBezTo>
                      <a:pt x="29" y="68"/>
                      <a:pt x="39" y="82"/>
                      <a:pt x="50" y="93"/>
                    </a:cubicBezTo>
                    <a:cubicBezTo>
                      <a:pt x="62" y="105"/>
                      <a:pt x="76" y="114"/>
                      <a:pt x="92" y="121"/>
                    </a:cubicBezTo>
                    <a:cubicBezTo>
                      <a:pt x="107" y="129"/>
                      <a:pt x="124" y="136"/>
                      <a:pt x="146" y="136"/>
                    </a:cubicBezTo>
                    <a:cubicBezTo>
                      <a:pt x="144" y="114"/>
                      <a:pt x="136" y="98"/>
                      <a:pt x="128" y="83"/>
                    </a:cubicBezTo>
                    <a:cubicBezTo>
                      <a:pt x="119" y="68"/>
                      <a:pt x="108" y="56"/>
                      <a:pt x="97" y="43"/>
                    </a:cubicBezTo>
                    <a:cubicBezTo>
                      <a:pt x="86" y="32"/>
                      <a:pt x="71" y="23"/>
                      <a:pt x="56" y="15"/>
                    </a:cubicBezTo>
                    <a:cubicBezTo>
                      <a:pt x="40" y="7"/>
                      <a:pt x="23" y="2"/>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4"/>
              <p:cNvSpPr/>
              <p:nvPr/>
            </p:nvSpPr>
            <p:spPr>
              <a:xfrm>
                <a:off x="2347736" y="4317730"/>
                <a:ext cx="16507" cy="15115"/>
              </a:xfrm>
              <a:custGeom>
                <a:avLst/>
                <a:gdLst/>
                <a:ahLst/>
                <a:cxnLst/>
                <a:rect l="l" t="t" r="r" b="b"/>
                <a:pathLst>
                  <a:path w="166" h="152" extrusionOk="0">
                    <a:moveTo>
                      <a:pt x="165" y="1"/>
                    </a:moveTo>
                    <a:lnTo>
                      <a:pt x="165" y="1"/>
                    </a:lnTo>
                    <a:cubicBezTo>
                      <a:pt x="141" y="6"/>
                      <a:pt x="124" y="15"/>
                      <a:pt x="108" y="24"/>
                    </a:cubicBezTo>
                    <a:cubicBezTo>
                      <a:pt x="93" y="34"/>
                      <a:pt x="78" y="45"/>
                      <a:pt x="66" y="57"/>
                    </a:cubicBezTo>
                    <a:cubicBezTo>
                      <a:pt x="51" y="68"/>
                      <a:pt x="40" y="81"/>
                      <a:pt x="29" y="97"/>
                    </a:cubicBezTo>
                    <a:cubicBezTo>
                      <a:pt x="19" y="113"/>
                      <a:pt x="9" y="129"/>
                      <a:pt x="0" y="151"/>
                    </a:cubicBezTo>
                    <a:cubicBezTo>
                      <a:pt x="2" y="151"/>
                      <a:pt x="4" y="151"/>
                      <a:pt x="6" y="151"/>
                    </a:cubicBezTo>
                    <a:cubicBezTo>
                      <a:pt x="27" y="151"/>
                      <a:pt x="44" y="146"/>
                      <a:pt x="62" y="140"/>
                    </a:cubicBezTo>
                    <a:cubicBezTo>
                      <a:pt x="81" y="132"/>
                      <a:pt x="98" y="121"/>
                      <a:pt x="111" y="109"/>
                    </a:cubicBezTo>
                    <a:cubicBezTo>
                      <a:pt x="126" y="95"/>
                      <a:pt x="139" y="79"/>
                      <a:pt x="148" y="62"/>
                    </a:cubicBezTo>
                    <a:cubicBezTo>
                      <a:pt x="157" y="43"/>
                      <a:pt x="165" y="24"/>
                      <a:pt x="16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4"/>
              <p:cNvSpPr/>
              <p:nvPr/>
            </p:nvSpPr>
            <p:spPr>
              <a:xfrm>
                <a:off x="2107781" y="3202781"/>
                <a:ext cx="317222" cy="446497"/>
              </a:xfrm>
              <a:custGeom>
                <a:avLst/>
                <a:gdLst/>
                <a:ahLst/>
                <a:cxnLst/>
                <a:rect l="l" t="t" r="r" b="b"/>
                <a:pathLst>
                  <a:path w="3190" h="4490" extrusionOk="0">
                    <a:moveTo>
                      <a:pt x="1432" y="0"/>
                    </a:moveTo>
                    <a:lnTo>
                      <a:pt x="1196" y="1196"/>
                    </a:lnTo>
                    <a:cubicBezTo>
                      <a:pt x="978" y="1212"/>
                      <a:pt x="793" y="1240"/>
                      <a:pt x="660" y="1264"/>
                    </a:cubicBezTo>
                    <a:cubicBezTo>
                      <a:pt x="497" y="1294"/>
                      <a:pt x="356" y="1399"/>
                      <a:pt x="289" y="1543"/>
                    </a:cubicBezTo>
                    <a:cubicBezTo>
                      <a:pt x="0" y="2164"/>
                      <a:pt x="215" y="2862"/>
                      <a:pt x="215" y="2862"/>
                    </a:cubicBezTo>
                    <a:lnTo>
                      <a:pt x="534" y="4490"/>
                    </a:lnTo>
                    <a:lnTo>
                      <a:pt x="2654" y="4490"/>
                    </a:lnTo>
                    <a:lnTo>
                      <a:pt x="2974" y="2862"/>
                    </a:lnTo>
                    <a:cubicBezTo>
                      <a:pt x="2976" y="2862"/>
                      <a:pt x="3190" y="2165"/>
                      <a:pt x="2900" y="1543"/>
                    </a:cubicBezTo>
                    <a:cubicBezTo>
                      <a:pt x="2833" y="1400"/>
                      <a:pt x="2693" y="1294"/>
                      <a:pt x="2530" y="1265"/>
                    </a:cubicBezTo>
                    <a:cubicBezTo>
                      <a:pt x="2402" y="1241"/>
                      <a:pt x="2227" y="1214"/>
                      <a:pt x="2018" y="1198"/>
                    </a:cubicBezTo>
                    <a:lnTo>
                      <a:pt x="2223" y="154"/>
                    </a:lnTo>
                    <a:lnTo>
                      <a:pt x="1432" y="0"/>
                    </a:ln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4"/>
              <p:cNvSpPr/>
              <p:nvPr/>
            </p:nvSpPr>
            <p:spPr>
              <a:xfrm>
                <a:off x="2236261" y="3260258"/>
                <a:ext cx="81443" cy="35203"/>
              </a:xfrm>
              <a:custGeom>
                <a:avLst/>
                <a:gdLst/>
                <a:ahLst/>
                <a:cxnLst/>
                <a:rect l="l" t="t" r="r" b="b"/>
                <a:pathLst>
                  <a:path w="819" h="354" extrusionOk="0">
                    <a:moveTo>
                      <a:pt x="27" y="1"/>
                    </a:moveTo>
                    <a:lnTo>
                      <a:pt x="1" y="133"/>
                    </a:lnTo>
                    <a:cubicBezTo>
                      <a:pt x="162" y="310"/>
                      <a:pt x="338" y="326"/>
                      <a:pt x="338" y="326"/>
                    </a:cubicBezTo>
                    <a:lnTo>
                      <a:pt x="407" y="341"/>
                    </a:lnTo>
                    <a:cubicBezTo>
                      <a:pt x="407" y="341"/>
                      <a:pt x="449" y="353"/>
                      <a:pt x="518" y="353"/>
                    </a:cubicBezTo>
                    <a:cubicBezTo>
                      <a:pt x="587" y="353"/>
                      <a:pt x="684" y="340"/>
                      <a:pt x="793" y="289"/>
                    </a:cubicBezTo>
                    <a:lnTo>
                      <a:pt x="819" y="156"/>
                    </a:lnTo>
                    <a:lnTo>
                      <a:pt x="819" y="156"/>
                    </a:lnTo>
                    <a:cubicBezTo>
                      <a:pt x="709" y="208"/>
                      <a:pt x="611" y="221"/>
                      <a:pt x="541" y="221"/>
                    </a:cubicBezTo>
                    <a:cubicBezTo>
                      <a:pt x="474" y="221"/>
                      <a:pt x="433" y="209"/>
                      <a:pt x="433" y="208"/>
                    </a:cubicBezTo>
                    <a:lnTo>
                      <a:pt x="364" y="194"/>
                    </a:lnTo>
                    <a:cubicBezTo>
                      <a:pt x="364" y="194"/>
                      <a:pt x="187" y="177"/>
                      <a:pt x="27"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4"/>
              <p:cNvSpPr/>
              <p:nvPr/>
            </p:nvSpPr>
            <p:spPr>
              <a:xfrm>
                <a:off x="2117925" y="3295560"/>
                <a:ext cx="299222" cy="446696"/>
              </a:xfrm>
              <a:custGeom>
                <a:avLst/>
                <a:gdLst/>
                <a:ahLst/>
                <a:cxnLst/>
                <a:rect l="l" t="t" r="r" b="b"/>
                <a:pathLst>
                  <a:path w="3009" h="4492" extrusionOk="0">
                    <a:moveTo>
                      <a:pt x="1157" y="0"/>
                    </a:moveTo>
                    <a:cubicBezTo>
                      <a:pt x="1156" y="0"/>
                      <a:pt x="751" y="114"/>
                      <a:pt x="599" y="228"/>
                    </a:cubicBezTo>
                    <a:cubicBezTo>
                      <a:pt x="599" y="228"/>
                      <a:pt x="154" y="342"/>
                      <a:pt x="77" y="672"/>
                    </a:cubicBezTo>
                    <a:cubicBezTo>
                      <a:pt x="1" y="1002"/>
                      <a:pt x="27" y="4492"/>
                      <a:pt x="27" y="4492"/>
                    </a:cubicBezTo>
                    <a:lnTo>
                      <a:pt x="3009" y="4492"/>
                    </a:lnTo>
                    <a:lnTo>
                      <a:pt x="2945" y="850"/>
                    </a:lnTo>
                    <a:cubicBezTo>
                      <a:pt x="2945" y="850"/>
                      <a:pt x="2730" y="355"/>
                      <a:pt x="2336" y="265"/>
                    </a:cubicBezTo>
                    <a:lnTo>
                      <a:pt x="1955" y="50"/>
                    </a:lnTo>
                    <a:lnTo>
                      <a:pt x="1912" y="271"/>
                    </a:lnTo>
                    <a:lnTo>
                      <a:pt x="1524" y="635"/>
                    </a:lnTo>
                    <a:lnTo>
                      <a:pt x="1091" y="291"/>
                    </a:lnTo>
                    <a:lnTo>
                      <a:pt x="11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4"/>
              <p:cNvSpPr/>
              <p:nvPr/>
            </p:nvSpPr>
            <p:spPr>
              <a:xfrm>
                <a:off x="2073971" y="3315350"/>
                <a:ext cx="156423" cy="506461"/>
              </a:xfrm>
              <a:custGeom>
                <a:avLst/>
                <a:gdLst/>
                <a:ahLst/>
                <a:cxnLst/>
                <a:rect l="l" t="t" r="r" b="b"/>
                <a:pathLst>
                  <a:path w="1573" h="5093" extrusionOk="0">
                    <a:moveTo>
                      <a:pt x="1075" y="0"/>
                    </a:moveTo>
                    <a:lnTo>
                      <a:pt x="732" y="150"/>
                    </a:lnTo>
                    <a:cubicBezTo>
                      <a:pt x="1113" y="264"/>
                      <a:pt x="1306" y="1121"/>
                      <a:pt x="1115" y="1438"/>
                    </a:cubicBezTo>
                    <a:cubicBezTo>
                      <a:pt x="925" y="1756"/>
                      <a:pt x="279" y="2161"/>
                      <a:pt x="279" y="2161"/>
                    </a:cubicBezTo>
                    <a:lnTo>
                      <a:pt x="0" y="4928"/>
                    </a:lnTo>
                    <a:lnTo>
                      <a:pt x="1535" y="5093"/>
                    </a:lnTo>
                    <a:lnTo>
                      <a:pt x="1572" y="568"/>
                    </a:lnTo>
                    <a:cubicBezTo>
                      <a:pt x="1573" y="460"/>
                      <a:pt x="1524" y="358"/>
                      <a:pt x="1441" y="289"/>
                    </a:cubicBezTo>
                    <a:lnTo>
                      <a:pt x="107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4"/>
              <p:cNvSpPr/>
              <p:nvPr/>
            </p:nvSpPr>
            <p:spPr>
              <a:xfrm>
                <a:off x="2205235" y="3347668"/>
                <a:ext cx="12530" cy="469667"/>
              </a:xfrm>
              <a:custGeom>
                <a:avLst/>
                <a:gdLst/>
                <a:ahLst/>
                <a:cxnLst/>
                <a:rect l="l" t="t" r="r" b="b"/>
                <a:pathLst>
                  <a:path w="126" h="4723" extrusionOk="0">
                    <a:moveTo>
                      <a:pt x="122" y="1"/>
                    </a:moveTo>
                    <a:cubicBezTo>
                      <a:pt x="110" y="197"/>
                      <a:pt x="101" y="393"/>
                      <a:pt x="90" y="590"/>
                    </a:cubicBezTo>
                    <a:lnTo>
                      <a:pt x="65" y="1179"/>
                    </a:lnTo>
                    <a:cubicBezTo>
                      <a:pt x="49" y="1573"/>
                      <a:pt x="40" y="1966"/>
                      <a:pt x="28" y="2360"/>
                    </a:cubicBezTo>
                    <a:cubicBezTo>
                      <a:pt x="19" y="2754"/>
                      <a:pt x="9" y="3147"/>
                      <a:pt x="6" y="3541"/>
                    </a:cubicBezTo>
                    <a:lnTo>
                      <a:pt x="1" y="4131"/>
                    </a:lnTo>
                    <a:cubicBezTo>
                      <a:pt x="2" y="4328"/>
                      <a:pt x="1" y="4525"/>
                      <a:pt x="3" y="4722"/>
                    </a:cubicBezTo>
                    <a:cubicBezTo>
                      <a:pt x="16" y="4525"/>
                      <a:pt x="25" y="4329"/>
                      <a:pt x="35" y="4132"/>
                    </a:cubicBezTo>
                    <a:lnTo>
                      <a:pt x="60" y="3543"/>
                    </a:lnTo>
                    <a:cubicBezTo>
                      <a:pt x="75" y="3149"/>
                      <a:pt x="85" y="2757"/>
                      <a:pt x="97" y="2363"/>
                    </a:cubicBezTo>
                    <a:cubicBezTo>
                      <a:pt x="105" y="1969"/>
                      <a:pt x="116" y="1576"/>
                      <a:pt x="120" y="1182"/>
                    </a:cubicBezTo>
                    <a:lnTo>
                      <a:pt x="125" y="591"/>
                    </a:lnTo>
                    <a:cubicBezTo>
                      <a:pt x="123" y="395"/>
                      <a:pt x="125" y="198"/>
                      <a:pt x="122"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4"/>
              <p:cNvSpPr/>
              <p:nvPr/>
            </p:nvSpPr>
            <p:spPr>
              <a:xfrm>
                <a:off x="2097738" y="3675530"/>
                <a:ext cx="85620" cy="97354"/>
              </a:xfrm>
              <a:custGeom>
                <a:avLst/>
                <a:gdLst/>
                <a:ahLst/>
                <a:cxnLst/>
                <a:rect l="l" t="t" r="r" b="b"/>
                <a:pathLst>
                  <a:path w="861" h="979" extrusionOk="0">
                    <a:moveTo>
                      <a:pt x="122" y="1"/>
                    </a:moveTo>
                    <a:cubicBezTo>
                      <a:pt x="107" y="1"/>
                      <a:pt x="95" y="12"/>
                      <a:pt x="93" y="26"/>
                    </a:cubicBezTo>
                    <a:lnTo>
                      <a:pt x="51" y="296"/>
                    </a:lnTo>
                    <a:cubicBezTo>
                      <a:pt x="37" y="388"/>
                      <a:pt x="21" y="475"/>
                      <a:pt x="10" y="567"/>
                    </a:cubicBezTo>
                    <a:cubicBezTo>
                      <a:pt x="1" y="660"/>
                      <a:pt x="27" y="755"/>
                      <a:pt x="82" y="829"/>
                    </a:cubicBezTo>
                    <a:cubicBezTo>
                      <a:pt x="136" y="903"/>
                      <a:pt x="218" y="956"/>
                      <a:pt x="309" y="971"/>
                    </a:cubicBezTo>
                    <a:cubicBezTo>
                      <a:pt x="219" y="954"/>
                      <a:pt x="136" y="902"/>
                      <a:pt x="88" y="826"/>
                    </a:cubicBezTo>
                    <a:cubicBezTo>
                      <a:pt x="36" y="753"/>
                      <a:pt x="15" y="658"/>
                      <a:pt x="32" y="571"/>
                    </a:cubicBezTo>
                    <a:cubicBezTo>
                      <a:pt x="50" y="483"/>
                      <a:pt x="72" y="393"/>
                      <a:pt x="92" y="305"/>
                    </a:cubicBezTo>
                    <a:lnTo>
                      <a:pt x="145" y="67"/>
                    </a:lnTo>
                    <a:lnTo>
                      <a:pt x="145" y="67"/>
                    </a:lnTo>
                    <a:cubicBezTo>
                      <a:pt x="253" y="91"/>
                      <a:pt x="361" y="112"/>
                      <a:pt x="470" y="134"/>
                    </a:cubicBezTo>
                    <a:cubicBezTo>
                      <a:pt x="577" y="153"/>
                      <a:pt x="686" y="173"/>
                      <a:pt x="794" y="191"/>
                    </a:cubicBezTo>
                    <a:lnTo>
                      <a:pt x="794" y="191"/>
                    </a:lnTo>
                    <a:lnTo>
                      <a:pt x="757" y="431"/>
                    </a:lnTo>
                    <a:cubicBezTo>
                      <a:pt x="743" y="520"/>
                      <a:pt x="730" y="613"/>
                      <a:pt x="715" y="701"/>
                    </a:cubicBezTo>
                    <a:cubicBezTo>
                      <a:pt x="698" y="788"/>
                      <a:pt x="644" y="868"/>
                      <a:pt x="570" y="918"/>
                    </a:cubicBezTo>
                    <a:cubicBezTo>
                      <a:pt x="512" y="957"/>
                      <a:pt x="442" y="977"/>
                      <a:pt x="373" y="977"/>
                    </a:cubicBezTo>
                    <a:cubicBezTo>
                      <a:pt x="352" y="977"/>
                      <a:pt x="330" y="975"/>
                      <a:pt x="309" y="971"/>
                    </a:cubicBezTo>
                    <a:lnTo>
                      <a:pt x="309" y="971"/>
                    </a:lnTo>
                    <a:cubicBezTo>
                      <a:pt x="332" y="976"/>
                      <a:pt x="355" y="978"/>
                      <a:pt x="378" y="978"/>
                    </a:cubicBezTo>
                    <a:cubicBezTo>
                      <a:pt x="445" y="978"/>
                      <a:pt x="513" y="958"/>
                      <a:pt x="571" y="923"/>
                    </a:cubicBezTo>
                    <a:cubicBezTo>
                      <a:pt x="648" y="873"/>
                      <a:pt x="710" y="795"/>
                      <a:pt x="734" y="705"/>
                    </a:cubicBezTo>
                    <a:cubicBezTo>
                      <a:pt x="756" y="616"/>
                      <a:pt x="776" y="528"/>
                      <a:pt x="797" y="437"/>
                    </a:cubicBezTo>
                    <a:lnTo>
                      <a:pt x="857" y="171"/>
                    </a:lnTo>
                    <a:cubicBezTo>
                      <a:pt x="861" y="155"/>
                      <a:pt x="851" y="140"/>
                      <a:pt x="835" y="136"/>
                    </a:cubicBezTo>
                    <a:lnTo>
                      <a:pt x="834" y="136"/>
                    </a:lnTo>
                    <a:cubicBezTo>
                      <a:pt x="716" y="110"/>
                      <a:pt x="600" y="86"/>
                      <a:pt x="482" y="63"/>
                    </a:cubicBezTo>
                    <a:cubicBezTo>
                      <a:pt x="363" y="41"/>
                      <a:pt x="245" y="21"/>
                      <a:pt x="128" y="1"/>
                    </a:cubicBezTo>
                    <a:lnTo>
                      <a:pt x="126" y="1"/>
                    </a:lnTo>
                    <a:cubicBezTo>
                      <a:pt x="125" y="1"/>
                      <a:pt x="123" y="1"/>
                      <a:pt x="122"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4"/>
              <p:cNvSpPr/>
              <p:nvPr/>
            </p:nvSpPr>
            <p:spPr>
              <a:xfrm>
                <a:off x="2292048" y="3315350"/>
                <a:ext cx="156622" cy="506461"/>
              </a:xfrm>
              <a:custGeom>
                <a:avLst/>
                <a:gdLst/>
                <a:ahLst/>
                <a:cxnLst/>
                <a:rect l="l" t="t" r="r" b="b"/>
                <a:pathLst>
                  <a:path w="1575" h="5093" extrusionOk="0">
                    <a:moveTo>
                      <a:pt x="498" y="0"/>
                    </a:moveTo>
                    <a:lnTo>
                      <a:pt x="133" y="289"/>
                    </a:lnTo>
                    <a:cubicBezTo>
                      <a:pt x="50" y="358"/>
                      <a:pt x="0" y="460"/>
                      <a:pt x="2" y="568"/>
                    </a:cubicBezTo>
                    <a:lnTo>
                      <a:pt x="38" y="5093"/>
                    </a:lnTo>
                    <a:lnTo>
                      <a:pt x="1574" y="4928"/>
                    </a:lnTo>
                    <a:lnTo>
                      <a:pt x="1295" y="2161"/>
                    </a:lnTo>
                    <a:cubicBezTo>
                      <a:pt x="1295" y="2161"/>
                      <a:pt x="648" y="1756"/>
                      <a:pt x="458" y="1438"/>
                    </a:cubicBezTo>
                    <a:cubicBezTo>
                      <a:pt x="268" y="1121"/>
                      <a:pt x="461" y="264"/>
                      <a:pt x="841" y="150"/>
                    </a:cubicBezTo>
                    <a:lnTo>
                      <a:pt x="4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4"/>
              <p:cNvSpPr/>
              <p:nvPr/>
            </p:nvSpPr>
            <p:spPr>
              <a:xfrm>
                <a:off x="2309053" y="3344287"/>
                <a:ext cx="7657" cy="473048"/>
              </a:xfrm>
              <a:custGeom>
                <a:avLst/>
                <a:gdLst/>
                <a:ahLst/>
                <a:cxnLst/>
                <a:rect l="l" t="t" r="r" b="b"/>
                <a:pathLst>
                  <a:path w="77" h="4757" extrusionOk="0">
                    <a:moveTo>
                      <a:pt x="51" y="0"/>
                    </a:moveTo>
                    <a:cubicBezTo>
                      <a:pt x="42" y="197"/>
                      <a:pt x="37" y="396"/>
                      <a:pt x="31" y="595"/>
                    </a:cubicBezTo>
                    <a:lnTo>
                      <a:pt x="17" y="1190"/>
                    </a:lnTo>
                    <a:cubicBezTo>
                      <a:pt x="10" y="1585"/>
                      <a:pt x="8" y="1982"/>
                      <a:pt x="4" y="2378"/>
                    </a:cubicBezTo>
                    <a:cubicBezTo>
                      <a:pt x="4" y="2773"/>
                      <a:pt x="1" y="3170"/>
                      <a:pt x="5" y="3566"/>
                    </a:cubicBezTo>
                    <a:lnTo>
                      <a:pt x="11" y="4161"/>
                    </a:lnTo>
                    <a:cubicBezTo>
                      <a:pt x="16" y="4359"/>
                      <a:pt x="19" y="4558"/>
                      <a:pt x="25" y="4756"/>
                    </a:cubicBezTo>
                    <a:cubicBezTo>
                      <a:pt x="35" y="4558"/>
                      <a:pt x="40" y="4359"/>
                      <a:pt x="46" y="4161"/>
                    </a:cubicBezTo>
                    <a:lnTo>
                      <a:pt x="59" y="3566"/>
                    </a:lnTo>
                    <a:cubicBezTo>
                      <a:pt x="67" y="3171"/>
                      <a:pt x="68" y="2775"/>
                      <a:pt x="73" y="2378"/>
                    </a:cubicBezTo>
                    <a:cubicBezTo>
                      <a:pt x="73" y="1983"/>
                      <a:pt x="76" y="1586"/>
                      <a:pt x="72" y="1190"/>
                    </a:cubicBezTo>
                    <a:lnTo>
                      <a:pt x="66" y="595"/>
                    </a:lnTo>
                    <a:cubicBezTo>
                      <a:pt x="61" y="397"/>
                      <a:pt x="58" y="199"/>
                      <a:pt x="5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4"/>
              <p:cNvSpPr/>
              <p:nvPr/>
            </p:nvSpPr>
            <p:spPr>
              <a:xfrm>
                <a:off x="2336400" y="3682392"/>
                <a:ext cx="78858" cy="93476"/>
              </a:xfrm>
              <a:custGeom>
                <a:avLst/>
                <a:gdLst/>
                <a:ahLst/>
                <a:cxnLst/>
                <a:rect l="l" t="t" r="r" b="b"/>
                <a:pathLst>
                  <a:path w="793" h="940" extrusionOk="0">
                    <a:moveTo>
                      <a:pt x="747" y="0"/>
                    </a:moveTo>
                    <a:cubicBezTo>
                      <a:pt x="627" y="6"/>
                      <a:pt x="507" y="12"/>
                      <a:pt x="388" y="19"/>
                    </a:cubicBezTo>
                    <a:cubicBezTo>
                      <a:pt x="268" y="26"/>
                      <a:pt x="148" y="36"/>
                      <a:pt x="29" y="46"/>
                    </a:cubicBezTo>
                    <a:lnTo>
                      <a:pt x="27" y="46"/>
                    </a:lnTo>
                    <a:cubicBezTo>
                      <a:pt x="12" y="47"/>
                      <a:pt x="0" y="62"/>
                      <a:pt x="1" y="77"/>
                    </a:cubicBezTo>
                    <a:lnTo>
                      <a:pt x="27" y="349"/>
                    </a:lnTo>
                    <a:cubicBezTo>
                      <a:pt x="37" y="440"/>
                      <a:pt x="45" y="529"/>
                      <a:pt x="55" y="621"/>
                    </a:cubicBezTo>
                    <a:cubicBezTo>
                      <a:pt x="68" y="715"/>
                      <a:pt x="118" y="801"/>
                      <a:pt x="190" y="858"/>
                    </a:cubicBezTo>
                    <a:cubicBezTo>
                      <a:pt x="254" y="910"/>
                      <a:pt x="338" y="939"/>
                      <a:pt x="421" y="939"/>
                    </a:cubicBezTo>
                    <a:cubicBezTo>
                      <a:pt x="429" y="939"/>
                      <a:pt x="437" y="939"/>
                      <a:pt x="445" y="939"/>
                    </a:cubicBezTo>
                    <a:lnTo>
                      <a:pt x="445" y="939"/>
                    </a:lnTo>
                    <a:cubicBezTo>
                      <a:pt x="438" y="939"/>
                      <a:pt x="432" y="939"/>
                      <a:pt x="425" y="939"/>
                    </a:cubicBezTo>
                    <a:cubicBezTo>
                      <a:pt x="340" y="939"/>
                      <a:pt x="256" y="908"/>
                      <a:pt x="193" y="854"/>
                    </a:cubicBezTo>
                    <a:cubicBezTo>
                      <a:pt x="125" y="795"/>
                      <a:pt x="83" y="708"/>
                      <a:pt x="77" y="620"/>
                    </a:cubicBezTo>
                    <a:cubicBezTo>
                      <a:pt x="73" y="529"/>
                      <a:pt x="72" y="438"/>
                      <a:pt x="69" y="347"/>
                    </a:cubicBezTo>
                    <a:lnTo>
                      <a:pt x="62" y="105"/>
                    </a:lnTo>
                    <a:lnTo>
                      <a:pt x="62" y="105"/>
                    </a:lnTo>
                    <a:cubicBezTo>
                      <a:pt x="172" y="100"/>
                      <a:pt x="283" y="93"/>
                      <a:pt x="392" y="87"/>
                    </a:cubicBezTo>
                    <a:cubicBezTo>
                      <a:pt x="502" y="81"/>
                      <a:pt x="611" y="72"/>
                      <a:pt x="721" y="63"/>
                    </a:cubicBezTo>
                    <a:lnTo>
                      <a:pt x="721" y="63"/>
                    </a:lnTo>
                    <a:lnTo>
                      <a:pt x="743" y="304"/>
                    </a:lnTo>
                    <a:cubicBezTo>
                      <a:pt x="753" y="394"/>
                      <a:pt x="762" y="487"/>
                      <a:pt x="769" y="576"/>
                    </a:cubicBezTo>
                    <a:cubicBezTo>
                      <a:pt x="776" y="664"/>
                      <a:pt x="743" y="755"/>
                      <a:pt x="683" y="822"/>
                    </a:cubicBezTo>
                    <a:cubicBezTo>
                      <a:pt x="623" y="891"/>
                      <a:pt x="535" y="932"/>
                      <a:pt x="445" y="939"/>
                    </a:cubicBezTo>
                    <a:cubicBezTo>
                      <a:pt x="535" y="933"/>
                      <a:pt x="623" y="892"/>
                      <a:pt x="687" y="828"/>
                    </a:cubicBezTo>
                    <a:cubicBezTo>
                      <a:pt x="751" y="761"/>
                      <a:pt x="791" y="671"/>
                      <a:pt x="792" y="576"/>
                    </a:cubicBezTo>
                    <a:cubicBezTo>
                      <a:pt x="791" y="484"/>
                      <a:pt x="788" y="394"/>
                      <a:pt x="786" y="303"/>
                    </a:cubicBezTo>
                    <a:lnTo>
                      <a:pt x="778" y="29"/>
                    </a:lnTo>
                    <a:cubicBezTo>
                      <a:pt x="778" y="12"/>
                      <a:pt x="763" y="0"/>
                      <a:pt x="748"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4"/>
              <p:cNvSpPr/>
              <p:nvPr/>
            </p:nvSpPr>
            <p:spPr>
              <a:xfrm>
                <a:off x="2222737" y="3594186"/>
                <a:ext cx="97653" cy="127187"/>
              </a:xfrm>
              <a:custGeom>
                <a:avLst/>
                <a:gdLst/>
                <a:ahLst/>
                <a:cxnLst/>
                <a:rect l="l" t="t" r="r" b="b"/>
                <a:pathLst>
                  <a:path w="982" h="1279" extrusionOk="0">
                    <a:moveTo>
                      <a:pt x="1" y="0"/>
                    </a:moveTo>
                    <a:lnTo>
                      <a:pt x="1" y="1278"/>
                    </a:lnTo>
                    <a:lnTo>
                      <a:pt x="982" y="1278"/>
                    </a:lnTo>
                    <a:lnTo>
                      <a:pt x="9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4"/>
              <p:cNvSpPr/>
              <p:nvPr/>
            </p:nvSpPr>
            <p:spPr>
              <a:xfrm>
                <a:off x="2267784" y="3576486"/>
                <a:ext cx="5171" cy="26153"/>
              </a:xfrm>
              <a:custGeom>
                <a:avLst/>
                <a:gdLst/>
                <a:ahLst/>
                <a:cxnLst/>
                <a:rect l="l" t="t" r="r" b="b"/>
                <a:pathLst>
                  <a:path w="52" h="263" extrusionOk="0">
                    <a:moveTo>
                      <a:pt x="1" y="1"/>
                    </a:moveTo>
                    <a:lnTo>
                      <a:pt x="1" y="262"/>
                    </a:lnTo>
                    <a:lnTo>
                      <a:pt x="52" y="262"/>
                    </a:lnTo>
                    <a:lnTo>
                      <a:pt x="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4"/>
              <p:cNvSpPr/>
              <p:nvPr/>
            </p:nvSpPr>
            <p:spPr>
              <a:xfrm>
                <a:off x="2207025" y="3300632"/>
                <a:ext cx="121220" cy="286792"/>
              </a:xfrm>
              <a:custGeom>
                <a:avLst/>
                <a:gdLst/>
                <a:ahLst/>
                <a:cxnLst/>
                <a:rect l="l" t="t" r="r" b="b"/>
                <a:pathLst>
                  <a:path w="1219" h="2884" extrusionOk="0">
                    <a:moveTo>
                      <a:pt x="51" y="1"/>
                    </a:moveTo>
                    <a:lnTo>
                      <a:pt x="0" y="11"/>
                    </a:lnTo>
                    <a:lnTo>
                      <a:pt x="539" y="2884"/>
                    </a:lnTo>
                    <a:lnTo>
                      <a:pt x="735" y="2884"/>
                    </a:lnTo>
                    <a:lnTo>
                      <a:pt x="1218" y="60"/>
                    </a:lnTo>
                    <a:lnTo>
                      <a:pt x="1168" y="53"/>
                    </a:lnTo>
                    <a:lnTo>
                      <a:pt x="691" y="2833"/>
                    </a:lnTo>
                    <a:lnTo>
                      <a:pt x="582" y="2833"/>
                    </a:ln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4"/>
              <p:cNvSpPr/>
              <p:nvPr/>
            </p:nvSpPr>
            <p:spPr>
              <a:xfrm>
                <a:off x="2239244" y="3302919"/>
                <a:ext cx="85421" cy="87808"/>
              </a:xfrm>
              <a:custGeom>
                <a:avLst/>
                <a:gdLst/>
                <a:ahLst/>
                <a:cxnLst/>
                <a:rect l="l" t="t" r="r" b="b"/>
                <a:pathLst>
                  <a:path w="859" h="883" extrusionOk="0">
                    <a:moveTo>
                      <a:pt x="426" y="1"/>
                    </a:moveTo>
                    <a:cubicBezTo>
                      <a:pt x="188" y="1"/>
                      <a:pt x="1" y="240"/>
                      <a:pt x="1" y="468"/>
                    </a:cubicBezTo>
                    <a:cubicBezTo>
                      <a:pt x="1" y="698"/>
                      <a:pt x="193" y="883"/>
                      <a:pt x="429" y="883"/>
                    </a:cubicBezTo>
                    <a:cubicBezTo>
                      <a:pt x="666" y="883"/>
                      <a:pt x="858" y="698"/>
                      <a:pt x="858" y="468"/>
                    </a:cubicBezTo>
                    <a:cubicBezTo>
                      <a:pt x="858" y="239"/>
                      <a:pt x="662" y="1"/>
                      <a:pt x="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4"/>
              <p:cNvSpPr/>
              <p:nvPr/>
            </p:nvSpPr>
            <p:spPr>
              <a:xfrm>
                <a:off x="2233676" y="3359104"/>
                <a:ext cx="96658" cy="66527"/>
              </a:xfrm>
              <a:custGeom>
                <a:avLst/>
                <a:gdLst/>
                <a:ahLst/>
                <a:cxnLst/>
                <a:rect l="l" t="t" r="r" b="b"/>
                <a:pathLst>
                  <a:path w="972" h="669" extrusionOk="0">
                    <a:moveTo>
                      <a:pt x="1" y="1"/>
                    </a:moveTo>
                    <a:lnTo>
                      <a:pt x="64" y="668"/>
                    </a:lnTo>
                    <a:lnTo>
                      <a:pt x="908" y="668"/>
                    </a:lnTo>
                    <a:lnTo>
                      <a:pt x="9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4"/>
              <p:cNvSpPr/>
              <p:nvPr/>
            </p:nvSpPr>
            <p:spPr>
              <a:xfrm>
                <a:off x="2271563" y="3404152"/>
                <a:ext cx="22772" cy="78758"/>
              </a:xfrm>
              <a:custGeom>
                <a:avLst/>
                <a:gdLst/>
                <a:ahLst/>
                <a:cxnLst/>
                <a:rect l="l" t="t" r="r" b="b"/>
                <a:pathLst>
                  <a:path w="229" h="792" extrusionOk="0">
                    <a:moveTo>
                      <a:pt x="0" y="1"/>
                    </a:moveTo>
                    <a:lnTo>
                      <a:pt x="0" y="792"/>
                    </a:lnTo>
                    <a:lnTo>
                      <a:pt x="228" y="792"/>
                    </a:lnTo>
                    <a:lnTo>
                      <a:pt x="2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4"/>
              <p:cNvSpPr/>
              <p:nvPr/>
            </p:nvSpPr>
            <p:spPr>
              <a:xfrm>
                <a:off x="2019675" y="3434879"/>
                <a:ext cx="308371" cy="234883"/>
              </a:xfrm>
              <a:custGeom>
                <a:avLst/>
                <a:gdLst/>
                <a:ahLst/>
                <a:cxnLst/>
                <a:rect l="l" t="t" r="r" b="b"/>
                <a:pathLst>
                  <a:path w="3101" h="2362" extrusionOk="0">
                    <a:moveTo>
                      <a:pt x="2760" y="1"/>
                    </a:moveTo>
                    <a:lnTo>
                      <a:pt x="2760" y="119"/>
                    </a:lnTo>
                    <a:cubicBezTo>
                      <a:pt x="2580" y="104"/>
                      <a:pt x="2532" y="11"/>
                      <a:pt x="2532" y="11"/>
                    </a:cubicBezTo>
                    <a:cubicBezTo>
                      <a:pt x="2459" y="29"/>
                      <a:pt x="2366" y="150"/>
                      <a:pt x="2366" y="150"/>
                    </a:cubicBezTo>
                    <a:lnTo>
                      <a:pt x="2107" y="417"/>
                    </a:lnTo>
                    <a:lnTo>
                      <a:pt x="2108" y="420"/>
                    </a:lnTo>
                    <a:lnTo>
                      <a:pt x="1345" y="984"/>
                    </a:lnTo>
                    <a:lnTo>
                      <a:pt x="1345" y="984"/>
                    </a:lnTo>
                    <a:lnTo>
                      <a:pt x="1391" y="836"/>
                    </a:lnTo>
                    <a:lnTo>
                      <a:pt x="1391" y="836"/>
                    </a:lnTo>
                    <a:cubicBezTo>
                      <a:pt x="1356" y="854"/>
                      <a:pt x="1316" y="864"/>
                      <a:pt x="1272" y="864"/>
                    </a:cubicBezTo>
                    <a:cubicBezTo>
                      <a:pt x="1257" y="864"/>
                      <a:pt x="1242" y="863"/>
                      <a:pt x="1227" y="861"/>
                    </a:cubicBezTo>
                    <a:cubicBezTo>
                      <a:pt x="883" y="805"/>
                      <a:pt x="543" y="728"/>
                      <a:pt x="201" y="658"/>
                    </a:cubicBezTo>
                    <a:lnTo>
                      <a:pt x="201" y="658"/>
                    </a:lnTo>
                    <a:cubicBezTo>
                      <a:pt x="43" y="1291"/>
                      <a:pt x="1" y="1966"/>
                      <a:pt x="313" y="2270"/>
                    </a:cubicBezTo>
                    <a:cubicBezTo>
                      <a:pt x="378" y="2333"/>
                      <a:pt x="461" y="2361"/>
                      <a:pt x="555" y="2361"/>
                    </a:cubicBezTo>
                    <a:cubicBezTo>
                      <a:pt x="1153" y="2361"/>
                      <a:pt x="2229" y="1222"/>
                      <a:pt x="2540" y="878"/>
                    </a:cubicBezTo>
                    <a:cubicBezTo>
                      <a:pt x="2642" y="883"/>
                      <a:pt x="2750" y="888"/>
                      <a:pt x="2810" y="888"/>
                    </a:cubicBezTo>
                    <a:cubicBezTo>
                      <a:pt x="2833" y="888"/>
                      <a:pt x="2849" y="888"/>
                      <a:pt x="2854" y="886"/>
                    </a:cubicBezTo>
                    <a:cubicBezTo>
                      <a:pt x="2886" y="871"/>
                      <a:pt x="3048" y="710"/>
                      <a:pt x="3048" y="710"/>
                    </a:cubicBezTo>
                    <a:cubicBezTo>
                      <a:pt x="3090" y="668"/>
                      <a:pt x="3054" y="561"/>
                      <a:pt x="3054" y="561"/>
                    </a:cubicBezTo>
                    <a:cubicBezTo>
                      <a:pt x="3100" y="520"/>
                      <a:pt x="3071" y="385"/>
                      <a:pt x="3071" y="385"/>
                    </a:cubicBezTo>
                    <a:cubicBezTo>
                      <a:pt x="3090" y="297"/>
                      <a:pt x="3039" y="209"/>
                      <a:pt x="3039" y="209"/>
                    </a:cubicBezTo>
                    <a:cubicBezTo>
                      <a:pt x="3039" y="209"/>
                      <a:pt x="3090" y="130"/>
                      <a:pt x="3066" y="89"/>
                    </a:cubicBezTo>
                    <a:cubicBezTo>
                      <a:pt x="3043" y="47"/>
                      <a:pt x="2760" y="1"/>
                      <a:pt x="2760" y="1"/>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4"/>
              <p:cNvSpPr/>
              <p:nvPr/>
            </p:nvSpPr>
            <p:spPr>
              <a:xfrm>
                <a:off x="2101218" y="3533626"/>
                <a:ext cx="51312" cy="31921"/>
              </a:xfrm>
              <a:custGeom>
                <a:avLst/>
                <a:gdLst/>
                <a:ahLst/>
                <a:cxnLst/>
                <a:rect l="l" t="t" r="r" b="b"/>
                <a:pathLst>
                  <a:path w="516" h="321" extrusionOk="0">
                    <a:moveTo>
                      <a:pt x="516" y="1"/>
                    </a:moveTo>
                    <a:lnTo>
                      <a:pt x="516" y="1"/>
                    </a:lnTo>
                    <a:cubicBezTo>
                      <a:pt x="466" y="13"/>
                      <a:pt x="417" y="33"/>
                      <a:pt x="373" y="53"/>
                    </a:cubicBezTo>
                    <a:cubicBezTo>
                      <a:pt x="326" y="75"/>
                      <a:pt x="281" y="100"/>
                      <a:pt x="238" y="126"/>
                    </a:cubicBezTo>
                    <a:cubicBezTo>
                      <a:pt x="194" y="152"/>
                      <a:pt x="152" y="182"/>
                      <a:pt x="112" y="212"/>
                    </a:cubicBezTo>
                    <a:cubicBezTo>
                      <a:pt x="72" y="245"/>
                      <a:pt x="32" y="277"/>
                      <a:pt x="1" y="321"/>
                    </a:cubicBezTo>
                    <a:cubicBezTo>
                      <a:pt x="48" y="301"/>
                      <a:pt x="95" y="283"/>
                      <a:pt x="141" y="260"/>
                    </a:cubicBezTo>
                    <a:cubicBezTo>
                      <a:pt x="186" y="237"/>
                      <a:pt x="231" y="212"/>
                      <a:pt x="274" y="186"/>
                    </a:cubicBezTo>
                    <a:cubicBezTo>
                      <a:pt x="359" y="132"/>
                      <a:pt x="442" y="75"/>
                      <a:pt x="51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4"/>
              <p:cNvSpPr/>
              <p:nvPr/>
            </p:nvSpPr>
            <p:spPr>
              <a:xfrm>
                <a:off x="2029719" y="3330763"/>
                <a:ext cx="135142" cy="200377"/>
              </a:xfrm>
              <a:custGeom>
                <a:avLst/>
                <a:gdLst/>
                <a:ahLst/>
                <a:cxnLst/>
                <a:rect l="l" t="t" r="r" b="b"/>
                <a:pathLst>
                  <a:path w="1359" h="2015" extrusionOk="0">
                    <a:moveTo>
                      <a:pt x="1194" y="1"/>
                    </a:moveTo>
                    <a:cubicBezTo>
                      <a:pt x="1194" y="1"/>
                      <a:pt x="805" y="128"/>
                      <a:pt x="449" y="593"/>
                    </a:cubicBezTo>
                    <a:cubicBezTo>
                      <a:pt x="94" y="1058"/>
                      <a:pt x="0" y="2015"/>
                      <a:pt x="0" y="2015"/>
                    </a:cubicBezTo>
                    <a:lnTo>
                      <a:pt x="1282" y="1943"/>
                    </a:lnTo>
                    <a:lnTo>
                      <a:pt x="1358" y="1042"/>
                    </a:lnTo>
                    <a:lnTo>
                      <a:pt x="119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4"/>
              <p:cNvSpPr/>
              <p:nvPr/>
            </p:nvSpPr>
            <p:spPr>
              <a:xfrm>
                <a:off x="2157900" y="3444227"/>
                <a:ext cx="12132" cy="40672"/>
              </a:xfrm>
              <a:custGeom>
                <a:avLst/>
                <a:gdLst/>
                <a:ahLst/>
                <a:cxnLst/>
                <a:rect l="l" t="t" r="r" b="b"/>
                <a:pathLst>
                  <a:path w="122" h="409" extrusionOk="0">
                    <a:moveTo>
                      <a:pt x="116" y="1"/>
                    </a:moveTo>
                    <a:cubicBezTo>
                      <a:pt x="93" y="31"/>
                      <a:pt x="76" y="63"/>
                      <a:pt x="62" y="96"/>
                    </a:cubicBezTo>
                    <a:cubicBezTo>
                      <a:pt x="48" y="128"/>
                      <a:pt x="36" y="162"/>
                      <a:pt x="27" y="196"/>
                    </a:cubicBezTo>
                    <a:cubicBezTo>
                      <a:pt x="17" y="229"/>
                      <a:pt x="11" y="264"/>
                      <a:pt x="7" y="299"/>
                    </a:cubicBezTo>
                    <a:cubicBezTo>
                      <a:pt x="3" y="335"/>
                      <a:pt x="1" y="371"/>
                      <a:pt x="6" y="408"/>
                    </a:cubicBezTo>
                    <a:cubicBezTo>
                      <a:pt x="29" y="378"/>
                      <a:pt x="44" y="346"/>
                      <a:pt x="59" y="314"/>
                    </a:cubicBezTo>
                    <a:cubicBezTo>
                      <a:pt x="73" y="281"/>
                      <a:pt x="85" y="248"/>
                      <a:pt x="94" y="213"/>
                    </a:cubicBezTo>
                    <a:cubicBezTo>
                      <a:pt x="105" y="180"/>
                      <a:pt x="111" y="145"/>
                      <a:pt x="115" y="110"/>
                    </a:cubicBezTo>
                    <a:cubicBezTo>
                      <a:pt x="119" y="76"/>
                      <a:pt x="121" y="39"/>
                      <a:pt x="11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4"/>
              <p:cNvSpPr/>
              <p:nvPr/>
            </p:nvSpPr>
            <p:spPr>
              <a:xfrm>
                <a:off x="2408496" y="3325692"/>
                <a:ext cx="247015" cy="318415"/>
              </a:xfrm>
              <a:custGeom>
                <a:avLst/>
                <a:gdLst/>
                <a:ahLst/>
                <a:cxnLst/>
                <a:rect l="l" t="t" r="r" b="b"/>
                <a:pathLst>
                  <a:path w="2484" h="3202" extrusionOk="0">
                    <a:moveTo>
                      <a:pt x="2204" y="0"/>
                    </a:moveTo>
                    <a:cubicBezTo>
                      <a:pt x="2153" y="0"/>
                      <a:pt x="1754" y="300"/>
                      <a:pt x="1754" y="300"/>
                    </a:cubicBezTo>
                    <a:cubicBezTo>
                      <a:pt x="1754" y="300"/>
                      <a:pt x="1852" y="97"/>
                      <a:pt x="1794" y="97"/>
                    </a:cubicBezTo>
                    <a:cubicBezTo>
                      <a:pt x="1792" y="97"/>
                      <a:pt x="1791" y="97"/>
                      <a:pt x="1790" y="97"/>
                    </a:cubicBezTo>
                    <a:cubicBezTo>
                      <a:pt x="1725" y="105"/>
                      <a:pt x="1574" y="270"/>
                      <a:pt x="1559" y="300"/>
                    </a:cubicBezTo>
                    <a:cubicBezTo>
                      <a:pt x="1544" y="329"/>
                      <a:pt x="1505" y="724"/>
                      <a:pt x="1505" y="724"/>
                    </a:cubicBezTo>
                    <a:lnTo>
                      <a:pt x="1507" y="725"/>
                    </a:lnTo>
                    <a:lnTo>
                      <a:pt x="903" y="1999"/>
                    </a:lnTo>
                    <a:cubicBezTo>
                      <a:pt x="903" y="1999"/>
                      <a:pt x="802" y="1767"/>
                      <a:pt x="667" y="1471"/>
                    </a:cubicBezTo>
                    <a:cubicBezTo>
                      <a:pt x="540" y="1631"/>
                      <a:pt x="414" y="1793"/>
                      <a:pt x="294" y="1959"/>
                    </a:cubicBezTo>
                    <a:cubicBezTo>
                      <a:pt x="196" y="2095"/>
                      <a:pt x="106" y="2239"/>
                      <a:pt x="1" y="2366"/>
                    </a:cubicBezTo>
                    <a:cubicBezTo>
                      <a:pt x="265" y="2809"/>
                      <a:pt x="595" y="3194"/>
                      <a:pt x="938" y="3202"/>
                    </a:cubicBezTo>
                    <a:cubicBezTo>
                      <a:pt x="941" y="3202"/>
                      <a:pt x="944" y="3202"/>
                      <a:pt x="947" y="3202"/>
                    </a:cubicBezTo>
                    <a:cubicBezTo>
                      <a:pt x="1714" y="3202"/>
                      <a:pt x="1970" y="1222"/>
                      <a:pt x="2000" y="963"/>
                    </a:cubicBezTo>
                    <a:lnTo>
                      <a:pt x="2074" y="792"/>
                    </a:lnTo>
                    <a:lnTo>
                      <a:pt x="2235" y="589"/>
                    </a:lnTo>
                    <a:cubicBezTo>
                      <a:pt x="2235" y="589"/>
                      <a:pt x="2477" y="429"/>
                      <a:pt x="2450" y="389"/>
                    </a:cubicBezTo>
                    <a:cubicBezTo>
                      <a:pt x="2449" y="387"/>
                      <a:pt x="2446" y="386"/>
                      <a:pt x="2442" y="386"/>
                    </a:cubicBezTo>
                    <a:cubicBezTo>
                      <a:pt x="2394" y="386"/>
                      <a:pt x="2177" y="486"/>
                      <a:pt x="2177" y="486"/>
                    </a:cubicBezTo>
                    <a:cubicBezTo>
                      <a:pt x="2177" y="486"/>
                      <a:pt x="2432" y="257"/>
                      <a:pt x="2453" y="212"/>
                    </a:cubicBezTo>
                    <a:cubicBezTo>
                      <a:pt x="2476" y="169"/>
                      <a:pt x="2425" y="118"/>
                      <a:pt x="2425" y="118"/>
                    </a:cubicBezTo>
                    <a:cubicBezTo>
                      <a:pt x="2425" y="118"/>
                      <a:pt x="2483" y="45"/>
                      <a:pt x="2440" y="15"/>
                    </a:cubicBezTo>
                    <a:cubicBezTo>
                      <a:pt x="2438" y="14"/>
                      <a:pt x="2435" y="13"/>
                      <a:pt x="2432" y="13"/>
                    </a:cubicBezTo>
                    <a:cubicBezTo>
                      <a:pt x="2366" y="13"/>
                      <a:pt x="2081" y="259"/>
                      <a:pt x="2062" y="284"/>
                    </a:cubicBezTo>
                    <a:lnTo>
                      <a:pt x="2062" y="284"/>
                    </a:lnTo>
                    <a:cubicBezTo>
                      <a:pt x="2077" y="262"/>
                      <a:pt x="2240" y="14"/>
                      <a:pt x="2207" y="1"/>
                    </a:cubicBezTo>
                    <a:cubicBezTo>
                      <a:pt x="2206" y="1"/>
                      <a:pt x="2205" y="0"/>
                      <a:pt x="2204" y="0"/>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4"/>
              <p:cNvSpPr/>
              <p:nvPr/>
            </p:nvSpPr>
            <p:spPr>
              <a:xfrm>
                <a:off x="2479796" y="3521991"/>
                <a:ext cx="19093" cy="31822"/>
              </a:xfrm>
              <a:custGeom>
                <a:avLst/>
                <a:gdLst/>
                <a:ahLst/>
                <a:cxnLst/>
                <a:rect l="l" t="t" r="r" b="b"/>
                <a:pathLst>
                  <a:path w="192" h="320" extrusionOk="0">
                    <a:moveTo>
                      <a:pt x="165" y="1"/>
                    </a:moveTo>
                    <a:cubicBezTo>
                      <a:pt x="161" y="1"/>
                      <a:pt x="157" y="2"/>
                      <a:pt x="154" y="4"/>
                    </a:cubicBezTo>
                    <a:cubicBezTo>
                      <a:pt x="113" y="20"/>
                      <a:pt x="72" y="38"/>
                      <a:pt x="34" y="66"/>
                    </a:cubicBezTo>
                    <a:cubicBezTo>
                      <a:pt x="48" y="67"/>
                      <a:pt x="61" y="68"/>
                      <a:pt x="75" y="68"/>
                    </a:cubicBezTo>
                    <a:cubicBezTo>
                      <a:pt x="84" y="68"/>
                      <a:pt x="93" y="68"/>
                      <a:pt x="102" y="67"/>
                    </a:cubicBezTo>
                    <a:lnTo>
                      <a:pt x="102" y="67"/>
                    </a:lnTo>
                    <a:cubicBezTo>
                      <a:pt x="84" y="97"/>
                      <a:pt x="67" y="128"/>
                      <a:pt x="52" y="160"/>
                    </a:cubicBezTo>
                    <a:cubicBezTo>
                      <a:pt x="29" y="209"/>
                      <a:pt x="9" y="261"/>
                      <a:pt x="0" y="320"/>
                    </a:cubicBezTo>
                    <a:cubicBezTo>
                      <a:pt x="45" y="281"/>
                      <a:pt x="78" y="238"/>
                      <a:pt x="109" y="192"/>
                    </a:cubicBezTo>
                    <a:cubicBezTo>
                      <a:pt x="139" y="147"/>
                      <a:pt x="165" y="98"/>
                      <a:pt x="187" y="47"/>
                    </a:cubicBezTo>
                    <a:lnTo>
                      <a:pt x="190" y="41"/>
                    </a:lnTo>
                    <a:cubicBezTo>
                      <a:pt x="192" y="33"/>
                      <a:pt x="192" y="26"/>
                      <a:pt x="190" y="19"/>
                    </a:cubicBezTo>
                    <a:cubicBezTo>
                      <a:pt x="185" y="8"/>
                      <a:pt x="175" y="1"/>
                      <a:pt x="16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4"/>
              <p:cNvSpPr/>
              <p:nvPr/>
            </p:nvSpPr>
            <p:spPr>
              <a:xfrm>
                <a:off x="2619314" y="3338420"/>
                <a:ext cx="26253" cy="24562"/>
              </a:xfrm>
              <a:custGeom>
                <a:avLst/>
                <a:gdLst/>
                <a:ahLst/>
                <a:cxnLst/>
                <a:rect l="l" t="t" r="r" b="b"/>
                <a:pathLst>
                  <a:path w="264" h="247" extrusionOk="0">
                    <a:moveTo>
                      <a:pt x="264" y="0"/>
                    </a:moveTo>
                    <a:cubicBezTo>
                      <a:pt x="233" y="11"/>
                      <a:pt x="206" y="25"/>
                      <a:pt x="180" y="42"/>
                    </a:cubicBezTo>
                    <a:cubicBezTo>
                      <a:pt x="154" y="58"/>
                      <a:pt x="130" y="76"/>
                      <a:pt x="108" y="98"/>
                    </a:cubicBezTo>
                    <a:cubicBezTo>
                      <a:pt x="87" y="117"/>
                      <a:pt x="66" y="140"/>
                      <a:pt x="47" y="165"/>
                    </a:cubicBezTo>
                    <a:cubicBezTo>
                      <a:pt x="30" y="189"/>
                      <a:pt x="12" y="215"/>
                      <a:pt x="1" y="246"/>
                    </a:cubicBezTo>
                    <a:cubicBezTo>
                      <a:pt x="33" y="236"/>
                      <a:pt x="59" y="222"/>
                      <a:pt x="85" y="205"/>
                    </a:cubicBezTo>
                    <a:cubicBezTo>
                      <a:pt x="111" y="188"/>
                      <a:pt x="134" y="170"/>
                      <a:pt x="156" y="150"/>
                    </a:cubicBezTo>
                    <a:cubicBezTo>
                      <a:pt x="178" y="129"/>
                      <a:pt x="199" y="106"/>
                      <a:pt x="217" y="82"/>
                    </a:cubicBezTo>
                    <a:cubicBezTo>
                      <a:pt x="235" y="57"/>
                      <a:pt x="253" y="31"/>
                      <a:pt x="26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4"/>
              <p:cNvSpPr/>
              <p:nvPr/>
            </p:nvSpPr>
            <p:spPr>
              <a:xfrm>
                <a:off x="2356089" y="3330067"/>
                <a:ext cx="131364" cy="246617"/>
              </a:xfrm>
              <a:custGeom>
                <a:avLst/>
                <a:gdLst/>
                <a:ahLst/>
                <a:cxnLst/>
                <a:rect l="l" t="t" r="r" b="b"/>
                <a:pathLst>
                  <a:path w="1321" h="2480" extrusionOk="0">
                    <a:moveTo>
                      <a:pt x="170" y="0"/>
                    </a:moveTo>
                    <a:cubicBezTo>
                      <a:pt x="0" y="135"/>
                      <a:pt x="128" y="1463"/>
                      <a:pt x="128" y="1465"/>
                    </a:cubicBezTo>
                    <a:lnTo>
                      <a:pt x="619" y="2480"/>
                    </a:lnTo>
                    <a:lnTo>
                      <a:pt x="1321" y="1592"/>
                    </a:lnTo>
                    <a:cubicBezTo>
                      <a:pt x="1321" y="1592"/>
                      <a:pt x="940" y="771"/>
                      <a:pt x="806" y="474"/>
                    </a:cubicBezTo>
                    <a:cubicBezTo>
                      <a:pt x="669" y="178"/>
                      <a:pt x="170" y="0"/>
                      <a:pt x="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4"/>
              <p:cNvSpPr/>
              <p:nvPr/>
            </p:nvSpPr>
            <p:spPr>
              <a:xfrm>
                <a:off x="2361260" y="3450392"/>
                <a:ext cx="19391" cy="47036"/>
              </a:xfrm>
              <a:custGeom>
                <a:avLst/>
                <a:gdLst/>
                <a:ahLst/>
                <a:cxnLst/>
                <a:rect l="l" t="t" r="r" b="b"/>
                <a:pathLst>
                  <a:path w="195" h="473" extrusionOk="0">
                    <a:moveTo>
                      <a:pt x="0" y="0"/>
                    </a:moveTo>
                    <a:lnTo>
                      <a:pt x="0" y="0"/>
                    </a:lnTo>
                    <a:cubicBezTo>
                      <a:pt x="3" y="45"/>
                      <a:pt x="12" y="87"/>
                      <a:pt x="24" y="129"/>
                    </a:cubicBezTo>
                    <a:cubicBezTo>
                      <a:pt x="35" y="170"/>
                      <a:pt x="49" y="212"/>
                      <a:pt x="65" y="250"/>
                    </a:cubicBezTo>
                    <a:cubicBezTo>
                      <a:pt x="81" y="289"/>
                      <a:pt x="101" y="328"/>
                      <a:pt x="121" y="366"/>
                    </a:cubicBezTo>
                    <a:cubicBezTo>
                      <a:pt x="142" y="403"/>
                      <a:pt x="165" y="440"/>
                      <a:pt x="195" y="473"/>
                    </a:cubicBezTo>
                    <a:cubicBezTo>
                      <a:pt x="191" y="428"/>
                      <a:pt x="181" y="385"/>
                      <a:pt x="171" y="345"/>
                    </a:cubicBezTo>
                    <a:cubicBezTo>
                      <a:pt x="160" y="304"/>
                      <a:pt x="147" y="262"/>
                      <a:pt x="130" y="223"/>
                    </a:cubicBezTo>
                    <a:cubicBezTo>
                      <a:pt x="114" y="185"/>
                      <a:pt x="95" y="145"/>
                      <a:pt x="75" y="108"/>
                    </a:cubicBezTo>
                    <a:cubicBezTo>
                      <a:pt x="54" y="71"/>
                      <a:pt x="30" y="34"/>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4"/>
              <p:cNvSpPr/>
              <p:nvPr/>
            </p:nvSpPr>
            <p:spPr>
              <a:xfrm>
                <a:off x="2185048" y="3078179"/>
                <a:ext cx="224044" cy="204354"/>
              </a:xfrm>
              <a:custGeom>
                <a:avLst/>
                <a:gdLst/>
                <a:ahLst/>
                <a:cxnLst/>
                <a:rect l="l" t="t" r="r" b="b"/>
                <a:pathLst>
                  <a:path w="2253" h="2055" extrusionOk="0">
                    <a:moveTo>
                      <a:pt x="1073" y="0"/>
                    </a:moveTo>
                    <a:cubicBezTo>
                      <a:pt x="788" y="0"/>
                      <a:pt x="540" y="98"/>
                      <a:pt x="485" y="207"/>
                    </a:cubicBezTo>
                    <a:cubicBezTo>
                      <a:pt x="445" y="281"/>
                      <a:pt x="383" y="510"/>
                      <a:pt x="346" y="772"/>
                    </a:cubicBezTo>
                    <a:cubicBezTo>
                      <a:pt x="320" y="743"/>
                      <a:pt x="274" y="717"/>
                      <a:pt x="195" y="706"/>
                    </a:cubicBezTo>
                    <a:cubicBezTo>
                      <a:pt x="191" y="705"/>
                      <a:pt x="187" y="705"/>
                      <a:pt x="183" y="705"/>
                    </a:cubicBezTo>
                    <a:cubicBezTo>
                      <a:pt x="14" y="705"/>
                      <a:pt x="0" y="1244"/>
                      <a:pt x="229" y="1244"/>
                    </a:cubicBezTo>
                    <a:cubicBezTo>
                      <a:pt x="256" y="1244"/>
                      <a:pt x="286" y="1237"/>
                      <a:pt x="319" y="1221"/>
                    </a:cubicBezTo>
                    <a:cubicBezTo>
                      <a:pt x="319" y="1230"/>
                      <a:pt x="319" y="1239"/>
                      <a:pt x="320" y="1247"/>
                    </a:cubicBezTo>
                    <a:cubicBezTo>
                      <a:pt x="326" y="1380"/>
                      <a:pt x="347" y="1503"/>
                      <a:pt x="389" y="1598"/>
                    </a:cubicBezTo>
                    <a:cubicBezTo>
                      <a:pt x="449" y="1734"/>
                      <a:pt x="524" y="1827"/>
                      <a:pt x="599" y="1892"/>
                    </a:cubicBezTo>
                    <a:cubicBezTo>
                      <a:pt x="741" y="2015"/>
                      <a:pt x="877" y="2028"/>
                      <a:pt x="877" y="2028"/>
                    </a:cubicBezTo>
                    <a:lnTo>
                      <a:pt x="947" y="2042"/>
                    </a:lnTo>
                    <a:cubicBezTo>
                      <a:pt x="947" y="2042"/>
                      <a:pt x="988" y="2055"/>
                      <a:pt x="1057" y="2055"/>
                    </a:cubicBezTo>
                    <a:cubicBezTo>
                      <a:pt x="1119" y="2055"/>
                      <a:pt x="1203" y="2044"/>
                      <a:pt x="1298" y="2005"/>
                    </a:cubicBezTo>
                    <a:cubicBezTo>
                      <a:pt x="1380" y="1971"/>
                      <a:pt x="1469" y="1917"/>
                      <a:pt x="1560" y="1829"/>
                    </a:cubicBezTo>
                    <a:cubicBezTo>
                      <a:pt x="1636" y="1754"/>
                      <a:pt x="1703" y="1647"/>
                      <a:pt x="1759" y="1525"/>
                    </a:cubicBezTo>
                    <a:lnTo>
                      <a:pt x="1770" y="1498"/>
                    </a:lnTo>
                    <a:cubicBezTo>
                      <a:pt x="1814" y="1550"/>
                      <a:pt x="1859" y="1572"/>
                      <a:pt x="1901" y="1572"/>
                    </a:cubicBezTo>
                    <a:cubicBezTo>
                      <a:pt x="2098" y="1572"/>
                      <a:pt x="2252" y="1115"/>
                      <a:pt x="2087" y="1075"/>
                    </a:cubicBezTo>
                    <a:cubicBezTo>
                      <a:pt x="2055" y="1067"/>
                      <a:pt x="2027" y="1064"/>
                      <a:pt x="2003" y="1064"/>
                    </a:cubicBezTo>
                    <a:cubicBezTo>
                      <a:pt x="1961" y="1064"/>
                      <a:pt x="1931" y="1074"/>
                      <a:pt x="1909" y="1086"/>
                    </a:cubicBezTo>
                    <a:cubicBezTo>
                      <a:pt x="1974" y="826"/>
                      <a:pt x="2003" y="587"/>
                      <a:pt x="1995" y="503"/>
                    </a:cubicBezTo>
                    <a:cubicBezTo>
                      <a:pt x="1980" y="348"/>
                      <a:pt x="1676" y="94"/>
                      <a:pt x="1305" y="23"/>
                    </a:cubicBezTo>
                    <a:cubicBezTo>
                      <a:pt x="1227" y="7"/>
                      <a:pt x="1148" y="0"/>
                      <a:pt x="1073" y="0"/>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4"/>
              <p:cNvSpPr/>
              <p:nvPr/>
            </p:nvSpPr>
            <p:spPr>
              <a:xfrm>
                <a:off x="2197578" y="3162606"/>
                <a:ext cx="20982" cy="27844"/>
              </a:xfrm>
              <a:custGeom>
                <a:avLst/>
                <a:gdLst/>
                <a:ahLst/>
                <a:cxnLst/>
                <a:rect l="l" t="t" r="r" b="b"/>
                <a:pathLst>
                  <a:path w="211" h="280" extrusionOk="0">
                    <a:moveTo>
                      <a:pt x="73" y="1"/>
                    </a:moveTo>
                    <a:cubicBezTo>
                      <a:pt x="48" y="1"/>
                      <a:pt x="22" y="17"/>
                      <a:pt x="12" y="39"/>
                    </a:cubicBezTo>
                    <a:cubicBezTo>
                      <a:pt x="2" y="62"/>
                      <a:pt x="1" y="85"/>
                      <a:pt x="1" y="107"/>
                    </a:cubicBezTo>
                    <a:cubicBezTo>
                      <a:pt x="3" y="127"/>
                      <a:pt x="5" y="151"/>
                      <a:pt x="16" y="171"/>
                    </a:cubicBezTo>
                    <a:cubicBezTo>
                      <a:pt x="11" y="150"/>
                      <a:pt x="12" y="130"/>
                      <a:pt x="13" y="110"/>
                    </a:cubicBezTo>
                    <a:cubicBezTo>
                      <a:pt x="17" y="89"/>
                      <a:pt x="22" y="69"/>
                      <a:pt x="32" y="54"/>
                    </a:cubicBezTo>
                    <a:cubicBezTo>
                      <a:pt x="41" y="39"/>
                      <a:pt x="56" y="32"/>
                      <a:pt x="72" y="32"/>
                    </a:cubicBezTo>
                    <a:cubicBezTo>
                      <a:pt x="89" y="32"/>
                      <a:pt x="108" y="40"/>
                      <a:pt x="121" y="54"/>
                    </a:cubicBezTo>
                    <a:cubicBezTo>
                      <a:pt x="148" y="80"/>
                      <a:pt x="172" y="117"/>
                      <a:pt x="180" y="155"/>
                    </a:cubicBezTo>
                    <a:cubicBezTo>
                      <a:pt x="190" y="194"/>
                      <a:pt x="186" y="236"/>
                      <a:pt x="182" y="280"/>
                    </a:cubicBezTo>
                    <a:cubicBezTo>
                      <a:pt x="198" y="239"/>
                      <a:pt x="210" y="197"/>
                      <a:pt x="205" y="150"/>
                    </a:cubicBezTo>
                    <a:cubicBezTo>
                      <a:pt x="199" y="104"/>
                      <a:pt x="177" y="63"/>
                      <a:pt x="143" y="29"/>
                    </a:cubicBezTo>
                    <a:cubicBezTo>
                      <a:pt x="126" y="12"/>
                      <a:pt x="102" y="1"/>
                      <a:pt x="76" y="1"/>
                    </a:cubicBezTo>
                    <a:cubicBezTo>
                      <a:pt x="75" y="1"/>
                      <a:pt x="74" y="1"/>
                      <a:pt x="7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4"/>
              <p:cNvSpPr/>
              <p:nvPr/>
            </p:nvSpPr>
            <p:spPr>
              <a:xfrm>
                <a:off x="2204440" y="3172152"/>
                <a:ext cx="10740" cy="17800"/>
              </a:xfrm>
              <a:custGeom>
                <a:avLst/>
                <a:gdLst/>
                <a:ahLst/>
                <a:cxnLst/>
                <a:rect l="l" t="t" r="r" b="b"/>
                <a:pathLst>
                  <a:path w="108" h="179" extrusionOk="0">
                    <a:moveTo>
                      <a:pt x="75" y="1"/>
                    </a:moveTo>
                    <a:cubicBezTo>
                      <a:pt x="64" y="1"/>
                      <a:pt x="54" y="3"/>
                      <a:pt x="45" y="9"/>
                    </a:cubicBezTo>
                    <a:cubicBezTo>
                      <a:pt x="24" y="21"/>
                      <a:pt x="14" y="42"/>
                      <a:pt x="7" y="63"/>
                    </a:cubicBezTo>
                    <a:cubicBezTo>
                      <a:pt x="1" y="83"/>
                      <a:pt x="0" y="104"/>
                      <a:pt x="5" y="125"/>
                    </a:cubicBezTo>
                    <a:cubicBezTo>
                      <a:pt x="7" y="145"/>
                      <a:pt x="19" y="165"/>
                      <a:pt x="35" y="179"/>
                    </a:cubicBezTo>
                    <a:cubicBezTo>
                      <a:pt x="29" y="159"/>
                      <a:pt x="27" y="140"/>
                      <a:pt x="27" y="124"/>
                    </a:cubicBezTo>
                    <a:cubicBezTo>
                      <a:pt x="29" y="106"/>
                      <a:pt x="32" y="87"/>
                      <a:pt x="37" y="71"/>
                    </a:cubicBezTo>
                    <a:cubicBezTo>
                      <a:pt x="41" y="54"/>
                      <a:pt x="48" y="39"/>
                      <a:pt x="58" y="28"/>
                    </a:cubicBezTo>
                    <a:cubicBezTo>
                      <a:pt x="69" y="20"/>
                      <a:pt x="81" y="12"/>
                      <a:pt x="97" y="12"/>
                    </a:cubicBezTo>
                    <a:cubicBezTo>
                      <a:pt x="100" y="12"/>
                      <a:pt x="104" y="12"/>
                      <a:pt x="107" y="13"/>
                    </a:cubicBezTo>
                    <a:cubicBezTo>
                      <a:pt x="99" y="4"/>
                      <a:pt x="87" y="1"/>
                      <a:pt x="7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4"/>
              <p:cNvSpPr/>
              <p:nvPr/>
            </p:nvSpPr>
            <p:spPr>
              <a:xfrm>
                <a:off x="2366531" y="3197610"/>
                <a:ext cx="25060" cy="22176"/>
              </a:xfrm>
              <a:custGeom>
                <a:avLst/>
                <a:gdLst/>
                <a:ahLst/>
                <a:cxnLst/>
                <a:rect l="l" t="t" r="r" b="b"/>
                <a:pathLst>
                  <a:path w="252" h="223" extrusionOk="0">
                    <a:moveTo>
                      <a:pt x="170" y="1"/>
                    </a:moveTo>
                    <a:cubicBezTo>
                      <a:pt x="157" y="1"/>
                      <a:pt x="143" y="4"/>
                      <a:pt x="132" y="8"/>
                    </a:cubicBezTo>
                    <a:cubicBezTo>
                      <a:pt x="87" y="26"/>
                      <a:pt x="51" y="54"/>
                      <a:pt x="28" y="95"/>
                    </a:cubicBezTo>
                    <a:cubicBezTo>
                      <a:pt x="4" y="134"/>
                      <a:pt x="2" y="180"/>
                      <a:pt x="1" y="222"/>
                    </a:cubicBezTo>
                    <a:cubicBezTo>
                      <a:pt x="13" y="182"/>
                      <a:pt x="25" y="140"/>
                      <a:pt x="49" y="107"/>
                    </a:cubicBezTo>
                    <a:cubicBezTo>
                      <a:pt x="71" y="76"/>
                      <a:pt x="107" y="50"/>
                      <a:pt x="142" y="37"/>
                    </a:cubicBezTo>
                    <a:cubicBezTo>
                      <a:pt x="151" y="33"/>
                      <a:pt x="161" y="31"/>
                      <a:pt x="171" y="31"/>
                    </a:cubicBezTo>
                    <a:cubicBezTo>
                      <a:pt x="197" y="31"/>
                      <a:pt x="220" y="44"/>
                      <a:pt x="225" y="70"/>
                    </a:cubicBezTo>
                    <a:cubicBezTo>
                      <a:pt x="227" y="86"/>
                      <a:pt x="225" y="107"/>
                      <a:pt x="220" y="128"/>
                    </a:cubicBezTo>
                    <a:cubicBezTo>
                      <a:pt x="216" y="148"/>
                      <a:pt x="209" y="168"/>
                      <a:pt x="198" y="187"/>
                    </a:cubicBezTo>
                    <a:cubicBezTo>
                      <a:pt x="214" y="173"/>
                      <a:pt x="225" y="153"/>
                      <a:pt x="235" y="135"/>
                    </a:cubicBezTo>
                    <a:cubicBezTo>
                      <a:pt x="245" y="114"/>
                      <a:pt x="252" y="92"/>
                      <a:pt x="250" y="68"/>
                    </a:cubicBezTo>
                    <a:cubicBezTo>
                      <a:pt x="248" y="43"/>
                      <a:pt x="230" y="17"/>
                      <a:pt x="205" y="8"/>
                    </a:cubicBezTo>
                    <a:cubicBezTo>
                      <a:pt x="194" y="3"/>
                      <a:pt x="182" y="1"/>
                      <a:pt x="17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4"/>
              <p:cNvSpPr/>
              <p:nvPr/>
            </p:nvSpPr>
            <p:spPr>
              <a:xfrm>
                <a:off x="2373492" y="3203974"/>
                <a:ext cx="7757" cy="18496"/>
              </a:xfrm>
              <a:custGeom>
                <a:avLst/>
                <a:gdLst/>
                <a:ahLst/>
                <a:cxnLst/>
                <a:rect l="l" t="t" r="r" b="b"/>
                <a:pathLst>
                  <a:path w="78" h="186" extrusionOk="0">
                    <a:moveTo>
                      <a:pt x="17" y="0"/>
                    </a:moveTo>
                    <a:cubicBezTo>
                      <a:pt x="11" y="0"/>
                      <a:pt x="6" y="1"/>
                      <a:pt x="0" y="4"/>
                    </a:cubicBezTo>
                    <a:cubicBezTo>
                      <a:pt x="21" y="7"/>
                      <a:pt x="33" y="21"/>
                      <a:pt x="40" y="36"/>
                    </a:cubicBezTo>
                    <a:cubicBezTo>
                      <a:pt x="45" y="50"/>
                      <a:pt x="46" y="67"/>
                      <a:pt x="43" y="84"/>
                    </a:cubicBezTo>
                    <a:cubicBezTo>
                      <a:pt x="42" y="100"/>
                      <a:pt x="37" y="119"/>
                      <a:pt x="31" y="135"/>
                    </a:cubicBezTo>
                    <a:cubicBezTo>
                      <a:pt x="26" y="152"/>
                      <a:pt x="19" y="170"/>
                      <a:pt x="6" y="185"/>
                    </a:cubicBezTo>
                    <a:cubicBezTo>
                      <a:pt x="25" y="180"/>
                      <a:pt x="43" y="164"/>
                      <a:pt x="53" y="147"/>
                    </a:cubicBezTo>
                    <a:cubicBezTo>
                      <a:pt x="66" y="129"/>
                      <a:pt x="72" y="108"/>
                      <a:pt x="74" y="88"/>
                    </a:cubicBezTo>
                    <a:cubicBezTo>
                      <a:pt x="77" y="67"/>
                      <a:pt x="74" y="42"/>
                      <a:pt x="61" y="22"/>
                    </a:cubicBezTo>
                    <a:cubicBezTo>
                      <a:pt x="50" y="9"/>
                      <a:pt x="33" y="0"/>
                      <a:pt x="17"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4"/>
              <p:cNvSpPr/>
              <p:nvPr/>
            </p:nvSpPr>
            <p:spPr>
              <a:xfrm>
                <a:off x="2263608" y="3169269"/>
                <a:ext cx="16309" cy="19192"/>
              </a:xfrm>
              <a:custGeom>
                <a:avLst/>
                <a:gdLst/>
                <a:ahLst/>
                <a:cxnLst/>
                <a:rect l="l" t="t" r="r" b="b"/>
                <a:pathLst>
                  <a:path w="164" h="193" extrusionOk="0">
                    <a:moveTo>
                      <a:pt x="89" y="0"/>
                    </a:moveTo>
                    <a:cubicBezTo>
                      <a:pt x="54" y="0"/>
                      <a:pt x="20" y="36"/>
                      <a:pt x="11" y="83"/>
                    </a:cubicBezTo>
                    <a:cubicBezTo>
                      <a:pt x="0" y="135"/>
                      <a:pt x="25" y="184"/>
                      <a:pt x="64" y="192"/>
                    </a:cubicBezTo>
                    <a:cubicBezTo>
                      <a:pt x="67" y="193"/>
                      <a:pt x="70" y="193"/>
                      <a:pt x="74" y="193"/>
                    </a:cubicBezTo>
                    <a:cubicBezTo>
                      <a:pt x="110" y="193"/>
                      <a:pt x="143" y="159"/>
                      <a:pt x="153" y="110"/>
                    </a:cubicBezTo>
                    <a:cubicBezTo>
                      <a:pt x="163" y="58"/>
                      <a:pt x="139" y="9"/>
                      <a:pt x="100" y="1"/>
                    </a:cubicBezTo>
                    <a:cubicBezTo>
                      <a:pt x="96" y="1"/>
                      <a:pt x="93"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4"/>
              <p:cNvSpPr/>
              <p:nvPr/>
            </p:nvSpPr>
            <p:spPr>
              <a:xfrm>
                <a:off x="2316810" y="3179710"/>
                <a:ext cx="16408" cy="19192"/>
              </a:xfrm>
              <a:custGeom>
                <a:avLst/>
                <a:gdLst/>
                <a:ahLst/>
                <a:cxnLst/>
                <a:rect l="l" t="t" r="r" b="b"/>
                <a:pathLst>
                  <a:path w="165" h="193" extrusionOk="0">
                    <a:moveTo>
                      <a:pt x="90" y="0"/>
                    </a:moveTo>
                    <a:cubicBezTo>
                      <a:pt x="55" y="0"/>
                      <a:pt x="20" y="35"/>
                      <a:pt x="11" y="83"/>
                    </a:cubicBezTo>
                    <a:cubicBezTo>
                      <a:pt x="0" y="135"/>
                      <a:pt x="25" y="183"/>
                      <a:pt x="64" y="192"/>
                    </a:cubicBezTo>
                    <a:cubicBezTo>
                      <a:pt x="67" y="192"/>
                      <a:pt x="70" y="193"/>
                      <a:pt x="74" y="193"/>
                    </a:cubicBezTo>
                    <a:cubicBezTo>
                      <a:pt x="110" y="193"/>
                      <a:pt x="144" y="158"/>
                      <a:pt x="154" y="110"/>
                    </a:cubicBezTo>
                    <a:cubicBezTo>
                      <a:pt x="164" y="58"/>
                      <a:pt x="139" y="9"/>
                      <a:pt x="100" y="1"/>
                    </a:cubicBezTo>
                    <a:cubicBezTo>
                      <a:pt x="97" y="0"/>
                      <a:pt x="93"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4"/>
              <p:cNvSpPr/>
              <p:nvPr/>
            </p:nvSpPr>
            <p:spPr>
              <a:xfrm>
                <a:off x="2250382" y="3142916"/>
                <a:ext cx="41169" cy="10342"/>
              </a:xfrm>
              <a:custGeom>
                <a:avLst/>
                <a:gdLst/>
                <a:ahLst/>
                <a:cxnLst/>
                <a:rect l="l" t="t" r="r" b="b"/>
                <a:pathLst>
                  <a:path w="414" h="104" extrusionOk="0">
                    <a:moveTo>
                      <a:pt x="225" y="1"/>
                    </a:moveTo>
                    <a:cubicBezTo>
                      <a:pt x="215" y="1"/>
                      <a:pt x="204" y="1"/>
                      <a:pt x="194" y="2"/>
                    </a:cubicBezTo>
                    <a:cubicBezTo>
                      <a:pt x="161" y="4"/>
                      <a:pt x="129" y="9"/>
                      <a:pt x="98" y="20"/>
                    </a:cubicBezTo>
                    <a:cubicBezTo>
                      <a:pt x="67" y="29"/>
                      <a:pt x="39" y="43"/>
                      <a:pt x="11" y="60"/>
                    </a:cubicBezTo>
                    <a:cubicBezTo>
                      <a:pt x="4" y="64"/>
                      <a:pt x="1" y="74"/>
                      <a:pt x="2" y="81"/>
                    </a:cubicBezTo>
                    <a:cubicBezTo>
                      <a:pt x="4" y="90"/>
                      <a:pt x="12" y="96"/>
                      <a:pt x="21" y="96"/>
                    </a:cubicBezTo>
                    <a:cubicBezTo>
                      <a:pt x="22" y="96"/>
                      <a:pt x="23" y="96"/>
                      <a:pt x="25" y="95"/>
                    </a:cubicBezTo>
                    <a:lnTo>
                      <a:pt x="26" y="95"/>
                    </a:lnTo>
                    <a:cubicBezTo>
                      <a:pt x="56" y="89"/>
                      <a:pt x="83" y="81"/>
                      <a:pt x="112" y="79"/>
                    </a:cubicBezTo>
                    <a:cubicBezTo>
                      <a:pt x="133" y="76"/>
                      <a:pt x="154" y="74"/>
                      <a:pt x="175" y="74"/>
                    </a:cubicBezTo>
                    <a:cubicBezTo>
                      <a:pt x="182" y="74"/>
                      <a:pt x="189" y="74"/>
                      <a:pt x="196" y="75"/>
                    </a:cubicBezTo>
                    <a:cubicBezTo>
                      <a:pt x="224" y="76"/>
                      <a:pt x="251" y="79"/>
                      <a:pt x="279" y="84"/>
                    </a:cubicBezTo>
                    <a:cubicBezTo>
                      <a:pt x="305" y="87"/>
                      <a:pt x="334" y="95"/>
                      <a:pt x="357" y="102"/>
                    </a:cubicBezTo>
                    <a:lnTo>
                      <a:pt x="362" y="103"/>
                    </a:lnTo>
                    <a:cubicBezTo>
                      <a:pt x="366" y="103"/>
                      <a:pt x="369" y="104"/>
                      <a:pt x="372" y="104"/>
                    </a:cubicBezTo>
                    <a:cubicBezTo>
                      <a:pt x="385" y="104"/>
                      <a:pt x="397" y="97"/>
                      <a:pt x="404" y="85"/>
                    </a:cubicBezTo>
                    <a:cubicBezTo>
                      <a:pt x="413" y="68"/>
                      <a:pt x="406" y="46"/>
                      <a:pt x="388" y="37"/>
                    </a:cubicBezTo>
                    <a:cubicBezTo>
                      <a:pt x="356" y="20"/>
                      <a:pt x="325" y="12"/>
                      <a:pt x="292" y="6"/>
                    </a:cubicBezTo>
                    <a:cubicBezTo>
                      <a:pt x="270" y="3"/>
                      <a:pt x="248"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4"/>
              <p:cNvSpPr/>
              <p:nvPr/>
            </p:nvSpPr>
            <p:spPr>
              <a:xfrm>
                <a:off x="2285087" y="3147391"/>
                <a:ext cx="8552" cy="5768"/>
              </a:xfrm>
              <a:custGeom>
                <a:avLst/>
                <a:gdLst/>
                <a:ahLst/>
                <a:cxnLst/>
                <a:rect l="l" t="t" r="r" b="b"/>
                <a:pathLst>
                  <a:path w="86" h="58" extrusionOk="0">
                    <a:moveTo>
                      <a:pt x="78" y="0"/>
                    </a:moveTo>
                    <a:cubicBezTo>
                      <a:pt x="76" y="0"/>
                      <a:pt x="73" y="2"/>
                      <a:pt x="72" y="5"/>
                    </a:cubicBezTo>
                    <a:lnTo>
                      <a:pt x="72" y="6"/>
                    </a:lnTo>
                    <a:cubicBezTo>
                      <a:pt x="70" y="10"/>
                      <a:pt x="67" y="15"/>
                      <a:pt x="64" y="17"/>
                    </a:cubicBezTo>
                    <a:cubicBezTo>
                      <a:pt x="60" y="20"/>
                      <a:pt x="56" y="21"/>
                      <a:pt x="53" y="22"/>
                    </a:cubicBezTo>
                    <a:cubicBezTo>
                      <a:pt x="50" y="23"/>
                      <a:pt x="48" y="23"/>
                      <a:pt x="45" y="23"/>
                    </a:cubicBezTo>
                    <a:cubicBezTo>
                      <a:pt x="39" y="23"/>
                      <a:pt x="31" y="22"/>
                      <a:pt x="25" y="20"/>
                    </a:cubicBezTo>
                    <a:lnTo>
                      <a:pt x="19" y="20"/>
                    </a:lnTo>
                    <a:cubicBezTo>
                      <a:pt x="8" y="21"/>
                      <a:pt x="0" y="31"/>
                      <a:pt x="2" y="41"/>
                    </a:cubicBezTo>
                    <a:cubicBezTo>
                      <a:pt x="3" y="50"/>
                      <a:pt x="11" y="58"/>
                      <a:pt x="20" y="58"/>
                    </a:cubicBezTo>
                    <a:cubicBezTo>
                      <a:pt x="21" y="58"/>
                      <a:pt x="22" y="58"/>
                      <a:pt x="23" y="58"/>
                    </a:cubicBezTo>
                    <a:lnTo>
                      <a:pt x="24" y="58"/>
                    </a:lnTo>
                    <a:cubicBezTo>
                      <a:pt x="37" y="57"/>
                      <a:pt x="51" y="53"/>
                      <a:pt x="64" y="45"/>
                    </a:cubicBezTo>
                    <a:cubicBezTo>
                      <a:pt x="77" y="37"/>
                      <a:pt x="85" y="21"/>
                      <a:pt x="84" y="8"/>
                    </a:cubicBezTo>
                    <a:cubicBezTo>
                      <a:pt x="84" y="5"/>
                      <a:pt x="82" y="4"/>
                      <a:pt x="80" y="1"/>
                    </a:cubicBezTo>
                    <a:cubicBezTo>
                      <a:pt x="79" y="0"/>
                      <a:pt x="79"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4"/>
              <p:cNvSpPr/>
              <p:nvPr/>
            </p:nvSpPr>
            <p:spPr>
              <a:xfrm>
                <a:off x="2317903" y="3152861"/>
                <a:ext cx="37589" cy="19491"/>
              </a:xfrm>
              <a:custGeom>
                <a:avLst/>
                <a:gdLst/>
                <a:ahLst/>
                <a:cxnLst/>
                <a:rect l="l" t="t" r="r" b="b"/>
                <a:pathLst>
                  <a:path w="378" h="196" extrusionOk="0">
                    <a:moveTo>
                      <a:pt x="59" y="0"/>
                    </a:moveTo>
                    <a:cubicBezTo>
                      <a:pt x="51" y="0"/>
                      <a:pt x="43" y="1"/>
                      <a:pt x="35" y="2"/>
                    </a:cubicBezTo>
                    <a:cubicBezTo>
                      <a:pt x="15" y="3"/>
                      <a:pt x="1" y="21"/>
                      <a:pt x="3" y="40"/>
                    </a:cubicBezTo>
                    <a:cubicBezTo>
                      <a:pt x="4" y="58"/>
                      <a:pt x="18" y="71"/>
                      <a:pt x="35" y="73"/>
                    </a:cubicBezTo>
                    <a:lnTo>
                      <a:pt x="36" y="72"/>
                    </a:lnTo>
                    <a:cubicBezTo>
                      <a:pt x="61" y="74"/>
                      <a:pt x="89" y="78"/>
                      <a:pt x="117" y="84"/>
                    </a:cubicBezTo>
                    <a:cubicBezTo>
                      <a:pt x="144" y="90"/>
                      <a:pt x="171" y="98"/>
                      <a:pt x="197" y="108"/>
                    </a:cubicBezTo>
                    <a:cubicBezTo>
                      <a:pt x="223" y="117"/>
                      <a:pt x="248" y="130"/>
                      <a:pt x="273" y="143"/>
                    </a:cubicBezTo>
                    <a:cubicBezTo>
                      <a:pt x="297" y="156"/>
                      <a:pt x="321" y="173"/>
                      <a:pt x="346" y="191"/>
                    </a:cubicBezTo>
                    <a:lnTo>
                      <a:pt x="347" y="192"/>
                    </a:lnTo>
                    <a:cubicBezTo>
                      <a:pt x="351" y="195"/>
                      <a:pt x="355" y="196"/>
                      <a:pt x="358" y="196"/>
                    </a:cubicBezTo>
                    <a:cubicBezTo>
                      <a:pt x="364" y="196"/>
                      <a:pt x="370" y="193"/>
                      <a:pt x="373" y="188"/>
                    </a:cubicBezTo>
                    <a:cubicBezTo>
                      <a:pt x="378" y="182"/>
                      <a:pt x="377" y="173"/>
                      <a:pt x="373" y="166"/>
                    </a:cubicBezTo>
                    <a:cubicBezTo>
                      <a:pt x="353" y="140"/>
                      <a:pt x="332" y="116"/>
                      <a:pt x="309" y="96"/>
                    </a:cubicBezTo>
                    <a:cubicBezTo>
                      <a:pt x="284" y="74"/>
                      <a:pt x="255" y="59"/>
                      <a:pt x="227" y="43"/>
                    </a:cubicBezTo>
                    <a:cubicBezTo>
                      <a:pt x="198" y="27"/>
                      <a:pt x="165" y="17"/>
                      <a:pt x="134" y="10"/>
                    </a:cubicBezTo>
                    <a:cubicBezTo>
                      <a:pt x="110" y="4"/>
                      <a:pt x="85"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4"/>
              <p:cNvSpPr/>
              <p:nvPr/>
            </p:nvSpPr>
            <p:spPr>
              <a:xfrm>
                <a:off x="2315716" y="3152065"/>
                <a:ext cx="7657" cy="7856"/>
              </a:xfrm>
              <a:custGeom>
                <a:avLst/>
                <a:gdLst/>
                <a:ahLst/>
                <a:cxnLst/>
                <a:rect l="l" t="t" r="r" b="b"/>
                <a:pathLst>
                  <a:path w="77" h="79" extrusionOk="0">
                    <a:moveTo>
                      <a:pt x="14" y="0"/>
                    </a:moveTo>
                    <a:cubicBezTo>
                      <a:pt x="10" y="2"/>
                      <a:pt x="9" y="3"/>
                      <a:pt x="7" y="5"/>
                    </a:cubicBezTo>
                    <a:cubicBezTo>
                      <a:pt x="1" y="19"/>
                      <a:pt x="2" y="35"/>
                      <a:pt x="11" y="49"/>
                    </a:cubicBezTo>
                    <a:cubicBezTo>
                      <a:pt x="21" y="61"/>
                      <a:pt x="32" y="70"/>
                      <a:pt x="43" y="76"/>
                    </a:cubicBezTo>
                    <a:lnTo>
                      <a:pt x="45" y="76"/>
                    </a:lnTo>
                    <a:cubicBezTo>
                      <a:pt x="48" y="77"/>
                      <a:pt x="51" y="78"/>
                      <a:pt x="54" y="78"/>
                    </a:cubicBezTo>
                    <a:cubicBezTo>
                      <a:pt x="61" y="78"/>
                      <a:pt x="68" y="74"/>
                      <a:pt x="71" y="68"/>
                    </a:cubicBezTo>
                    <a:cubicBezTo>
                      <a:pt x="77" y="59"/>
                      <a:pt x="72" y="47"/>
                      <a:pt x="63" y="42"/>
                    </a:cubicBezTo>
                    <a:cubicBezTo>
                      <a:pt x="61" y="41"/>
                      <a:pt x="59" y="41"/>
                      <a:pt x="57" y="40"/>
                    </a:cubicBezTo>
                    <a:cubicBezTo>
                      <a:pt x="47" y="39"/>
                      <a:pt x="37" y="35"/>
                      <a:pt x="31" y="30"/>
                    </a:cubicBezTo>
                    <a:cubicBezTo>
                      <a:pt x="27" y="28"/>
                      <a:pt x="25" y="25"/>
                      <a:pt x="22" y="21"/>
                    </a:cubicBezTo>
                    <a:cubicBezTo>
                      <a:pt x="20" y="18"/>
                      <a:pt x="20" y="13"/>
                      <a:pt x="20" y="8"/>
                    </a:cubicBezTo>
                    <a:lnTo>
                      <a:pt x="20" y="7"/>
                    </a:lnTo>
                    <a:cubicBezTo>
                      <a:pt x="20" y="3"/>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4"/>
              <p:cNvSpPr/>
              <p:nvPr/>
            </p:nvSpPr>
            <p:spPr>
              <a:xfrm>
                <a:off x="2283397" y="3208151"/>
                <a:ext cx="5072" cy="4574"/>
              </a:xfrm>
              <a:custGeom>
                <a:avLst/>
                <a:gdLst/>
                <a:ahLst/>
                <a:cxnLst/>
                <a:rect l="l" t="t" r="r" b="b"/>
                <a:pathLst>
                  <a:path w="51" h="46" extrusionOk="0">
                    <a:moveTo>
                      <a:pt x="0" y="0"/>
                    </a:moveTo>
                    <a:lnTo>
                      <a:pt x="0" y="0"/>
                    </a:lnTo>
                    <a:cubicBezTo>
                      <a:pt x="4" y="14"/>
                      <a:pt x="11" y="21"/>
                      <a:pt x="19" y="30"/>
                    </a:cubicBezTo>
                    <a:cubicBezTo>
                      <a:pt x="28" y="36"/>
                      <a:pt x="37" y="45"/>
                      <a:pt x="50" y="46"/>
                    </a:cubicBezTo>
                    <a:cubicBezTo>
                      <a:pt x="47" y="32"/>
                      <a:pt x="40" y="24"/>
                      <a:pt x="32" y="16"/>
                    </a:cubicBezTo>
                    <a:cubicBezTo>
                      <a:pt x="23" y="9"/>
                      <a:pt x="14" y="1"/>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4"/>
              <p:cNvSpPr/>
              <p:nvPr/>
            </p:nvSpPr>
            <p:spPr>
              <a:xfrm>
                <a:off x="2296921" y="3211830"/>
                <a:ext cx="6165" cy="2784"/>
              </a:xfrm>
              <a:custGeom>
                <a:avLst/>
                <a:gdLst/>
                <a:ahLst/>
                <a:cxnLst/>
                <a:rect l="l" t="t" r="r" b="b"/>
                <a:pathLst>
                  <a:path w="62" h="28" extrusionOk="0">
                    <a:moveTo>
                      <a:pt x="50" y="1"/>
                    </a:moveTo>
                    <a:cubicBezTo>
                      <a:pt x="43" y="1"/>
                      <a:pt x="35" y="3"/>
                      <a:pt x="28" y="5"/>
                    </a:cubicBezTo>
                    <a:cubicBezTo>
                      <a:pt x="19" y="10"/>
                      <a:pt x="9" y="14"/>
                      <a:pt x="0" y="25"/>
                    </a:cubicBezTo>
                    <a:cubicBezTo>
                      <a:pt x="4" y="27"/>
                      <a:pt x="8" y="27"/>
                      <a:pt x="12" y="27"/>
                    </a:cubicBezTo>
                    <a:cubicBezTo>
                      <a:pt x="20" y="27"/>
                      <a:pt x="27" y="25"/>
                      <a:pt x="34" y="23"/>
                    </a:cubicBezTo>
                    <a:cubicBezTo>
                      <a:pt x="44" y="18"/>
                      <a:pt x="54" y="14"/>
                      <a:pt x="61" y="2"/>
                    </a:cubicBezTo>
                    <a:cubicBezTo>
                      <a:pt x="58" y="1"/>
                      <a:pt x="54" y="1"/>
                      <a:pt x="5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4"/>
              <p:cNvSpPr/>
              <p:nvPr/>
            </p:nvSpPr>
            <p:spPr>
              <a:xfrm>
                <a:off x="2267585" y="3211730"/>
                <a:ext cx="48826" cy="17104"/>
              </a:xfrm>
              <a:custGeom>
                <a:avLst/>
                <a:gdLst/>
                <a:ahLst/>
                <a:cxnLst/>
                <a:rect l="l" t="t" r="r" b="b"/>
                <a:pathLst>
                  <a:path w="491" h="172" extrusionOk="0">
                    <a:moveTo>
                      <a:pt x="1" y="0"/>
                    </a:moveTo>
                    <a:lnTo>
                      <a:pt x="1" y="0"/>
                    </a:lnTo>
                    <a:cubicBezTo>
                      <a:pt x="45" y="81"/>
                      <a:pt x="128" y="144"/>
                      <a:pt x="223" y="164"/>
                    </a:cubicBezTo>
                    <a:cubicBezTo>
                      <a:pt x="244" y="169"/>
                      <a:pt x="266" y="171"/>
                      <a:pt x="288" y="171"/>
                    </a:cubicBezTo>
                    <a:cubicBezTo>
                      <a:pt x="315" y="171"/>
                      <a:pt x="341" y="168"/>
                      <a:pt x="366" y="160"/>
                    </a:cubicBezTo>
                    <a:cubicBezTo>
                      <a:pt x="389" y="155"/>
                      <a:pt x="410" y="143"/>
                      <a:pt x="432" y="134"/>
                    </a:cubicBezTo>
                    <a:cubicBezTo>
                      <a:pt x="453" y="124"/>
                      <a:pt x="472" y="109"/>
                      <a:pt x="490" y="97"/>
                    </a:cubicBezTo>
                    <a:lnTo>
                      <a:pt x="490" y="97"/>
                    </a:lnTo>
                    <a:cubicBezTo>
                      <a:pt x="448" y="112"/>
                      <a:pt x="404" y="126"/>
                      <a:pt x="361" y="131"/>
                    </a:cubicBezTo>
                    <a:cubicBezTo>
                      <a:pt x="342" y="134"/>
                      <a:pt x="324" y="135"/>
                      <a:pt x="306" y="135"/>
                    </a:cubicBezTo>
                    <a:cubicBezTo>
                      <a:pt x="280" y="135"/>
                      <a:pt x="255" y="133"/>
                      <a:pt x="231" y="128"/>
                    </a:cubicBezTo>
                    <a:cubicBezTo>
                      <a:pt x="188" y="120"/>
                      <a:pt x="148" y="103"/>
                      <a:pt x="110" y="81"/>
                    </a:cubicBezTo>
                    <a:cubicBezTo>
                      <a:pt x="71" y="57"/>
                      <a:pt x="34" y="31"/>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4"/>
              <p:cNvSpPr/>
              <p:nvPr/>
            </p:nvSpPr>
            <p:spPr>
              <a:xfrm>
                <a:off x="2281010" y="3229730"/>
                <a:ext cx="18795" cy="6563"/>
              </a:xfrm>
              <a:custGeom>
                <a:avLst/>
                <a:gdLst/>
                <a:ahLst/>
                <a:cxnLst/>
                <a:rect l="l" t="t" r="r" b="b"/>
                <a:pathLst>
                  <a:path w="189" h="66" extrusionOk="0">
                    <a:moveTo>
                      <a:pt x="1" y="1"/>
                    </a:moveTo>
                    <a:cubicBezTo>
                      <a:pt x="13" y="36"/>
                      <a:pt x="49" y="58"/>
                      <a:pt x="86" y="64"/>
                    </a:cubicBezTo>
                    <a:cubicBezTo>
                      <a:pt x="94" y="65"/>
                      <a:pt x="103" y="66"/>
                      <a:pt x="111" y="66"/>
                    </a:cubicBezTo>
                    <a:cubicBezTo>
                      <a:pt x="121" y="66"/>
                      <a:pt x="131" y="65"/>
                      <a:pt x="141" y="62"/>
                    </a:cubicBezTo>
                    <a:cubicBezTo>
                      <a:pt x="158" y="58"/>
                      <a:pt x="174" y="48"/>
                      <a:pt x="188" y="37"/>
                    </a:cubicBezTo>
                    <a:cubicBezTo>
                      <a:pt x="152" y="33"/>
                      <a:pt x="122" y="32"/>
                      <a:pt x="92" y="27"/>
                    </a:cubicBezTo>
                    <a:cubicBezTo>
                      <a:pt x="63" y="22"/>
                      <a:pt x="34" y="14"/>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4"/>
              <p:cNvSpPr/>
              <p:nvPr/>
            </p:nvSpPr>
            <p:spPr>
              <a:xfrm>
                <a:off x="2209312" y="3067837"/>
                <a:ext cx="199681" cy="135640"/>
              </a:xfrm>
              <a:custGeom>
                <a:avLst/>
                <a:gdLst/>
                <a:ahLst/>
                <a:cxnLst/>
                <a:rect l="l" t="t" r="r" b="b"/>
                <a:pathLst>
                  <a:path w="2008" h="1364" extrusionOk="0">
                    <a:moveTo>
                      <a:pt x="738" y="1"/>
                    </a:moveTo>
                    <a:cubicBezTo>
                      <a:pt x="334" y="1"/>
                      <a:pt x="262" y="177"/>
                      <a:pt x="262" y="177"/>
                    </a:cubicBezTo>
                    <a:cubicBezTo>
                      <a:pt x="262" y="177"/>
                      <a:pt x="79" y="202"/>
                      <a:pt x="48" y="246"/>
                    </a:cubicBezTo>
                    <a:cubicBezTo>
                      <a:pt x="24" y="279"/>
                      <a:pt x="7" y="640"/>
                      <a:pt x="0" y="819"/>
                    </a:cubicBezTo>
                    <a:cubicBezTo>
                      <a:pt x="51" y="832"/>
                      <a:pt x="83" y="852"/>
                      <a:pt x="104" y="875"/>
                    </a:cubicBezTo>
                    <a:cubicBezTo>
                      <a:pt x="112" y="950"/>
                      <a:pt x="119" y="1012"/>
                      <a:pt x="119" y="1012"/>
                    </a:cubicBezTo>
                    <a:lnTo>
                      <a:pt x="196" y="1029"/>
                    </a:lnTo>
                    <a:cubicBezTo>
                      <a:pt x="196" y="1029"/>
                      <a:pt x="313" y="873"/>
                      <a:pt x="344" y="839"/>
                    </a:cubicBezTo>
                    <a:cubicBezTo>
                      <a:pt x="420" y="754"/>
                      <a:pt x="491" y="497"/>
                      <a:pt x="491" y="497"/>
                    </a:cubicBezTo>
                    <a:cubicBezTo>
                      <a:pt x="491" y="497"/>
                      <a:pt x="526" y="434"/>
                      <a:pt x="595" y="434"/>
                    </a:cubicBezTo>
                    <a:cubicBezTo>
                      <a:pt x="609" y="434"/>
                      <a:pt x="624" y="437"/>
                      <a:pt x="641" y="443"/>
                    </a:cubicBezTo>
                    <a:cubicBezTo>
                      <a:pt x="738" y="481"/>
                      <a:pt x="1075" y="789"/>
                      <a:pt x="1257" y="789"/>
                    </a:cubicBezTo>
                    <a:cubicBezTo>
                      <a:pt x="1260" y="789"/>
                      <a:pt x="1262" y="789"/>
                      <a:pt x="1265" y="789"/>
                    </a:cubicBezTo>
                    <a:cubicBezTo>
                      <a:pt x="1308" y="787"/>
                      <a:pt x="1351" y="786"/>
                      <a:pt x="1392" y="786"/>
                    </a:cubicBezTo>
                    <a:cubicBezTo>
                      <a:pt x="1525" y="786"/>
                      <a:pt x="1637" y="798"/>
                      <a:pt x="1652" y="826"/>
                    </a:cubicBezTo>
                    <a:cubicBezTo>
                      <a:pt x="1666" y="852"/>
                      <a:pt x="1558" y="1021"/>
                      <a:pt x="1503" y="1160"/>
                    </a:cubicBezTo>
                    <a:cubicBezTo>
                      <a:pt x="1476" y="1228"/>
                      <a:pt x="1512" y="1344"/>
                      <a:pt x="1512" y="1344"/>
                    </a:cubicBezTo>
                    <a:lnTo>
                      <a:pt x="1567" y="1363"/>
                    </a:lnTo>
                    <a:lnTo>
                      <a:pt x="1674" y="1186"/>
                    </a:lnTo>
                    <a:cubicBezTo>
                      <a:pt x="1696" y="1175"/>
                      <a:pt x="1722" y="1167"/>
                      <a:pt x="1760" y="1167"/>
                    </a:cubicBezTo>
                    <a:cubicBezTo>
                      <a:pt x="1762" y="1167"/>
                      <a:pt x="1765" y="1167"/>
                      <a:pt x="1767" y="1168"/>
                    </a:cubicBezTo>
                    <a:cubicBezTo>
                      <a:pt x="1827" y="1055"/>
                      <a:pt x="1922" y="855"/>
                      <a:pt x="1957" y="722"/>
                    </a:cubicBezTo>
                    <a:cubicBezTo>
                      <a:pt x="2008" y="526"/>
                      <a:pt x="1874" y="189"/>
                      <a:pt x="1126" y="43"/>
                    </a:cubicBezTo>
                    <a:cubicBezTo>
                      <a:pt x="971" y="13"/>
                      <a:pt x="843" y="1"/>
                      <a:pt x="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0" name="Google Shape;4530;p74"/>
          <p:cNvGrpSpPr/>
          <p:nvPr/>
        </p:nvGrpSpPr>
        <p:grpSpPr>
          <a:xfrm>
            <a:off x="7461329" y="844467"/>
            <a:ext cx="1758878" cy="3607916"/>
            <a:chOff x="4936175" y="3063050"/>
            <a:chExt cx="168975" cy="346625"/>
          </a:xfrm>
        </p:grpSpPr>
        <p:sp>
          <p:nvSpPr>
            <p:cNvPr id="4531" name="Google Shape;4531;p74"/>
            <p:cNvSpPr/>
            <p:nvPr/>
          </p:nvSpPr>
          <p:spPr>
            <a:xfrm>
              <a:off x="5003350" y="3143050"/>
              <a:ext cx="29450" cy="255450"/>
            </a:xfrm>
            <a:custGeom>
              <a:avLst/>
              <a:gdLst/>
              <a:ahLst/>
              <a:cxnLst/>
              <a:rect l="l" t="t" r="r" b="b"/>
              <a:pathLst>
                <a:path w="1178" h="10218" extrusionOk="0">
                  <a:moveTo>
                    <a:pt x="234" y="1"/>
                  </a:moveTo>
                  <a:lnTo>
                    <a:pt x="1" y="10217"/>
                  </a:lnTo>
                  <a:lnTo>
                    <a:pt x="1178" y="10217"/>
                  </a:lnTo>
                  <a:lnTo>
                    <a:pt x="9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4"/>
            <p:cNvSpPr/>
            <p:nvPr/>
          </p:nvSpPr>
          <p:spPr>
            <a:xfrm>
              <a:off x="4940350" y="3065125"/>
              <a:ext cx="164800" cy="105400"/>
            </a:xfrm>
            <a:custGeom>
              <a:avLst/>
              <a:gdLst/>
              <a:ahLst/>
              <a:cxnLst/>
              <a:rect l="l" t="t" r="r" b="b"/>
              <a:pathLst>
                <a:path w="6592" h="4216" extrusionOk="0">
                  <a:moveTo>
                    <a:pt x="925" y="1"/>
                  </a:moveTo>
                  <a:lnTo>
                    <a:pt x="0" y="979"/>
                  </a:lnTo>
                  <a:lnTo>
                    <a:pt x="0" y="3353"/>
                  </a:lnTo>
                  <a:lnTo>
                    <a:pt x="814" y="4215"/>
                  </a:lnTo>
                  <a:lnTo>
                    <a:pt x="5725" y="4215"/>
                  </a:lnTo>
                  <a:lnTo>
                    <a:pt x="6592" y="3297"/>
                  </a:lnTo>
                  <a:lnTo>
                    <a:pt x="6592" y="1035"/>
                  </a:lnTo>
                  <a:lnTo>
                    <a:pt x="56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4"/>
            <p:cNvSpPr/>
            <p:nvPr/>
          </p:nvSpPr>
          <p:spPr>
            <a:xfrm>
              <a:off x="4936175" y="3063050"/>
              <a:ext cx="168975" cy="109600"/>
            </a:xfrm>
            <a:custGeom>
              <a:avLst/>
              <a:gdLst/>
              <a:ahLst/>
              <a:cxnLst/>
              <a:rect l="l" t="t" r="r" b="b"/>
              <a:pathLst>
                <a:path w="6759" h="4384" extrusionOk="0">
                  <a:moveTo>
                    <a:pt x="5664" y="167"/>
                  </a:moveTo>
                  <a:lnTo>
                    <a:pt x="6593" y="1151"/>
                  </a:lnTo>
                  <a:lnTo>
                    <a:pt x="6593" y="3347"/>
                  </a:lnTo>
                  <a:lnTo>
                    <a:pt x="5773" y="4215"/>
                  </a:lnTo>
                  <a:lnTo>
                    <a:pt x="934" y="4215"/>
                  </a:lnTo>
                  <a:lnTo>
                    <a:pt x="168" y="3402"/>
                  </a:lnTo>
                  <a:lnTo>
                    <a:pt x="168" y="1095"/>
                  </a:lnTo>
                  <a:lnTo>
                    <a:pt x="1044" y="167"/>
                  </a:lnTo>
                  <a:close/>
                  <a:moveTo>
                    <a:pt x="972" y="1"/>
                  </a:moveTo>
                  <a:lnTo>
                    <a:pt x="0" y="1030"/>
                  </a:lnTo>
                  <a:lnTo>
                    <a:pt x="0" y="3469"/>
                  </a:lnTo>
                  <a:lnTo>
                    <a:pt x="862" y="4383"/>
                  </a:lnTo>
                  <a:lnTo>
                    <a:pt x="5844" y="4383"/>
                  </a:lnTo>
                  <a:lnTo>
                    <a:pt x="6759" y="3415"/>
                  </a:lnTo>
                  <a:lnTo>
                    <a:pt x="6759" y="1087"/>
                  </a:lnTo>
                  <a:lnTo>
                    <a:pt x="57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4"/>
            <p:cNvSpPr/>
            <p:nvPr/>
          </p:nvSpPr>
          <p:spPr>
            <a:xfrm>
              <a:off x="4976100" y="3096825"/>
              <a:ext cx="88725" cy="50750"/>
            </a:xfrm>
            <a:custGeom>
              <a:avLst/>
              <a:gdLst/>
              <a:ahLst/>
              <a:cxnLst/>
              <a:rect l="l" t="t" r="r" b="b"/>
              <a:pathLst>
                <a:path w="3549" h="2030" extrusionOk="0">
                  <a:moveTo>
                    <a:pt x="1" y="0"/>
                  </a:moveTo>
                  <a:lnTo>
                    <a:pt x="1" y="2030"/>
                  </a:lnTo>
                  <a:lnTo>
                    <a:pt x="3549" y="2030"/>
                  </a:lnTo>
                  <a:lnTo>
                    <a:pt x="35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4"/>
            <p:cNvSpPr/>
            <p:nvPr/>
          </p:nvSpPr>
          <p:spPr>
            <a:xfrm>
              <a:off x="4993700" y="3122175"/>
              <a:ext cx="51725" cy="70125"/>
            </a:xfrm>
            <a:custGeom>
              <a:avLst/>
              <a:gdLst/>
              <a:ahLst/>
              <a:cxnLst/>
              <a:rect l="l" t="t" r="r" b="b"/>
              <a:pathLst>
                <a:path w="2069" h="2805" extrusionOk="0">
                  <a:moveTo>
                    <a:pt x="473" y="624"/>
                  </a:moveTo>
                  <a:cubicBezTo>
                    <a:pt x="488" y="771"/>
                    <a:pt x="501" y="947"/>
                    <a:pt x="509" y="1151"/>
                  </a:cubicBezTo>
                  <a:lnTo>
                    <a:pt x="322" y="1419"/>
                  </a:lnTo>
                  <a:cubicBezTo>
                    <a:pt x="306" y="1239"/>
                    <a:pt x="285" y="1076"/>
                    <a:pt x="261" y="927"/>
                  </a:cubicBezTo>
                  <a:lnTo>
                    <a:pt x="473" y="624"/>
                  </a:lnTo>
                  <a:close/>
                  <a:moveTo>
                    <a:pt x="523" y="648"/>
                  </a:moveTo>
                  <a:lnTo>
                    <a:pt x="822" y="993"/>
                  </a:lnTo>
                  <a:cubicBezTo>
                    <a:pt x="815" y="1135"/>
                    <a:pt x="808" y="1289"/>
                    <a:pt x="802" y="1446"/>
                  </a:cubicBezTo>
                  <a:lnTo>
                    <a:pt x="556" y="1149"/>
                  </a:lnTo>
                  <a:cubicBezTo>
                    <a:pt x="549" y="958"/>
                    <a:pt x="537" y="791"/>
                    <a:pt x="523" y="648"/>
                  </a:cubicBezTo>
                  <a:close/>
                  <a:moveTo>
                    <a:pt x="1306" y="687"/>
                  </a:moveTo>
                  <a:cubicBezTo>
                    <a:pt x="1296" y="735"/>
                    <a:pt x="1286" y="786"/>
                    <a:pt x="1275" y="839"/>
                  </a:cubicBezTo>
                  <a:cubicBezTo>
                    <a:pt x="1258" y="937"/>
                    <a:pt x="1238" y="1051"/>
                    <a:pt x="1221" y="1176"/>
                  </a:cubicBezTo>
                  <a:lnTo>
                    <a:pt x="846" y="1461"/>
                  </a:lnTo>
                  <a:cubicBezTo>
                    <a:pt x="854" y="1298"/>
                    <a:pt x="861" y="1139"/>
                    <a:pt x="869" y="993"/>
                  </a:cubicBezTo>
                  <a:lnTo>
                    <a:pt x="1306" y="687"/>
                  </a:lnTo>
                  <a:close/>
                  <a:moveTo>
                    <a:pt x="1357" y="684"/>
                  </a:moveTo>
                  <a:lnTo>
                    <a:pt x="1716" y="1086"/>
                  </a:lnTo>
                  <a:lnTo>
                    <a:pt x="1719" y="1083"/>
                  </a:lnTo>
                  <a:lnTo>
                    <a:pt x="1719" y="1083"/>
                  </a:lnTo>
                  <a:cubicBezTo>
                    <a:pt x="1686" y="1233"/>
                    <a:pt x="1658" y="1397"/>
                    <a:pt x="1637" y="1574"/>
                  </a:cubicBezTo>
                  <a:lnTo>
                    <a:pt x="1270" y="1182"/>
                  </a:lnTo>
                  <a:cubicBezTo>
                    <a:pt x="1295" y="993"/>
                    <a:pt x="1326" y="827"/>
                    <a:pt x="1357" y="684"/>
                  </a:cubicBezTo>
                  <a:close/>
                  <a:moveTo>
                    <a:pt x="512" y="1230"/>
                  </a:moveTo>
                  <a:cubicBezTo>
                    <a:pt x="518" y="1394"/>
                    <a:pt x="520" y="1575"/>
                    <a:pt x="519" y="1773"/>
                  </a:cubicBezTo>
                  <a:lnTo>
                    <a:pt x="332" y="1538"/>
                  </a:lnTo>
                  <a:cubicBezTo>
                    <a:pt x="330" y="1523"/>
                    <a:pt x="328" y="1506"/>
                    <a:pt x="327" y="1491"/>
                  </a:cubicBezTo>
                  <a:lnTo>
                    <a:pt x="327" y="1491"/>
                  </a:lnTo>
                  <a:lnTo>
                    <a:pt x="330" y="1492"/>
                  </a:lnTo>
                  <a:lnTo>
                    <a:pt x="512" y="1230"/>
                  </a:lnTo>
                  <a:close/>
                  <a:moveTo>
                    <a:pt x="559" y="1226"/>
                  </a:moveTo>
                  <a:lnTo>
                    <a:pt x="797" y="1517"/>
                  </a:lnTo>
                  <a:cubicBezTo>
                    <a:pt x="797" y="1533"/>
                    <a:pt x="796" y="1549"/>
                    <a:pt x="796" y="1564"/>
                  </a:cubicBezTo>
                  <a:lnTo>
                    <a:pt x="565" y="1785"/>
                  </a:lnTo>
                  <a:cubicBezTo>
                    <a:pt x="568" y="1580"/>
                    <a:pt x="565" y="1394"/>
                    <a:pt x="559" y="1226"/>
                  </a:cubicBezTo>
                  <a:close/>
                  <a:moveTo>
                    <a:pt x="1214" y="1242"/>
                  </a:moveTo>
                  <a:cubicBezTo>
                    <a:pt x="1190" y="1445"/>
                    <a:pt x="1150" y="1599"/>
                    <a:pt x="1145" y="1858"/>
                  </a:cubicBezTo>
                  <a:lnTo>
                    <a:pt x="843" y="1567"/>
                  </a:lnTo>
                  <a:cubicBezTo>
                    <a:pt x="844" y="1552"/>
                    <a:pt x="844" y="1537"/>
                    <a:pt x="845" y="1522"/>
                  </a:cubicBezTo>
                  <a:lnTo>
                    <a:pt x="1214" y="1242"/>
                  </a:lnTo>
                  <a:close/>
                  <a:moveTo>
                    <a:pt x="1263" y="1243"/>
                  </a:moveTo>
                  <a:lnTo>
                    <a:pt x="1606" y="1610"/>
                  </a:lnTo>
                  <a:lnTo>
                    <a:pt x="1191" y="1866"/>
                  </a:lnTo>
                  <a:cubicBezTo>
                    <a:pt x="1197" y="1607"/>
                    <a:pt x="1235" y="1453"/>
                    <a:pt x="1263" y="1243"/>
                  </a:cubicBezTo>
                  <a:close/>
                  <a:moveTo>
                    <a:pt x="336" y="1621"/>
                  </a:moveTo>
                  <a:lnTo>
                    <a:pt x="518" y="1848"/>
                  </a:lnTo>
                  <a:cubicBezTo>
                    <a:pt x="517" y="1900"/>
                    <a:pt x="341" y="2224"/>
                    <a:pt x="341" y="2224"/>
                  </a:cubicBezTo>
                  <a:cubicBezTo>
                    <a:pt x="349" y="2011"/>
                    <a:pt x="347" y="1809"/>
                    <a:pt x="336" y="1621"/>
                  </a:cubicBezTo>
                  <a:close/>
                  <a:moveTo>
                    <a:pt x="792" y="1632"/>
                  </a:moveTo>
                  <a:lnTo>
                    <a:pt x="792" y="1632"/>
                  </a:lnTo>
                  <a:cubicBezTo>
                    <a:pt x="783" y="1838"/>
                    <a:pt x="774" y="2047"/>
                    <a:pt x="765" y="2255"/>
                  </a:cubicBezTo>
                  <a:cubicBezTo>
                    <a:pt x="765" y="2255"/>
                    <a:pt x="564" y="1902"/>
                    <a:pt x="564" y="1850"/>
                  </a:cubicBezTo>
                  <a:lnTo>
                    <a:pt x="792" y="1632"/>
                  </a:lnTo>
                  <a:close/>
                  <a:moveTo>
                    <a:pt x="840" y="1636"/>
                  </a:moveTo>
                  <a:lnTo>
                    <a:pt x="1139" y="1922"/>
                  </a:lnTo>
                  <a:lnTo>
                    <a:pt x="813" y="2267"/>
                  </a:lnTo>
                  <a:cubicBezTo>
                    <a:pt x="820" y="2056"/>
                    <a:pt x="830" y="1843"/>
                    <a:pt x="840" y="1636"/>
                  </a:cubicBezTo>
                  <a:close/>
                  <a:moveTo>
                    <a:pt x="1628" y="1652"/>
                  </a:moveTo>
                  <a:lnTo>
                    <a:pt x="1628" y="1652"/>
                  </a:lnTo>
                  <a:cubicBezTo>
                    <a:pt x="1603" y="1869"/>
                    <a:pt x="1591" y="2102"/>
                    <a:pt x="1597" y="2348"/>
                  </a:cubicBezTo>
                  <a:lnTo>
                    <a:pt x="1214" y="1907"/>
                  </a:lnTo>
                  <a:lnTo>
                    <a:pt x="1628" y="1652"/>
                  </a:lnTo>
                  <a:close/>
                  <a:moveTo>
                    <a:pt x="519" y="1984"/>
                  </a:moveTo>
                  <a:lnTo>
                    <a:pt x="519" y="1984"/>
                  </a:lnTo>
                  <a:cubicBezTo>
                    <a:pt x="513" y="2150"/>
                    <a:pt x="498" y="2428"/>
                    <a:pt x="487" y="2614"/>
                  </a:cubicBezTo>
                  <a:lnTo>
                    <a:pt x="332" y="2395"/>
                  </a:lnTo>
                  <a:cubicBezTo>
                    <a:pt x="333" y="2366"/>
                    <a:pt x="336" y="2336"/>
                    <a:pt x="337" y="2305"/>
                  </a:cubicBezTo>
                  <a:lnTo>
                    <a:pt x="519" y="1984"/>
                  </a:lnTo>
                  <a:close/>
                  <a:moveTo>
                    <a:pt x="566" y="1977"/>
                  </a:moveTo>
                  <a:lnTo>
                    <a:pt x="762" y="2325"/>
                  </a:lnTo>
                  <a:cubicBezTo>
                    <a:pt x="761" y="2341"/>
                    <a:pt x="761" y="2355"/>
                    <a:pt x="760" y="2371"/>
                  </a:cubicBezTo>
                  <a:lnTo>
                    <a:pt x="533" y="2630"/>
                  </a:lnTo>
                  <a:cubicBezTo>
                    <a:pt x="546" y="2435"/>
                    <a:pt x="561" y="2149"/>
                    <a:pt x="566" y="1977"/>
                  </a:cubicBezTo>
                  <a:close/>
                  <a:moveTo>
                    <a:pt x="1144" y="1978"/>
                  </a:moveTo>
                  <a:cubicBezTo>
                    <a:pt x="1142" y="2182"/>
                    <a:pt x="1171" y="2483"/>
                    <a:pt x="1190" y="2714"/>
                  </a:cubicBezTo>
                  <a:lnTo>
                    <a:pt x="808" y="2373"/>
                  </a:lnTo>
                  <a:cubicBezTo>
                    <a:pt x="809" y="2357"/>
                    <a:pt x="809" y="2342"/>
                    <a:pt x="810" y="2327"/>
                  </a:cubicBezTo>
                  <a:lnTo>
                    <a:pt x="1144" y="1978"/>
                  </a:lnTo>
                  <a:close/>
                  <a:moveTo>
                    <a:pt x="1190" y="1951"/>
                  </a:moveTo>
                  <a:lnTo>
                    <a:pt x="1576" y="2395"/>
                  </a:lnTo>
                  <a:lnTo>
                    <a:pt x="1237" y="2719"/>
                  </a:lnTo>
                  <a:cubicBezTo>
                    <a:pt x="1216" y="2477"/>
                    <a:pt x="1187" y="2166"/>
                    <a:pt x="1190" y="1951"/>
                  </a:cubicBezTo>
                  <a:close/>
                  <a:moveTo>
                    <a:pt x="425" y="0"/>
                  </a:moveTo>
                  <a:lnTo>
                    <a:pt x="380" y="14"/>
                  </a:lnTo>
                  <a:cubicBezTo>
                    <a:pt x="382" y="18"/>
                    <a:pt x="428" y="194"/>
                    <a:pt x="467" y="555"/>
                  </a:cubicBezTo>
                  <a:lnTo>
                    <a:pt x="250" y="864"/>
                  </a:lnTo>
                  <a:cubicBezTo>
                    <a:pt x="162" y="366"/>
                    <a:pt x="45" y="76"/>
                    <a:pt x="43" y="70"/>
                  </a:cubicBezTo>
                  <a:lnTo>
                    <a:pt x="0" y="87"/>
                  </a:lnTo>
                  <a:cubicBezTo>
                    <a:pt x="4" y="98"/>
                    <a:pt x="429" y="1151"/>
                    <a:pt x="261" y="2705"/>
                  </a:cubicBezTo>
                  <a:lnTo>
                    <a:pt x="306" y="2710"/>
                  </a:lnTo>
                  <a:cubicBezTo>
                    <a:pt x="315" y="2628"/>
                    <a:pt x="322" y="2549"/>
                    <a:pt x="328" y="2471"/>
                  </a:cubicBezTo>
                  <a:lnTo>
                    <a:pt x="509" y="2730"/>
                  </a:lnTo>
                  <a:lnTo>
                    <a:pt x="757" y="2446"/>
                  </a:lnTo>
                  <a:lnTo>
                    <a:pt x="757" y="2446"/>
                  </a:lnTo>
                  <a:cubicBezTo>
                    <a:pt x="753" y="2535"/>
                    <a:pt x="750" y="2622"/>
                    <a:pt x="747" y="2708"/>
                  </a:cubicBezTo>
                  <a:lnTo>
                    <a:pt x="794" y="2710"/>
                  </a:lnTo>
                  <a:cubicBezTo>
                    <a:pt x="799" y="2621"/>
                    <a:pt x="803" y="2528"/>
                    <a:pt x="807" y="2436"/>
                  </a:cubicBezTo>
                  <a:lnTo>
                    <a:pt x="1219" y="2804"/>
                  </a:lnTo>
                  <a:lnTo>
                    <a:pt x="1601" y="2440"/>
                  </a:lnTo>
                  <a:cubicBezTo>
                    <a:pt x="1605" y="2545"/>
                    <a:pt x="1611" y="2652"/>
                    <a:pt x="1623" y="2761"/>
                  </a:cubicBezTo>
                  <a:lnTo>
                    <a:pt x="1668" y="2756"/>
                  </a:lnTo>
                  <a:cubicBezTo>
                    <a:pt x="1519" y="1264"/>
                    <a:pt x="2062" y="152"/>
                    <a:pt x="2068" y="140"/>
                  </a:cubicBezTo>
                  <a:lnTo>
                    <a:pt x="2027" y="119"/>
                  </a:lnTo>
                  <a:cubicBezTo>
                    <a:pt x="2025" y="127"/>
                    <a:pt x="1856" y="471"/>
                    <a:pt x="1730" y="1030"/>
                  </a:cubicBezTo>
                  <a:lnTo>
                    <a:pt x="1370" y="627"/>
                  </a:lnTo>
                  <a:cubicBezTo>
                    <a:pt x="1442" y="309"/>
                    <a:pt x="1514" y="129"/>
                    <a:pt x="1515" y="125"/>
                  </a:cubicBezTo>
                  <a:lnTo>
                    <a:pt x="1471" y="107"/>
                  </a:lnTo>
                  <a:cubicBezTo>
                    <a:pt x="1470" y="109"/>
                    <a:pt x="1396" y="293"/>
                    <a:pt x="1322" y="620"/>
                  </a:cubicBezTo>
                  <a:lnTo>
                    <a:pt x="872" y="933"/>
                  </a:lnTo>
                  <a:cubicBezTo>
                    <a:pt x="896" y="441"/>
                    <a:pt x="913" y="86"/>
                    <a:pt x="913" y="80"/>
                  </a:cubicBezTo>
                  <a:lnTo>
                    <a:pt x="866" y="77"/>
                  </a:lnTo>
                  <a:cubicBezTo>
                    <a:pt x="866" y="85"/>
                    <a:pt x="849" y="438"/>
                    <a:pt x="825" y="926"/>
                  </a:cubicBezTo>
                  <a:lnTo>
                    <a:pt x="514" y="568"/>
                  </a:lnTo>
                  <a:cubicBezTo>
                    <a:pt x="475" y="190"/>
                    <a:pt x="425" y="4"/>
                    <a:pt x="4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4"/>
            <p:cNvSpPr/>
            <p:nvPr/>
          </p:nvSpPr>
          <p:spPr>
            <a:xfrm>
              <a:off x="4992250" y="3118950"/>
              <a:ext cx="56400" cy="9950"/>
            </a:xfrm>
            <a:custGeom>
              <a:avLst/>
              <a:gdLst/>
              <a:ahLst/>
              <a:cxnLst/>
              <a:rect l="l" t="t" r="r" b="b"/>
              <a:pathLst>
                <a:path w="2256" h="398" extrusionOk="0">
                  <a:moveTo>
                    <a:pt x="742" y="1"/>
                  </a:moveTo>
                  <a:cubicBezTo>
                    <a:pt x="464" y="1"/>
                    <a:pt x="209" y="7"/>
                    <a:pt x="0" y="18"/>
                  </a:cubicBezTo>
                  <a:lnTo>
                    <a:pt x="0" y="378"/>
                  </a:lnTo>
                  <a:lnTo>
                    <a:pt x="2256" y="398"/>
                  </a:lnTo>
                  <a:lnTo>
                    <a:pt x="2256" y="398"/>
                  </a:lnTo>
                  <a:lnTo>
                    <a:pt x="2249" y="69"/>
                  </a:lnTo>
                  <a:cubicBezTo>
                    <a:pt x="1761" y="20"/>
                    <a:pt x="1219" y="1"/>
                    <a:pt x="7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4"/>
            <p:cNvSpPr/>
            <p:nvPr/>
          </p:nvSpPr>
          <p:spPr>
            <a:xfrm>
              <a:off x="4944100" y="3398475"/>
              <a:ext cx="147950" cy="11200"/>
            </a:xfrm>
            <a:custGeom>
              <a:avLst/>
              <a:gdLst/>
              <a:ahLst/>
              <a:cxnLst/>
              <a:rect l="l" t="t" r="r" b="b"/>
              <a:pathLst>
                <a:path w="5918" h="448" extrusionOk="0">
                  <a:moveTo>
                    <a:pt x="0" y="0"/>
                  </a:moveTo>
                  <a:lnTo>
                    <a:pt x="0" y="448"/>
                  </a:lnTo>
                  <a:lnTo>
                    <a:pt x="5917" y="448"/>
                  </a:lnTo>
                  <a:lnTo>
                    <a:pt x="5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74"/>
          <p:cNvGrpSpPr/>
          <p:nvPr/>
        </p:nvGrpSpPr>
        <p:grpSpPr>
          <a:xfrm>
            <a:off x="6727683" y="539497"/>
            <a:ext cx="505303" cy="480862"/>
            <a:chOff x="4396375" y="3341575"/>
            <a:chExt cx="112625" cy="107175"/>
          </a:xfrm>
        </p:grpSpPr>
        <p:sp>
          <p:nvSpPr>
            <p:cNvPr id="4539" name="Google Shape;4539;p74"/>
            <p:cNvSpPr/>
            <p:nvPr/>
          </p:nvSpPr>
          <p:spPr>
            <a:xfrm>
              <a:off x="4396375" y="3347600"/>
              <a:ext cx="111000" cy="101150"/>
            </a:xfrm>
            <a:custGeom>
              <a:avLst/>
              <a:gdLst/>
              <a:ahLst/>
              <a:cxnLst/>
              <a:rect l="l" t="t" r="r" b="b"/>
              <a:pathLst>
                <a:path w="4440" h="4046" extrusionOk="0">
                  <a:moveTo>
                    <a:pt x="2220" y="1"/>
                  </a:moveTo>
                  <a:cubicBezTo>
                    <a:pt x="1703" y="1"/>
                    <a:pt x="1185" y="198"/>
                    <a:pt x="790" y="593"/>
                  </a:cubicBezTo>
                  <a:cubicBezTo>
                    <a:pt x="0" y="1383"/>
                    <a:pt x="0" y="2663"/>
                    <a:pt x="790" y="3453"/>
                  </a:cubicBezTo>
                  <a:cubicBezTo>
                    <a:pt x="1185" y="3848"/>
                    <a:pt x="1703" y="4046"/>
                    <a:pt x="2220" y="4046"/>
                  </a:cubicBezTo>
                  <a:cubicBezTo>
                    <a:pt x="2738" y="4046"/>
                    <a:pt x="3255" y="3848"/>
                    <a:pt x="3650" y="3453"/>
                  </a:cubicBezTo>
                  <a:cubicBezTo>
                    <a:pt x="4440" y="2663"/>
                    <a:pt x="4440" y="1383"/>
                    <a:pt x="3650" y="593"/>
                  </a:cubicBezTo>
                  <a:cubicBezTo>
                    <a:pt x="3255" y="198"/>
                    <a:pt x="2738" y="1"/>
                    <a:pt x="2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4"/>
            <p:cNvSpPr/>
            <p:nvPr/>
          </p:nvSpPr>
          <p:spPr>
            <a:xfrm>
              <a:off x="4404125" y="3354025"/>
              <a:ext cx="98375" cy="94725"/>
            </a:xfrm>
            <a:custGeom>
              <a:avLst/>
              <a:gdLst/>
              <a:ahLst/>
              <a:cxnLst/>
              <a:rect l="l" t="t" r="r" b="b"/>
              <a:pathLst>
                <a:path w="3935" h="3789" extrusionOk="0">
                  <a:moveTo>
                    <a:pt x="2896" y="0"/>
                  </a:moveTo>
                  <a:lnTo>
                    <a:pt x="2896" y="0"/>
                  </a:lnTo>
                  <a:cubicBezTo>
                    <a:pt x="2938" y="268"/>
                    <a:pt x="2941" y="543"/>
                    <a:pt x="2904" y="812"/>
                  </a:cubicBezTo>
                  <a:cubicBezTo>
                    <a:pt x="2863" y="1107"/>
                    <a:pt x="2774" y="1397"/>
                    <a:pt x="2630" y="1659"/>
                  </a:cubicBezTo>
                  <a:cubicBezTo>
                    <a:pt x="2484" y="1924"/>
                    <a:pt x="2282" y="2164"/>
                    <a:pt x="2036" y="2342"/>
                  </a:cubicBezTo>
                  <a:cubicBezTo>
                    <a:pt x="1788" y="2522"/>
                    <a:pt x="1497" y="2641"/>
                    <a:pt x="1192" y="2679"/>
                  </a:cubicBezTo>
                  <a:cubicBezTo>
                    <a:pt x="1121" y="2688"/>
                    <a:pt x="1049" y="2693"/>
                    <a:pt x="978" y="2693"/>
                  </a:cubicBezTo>
                  <a:cubicBezTo>
                    <a:pt x="750" y="2693"/>
                    <a:pt x="524" y="2647"/>
                    <a:pt x="310" y="2569"/>
                  </a:cubicBezTo>
                  <a:cubicBezTo>
                    <a:pt x="202" y="2531"/>
                    <a:pt x="99" y="2481"/>
                    <a:pt x="0" y="2424"/>
                  </a:cubicBezTo>
                  <a:lnTo>
                    <a:pt x="0" y="2424"/>
                  </a:lnTo>
                  <a:cubicBezTo>
                    <a:pt x="274" y="3218"/>
                    <a:pt x="1026" y="3788"/>
                    <a:pt x="1913" y="3788"/>
                  </a:cubicBezTo>
                  <a:cubicBezTo>
                    <a:pt x="3029" y="3788"/>
                    <a:pt x="3935" y="2883"/>
                    <a:pt x="3935" y="1766"/>
                  </a:cubicBezTo>
                  <a:cubicBezTo>
                    <a:pt x="3935" y="1007"/>
                    <a:pt x="3515" y="345"/>
                    <a:pt x="28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4"/>
            <p:cNvSpPr/>
            <p:nvPr/>
          </p:nvSpPr>
          <p:spPr>
            <a:xfrm>
              <a:off x="4438850" y="3355900"/>
              <a:ext cx="60800" cy="91175"/>
            </a:xfrm>
            <a:custGeom>
              <a:avLst/>
              <a:gdLst/>
              <a:ahLst/>
              <a:cxnLst/>
              <a:rect l="l" t="t" r="r" b="b"/>
              <a:pathLst>
                <a:path w="2432" h="3647" fill="none" extrusionOk="0">
                  <a:moveTo>
                    <a:pt x="2432" y="1022"/>
                  </a:moveTo>
                  <a:cubicBezTo>
                    <a:pt x="2432" y="1022"/>
                    <a:pt x="1409" y="0"/>
                    <a:pt x="524" y="1451"/>
                  </a:cubicBezTo>
                  <a:cubicBezTo>
                    <a:pt x="524" y="1451"/>
                    <a:pt x="1188" y="2943"/>
                    <a:pt x="0" y="3647"/>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4"/>
            <p:cNvSpPr/>
            <p:nvPr/>
          </p:nvSpPr>
          <p:spPr>
            <a:xfrm>
              <a:off x="4413700" y="3365050"/>
              <a:ext cx="38250" cy="27150"/>
            </a:xfrm>
            <a:custGeom>
              <a:avLst/>
              <a:gdLst/>
              <a:ahLst/>
              <a:cxnLst/>
              <a:rect l="l" t="t" r="r" b="b"/>
              <a:pathLst>
                <a:path w="1530" h="1086" fill="none" extrusionOk="0">
                  <a:moveTo>
                    <a:pt x="1530" y="1085"/>
                  </a:moveTo>
                  <a:cubicBezTo>
                    <a:pt x="1530" y="1085"/>
                    <a:pt x="33" y="1084"/>
                    <a:pt x="1" y="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4"/>
            <p:cNvSpPr/>
            <p:nvPr/>
          </p:nvSpPr>
          <p:spPr>
            <a:xfrm>
              <a:off x="4404800" y="3379825"/>
              <a:ext cx="51800" cy="34675"/>
            </a:xfrm>
            <a:custGeom>
              <a:avLst/>
              <a:gdLst/>
              <a:ahLst/>
              <a:cxnLst/>
              <a:rect l="l" t="t" r="r" b="b"/>
              <a:pathLst>
                <a:path w="2072" h="1387" fill="none" extrusionOk="0">
                  <a:moveTo>
                    <a:pt x="2071" y="1387"/>
                  </a:moveTo>
                  <a:cubicBezTo>
                    <a:pt x="2071" y="1387"/>
                    <a:pt x="466" y="1349"/>
                    <a:pt x="0" y="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4"/>
            <p:cNvSpPr/>
            <p:nvPr/>
          </p:nvSpPr>
          <p:spPr>
            <a:xfrm>
              <a:off x="4402550" y="3409175"/>
              <a:ext cx="49400" cy="29125"/>
            </a:xfrm>
            <a:custGeom>
              <a:avLst/>
              <a:gdLst/>
              <a:ahLst/>
              <a:cxnLst/>
              <a:rect l="l" t="t" r="r" b="b"/>
              <a:pathLst>
                <a:path w="1976" h="1165" fill="none" extrusionOk="0">
                  <a:moveTo>
                    <a:pt x="1976" y="994"/>
                  </a:moveTo>
                  <a:cubicBezTo>
                    <a:pt x="1976" y="994"/>
                    <a:pt x="727" y="1164"/>
                    <a:pt x="1" y="0"/>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4"/>
            <p:cNvSpPr/>
            <p:nvPr/>
          </p:nvSpPr>
          <p:spPr>
            <a:xfrm>
              <a:off x="4461000" y="3374925"/>
              <a:ext cx="34400" cy="73000"/>
            </a:xfrm>
            <a:custGeom>
              <a:avLst/>
              <a:gdLst/>
              <a:ahLst/>
              <a:cxnLst/>
              <a:rect l="l" t="t" r="r" b="b"/>
              <a:pathLst>
                <a:path w="1376" h="2920" fill="none" extrusionOk="0">
                  <a:moveTo>
                    <a:pt x="331" y="1"/>
                  </a:moveTo>
                  <a:cubicBezTo>
                    <a:pt x="331" y="1"/>
                    <a:pt x="1376" y="1389"/>
                    <a:pt x="0" y="2920"/>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4"/>
            <p:cNvSpPr/>
            <p:nvPr/>
          </p:nvSpPr>
          <p:spPr>
            <a:xfrm>
              <a:off x="4481850" y="3373025"/>
              <a:ext cx="27150" cy="65925"/>
            </a:xfrm>
            <a:custGeom>
              <a:avLst/>
              <a:gdLst/>
              <a:ahLst/>
              <a:cxnLst/>
              <a:rect l="l" t="t" r="r" b="b"/>
              <a:pathLst>
                <a:path w="1086" h="2637" fill="none" extrusionOk="0">
                  <a:moveTo>
                    <a:pt x="56" y="0"/>
                  </a:moveTo>
                  <a:cubicBezTo>
                    <a:pt x="56" y="0"/>
                    <a:pt x="1085" y="1127"/>
                    <a:pt x="1" y="2636"/>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4"/>
            <p:cNvSpPr/>
            <p:nvPr/>
          </p:nvSpPr>
          <p:spPr>
            <a:xfrm>
              <a:off x="4429550" y="3351750"/>
              <a:ext cx="56850" cy="35550"/>
            </a:xfrm>
            <a:custGeom>
              <a:avLst/>
              <a:gdLst/>
              <a:ahLst/>
              <a:cxnLst/>
              <a:rect l="l" t="t" r="r" b="b"/>
              <a:pathLst>
                <a:path w="2274" h="1422" fill="none" extrusionOk="0">
                  <a:moveTo>
                    <a:pt x="2273" y="376"/>
                  </a:moveTo>
                  <a:cubicBezTo>
                    <a:pt x="2273" y="376"/>
                    <a:pt x="478" y="0"/>
                    <a:pt x="0" y="142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4"/>
            <p:cNvSpPr/>
            <p:nvPr/>
          </p:nvSpPr>
          <p:spPr>
            <a:xfrm>
              <a:off x="4417600" y="3341575"/>
              <a:ext cx="53250" cy="37050"/>
            </a:xfrm>
            <a:custGeom>
              <a:avLst/>
              <a:gdLst/>
              <a:ahLst/>
              <a:cxnLst/>
              <a:rect l="l" t="t" r="r" b="b"/>
              <a:pathLst>
                <a:path w="2130" h="1482" fill="none" extrusionOk="0">
                  <a:moveTo>
                    <a:pt x="2129" y="388"/>
                  </a:moveTo>
                  <a:cubicBezTo>
                    <a:pt x="2129" y="388"/>
                    <a:pt x="754" y="1"/>
                    <a:pt x="0" y="1481"/>
                  </a:cubicBezTo>
                </a:path>
              </a:pathLst>
            </a:custGeom>
            <a:noFill/>
            <a:ln w="3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9" name="Google Shape;4549;p74"/>
          <p:cNvSpPr/>
          <p:nvPr/>
        </p:nvSpPr>
        <p:spPr>
          <a:xfrm rot="2131544" flipH="1">
            <a:off x="4824342" y="374477"/>
            <a:ext cx="2114025" cy="330069"/>
          </a:xfrm>
          <a:custGeom>
            <a:avLst/>
            <a:gdLst/>
            <a:ahLst/>
            <a:cxnLst/>
            <a:rect l="l" t="t" r="r" b="b"/>
            <a:pathLst>
              <a:path w="16478" h="3136" extrusionOk="0">
                <a:moveTo>
                  <a:pt x="13844" y="1"/>
                </a:moveTo>
                <a:cubicBezTo>
                  <a:pt x="13835" y="3"/>
                  <a:pt x="13829" y="10"/>
                  <a:pt x="13829" y="19"/>
                </a:cubicBezTo>
                <a:cubicBezTo>
                  <a:pt x="13829" y="31"/>
                  <a:pt x="13836" y="39"/>
                  <a:pt x="13846" y="39"/>
                </a:cubicBezTo>
                <a:cubicBezTo>
                  <a:pt x="13912" y="39"/>
                  <a:pt x="13976" y="41"/>
                  <a:pt x="14042" y="45"/>
                </a:cubicBezTo>
                <a:cubicBezTo>
                  <a:pt x="14042" y="45"/>
                  <a:pt x="14043" y="45"/>
                  <a:pt x="14044" y="45"/>
                </a:cubicBezTo>
                <a:cubicBezTo>
                  <a:pt x="14053" y="45"/>
                  <a:pt x="14061" y="38"/>
                  <a:pt x="14061" y="29"/>
                </a:cubicBezTo>
                <a:cubicBezTo>
                  <a:pt x="14062" y="17"/>
                  <a:pt x="14054" y="9"/>
                  <a:pt x="14044" y="9"/>
                </a:cubicBezTo>
                <a:cubicBezTo>
                  <a:pt x="13979" y="5"/>
                  <a:pt x="13913" y="3"/>
                  <a:pt x="13847" y="1"/>
                </a:cubicBezTo>
                <a:close/>
                <a:moveTo>
                  <a:pt x="13651" y="5"/>
                </a:moveTo>
                <a:cubicBezTo>
                  <a:pt x="13650" y="5"/>
                  <a:pt x="13649" y="5"/>
                  <a:pt x="13649" y="5"/>
                </a:cubicBezTo>
                <a:cubicBezTo>
                  <a:pt x="13583" y="7"/>
                  <a:pt x="13518" y="13"/>
                  <a:pt x="13452" y="17"/>
                </a:cubicBezTo>
                <a:lnTo>
                  <a:pt x="13449" y="17"/>
                </a:lnTo>
                <a:cubicBezTo>
                  <a:pt x="13440" y="20"/>
                  <a:pt x="13433" y="29"/>
                  <a:pt x="13435" y="37"/>
                </a:cubicBezTo>
                <a:cubicBezTo>
                  <a:pt x="13437" y="49"/>
                  <a:pt x="13444" y="56"/>
                  <a:pt x="13454" y="56"/>
                </a:cubicBezTo>
                <a:cubicBezTo>
                  <a:pt x="13455" y="56"/>
                  <a:pt x="13455" y="56"/>
                  <a:pt x="13456" y="56"/>
                </a:cubicBezTo>
                <a:cubicBezTo>
                  <a:pt x="13520" y="50"/>
                  <a:pt x="13586" y="44"/>
                  <a:pt x="13652" y="41"/>
                </a:cubicBezTo>
                <a:cubicBezTo>
                  <a:pt x="13661" y="41"/>
                  <a:pt x="13669" y="32"/>
                  <a:pt x="13668" y="22"/>
                </a:cubicBezTo>
                <a:cubicBezTo>
                  <a:pt x="13668" y="12"/>
                  <a:pt x="13660" y="5"/>
                  <a:pt x="13651" y="5"/>
                </a:cubicBezTo>
                <a:close/>
                <a:moveTo>
                  <a:pt x="14234" y="30"/>
                </a:moveTo>
                <a:cubicBezTo>
                  <a:pt x="14228" y="31"/>
                  <a:pt x="14222" y="37"/>
                  <a:pt x="14220" y="45"/>
                </a:cubicBezTo>
                <a:cubicBezTo>
                  <a:pt x="14219" y="55"/>
                  <a:pt x="14227" y="63"/>
                  <a:pt x="14237" y="65"/>
                </a:cubicBezTo>
                <a:cubicBezTo>
                  <a:pt x="14302" y="72"/>
                  <a:pt x="14367" y="83"/>
                  <a:pt x="14430" y="94"/>
                </a:cubicBezTo>
                <a:cubicBezTo>
                  <a:pt x="14431" y="94"/>
                  <a:pt x="14432" y="94"/>
                  <a:pt x="14434" y="94"/>
                </a:cubicBezTo>
                <a:cubicBezTo>
                  <a:pt x="14442" y="94"/>
                  <a:pt x="14450" y="88"/>
                  <a:pt x="14451" y="81"/>
                </a:cubicBezTo>
                <a:cubicBezTo>
                  <a:pt x="14452" y="69"/>
                  <a:pt x="14447" y="61"/>
                  <a:pt x="14436" y="59"/>
                </a:cubicBezTo>
                <a:cubicBezTo>
                  <a:pt x="14372" y="47"/>
                  <a:pt x="14306" y="37"/>
                  <a:pt x="14241" y="30"/>
                </a:cubicBezTo>
                <a:close/>
                <a:moveTo>
                  <a:pt x="13258" y="42"/>
                </a:moveTo>
                <a:cubicBezTo>
                  <a:pt x="13257" y="42"/>
                  <a:pt x="13257" y="42"/>
                  <a:pt x="13256" y="42"/>
                </a:cubicBezTo>
                <a:cubicBezTo>
                  <a:pt x="13192" y="52"/>
                  <a:pt x="13126" y="62"/>
                  <a:pt x="13062" y="75"/>
                </a:cubicBezTo>
                <a:cubicBezTo>
                  <a:pt x="13053" y="77"/>
                  <a:pt x="13046" y="87"/>
                  <a:pt x="13047" y="96"/>
                </a:cubicBezTo>
                <a:cubicBezTo>
                  <a:pt x="13048" y="106"/>
                  <a:pt x="13056" y="112"/>
                  <a:pt x="13065" y="112"/>
                </a:cubicBezTo>
                <a:cubicBezTo>
                  <a:pt x="13066" y="112"/>
                  <a:pt x="13067" y="112"/>
                  <a:pt x="13068" y="112"/>
                </a:cubicBezTo>
                <a:cubicBezTo>
                  <a:pt x="13134" y="98"/>
                  <a:pt x="13198" y="88"/>
                  <a:pt x="13261" y="79"/>
                </a:cubicBezTo>
                <a:cubicBezTo>
                  <a:pt x="13271" y="77"/>
                  <a:pt x="13278" y="68"/>
                  <a:pt x="13277" y="58"/>
                </a:cubicBezTo>
                <a:cubicBezTo>
                  <a:pt x="13276" y="48"/>
                  <a:pt x="13268" y="42"/>
                  <a:pt x="13258" y="42"/>
                </a:cubicBezTo>
                <a:close/>
                <a:moveTo>
                  <a:pt x="14625" y="100"/>
                </a:moveTo>
                <a:cubicBezTo>
                  <a:pt x="14623" y="100"/>
                  <a:pt x="14622" y="100"/>
                  <a:pt x="14620" y="101"/>
                </a:cubicBezTo>
                <a:cubicBezTo>
                  <a:pt x="14614" y="102"/>
                  <a:pt x="14609" y="108"/>
                  <a:pt x="14608" y="115"/>
                </a:cubicBezTo>
                <a:cubicBezTo>
                  <a:pt x="14603" y="123"/>
                  <a:pt x="14611" y="133"/>
                  <a:pt x="14620" y="136"/>
                </a:cubicBezTo>
                <a:cubicBezTo>
                  <a:pt x="14682" y="151"/>
                  <a:pt x="14746" y="171"/>
                  <a:pt x="14807" y="192"/>
                </a:cubicBezTo>
                <a:cubicBezTo>
                  <a:pt x="14808" y="192"/>
                  <a:pt x="14810" y="192"/>
                  <a:pt x="14812" y="192"/>
                </a:cubicBezTo>
                <a:cubicBezTo>
                  <a:pt x="14820" y="192"/>
                  <a:pt x="14827" y="188"/>
                  <a:pt x="14830" y="180"/>
                </a:cubicBezTo>
                <a:cubicBezTo>
                  <a:pt x="14835" y="171"/>
                  <a:pt x="14827" y="160"/>
                  <a:pt x="14819" y="156"/>
                </a:cubicBezTo>
                <a:cubicBezTo>
                  <a:pt x="14755" y="136"/>
                  <a:pt x="14691" y="117"/>
                  <a:pt x="14629" y="101"/>
                </a:cubicBezTo>
                <a:cubicBezTo>
                  <a:pt x="14628" y="100"/>
                  <a:pt x="14627" y="100"/>
                  <a:pt x="14625" y="100"/>
                </a:cubicBezTo>
                <a:close/>
                <a:moveTo>
                  <a:pt x="12875" y="117"/>
                </a:moveTo>
                <a:cubicBezTo>
                  <a:pt x="12873" y="117"/>
                  <a:pt x="12871" y="117"/>
                  <a:pt x="12869" y="118"/>
                </a:cubicBezTo>
                <a:cubicBezTo>
                  <a:pt x="12807" y="132"/>
                  <a:pt x="12742" y="149"/>
                  <a:pt x="12678" y="167"/>
                </a:cubicBezTo>
                <a:cubicBezTo>
                  <a:pt x="12668" y="170"/>
                  <a:pt x="12663" y="180"/>
                  <a:pt x="12665" y="190"/>
                </a:cubicBezTo>
                <a:cubicBezTo>
                  <a:pt x="12668" y="197"/>
                  <a:pt x="12675" y="201"/>
                  <a:pt x="12684" y="201"/>
                </a:cubicBezTo>
                <a:cubicBezTo>
                  <a:pt x="12685" y="201"/>
                  <a:pt x="12686" y="201"/>
                  <a:pt x="12688" y="201"/>
                </a:cubicBezTo>
                <a:cubicBezTo>
                  <a:pt x="12751" y="182"/>
                  <a:pt x="12814" y="167"/>
                  <a:pt x="12876" y="153"/>
                </a:cubicBezTo>
                <a:cubicBezTo>
                  <a:pt x="12887" y="150"/>
                  <a:pt x="12892" y="141"/>
                  <a:pt x="12891" y="130"/>
                </a:cubicBezTo>
                <a:cubicBezTo>
                  <a:pt x="12888" y="122"/>
                  <a:pt x="12883" y="117"/>
                  <a:pt x="12875" y="117"/>
                </a:cubicBezTo>
                <a:close/>
                <a:moveTo>
                  <a:pt x="12497" y="221"/>
                </a:moveTo>
                <a:cubicBezTo>
                  <a:pt x="12495" y="221"/>
                  <a:pt x="12494" y="221"/>
                  <a:pt x="12492" y="222"/>
                </a:cubicBezTo>
                <a:lnTo>
                  <a:pt x="12490" y="222"/>
                </a:lnTo>
                <a:cubicBezTo>
                  <a:pt x="12428" y="241"/>
                  <a:pt x="12364" y="263"/>
                  <a:pt x="12303" y="285"/>
                </a:cubicBezTo>
                <a:cubicBezTo>
                  <a:pt x="12293" y="289"/>
                  <a:pt x="12290" y="299"/>
                  <a:pt x="12292" y="309"/>
                </a:cubicBezTo>
                <a:cubicBezTo>
                  <a:pt x="12294" y="317"/>
                  <a:pt x="12301" y="321"/>
                  <a:pt x="12308" y="321"/>
                </a:cubicBezTo>
                <a:cubicBezTo>
                  <a:pt x="12311" y="321"/>
                  <a:pt x="12313" y="321"/>
                  <a:pt x="12316" y="320"/>
                </a:cubicBezTo>
                <a:cubicBezTo>
                  <a:pt x="12377" y="298"/>
                  <a:pt x="12439" y="278"/>
                  <a:pt x="12500" y="257"/>
                </a:cubicBezTo>
                <a:cubicBezTo>
                  <a:pt x="12511" y="253"/>
                  <a:pt x="12517" y="243"/>
                  <a:pt x="12513" y="233"/>
                </a:cubicBezTo>
                <a:cubicBezTo>
                  <a:pt x="12510" y="225"/>
                  <a:pt x="12504" y="221"/>
                  <a:pt x="12497" y="221"/>
                </a:cubicBezTo>
                <a:close/>
                <a:moveTo>
                  <a:pt x="14992" y="225"/>
                </a:moveTo>
                <a:cubicBezTo>
                  <a:pt x="14987" y="227"/>
                  <a:pt x="14982" y="230"/>
                  <a:pt x="14980" y="236"/>
                </a:cubicBezTo>
                <a:cubicBezTo>
                  <a:pt x="14977" y="244"/>
                  <a:pt x="14981" y="257"/>
                  <a:pt x="14990" y="259"/>
                </a:cubicBezTo>
                <a:cubicBezTo>
                  <a:pt x="15049" y="284"/>
                  <a:pt x="15109" y="311"/>
                  <a:pt x="15167" y="341"/>
                </a:cubicBezTo>
                <a:cubicBezTo>
                  <a:pt x="15170" y="342"/>
                  <a:pt x="15172" y="342"/>
                  <a:pt x="15175" y="342"/>
                </a:cubicBezTo>
                <a:cubicBezTo>
                  <a:pt x="15182" y="342"/>
                  <a:pt x="15189" y="339"/>
                  <a:pt x="15192" y="332"/>
                </a:cubicBezTo>
                <a:cubicBezTo>
                  <a:pt x="15195" y="324"/>
                  <a:pt x="15193" y="312"/>
                  <a:pt x="15184" y="309"/>
                </a:cubicBezTo>
                <a:cubicBezTo>
                  <a:pt x="15126" y="279"/>
                  <a:pt x="15065" y="252"/>
                  <a:pt x="15005" y="227"/>
                </a:cubicBezTo>
                <a:cubicBezTo>
                  <a:pt x="15000" y="225"/>
                  <a:pt x="14996" y="225"/>
                  <a:pt x="14992" y="225"/>
                </a:cubicBezTo>
                <a:close/>
                <a:moveTo>
                  <a:pt x="5832" y="293"/>
                </a:moveTo>
                <a:cubicBezTo>
                  <a:pt x="5814" y="293"/>
                  <a:pt x="5794" y="294"/>
                  <a:pt x="5776" y="295"/>
                </a:cubicBezTo>
                <a:cubicBezTo>
                  <a:pt x="5766" y="296"/>
                  <a:pt x="5758" y="306"/>
                  <a:pt x="5759" y="315"/>
                </a:cubicBezTo>
                <a:cubicBezTo>
                  <a:pt x="5760" y="325"/>
                  <a:pt x="5768" y="332"/>
                  <a:pt x="5777" y="332"/>
                </a:cubicBezTo>
                <a:cubicBezTo>
                  <a:pt x="5778" y="332"/>
                  <a:pt x="5778" y="332"/>
                  <a:pt x="5779" y="331"/>
                </a:cubicBezTo>
                <a:cubicBezTo>
                  <a:pt x="5794" y="330"/>
                  <a:pt x="5809" y="330"/>
                  <a:pt x="5825" y="330"/>
                </a:cubicBezTo>
                <a:cubicBezTo>
                  <a:pt x="5835" y="330"/>
                  <a:pt x="5846" y="330"/>
                  <a:pt x="5857" y="330"/>
                </a:cubicBezTo>
                <a:cubicBezTo>
                  <a:pt x="5894" y="331"/>
                  <a:pt x="5931" y="337"/>
                  <a:pt x="5969" y="346"/>
                </a:cubicBezTo>
                <a:lnTo>
                  <a:pt x="5973" y="346"/>
                </a:lnTo>
                <a:cubicBezTo>
                  <a:pt x="5981" y="346"/>
                  <a:pt x="5988" y="341"/>
                  <a:pt x="5991" y="331"/>
                </a:cubicBezTo>
                <a:cubicBezTo>
                  <a:pt x="5993" y="322"/>
                  <a:pt x="5986" y="314"/>
                  <a:pt x="5977" y="311"/>
                </a:cubicBezTo>
                <a:cubicBezTo>
                  <a:pt x="5937" y="300"/>
                  <a:pt x="5898" y="295"/>
                  <a:pt x="5858" y="294"/>
                </a:cubicBezTo>
                <a:cubicBezTo>
                  <a:pt x="5849" y="293"/>
                  <a:pt x="5841" y="293"/>
                  <a:pt x="5832" y="293"/>
                </a:cubicBezTo>
                <a:close/>
                <a:moveTo>
                  <a:pt x="21" y="132"/>
                </a:moveTo>
                <a:cubicBezTo>
                  <a:pt x="20" y="132"/>
                  <a:pt x="19" y="132"/>
                  <a:pt x="18" y="132"/>
                </a:cubicBezTo>
                <a:cubicBezTo>
                  <a:pt x="7" y="132"/>
                  <a:pt x="0" y="141"/>
                  <a:pt x="1" y="151"/>
                </a:cubicBezTo>
                <a:cubicBezTo>
                  <a:pt x="6" y="216"/>
                  <a:pt x="16" y="283"/>
                  <a:pt x="27" y="348"/>
                </a:cubicBezTo>
                <a:cubicBezTo>
                  <a:pt x="28" y="357"/>
                  <a:pt x="36" y="364"/>
                  <a:pt x="45" y="364"/>
                </a:cubicBezTo>
                <a:lnTo>
                  <a:pt x="49" y="364"/>
                </a:lnTo>
                <a:cubicBezTo>
                  <a:pt x="59" y="363"/>
                  <a:pt x="65" y="352"/>
                  <a:pt x="63" y="343"/>
                </a:cubicBezTo>
                <a:cubicBezTo>
                  <a:pt x="50" y="279"/>
                  <a:pt x="42" y="213"/>
                  <a:pt x="37" y="149"/>
                </a:cubicBezTo>
                <a:cubicBezTo>
                  <a:pt x="36" y="140"/>
                  <a:pt x="30" y="132"/>
                  <a:pt x="21" y="132"/>
                </a:cubicBezTo>
                <a:close/>
                <a:moveTo>
                  <a:pt x="12126" y="355"/>
                </a:moveTo>
                <a:cubicBezTo>
                  <a:pt x="12124" y="355"/>
                  <a:pt x="12123" y="356"/>
                  <a:pt x="12121" y="356"/>
                </a:cubicBezTo>
                <a:lnTo>
                  <a:pt x="12119" y="356"/>
                </a:lnTo>
                <a:cubicBezTo>
                  <a:pt x="12058" y="380"/>
                  <a:pt x="11996" y="406"/>
                  <a:pt x="11937" y="432"/>
                </a:cubicBezTo>
                <a:cubicBezTo>
                  <a:pt x="11928" y="436"/>
                  <a:pt x="11924" y="448"/>
                  <a:pt x="11928" y="457"/>
                </a:cubicBezTo>
                <a:cubicBezTo>
                  <a:pt x="11931" y="464"/>
                  <a:pt x="11937" y="468"/>
                  <a:pt x="11944" y="468"/>
                </a:cubicBezTo>
                <a:cubicBezTo>
                  <a:pt x="11946" y="468"/>
                  <a:pt x="11949" y="467"/>
                  <a:pt x="11951" y="466"/>
                </a:cubicBezTo>
                <a:cubicBezTo>
                  <a:pt x="12011" y="440"/>
                  <a:pt x="12072" y="414"/>
                  <a:pt x="12131" y="390"/>
                </a:cubicBezTo>
                <a:cubicBezTo>
                  <a:pt x="12140" y="386"/>
                  <a:pt x="12146" y="376"/>
                  <a:pt x="12142" y="367"/>
                </a:cubicBezTo>
                <a:cubicBezTo>
                  <a:pt x="12138" y="360"/>
                  <a:pt x="12133" y="355"/>
                  <a:pt x="12126" y="355"/>
                </a:cubicBezTo>
                <a:close/>
                <a:moveTo>
                  <a:pt x="5587" y="339"/>
                </a:moveTo>
                <a:cubicBezTo>
                  <a:pt x="5585" y="339"/>
                  <a:pt x="5582" y="340"/>
                  <a:pt x="5580" y="341"/>
                </a:cubicBezTo>
                <a:cubicBezTo>
                  <a:pt x="5520" y="364"/>
                  <a:pt x="5460" y="397"/>
                  <a:pt x="5403" y="435"/>
                </a:cubicBezTo>
                <a:cubicBezTo>
                  <a:pt x="5394" y="441"/>
                  <a:pt x="5392" y="452"/>
                  <a:pt x="5399" y="461"/>
                </a:cubicBezTo>
                <a:cubicBezTo>
                  <a:pt x="5403" y="466"/>
                  <a:pt x="5408" y="469"/>
                  <a:pt x="5414" y="469"/>
                </a:cubicBezTo>
                <a:cubicBezTo>
                  <a:pt x="5418" y="469"/>
                  <a:pt x="5422" y="467"/>
                  <a:pt x="5424" y="466"/>
                </a:cubicBezTo>
                <a:cubicBezTo>
                  <a:pt x="5478" y="429"/>
                  <a:pt x="5535" y="399"/>
                  <a:pt x="5594" y="376"/>
                </a:cubicBezTo>
                <a:cubicBezTo>
                  <a:pt x="5602" y="371"/>
                  <a:pt x="5608" y="360"/>
                  <a:pt x="5604" y="351"/>
                </a:cubicBezTo>
                <a:cubicBezTo>
                  <a:pt x="5601" y="343"/>
                  <a:pt x="5594" y="339"/>
                  <a:pt x="5587" y="339"/>
                </a:cubicBezTo>
                <a:close/>
                <a:moveTo>
                  <a:pt x="15349" y="398"/>
                </a:moveTo>
                <a:cubicBezTo>
                  <a:pt x="15348" y="398"/>
                  <a:pt x="15347" y="399"/>
                  <a:pt x="15347" y="399"/>
                </a:cubicBezTo>
                <a:cubicBezTo>
                  <a:pt x="15341" y="400"/>
                  <a:pt x="15337" y="403"/>
                  <a:pt x="15334" y="408"/>
                </a:cubicBezTo>
                <a:cubicBezTo>
                  <a:pt x="15328" y="417"/>
                  <a:pt x="15331" y="429"/>
                  <a:pt x="15339" y="434"/>
                </a:cubicBezTo>
                <a:cubicBezTo>
                  <a:pt x="15395" y="466"/>
                  <a:pt x="15451" y="501"/>
                  <a:pt x="15504" y="539"/>
                </a:cubicBezTo>
                <a:cubicBezTo>
                  <a:pt x="15507" y="541"/>
                  <a:pt x="15511" y="542"/>
                  <a:pt x="15515" y="542"/>
                </a:cubicBezTo>
                <a:cubicBezTo>
                  <a:pt x="15521" y="542"/>
                  <a:pt x="15526" y="539"/>
                  <a:pt x="15530" y="534"/>
                </a:cubicBezTo>
                <a:cubicBezTo>
                  <a:pt x="15535" y="526"/>
                  <a:pt x="15534" y="514"/>
                  <a:pt x="15525" y="508"/>
                </a:cubicBezTo>
                <a:cubicBezTo>
                  <a:pt x="15472" y="470"/>
                  <a:pt x="15415" y="435"/>
                  <a:pt x="15359" y="402"/>
                </a:cubicBezTo>
                <a:cubicBezTo>
                  <a:pt x="15356" y="400"/>
                  <a:pt x="15352" y="398"/>
                  <a:pt x="15349" y="398"/>
                </a:cubicBezTo>
                <a:close/>
                <a:moveTo>
                  <a:pt x="6151" y="387"/>
                </a:moveTo>
                <a:cubicBezTo>
                  <a:pt x="6145" y="387"/>
                  <a:pt x="6140" y="390"/>
                  <a:pt x="6137" y="397"/>
                </a:cubicBezTo>
                <a:cubicBezTo>
                  <a:pt x="6131" y="404"/>
                  <a:pt x="6133" y="415"/>
                  <a:pt x="6143" y="423"/>
                </a:cubicBezTo>
                <a:cubicBezTo>
                  <a:pt x="6197" y="456"/>
                  <a:pt x="6245" y="497"/>
                  <a:pt x="6288" y="545"/>
                </a:cubicBezTo>
                <a:cubicBezTo>
                  <a:pt x="6292" y="549"/>
                  <a:pt x="6295" y="552"/>
                  <a:pt x="6302" y="552"/>
                </a:cubicBezTo>
                <a:cubicBezTo>
                  <a:pt x="6306" y="552"/>
                  <a:pt x="6310" y="549"/>
                  <a:pt x="6314" y="547"/>
                </a:cubicBezTo>
                <a:cubicBezTo>
                  <a:pt x="6321" y="539"/>
                  <a:pt x="6321" y="527"/>
                  <a:pt x="6315" y="519"/>
                </a:cubicBezTo>
                <a:cubicBezTo>
                  <a:pt x="6271" y="469"/>
                  <a:pt x="6220" y="425"/>
                  <a:pt x="6160" y="390"/>
                </a:cubicBezTo>
                <a:cubicBezTo>
                  <a:pt x="6157" y="388"/>
                  <a:pt x="6154" y="387"/>
                  <a:pt x="6151" y="387"/>
                </a:cubicBezTo>
                <a:close/>
                <a:moveTo>
                  <a:pt x="11764" y="513"/>
                </a:moveTo>
                <a:cubicBezTo>
                  <a:pt x="11763" y="513"/>
                  <a:pt x="11762" y="513"/>
                  <a:pt x="11761" y="513"/>
                </a:cubicBezTo>
                <a:cubicBezTo>
                  <a:pt x="11760" y="513"/>
                  <a:pt x="11758" y="513"/>
                  <a:pt x="11757" y="514"/>
                </a:cubicBezTo>
                <a:cubicBezTo>
                  <a:pt x="11698" y="543"/>
                  <a:pt x="11638" y="573"/>
                  <a:pt x="11581" y="602"/>
                </a:cubicBezTo>
                <a:cubicBezTo>
                  <a:pt x="11573" y="607"/>
                  <a:pt x="11569" y="620"/>
                  <a:pt x="11574" y="628"/>
                </a:cubicBezTo>
                <a:cubicBezTo>
                  <a:pt x="11578" y="634"/>
                  <a:pt x="11584" y="638"/>
                  <a:pt x="11591" y="638"/>
                </a:cubicBezTo>
                <a:cubicBezTo>
                  <a:pt x="11594" y="638"/>
                  <a:pt x="11597" y="638"/>
                  <a:pt x="11599" y="636"/>
                </a:cubicBezTo>
                <a:cubicBezTo>
                  <a:pt x="11654" y="606"/>
                  <a:pt x="11714" y="576"/>
                  <a:pt x="11774" y="548"/>
                </a:cubicBezTo>
                <a:cubicBezTo>
                  <a:pt x="11783" y="544"/>
                  <a:pt x="11787" y="533"/>
                  <a:pt x="11782" y="523"/>
                </a:cubicBezTo>
                <a:cubicBezTo>
                  <a:pt x="11778" y="517"/>
                  <a:pt x="11772" y="513"/>
                  <a:pt x="11764" y="513"/>
                </a:cubicBezTo>
                <a:close/>
                <a:moveTo>
                  <a:pt x="87" y="519"/>
                </a:moveTo>
                <a:cubicBezTo>
                  <a:pt x="85" y="519"/>
                  <a:pt x="84" y="519"/>
                  <a:pt x="83" y="519"/>
                </a:cubicBezTo>
                <a:cubicBezTo>
                  <a:pt x="73" y="522"/>
                  <a:pt x="67" y="533"/>
                  <a:pt x="70" y="542"/>
                </a:cubicBezTo>
                <a:cubicBezTo>
                  <a:pt x="86" y="604"/>
                  <a:pt x="107" y="667"/>
                  <a:pt x="131" y="730"/>
                </a:cubicBezTo>
                <a:cubicBezTo>
                  <a:pt x="133" y="737"/>
                  <a:pt x="141" y="741"/>
                  <a:pt x="147" y="741"/>
                </a:cubicBezTo>
                <a:cubicBezTo>
                  <a:pt x="150" y="741"/>
                  <a:pt x="151" y="741"/>
                  <a:pt x="153" y="740"/>
                </a:cubicBezTo>
                <a:cubicBezTo>
                  <a:pt x="163" y="737"/>
                  <a:pt x="167" y="726"/>
                  <a:pt x="164" y="718"/>
                </a:cubicBezTo>
                <a:cubicBezTo>
                  <a:pt x="142" y="657"/>
                  <a:pt x="121" y="595"/>
                  <a:pt x="105" y="533"/>
                </a:cubicBezTo>
                <a:cubicBezTo>
                  <a:pt x="102" y="524"/>
                  <a:pt x="94" y="519"/>
                  <a:pt x="87" y="519"/>
                </a:cubicBezTo>
                <a:close/>
                <a:moveTo>
                  <a:pt x="5266" y="561"/>
                </a:moveTo>
                <a:cubicBezTo>
                  <a:pt x="5261" y="561"/>
                  <a:pt x="5256" y="563"/>
                  <a:pt x="5252" y="568"/>
                </a:cubicBezTo>
                <a:cubicBezTo>
                  <a:pt x="5207" y="617"/>
                  <a:pt x="5166" y="671"/>
                  <a:pt x="5134" y="730"/>
                </a:cubicBezTo>
                <a:cubicBezTo>
                  <a:pt x="5129" y="737"/>
                  <a:pt x="5132" y="749"/>
                  <a:pt x="5140" y="754"/>
                </a:cubicBezTo>
                <a:cubicBezTo>
                  <a:pt x="5144" y="755"/>
                  <a:pt x="5148" y="756"/>
                  <a:pt x="5150" y="756"/>
                </a:cubicBezTo>
                <a:cubicBezTo>
                  <a:pt x="5157" y="756"/>
                  <a:pt x="5163" y="752"/>
                  <a:pt x="5165" y="747"/>
                </a:cubicBezTo>
                <a:cubicBezTo>
                  <a:pt x="5196" y="692"/>
                  <a:pt x="5236" y="640"/>
                  <a:pt x="5278" y="592"/>
                </a:cubicBezTo>
                <a:cubicBezTo>
                  <a:pt x="5287" y="584"/>
                  <a:pt x="5287" y="573"/>
                  <a:pt x="5278" y="566"/>
                </a:cubicBezTo>
                <a:cubicBezTo>
                  <a:pt x="5274" y="563"/>
                  <a:pt x="5270" y="561"/>
                  <a:pt x="5266" y="561"/>
                </a:cubicBezTo>
                <a:close/>
                <a:moveTo>
                  <a:pt x="15671" y="621"/>
                </a:moveTo>
                <a:cubicBezTo>
                  <a:pt x="15670" y="621"/>
                  <a:pt x="15668" y="621"/>
                  <a:pt x="15667" y="622"/>
                </a:cubicBezTo>
                <a:cubicBezTo>
                  <a:pt x="15664" y="623"/>
                  <a:pt x="15660" y="625"/>
                  <a:pt x="15657" y="628"/>
                </a:cubicBezTo>
                <a:cubicBezTo>
                  <a:pt x="15650" y="637"/>
                  <a:pt x="15652" y="649"/>
                  <a:pt x="15660" y="656"/>
                </a:cubicBezTo>
                <a:cubicBezTo>
                  <a:pt x="15710" y="695"/>
                  <a:pt x="15760" y="739"/>
                  <a:pt x="15808" y="782"/>
                </a:cubicBezTo>
                <a:cubicBezTo>
                  <a:pt x="15811" y="785"/>
                  <a:pt x="15816" y="787"/>
                  <a:pt x="15820" y="787"/>
                </a:cubicBezTo>
                <a:cubicBezTo>
                  <a:pt x="15825" y="787"/>
                  <a:pt x="15830" y="785"/>
                  <a:pt x="15834" y="781"/>
                </a:cubicBezTo>
                <a:cubicBezTo>
                  <a:pt x="15840" y="775"/>
                  <a:pt x="15840" y="762"/>
                  <a:pt x="15832" y="755"/>
                </a:cubicBezTo>
                <a:cubicBezTo>
                  <a:pt x="15784" y="711"/>
                  <a:pt x="15733" y="667"/>
                  <a:pt x="15682" y="626"/>
                </a:cubicBezTo>
                <a:cubicBezTo>
                  <a:pt x="15680" y="623"/>
                  <a:pt x="15676" y="621"/>
                  <a:pt x="15671" y="621"/>
                </a:cubicBezTo>
                <a:close/>
                <a:moveTo>
                  <a:pt x="11419" y="696"/>
                </a:moveTo>
                <a:cubicBezTo>
                  <a:pt x="11417" y="696"/>
                  <a:pt x="11416" y="697"/>
                  <a:pt x="11414" y="697"/>
                </a:cubicBezTo>
                <a:cubicBezTo>
                  <a:pt x="11412" y="697"/>
                  <a:pt x="11410" y="698"/>
                  <a:pt x="11409" y="698"/>
                </a:cubicBezTo>
                <a:cubicBezTo>
                  <a:pt x="11351" y="731"/>
                  <a:pt x="11294" y="766"/>
                  <a:pt x="11239" y="801"/>
                </a:cubicBezTo>
                <a:cubicBezTo>
                  <a:pt x="11231" y="804"/>
                  <a:pt x="11228" y="817"/>
                  <a:pt x="11233" y="824"/>
                </a:cubicBezTo>
                <a:cubicBezTo>
                  <a:pt x="11237" y="830"/>
                  <a:pt x="11243" y="833"/>
                  <a:pt x="11249" y="833"/>
                </a:cubicBezTo>
                <a:cubicBezTo>
                  <a:pt x="11252" y="833"/>
                  <a:pt x="11256" y="832"/>
                  <a:pt x="11259" y="830"/>
                </a:cubicBezTo>
                <a:cubicBezTo>
                  <a:pt x="11314" y="796"/>
                  <a:pt x="11369" y="762"/>
                  <a:pt x="11426" y="730"/>
                </a:cubicBezTo>
                <a:cubicBezTo>
                  <a:pt x="11436" y="724"/>
                  <a:pt x="11438" y="713"/>
                  <a:pt x="11432" y="705"/>
                </a:cubicBezTo>
                <a:cubicBezTo>
                  <a:pt x="11430" y="700"/>
                  <a:pt x="11425" y="696"/>
                  <a:pt x="11419" y="696"/>
                </a:cubicBezTo>
                <a:close/>
                <a:moveTo>
                  <a:pt x="6405" y="679"/>
                </a:moveTo>
                <a:cubicBezTo>
                  <a:pt x="6403" y="679"/>
                  <a:pt x="6401" y="679"/>
                  <a:pt x="6399" y="680"/>
                </a:cubicBezTo>
                <a:cubicBezTo>
                  <a:pt x="6391" y="684"/>
                  <a:pt x="6385" y="694"/>
                  <a:pt x="6388" y="704"/>
                </a:cubicBezTo>
                <a:cubicBezTo>
                  <a:pt x="6414" y="763"/>
                  <a:pt x="6429" y="825"/>
                  <a:pt x="6429" y="887"/>
                </a:cubicBezTo>
                <a:cubicBezTo>
                  <a:pt x="6429" y="897"/>
                  <a:pt x="6437" y="906"/>
                  <a:pt x="6448" y="906"/>
                </a:cubicBezTo>
                <a:cubicBezTo>
                  <a:pt x="6458" y="906"/>
                  <a:pt x="6465" y="896"/>
                  <a:pt x="6465" y="886"/>
                </a:cubicBezTo>
                <a:cubicBezTo>
                  <a:pt x="6465" y="822"/>
                  <a:pt x="6450" y="754"/>
                  <a:pt x="6423" y="690"/>
                </a:cubicBezTo>
                <a:cubicBezTo>
                  <a:pt x="6419" y="683"/>
                  <a:pt x="6412" y="679"/>
                  <a:pt x="6405" y="679"/>
                </a:cubicBezTo>
                <a:close/>
                <a:moveTo>
                  <a:pt x="15960" y="891"/>
                </a:moveTo>
                <a:cubicBezTo>
                  <a:pt x="15959" y="891"/>
                  <a:pt x="15957" y="891"/>
                  <a:pt x="15956" y="891"/>
                </a:cubicBezTo>
                <a:cubicBezTo>
                  <a:pt x="15954" y="892"/>
                  <a:pt x="15950" y="894"/>
                  <a:pt x="15948" y="895"/>
                </a:cubicBezTo>
                <a:cubicBezTo>
                  <a:pt x="15940" y="902"/>
                  <a:pt x="15938" y="913"/>
                  <a:pt x="15946" y="921"/>
                </a:cubicBezTo>
                <a:cubicBezTo>
                  <a:pt x="15991" y="969"/>
                  <a:pt x="16033" y="1020"/>
                  <a:pt x="16073" y="1071"/>
                </a:cubicBezTo>
                <a:cubicBezTo>
                  <a:pt x="16077" y="1075"/>
                  <a:pt x="16082" y="1077"/>
                  <a:pt x="16087" y="1077"/>
                </a:cubicBezTo>
                <a:cubicBezTo>
                  <a:pt x="16091" y="1077"/>
                  <a:pt x="16095" y="1075"/>
                  <a:pt x="16099" y="1073"/>
                </a:cubicBezTo>
                <a:cubicBezTo>
                  <a:pt x="16106" y="1066"/>
                  <a:pt x="16108" y="1055"/>
                  <a:pt x="16101" y="1047"/>
                </a:cubicBezTo>
                <a:cubicBezTo>
                  <a:pt x="16062" y="995"/>
                  <a:pt x="16018" y="944"/>
                  <a:pt x="15974" y="896"/>
                </a:cubicBezTo>
                <a:cubicBezTo>
                  <a:pt x="15971" y="892"/>
                  <a:pt x="15965" y="891"/>
                  <a:pt x="15960" y="891"/>
                </a:cubicBezTo>
                <a:close/>
                <a:moveTo>
                  <a:pt x="11083" y="930"/>
                </a:moveTo>
                <a:cubicBezTo>
                  <a:pt x="11080" y="930"/>
                  <a:pt x="11076" y="931"/>
                  <a:pt x="11073" y="934"/>
                </a:cubicBezTo>
                <a:cubicBezTo>
                  <a:pt x="11052" y="948"/>
                  <a:pt x="11031" y="964"/>
                  <a:pt x="11012" y="979"/>
                </a:cubicBezTo>
                <a:cubicBezTo>
                  <a:pt x="10981" y="1004"/>
                  <a:pt x="10948" y="1030"/>
                  <a:pt x="10917" y="1057"/>
                </a:cubicBezTo>
                <a:cubicBezTo>
                  <a:pt x="10910" y="1063"/>
                  <a:pt x="10908" y="1076"/>
                  <a:pt x="10914" y="1083"/>
                </a:cubicBezTo>
                <a:cubicBezTo>
                  <a:pt x="10918" y="1087"/>
                  <a:pt x="10924" y="1089"/>
                  <a:pt x="10929" y="1089"/>
                </a:cubicBezTo>
                <a:cubicBezTo>
                  <a:pt x="10933" y="1089"/>
                  <a:pt x="10938" y="1088"/>
                  <a:pt x="10940" y="1086"/>
                </a:cubicBezTo>
                <a:cubicBezTo>
                  <a:pt x="10971" y="1058"/>
                  <a:pt x="11002" y="1032"/>
                  <a:pt x="11034" y="1009"/>
                </a:cubicBezTo>
                <a:cubicBezTo>
                  <a:pt x="11053" y="994"/>
                  <a:pt x="11073" y="979"/>
                  <a:pt x="11094" y="965"/>
                </a:cubicBezTo>
                <a:cubicBezTo>
                  <a:pt x="11103" y="959"/>
                  <a:pt x="11104" y="947"/>
                  <a:pt x="11099" y="938"/>
                </a:cubicBezTo>
                <a:cubicBezTo>
                  <a:pt x="11095" y="933"/>
                  <a:pt x="11089" y="930"/>
                  <a:pt x="11083" y="930"/>
                </a:cubicBezTo>
                <a:close/>
                <a:moveTo>
                  <a:pt x="222" y="886"/>
                </a:moveTo>
                <a:cubicBezTo>
                  <a:pt x="219" y="886"/>
                  <a:pt x="217" y="886"/>
                  <a:pt x="215" y="887"/>
                </a:cubicBezTo>
                <a:cubicBezTo>
                  <a:pt x="205" y="891"/>
                  <a:pt x="202" y="903"/>
                  <a:pt x="205" y="912"/>
                </a:cubicBezTo>
                <a:cubicBezTo>
                  <a:pt x="233" y="972"/>
                  <a:pt x="264" y="1030"/>
                  <a:pt x="297" y="1088"/>
                </a:cubicBezTo>
                <a:cubicBezTo>
                  <a:pt x="299" y="1094"/>
                  <a:pt x="306" y="1097"/>
                  <a:pt x="312" y="1097"/>
                </a:cubicBezTo>
                <a:cubicBezTo>
                  <a:pt x="314" y="1097"/>
                  <a:pt x="318" y="1096"/>
                  <a:pt x="321" y="1094"/>
                </a:cubicBezTo>
                <a:cubicBezTo>
                  <a:pt x="332" y="1089"/>
                  <a:pt x="334" y="1079"/>
                  <a:pt x="329" y="1071"/>
                </a:cubicBezTo>
                <a:cubicBezTo>
                  <a:pt x="297" y="1014"/>
                  <a:pt x="265" y="954"/>
                  <a:pt x="240" y="896"/>
                </a:cubicBezTo>
                <a:cubicBezTo>
                  <a:pt x="236" y="889"/>
                  <a:pt x="229" y="886"/>
                  <a:pt x="222" y="886"/>
                </a:cubicBezTo>
                <a:close/>
                <a:moveTo>
                  <a:pt x="5073" y="900"/>
                </a:moveTo>
                <a:cubicBezTo>
                  <a:pt x="5065" y="900"/>
                  <a:pt x="5059" y="904"/>
                  <a:pt x="5055" y="912"/>
                </a:cubicBezTo>
                <a:cubicBezTo>
                  <a:pt x="5036" y="974"/>
                  <a:pt x="5023" y="1040"/>
                  <a:pt x="5015" y="1108"/>
                </a:cubicBezTo>
                <a:cubicBezTo>
                  <a:pt x="5014" y="1118"/>
                  <a:pt x="5022" y="1128"/>
                  <a:pt x="5031" y="1128"/>
                </a:cubicBezTo>
                <a:lnTo>
                  <a:pt x="5034" y="1128"/>
                </a:lnTo>
                <a:cubicBezTo>
                  <a:pt x="5043" y="1128"/>
                  <a:pt x="5050" y="1119"/>
                  <a:pt x="5051" y="1110"/>
                </a:cubicBezTo>
                <a:cubicBezTo>
                  <a:pt x="5060" y="1046"/>
                  <a:pt x="5072" y="982"/>
                  <a:pt x="5091" y="921"/>
                </a:cubicBezTo>
                <a:cubicBezTo>
                  <a:pt x="5095" y="913"/>
                  <a:pt x="5090" y="905"/>
                  <a:pt x="5079" y="901"/>
                </a:cubicBezTo>
                <a:cubicBezTo>
                  <a:pt x="5077" y="900"/>
                  <a:pt x="5075" y="900"/>
                  <a:pt x="5073" y="900"/>
                </a:cubicBezTo>
                <a:close/>
                <a:moveTo>
                  <a:pt x="6413" y="1061"/>
                </a:moveTo>
                <a:cubicBezTo>
                  <a:pt x="6406" y="1061"/>
                  <a:pt x="6400" y="1066"/>
                  <a:pt x="6397" y="1073"/>
                </a:cubicBezTo>
                <a:cubicBezTo>
                  <a:pt x="6376" y="1129"/>
                  <a:pt x="6346" y="1182"/>
                  <a:pt x="6306" y="1243"/>
                </a:cubicBezTo>
                <a:cubicBezTo>
                  <a:pt x="6300" y="1250"/>
                  <a:pt x="6302" y="1262"/>
                  <a:pt x="6311" y="1269"/>
                </a:cubicBezTo>
                <a:cubicBezTo>
                  <a:pt x="6315" y="1271"/>
                  <a:pt x="6318" y="1271"/>
                  <a:pt x="6321" y="1271"/>
                </a:cubicBezTo>
                <a:cubicBezTo>
                  <a:pt x="6327" y="1271"/>
                  <a:pt x="6333" y="1269"/>
                  <a:pt x="6337" y="1263"/>
                </a:cubicBezTo>
                <a:cubicBezTo>
                  <a:pt x="6378" y="1202"/>
                  <a:pt x="6409" y="1144"/>
                  <a:pt x="6431" y="1086"/>
                </a:cubicBezTo>
                <a:cubicBezTo>
                  <a:pt x="6434" y="1077"/>
                  <a:pt x="6429" y="1066"/>
                  <a:pt x="6420" y="1062"/>
                </a:cubicBezTo>
                <a:cubicBezTo>
                  <a:pt x="6417" y="1061"/>
                  <a:pt x="6415" y="1061"/>
                  <a:pt x="6413" y="1061"/>
                </a:cubicBezTo>
                <a:close/>
                <a:moveTo>
                  <a:pt x="16202" y="1199"/>
                </a:moveTo>
                <a:cubicBezTo>
                  <a:pt x="16201" y="1199"/>
                  <a:pt x="16199" y="1200"/>
                  <a:pt x="16198" y="1200"/>
                </a:cubicBezTo>
                <a:cubicBezTo>
                  <a:pt x="16197" y="1200"/>
                  <a:pt x="16193" y="1201"/>
                  <a:pt x="16191" y="1202"/>
                </a:cubicBezTo>
                <a:cubicBezTo>
                  <a:pt x="16183" y="1207"/>
                  <a:pt x="16181" y="1219"/>
                  <a:pt x="16186" y="1227"/>
                </a:cubicBezTo>
                <a:cubicBezTo>
                  <a:pt x="16223" y="1281"/>
                  <a:pt x="16255" y="1337"/>
                  <a:pt x="16286" y="1394"/>
                </a:cubicBezTo>
                <a:cubicBezTo>
                  <a:pt x="16289" y="1401"/>
                  <a:pt x="16296" y="1405"/>
                  <a:pt x="16302" y="1405"/>
                </a:cubicBezTo>
                <a:cubicBezTo>
                  <a:pt x="16305" y="1405"/>
                  <a:pt x="16308" y="1404"/>
                  <a:pt x="16311" y="1402"/>
                </a:cubicBezTo>
                <a:cubicBezTo>
                  <a:pt x="16319" y="1397"/>
                  <a:pt x="16323" y="1387"/>
                  <a:pt x="16318" y="1377"/>
                </a:cubicBezTo>
                <a:cubicBezTo>
                  <a:pt x="16287" y="1320"/>
                  <a:pt x="16254" y="1263"/>
                  <a:pt x="16217" y="1207"/>
                </a:cubicBezTo>
                <a:cubicBezTo>
                  <a:pt x="16214" y="1202"/>
                  <a:pt x="16208" y="1199"/>
                  <a:pt x="16202" y="1199"/>
                </a:cubicBezTo>
                <a:close/>
                <a:moveTo>
                  <a:pt x="10764" y="1231"/>
                </a:moveTo>
                <a:cubicBezTo>
                  <a:pt x="10759" y="1231"/>
                  <a:pt x="10754" y="1233"/>
                  <a:pt x="10750" y="1236"/>
                </a:cubicBezTo>
                <a:cubicBezTo>
                  <a:pt x="10706" y="1280"/>
                  <a:pt x="10663" y="1328"/>
                  <a:pt x="10617" y="1382"/>
                </a:cubicBezTo>
                <a:cubicBezTo>
                  <a:pt x="10610" y="1389"/>
                  <a:pt x="10610" y="1400"/>
                  <a:pt x="10620" y="1407"/>
                </a:cubicBezTo>
                <a:cubicBezTo>
                  <a:pt x="10623" y="1411"/>
                  <a:pt x="10627" y="1413"/>
                  <a:pt x="10631" y="1413"/>
                </a:cubicBezTo>
                <a:cubicBezTo>
                  <a:pt x="10636" y="1413"/>
                  <a:pt x="10642" y="1409"/>
                  <a:pt x="10646" y="1405"/>
                </a:cubicBezTo>
                <a:cubicBezTo>
                  <a:pt x="10690" y="1352"/>
                  <a:pt x="10735" y="1306"/>
                  <a:pt x="10777" y="1261"/>
                </a:cubicBezTo>
                <a:cubicBezTo>
                  <a:pt x="10784" y="1255"/>
                  <a:pt x="10784" y="1244"/>
                  <a:pt x="10776" y="1236"/>
                </a:cubicBezTo>
                <a:cubicBezTo>
                  <a:pt x="10773" y="1233"/>
                  <a:pt x="10769" y="1231"/>
                  <a:pt x="10764" y="1231"/>
                </a:cubicBezTo>
                <a:close/>
                <a:moveTo>
                  <a:pt x="417" y="1228"/>
                </a:moveTo>
                <a:cubicBezTo>
                  <a:pt x="413" y="1228"/>
                  <a:pt x="410" y="1229"/>
                  <a:pt x="406" y="1231"/>
                </a:cubicBezTo>
                <a:cubicBezTo>
                  <a:pt x="399" y="1235"/>
                  <a:pt x="396" y="1248"/>
                  <a:pt x="401" y="1257"/>
                </a:cubicBezTo>
                <a:cubicBezTo>
                  <a:pt x="437" y="1311"/>
                  <a:pt x="477" y="1364"/>
                  <a:pt x="518" y="1416"/>
                </a:cubicBezTo>
                <a:cubicBezTo>
                  <a:pt x="521" y="1420"/>
                  <a:pt x="527" y="1423"/>
                  <a:pt x="532" y="1423"/>
                </a:cubicBezTo>
                <a:cubicBezTo>
                  <a:pt x="536" y="1423"/>
                  <a:pt x="540" y="1421"/>
                  <a:pt x="544" y="1419"/>
                </a:cubicBezTo>
                <a:cubicBezTo>
                  <a:pt x="552" y="1413"/>
                  <a:pt x="553" y="1400"/>
                  <a:pt x="547" y="1393"/>
                </a:cubicBezTo>
                <a:cubicBezTo>
                  <a:pt x="508" y="1342"/>
                  <a:pt x="469" y="1289"/>
                  <a:pt x="432" y="1235"/>
                </a:cubicBezTo>
                <a:cubicBezTo>
                  <a:pt x="428" y="1231"/>
                  <a:pt x="423" y="1228"/>
                  <a:pt x="417" y="1228"/>
                </a:cubicBezTo>
                <a:close/>
                <a:moveTo>
                  <a:pt x="5032" y="1289"/>
                </a:moveTo>
                <a:cubicBezTo>
                  <a:pt x="5031" y="1289"/>
                  <a:pt x="5030" y="1289"/>
                  <a:pt x="5029" y="1289"/>
                </a:cubicBezTo>
                <a:cubicBezTo>
                  <a:pt x="5018" y="1289"/>
                  <a:pt x="5010" y="1299"/>
                  <a:pt x="5012" y="1309"/>
                </a:cubicBezTo>
                <a:cubicBezTo>
                  <a:pt x="5015" y="1373"/>
                  <a:pt x="5023" y="1440"/>
                  <a:pt x="5038" y="1507"/>
                </a:cubicBezTo>
                <a:cubicBezTo>
                  <a:pt x="5040" y="1514"/>
                  <a:pt x="5046" y="1521"/>
                  <a:pt x="5055" y="1521"/>
                </a:cubicBezTo>
                <a:lnTo>
                  <a:pt x="5060" y="1521"/>
                </a:lnTo>
                <a:cubicBezTo>
                  <a:pt x="5070" y="1518"/>
                  <a:pt x="5076" y="1509"/>
                  <a:pt x="5074" y="1499"/>
                </a:cubicBezTo>
                <a:cubicBezTo>
                  <a:pt x="5060" y="1433"/>
                  <a:pt x="5050" y="1368"/>
                  <a:pt x="5048" y="1306"/>
                </a:cubicBezTo>
                <a:cubicBezTo>
                  <a:pt x="5048" y="1297"/>
                  <a:pt x="5040" y="1289"/>
                  <a:pt x="5032" y="1289"/>
                </a:cubicBezTo>
                <a:close/>
                <a:moveTo>
                  <a:pt x="6198" y="1388"/>
                </a:moveTo>
                <a:cubicBezTo>
                  <a:pt x="6193" y="1388"/>
                  <a:pt x="6189" y="1390"/>
                  <a:pt x="6185" y="1394"/>
                </a:cubicBezTo>
                <a:cubicBezTo>
                  <a:pt x="6143" y="1442"/>
                  <a:pt x="6097" y="1488"/>
                  <a:pt x="6050" y="1534"/>
                </a:cubicBezTo>
                <a:cubicBezTo>
                  <a:pt x="6041" y="1542"/>
                  <a:pt x="6041" y="1553"/>
                  <a:pt x="6047" y="1560"/>
                </a:cubicBezTo>
                <a:cubicBezTo>
                  <a:pt x="6052" y="1564"/>
                  <a:pt x="6057" y="1566"/>
                  <a:pt x="6062" y="1566"/>
                </a:cubicBezTo>
                <a:cubicBezTo>
                  <a:pt x="6066" y="1566"/>
                  <a:pt x="6071" y="1565"/>
                  <a:pt x="6073" y="1561"/>
                </a:cubicBezTo>
                <a:cubicBezTo>
                  <a:pt x="6122" y="1516"/>
                  <a:pt x="6169" y="1468"/>
                  <a:pt x="6212" y="1419"/>
                </a:cubicBezTo>
                <a:cubicBezTo>
                  <a:pt x="6220" y="1411"/>
                  <a:pt x="6220" y="1399"/>
                  <a:pt x="6211" y="1393"/>
                </a:cubicBezTo>
                <a:cubicBezTo>
                  <a:pt x="6207" y="1390"/>
                  <a:pt x="6203" y="1388"/>
                  <a:pt x="6198" y="1388"/>
                </a:cubicBezTo>
                <a:close/>
                <a:moveTo>
                  <a:pt x="661" y="1536"/>
                </a:moveTo>
                <a:cubicBezTo>
                  <a:pt x="657" y="1536"/>
                  <a:pt x="652" y="1537"/>
                  <a:pt x="649" y="1540"/>
                </a:cubicBezTo>
                <a:cubicBezTo>
                  <a:pt x="641" y="1546"/>
                  <a:pt x="641" y="1559"/>
                  <a:pt x="648" y="1566"/>
                </a:cubicBezTo>
                <a:cubicBezTo>
                  <a:pt x="691" y="1614"/>
                  <a:pt x="738" y="1662"/>
                  <a:pt x="786" y="1707"/>
                </a:cubicBezTo>
                <a:cubicBezTo>
                  <a:pt x="790" y="1711"/>
                  <a:pt x="794" y="1712"/>
                  <a:pt x="799" y="1712"/>
                </a:cubicBezTo>
                <a:cubicBezTo>
                  <a:pt x="804" y="1712"/>
                  <a:pt x="810" y="1710"/>
                  <a:pt x="812" y="1706"/>
                </a:cubicBezTo>
                <a:cubicBezTo>
                  <a:pt x="817" y="1700"/>
                  <a:pt x="817" y="1688"/>
                  <a:pt x="811" y="1682"/>
                </a:cubicBezTo>
                <a:cubicBezTo>
                  <a:pt x="764" y="1638"/>
                  <a:pt x="717" y="1591"/>
                  <a:pt x="675" y="1542"/>
                </a:cubicBezTo>
                <a:cubicBezTo>
                  <a:pt x="672" y="1538"/>
                  <a:pt x="666" y="1536"/>
                  <a:pt x="661" y="1536"/>
                </a:cubicBezTo>
                <a:close/>
                <a:moveTo>
                  <a:pt x="10468" y="1527"/>
                </a:moveTo>
                <a:cubicBezTo>
                  <a:pt x="10463" y="1527"/>
                  <a:pt x="10457" y="1530"/>
                  <a:pt x="10454" y="1534"/>
                </a:cubicBezTo>
                <a:cubicBezTo>
                  <a:pt x="10412" y="1585"/>
                  <a:pt x="10372" y="1637"/>
                  <a:pt x="10332" y="1688"/>
                </a:cubicBezTo>
                <a:cubicBezTo>
                  <a:pt x="10325" y="1696"/>
                  <a:pt x="10326" y="1708"/>
                  <a:pt x="10336" y="1714"/>
                </a:cubicBezTo>
                <a:cubicBezTo>
                  <a:pt x="10340" y="1716"/>
                  <a:pt x="10343" y="1718"/>
                  <a:pt x="10347" y="1718"/>
                </a:cubicBezTo>
                <a:cubicBezTo>
                  <a:pt x="10352" y="1718"/>
                  <a:pt x="10358" y="1715"/>
                  <a:pt x="10362" y="1711"/>
                </a:cubicBezTo>
                <a:cubicBezTo>
                  <a:pt x="10402" y="1659"/>
                  <a:pt x="10444" y="1610"/>
                  <a:pt x="10483" y="1558"/>
                </a:cubicBezTo>
                <a:cubicBezTo>
                  <a:pt x="10488" y="1548"/>
                  <a:pt x="10487" y="1537"/>
                  <a:pt x="10480" y="1532"/>
                </a:cubicBezTo>
                <a:cubicBezTo>
                  <a:pt x="10476" y="1529"/>
                  <a:pt x="10472" y="1527"/>
                  <a:pt x="10468" y="1527"/>
                </a:cubicBezTo>
                <a:close/>
                <a:moveTo>
                  <a:pt x="16388" y="1545"/>
                </a:moveTo>
                <a:cubicBezTo>
                  <a:pt x="16386" y="1545"/>
                  <a:pt x="16385" y="1545"/>
                  <a:pt x="16384" y="1545"/>
                </a:cubicBezTo>
                <a:cubicBezTo>
                  <a:pt x="16382" y="1545"/>
                  <a:pt x="16381" y="1545"/>
                  <a:pt x="16381" y="1546"/>
                </a:cubicBezTo>
                <a:cubicBezTo>
                  <a:pt x="16372" y="1550"/>
                  <a:pt x="16367" y="1561"/>
                  <a:pt x="16372" y="1570"/>
                </a:cubicBezTo>
                <a:cubicBezTo>
                  <a:pt x="16396" y="1630"/>
                  <a:pt x="16419" y="1690"/>
                  <a:pt x="16438" y="1753"/>
                </a:cubicBezTo>
                <a:cubicBezTo>
                  <a:pt x="16441" y="1760"/>
                  <a:pt x="16448" y="1766"/>
                  <a:pt x="16456" y="1766"/>
                </a:cubicBezTo>
                <a:cubicBezTo>
                  <a:pt x="16458" y="1766"/>
                  <a:pt x="16460" y="1766"/>
                  <a:pt x="16462" y="1765"/>
                </a:cubicBezTo>
                <a:cubicBezTo>
                  <a:pt x="16472" y="1762"/>
                  <a:pt x="16478" y="1752"/>
                  <a:pt x="16473" y="1741"/>
                </a:cubicBezTo>
                <a:cubicBezTo>
                  <a:pt x="16454" y="1679"/>
                  <a:pt x="16431" y="1617"/>
                  <a:pt x="16405" y="1556"/>
                </a:cubicBezTo>
                <a:cubicBezTo>
                  <a:pt x="16401" y="1549"/>
                  <a:pt x="16394" y="1545"/>
                  <a:pt x="16388" y="1545"/>
                </a:cubicBezTo>
                <a:close/>
                <a:moveTo>
                  <a:pt x="5915" y="1658"/>
                </a:moveTo>
                <a:cubicBezTo>
                  <a:pt x="5911" y="1658"/>
                  <a:pt x="5907" y="1660"/>
                  <a:pt x="5903" y="1662"/>
                </a:cubicBezTo>
                <a:cubicBezTo>
                  <a:pt x="5854" y="1703"/>
                  <a:pt x="5801" y="1742"/>
                  <a:pt x="5746" y="1781"/>
                </a:cubicBezTo>
                <a:cubicBezTo>
                  <a:pt x="5739" y="1787"/>
                  <a:pt x="5735" y="1797"/>
                  <a:pt x="5743" y="1807"/>
                </a:cubicBezTo>
                <a:cubicBezTo>
                  <a:pt x="5746" y="1812"/>
                  <a:pt x="5751" y="1814"/>
                  <a:pt x="5758" y="1814"/>
                </a:cubicBezTo>
                <a:cubicBezTo>
                  <a:pt x="5761" y="1814"/>
                  <a:pt x="5766" y="1813"/>
                  <a:pt x="5769" y="1810"/>
                </a:cubicBezTo>
                <a:cubicBezTo>
                  <a:pt x="5823" y="1772"/>
                  <a:pt x="5875" y="1732"/>
                  <a:pt x="5926" y="1690"/>
                </a:cubicBezTo>
                <a:cubicBezTo>
                  <a:pt x="5934" y="1684"/>
                  <a:pt x="5936" y="1673"/>
                  <a:pt x="5929" y="1664"/>
                </a:cubicBezTo>
                <a:cubicBezTo>
                  <a:pt x="5925" y="1660"/>
                  <a:pt x="5920" y="1658"/>
                  <a:pt x="5915" y="1658"/>
                </a:cubicBezTo>
                <a:close/>
                <a:moveTo>
                  <a:pt x="5107" y="1672"/>
                </a:moveTo>
                <a:cubicBezTo>
                  <a:pt x="5105" y="1672"/>
                  <a:pt x="5103" y="1672"/>
                  <a:pt x="5101" y="1673"/>
                </a:cubicBezTo>
                <a:cubicBezTo>
                  <a:pt x="5091" y="1677"/>
                  <a:pt x="5087" y="1687"/>
                  <a:pt x="5090" y="1696"/>
                </a:cubicBezTo>
                <a:cubicBezTo>
                  <a:pt x="5105" y="1740"/>
                  <a:pt x="5122" y="1784"/>
                  <a:pt x="5141" y="1827"/>
                </a:cubicBezTo>
                <a:cubicBezTo>
                  <a:pt x="5149" y="1845"/>
                  <a:pt x="5157" y="1861"/>
                  <a:pt x="5165" y="1880"/>
                </a:cubicBezTo>
                <a:cubicBezTo>
                  <a:pt x="5168" y="1886"/>
                  <a:pt x="5175" y="1890"/>
                  <a:pt x="5181" y="1890"/>
                </a:cubicBezTo>
                <a:cubicBezTo>
                  <a:pt x="5184" y="1890"/>
                  <a:pt x="5186" y="1889"/>
                  <a:pt x="5189" y="1887"/>
                </a:cubicBezTo>
                <a:cubicBezTo>
                  <a:pt x="5200" y="1884"/>
                  <a:pt x="5204" y="1872"/>
                  <a:pt x="5200" y="1864"/>
                </a:cubicBezTo>
                <a:cubicBezTo>
                  <a:pt x="5191" y="1845"/>
                  <a:pt x="5183" y="1828"/>
                  <a:pt x="5175" y="1812"/>
                </a:cubicBezTo>
                <a:cubicBezTo>
                  <a:pt x="5157" y="1770"/>
                  <a:pt x="5139" y="1727"/>
                  <a:pt x="5124" y="1684"/>
                </a:cubicBezTo>
                <a:cubicBezTo>
                  <a:pt x="5121" y="1676"/>
                  <a:pt x="5115" y="1672"/>
                  <a:pt x="5107" y="1672"/>
                </a:cubicBezTo>
                <a:close/>
                <a:moveTo>
                  <a:pt x="946" y="1806"/>
                </a:moveTo>
                <a:cubicBezTo>
                  <a:pt x="941" y="1806"/>
                  <a:pt x="935" y="1808"/>
                  <a:pt x="931" y="1813"/>
                </a:cubicBezTo>
                <a:cubicBezTo>
                  <a:pt x="925" y="1820"/>
                  <a:pt x="926" y="1832"/>
                  <a:pt x="934" y="1839"/>
                </a:cubicBezTo>
                <a:cubicBezTo>
                  <a:pt x="985" y="1880"/>
                  <a:pt x="1038" y="1922"/>
                  <a:pt x="1091" y="1959"/>
                </a:cubicBezTo>
                <a:cubicBezTo>
                  <a:pt x="1095" y="1962"/>
                  <a:pt x="1099" y="1963"/>
                  <a:pt x="1101" y="1963"/>
                </a:cubicBezTo>
                <a:cubicBezTo>
                  <a:pt x="1107" y="1963"/>
                  <a:pt x="1112" y="1960"/>
                  <a:pt x="1116" y="1955"/>
                </a:cubicBezTo>
                <a:cubicBezTo>
                  <a:pt x="1121" y="1947"/>
                  <a:pt x="1120" y="1936"/>
                  <a:pt x="1111" y="1929"/>
                </a:cubicBezTo>
                <a:cubicBezTo>
                  <a:pt x="1058" y="1892"/>
                  <a:pt x="1007" y="1851"/>
                  <a:pt x="957" y="1810"/>
                </a:cubicBezTo>
                <a:cubicBezTo>
                  <a:pt x="954" y="1807"/>
                  <a:pt x="950" y="1806"/>
                  <a:pt x="946" y="1806"/>
                </a:cubicBezTo>
                <a:close/>
                <a:moveTo>
                  <a:pt x="5593" y="1884"/>
                </a:moveTo>
                <a:cubicBezTo>
                  <a:pt x="5590" y="1884"/>
                  <a:pt x="5586" y="1885"/>
                  <a:pt x="5583" y="1886"/>
                </a:cubicBezTo>
                <a:cubicBezTo>
                  <a:pt x="5528" y="1921"/>
                  <a:pt x="5471" y="1952"/>
                  <a:pt x="5413" y="1983"/>
                </a:cubicBezTo>
                <a:cubicBezTo>
                  <a:pt x="5404" y="1987"/>
                  <a:pt x="5402" y="1998"/>
                  <a:pt x="5405" y="2007"/>
                </a:cubicBezTo>
                <a:cubicBezTo>
                  <a:pt x="5408" y="2013"/>
                  <a:pt x="5414" y="2017"/>
                  <a:pt x="5420" y="2017"/>
                </a:cubicBezTo>
                <a:cubicBezTo>
                  <a:pt x="5423" y="2017"/>
                  <a:pt x="5428" y="2017"/>
                  <a:pt x="5429" y="2015"/>
                </a:cubicBezTo>
                <a:cubicBezTo>
                  <a:pt x="5489" y="1984"/>
                  <a:pt x="5546" y="1952"/>
                  <a:pt x="5601" y="1917"/>
                </a:cubicBezTo>
                <a:cubicBezTo>
                  <a:pt x="5611" y="1912"/>
                  <a:pt x="5614" y="1902"/>
                  <a:pt x="5609" y="1893"/>
                </a:cubicBezTo>
                <a:cubicBezTo>
                  <a:pt x="5606" y="1887"/>
                  <a:pt x="5599" y="1884"/>
                  <a:pt x="5593" y="1884"/>
                </a:cubicBezTo>
                <a:close/>
                <a:moveTo>
                  <a:pt x="10225" y="1836"/>
                </a:moveTo>
                <a:cubicBezTo>
                  <a:pt x="10219" y="1836"/>
                  <a:pt x="10214" y="1838"/>
                  <a:pt x="10210" y="1843"/>
                </a:cubicBezTo>
                <a:cubicBezTo>
                  <a:pt x="10170" y="1895"/>
                  <a:pt x="10128" y="1944"/>
                  <a:pt x="10087" y="1995"/>
                </a:cubicBezTo>
                <a:cubicBezTo>
                  <a:pt x="10081" y="2003"/>
                  <a:pt x="10082" y="2015"/>
                  <a:pt x="10089" y="2021"/>
                </a:cubicBezTo>
                <a:cubicBezTo>
                  <a:pt x="10093" y="2024"/>
                  <a:pt x="10097" y="2025"/>
                  <a:pt x="10102" y="2025"/>
                </a:cubicBezTo>
                <a:cubicBezTo>
                  <a:pt x="10107" y="2025"/>
                  <a:pt x="10111" y="2022"/>
                  <a:pt x="10115" y="2019"/>
                </a:cubicBezTo>
                <a:cubicBezTo>
                  <a:pt x="10156" y="1968"/>
                  <a:pt x="10198" y="1916"/>
                  <a:pt x="10238" y="1865"/>
                </a:cubicBezTo>
                <a:cubicBezTo>
                  <a:pt x="10247" y="1858"/>
                  <a:pt x="10245" y="1846"/>
                  <a:pt x="10236" y="1840"/>
                </a:cubicBezTo>
                <a:cubicBezTo>
                  <a:pt x="10233" y="1837"/>
                  <a:pt x="10229" y="1836"/>
                  <a:pt x="10225" y="1836"/>
                </a:cubicBezTo>
                <a:close/>
                <a:moveTo>
                  <a:pt x="1264" y="2035"/>
                </a:moveTo>
                <a:cubicBezTo>
                  <a:pt x="1258" y="2035"/>
                  <a:pt x="1252" y="2039"/>
                  <a:pt x="1247" y="2045"/>
                </a:cubicBezTo>
                <a:cubicBezTo>
                  <a:pt x="1242" y="2052"/>
                  <a:pt x="1245" y="2064"/>
                  <a:pt x="1254" y="2069"/>
                </a:cubicBezTo>
                <a:cubicBezTo>
                  <a:pt x="1311" y="2104"/>
                  <a:pt x="1368" y="2136"/>
                  <a:pt x="1426" y="2166"/>
                </a:cubicBezTo>
                <a:cubicBezTo>
                  <a:pt x="1428" y="2167"/>
                  <a:pt x="1433" y="2169"/>
                  <a:pt x="1436" y="2169"/>
                </a:cubicBezTo>
                <a:cubicBezTo>
                  <a:pt x="1442" y="2169"/>
                  <a:pt x="1448" y="2165"/>
                  <a:pt x="1451" y="2159"/>
                </a:cubicBezTo>
                <a:cubicBezTo>
                  <a:pt x="1456" y="2150"/>
                  <a:pt x="1452" y="2138"/>
                  <a:pt x="1443" y="2134"/>
                </a:cubicBezTo>
                <a:cubicBezTo>
                  <a:pt x="1386" y="2104"/>
                  <a:pt x="1328" y="2072"/>
                  <a:pt x="1273" y="2038"/>
                </a:cubicBezTo>
                <a:cubicBezTo>
                  <a:pt x="1270" y="2036"/>
                  <a:pt x="1267" y="2035"/>
                  <a:pt x="1264" y="2035"/>
                </a:cubicBezTo>
                <a:close/>
                <a:moveTo>
                  <a:pt x="5245" y="2068"/>
                </a:moveTo>
                <a:cubicBezTo>
                  <a:pt x="5243" y="2068"/>
                  <a:pt x="5240" y="2068"/>
                  <a:pt x="5238" y="2069"/>
                </a:cubicBezTo>
                <a:cubicBezTo>
                  <a:pt x="5180" y="2095"/>
                  <a:pt x="5119" y="2121"/>
                  <a:pt x="5059" y="2145"/>
                </a:cubicBezTo>
                <a:cubicBezTo>
                  <a:pt x="5049" y="2150"/>
                  <a:pt x="5044" y="2160"/>
                  <a:pt x="5048" y="2169"/>
                </a:cubicBezTo>
                <a:cubicBezTo>
                  <a:pt x="5050" y="2177"/>
                  <a:pt x="5059" y="2181"/>
                  <a:pt x="5065" y="2181"/>
                </a:cubicBezTo>
                <a:cubicBezTo>
                  <a:pt x="5067" y="2181"/>
                  <a:pt x="5069" y="2181"/>
                  <a:pt x="5071" y="2180"/>
                </a:cubicBezTo>
                <a:cubicBezTo>
                  <a:pt x="5133" y="2155"/>
                  <a:pt x="5194" y="2129"/>
                  <a:pt x="5252" y="2102"/>
                </a:cubicBezTo>
                <a:cubicBezTo>
                  <a:pt x="5263" y="2098"/>
                  <a:pt x="5267" y="2087"/>
                  <a:pt x="5262" y="2078"/>
                </a:cubicBezTo>
                <a:cubicBezTo>
                  <a:pt x="5259" y="2071"/>
                  <a:pt x="5252" y="2068"/>
                  <a:pt x="5245" y="2068"/>
                </a:cubicBezTo>
                <a:close/>
                <a:moveTo>
                  <a:pt x="5279" y="2025"/>
                </a:moveTo>
                <a:cubicBezTo>
                  <a:pt x="5276" y="2025"/>
                  <a:pt x="5272" y="2026"/>
                  <a:pt x="5269" y="2027"/>
                </a:cubicBezTo>
                <a:cubicBezTo>
                  <a:pt x="5262" y="2032"/>
                  <a:pt x="5259" y="2045"/>
                  <a:pt x="5264" y="2053"/>
                </a:cubicBezTo>
                <a:cubicBezTo>
                  <a:pt x="5299" y="2109"/>
                  <a:pt x="5338" y="2162"/>
                  <a:pt x="5379" y="2214"/>
                </a:cubicBezTo>
                <a:cubicBezTo>
                  <a:pt x="5383" y="2218"/>
                  <a:pt x="5388" y="2221"/>
                  <a:pt x="5393" y="2221"/>
                </a:cubicBezTo>
                <a:cubicBezTo>
                  <a:pt x="5398" y="2221"/>
                  <a:pt x="5402" y="2219"/>
                  <a:pt x="5405" y="2217"/>
                </a:cubicBezTo>
                <a:cubicBezTo>
                  <a:pt x="5413" y="2211"/>
                  <a:pt x="5413" y="2198"/>
                  <a:pt x="5408" y="2191"/>
                </a:cubicBezTo>
                <a:cubicBezTo>
                  <a:pt x="5367" y="2140"/>
                  <a:pt x="5329" y="2087"/>
                  <a:pt x="5295" y="2032"/>
                </a:cubicBezTo>
                <a:cubicBezTo>
                  <a:pt x="5291" y="2028"/>
                  <a:pt x="5285" y="2025"/>
                  <a:pt x="5279" y="2025"/>
                </a:cubicBezTo>
                <a:close/>
                <a:moveTo>
                  <a:pt x="4879" y="2213"/>
                </a:moveTo>
                <a:cubicBezTo>
                  <a:pt x="4877" y="2213"/>
                  <a:pt x="4876" y="2214"/>
                  <a:pt x="4874" y="2214"/>
                </a:cubicBezTo>
                <a:cubicBezTo>
                  <a:pt x="4813" y="2237"/>
                  <a:pt x="4751" y="2255"/>
                  <a:pt x="4689" y="2275"/>
                </a:cubicBezTo>
                <a:cubicBezTo>
                  <a:pt x="4678" y="2278"/>
                  <a:pt x="4673" y="2289"/>
                  <a:pt x="4677" y="2299"/>
                </a:cubicBezTo>
                <a:cubicBezTo>
                  <a:pt x="4680" y="2306"/>
                  <a:pt x="4686" y="2311"/>
                  <a:pt x="4696" y="2311"/>
                </a:cubicBezTo>
                <a:lnTo>
                  <a:pt x="4701" y="2311"/>
                </a:lnTo>
                <a:cubicBezTo>
                  <a:pt x="4764" y="2292"/>
                  <a:pt x="4827" y="2271"/>
                  <a:pt x="4889" y="2250"/>
                </a:cubicBezTo>
                <a:cubicBezTo>
                  <a:pt x="4896" y="2245"/>
                  <a:pt x="4901" y="2235"/>
                  <a:pt x="4898" y="2226"/>
                </a:cubicBezTo>
                <a:cubicBezTo>
                  <a:pt x="4894" y="2218"/>
                  <a:pt x="4887" y="2213"/>
                  <a:pt x="4879" y="2213"/>
                </a:cubicBezTo>
                <a:close/>
                <a:moveTo>
                  <a:pt x="9974" y="2138"/>
                </a:moveTo>
                <a:cubicBezTo>
                  <a:pt x="9969" y="2138"/>
                  <a:pt x="9965" y="2140"/>
                  <a:pt x="9962" y="2144"/>
                </a:cubicBezTo>
                <a:cubicBezTo>
                  <a:pt x="9915" y="2196"/>
                  <a:pt x="9870" y="2242"/>
                  <a:pt x="9827" y="2285"/>
                </a:cubicBezTo>
                <a:cubicBezTo>
                  <a:pt x="9819" y="2294"/>
                  <a:pt x="9819" y="2305"/>
                  <a:pt x="9827" y="2311"/>
                </a:cubicBezTo>
                <a:cubicBezTo>
                  <a:pt x="9830" y="2315"/>
                  <a:pt x="9834" y="2318"/>
                  <a:pt x="9839" y="2318"/>
                </a:cubicBezTo>
                <a:cubicBezTo>
                  <a:pt x="9844" y="2318"/>
                  <a:pt x="9849" y="2315"/>
                  <a:pt x="9853" y="2312"/>
                </a:cubicBezTo>
                <a:cubicBezTo>
                  <a:pt x="9897" y="2269"/>
                  <a:pt x="9942" y="2222"/>
                  <a:pt x="9989" y="2170"/>
                </a:cubicBezTo>
                <a:cubicBezTo>
                  <a:pt x="9995" y="2161"/>
                  <a:pt x="9995" y="2150"/>
                  <a:pt x="9987" y="2143"/>
                </a:cubicBezTo>
                <a:cubicBezTo>
                  <a:pt x="9983" y="2140"/>
                  <a:pt x="9979" y="2138"/>
                  <a:pt x="9974" y="2138"/>
                </a:cubicBezTo>
                <a:close/>
                <a:moveTo>
                  <a:pt x="1612" y="2215"/>
                </a:moveTo>
                <a:cubicBezTo>
                  <a:pt x="1605" y="2215"/>
                  <a:pt x="1599" y="2220"/>
                  <a:pt x="1596" y="2227"/>
                </a:cubicBezTo>
                <a:cubicBezTo>
                  <a:pt x="1592" y="2237"/>
                  <a:pt x="1596" y="2247"/>
                  <a:pt x="1605" y="2250"/>
                </a:cubicBezTo>
                <a:cubicBezTo>
                  <a:pt x="1665" y="2276"/>
                  <a:pt x="1727" y="2301"/>
                  <a:pt x="1789" y="2325"/>
                </a:cubicBezTo>
                <a:cubicBezTo>
                  <a:pt x="1791" y="2325"/>
                  <a:pt x="1792" y="2326"/>
                  <a:pt x="1795" y="2326"/>
                </a:cubicBezTo>
                <a:cubicBezTo>
                  <a:pt x="1804" y="2326"/>
                  <a:pt x="1810" y="2322"/>
                  <a:pt x="1812" y="2314"/>
                </a:cubicBezTo>
                <a:cubicBezTo>
                  <a:pt x="1815" y="2304"/>
                  <a:pt x="1811" y="2294"/>
                  <a:pt x="1801" y="2290"/>
                </a:cubicBezTo>
                <a:cubicBezTo>
                  <a:pt x="1739" y="2268"/>
                  <a:pt x="1679" y="2243"/>
                  <a:pt x="1619" y="2217"/>
                </a:cubicBezTo>
                <a:cubicBezTo>
                  <a:pt x="1617" y="2216"/>
                  <a:pt x="1614" y="2215"/>
                  <a:pt x="1612" y="2215"/>
                </a:cubicBezTo>
                <a:close/>
                <a:moveTo>
                  <a:pt x="4504" y="2326"/>
                </a:moveTo>
                <a:cubicBezTo>
                  <a:pt x="4503" y="2326"/>
                  <a:pt x="4501" y="2327"/>
                  <a:pt x="4500" y="2327"/>
                </a:cubicBezTo>
                <a:cubicBezTo>
                  <a:pt x="4439" y="2342"/>
                  <a:pt x="4373" y="2358"/>
                  <a:pt x="4309" y="2374"/>
                </a:cubicBezTo>
                <a:cubicBezTo>
                  <a:pt x="4299" y="2377"/>
                  <a:pt x="4294" y="2385"/>
                  <a:pt x="4295" y="2395"/>
                </a:cubicBezTo>
                <a:cubicBezTo>
                  <a:pt x="4298" y="2404"/>
                  <a:pt x="4304" y="2410"/>
                  <a:pt x="4313" y="2410"/>
                </a:cubicBezTo>
                <a:lnTo>
                  <a:pt x="4316" y="2410"/>
                </a:lnTo>
                <a:cubicBezTo>
                  <a:pt x="4382" y="2395"/>
                  <a:pt x="4446" y="2380"/>
                  <a:pt x="4508" y="2363"/>
                </a:cubicBezTo>
                <a:cubicBezTo>
                  <a:pt x="4520" y="2361"/>
                  <a:pt x="4525" y="2351"/>
                  <a:pt x="4522" y="2340"/>
                </a:cubicBezTo>
                <a:cubicBezTo>
                  <a:pt x="4519" y="2331"/>
                  <a:pt x="4512" y="2326"/>
                  <a:pt x="4504" y="2326"/>
                </a:cubicBezTo>
                <a:close/>
                <a:moveTo>
                  <a:pt x="1980" y="2351"/>
                </a:moveTo>
                <a:cubicBezTo>
                  <a:pt x="1972" y="2351"/>
                  <a:pt x="1966" y="2356"/>
                  <a:pt x="1962" y="2363"/>
                </a:cubicBezTo>
                <a:cubicBezTo>
                  <a:pt x="1960" y="2374"/>
                  <a:pt x="1965" y="2383"/>
                  <a:pt x="1974" y="2385"/>
                </a:cubicBezTo>
                <a:cubicBezTo>
                  <a:pt x="2036" y="2405"/>
                  <a:pt x="2101" y="2421"/>
                  <a:pt x="2164" y="2437"/>
                </a:cubicBezTo>
                <a:lnTo>
                  <a:pt x="2169" y="2437"/>
                </a:lnTo>
                <a:cubicBezTo>
                  <a:pt x="2177" y="2437"/>
                  <a:pt x="2184" y="2432"/>
                  <a:pt x="2186" y="2423"/>
                </a:cubicBezTo>
                <a:cubicBezTo>
                  <a:pt x="2190" y="2415"/>
                  <a:pt x="2185" y="2405"/>
                  <a:pt x="2175" y="2403"/>
                </a:cubicBezTo>
                <a:cubicBezTo>
                  <a:pt x="2112" y="2387"/>
                  <a:pt x="2048" y="2369"/>
                  <a:pt x="1986" y="2352"/>
                </a:cubicBezTo>
                <a:cubicBezTo>
                  <a:pt x="1984" y="2351"/>
                  <a:pt x="1982" y="2351"/>
                  <a:pt x="1980" y="2351"/>
                </a:cubicBezTo>
                <a:close/>
                <a:moveTo>
                  <a:pt x="4121" y="2413"/>
                </a:moveTo>
                <a:cubicBezTo>
                  <a:pt x="4120" y="2413"/>
                  <a:pt x="4119" y="2413"/>
                  <a:pt x="4117" y="2413"/>
                </a:cubicBezTo>
                <a:cubicBezTo>
                  <a:pt x="4054" y="2424"/>
                  <a:pt x="3989" y="2436"/>
                  <a:pt x="3925" y="2446"/>
                </a:cubicBezTo>
                <a:cubicBezTo>
                  <a:pt x="3914" y="2447"/>
                  <a:pt x="3908" y="2456"/>
                  <a:pt x="3909" y="2467"/>
                </a:cubicBezTo>
                <a:cubicBezTo>
                  <a:pt x="3910" y="2476"/>
                  <a:pt x="3918" y="2482"/>
                  <a:pt x="3927" y="2482"/>
                </a:cubicBezTo>
                <a:lnTo>
                  <a:pt x="3930" y="2482"/>
                </a:lnTo>
                <a:cubicBezTo>
                  <a:pt x="3994" y="2472"/>
                  <a:pt x="4059" y="2461"/>
                  <a:pt x="4124" y="2449"/>
                </a:cubicBezTo>
                <a:cubicBezTo>
                  <a:pt x="4134" y="2446"/>
                  <a:pt x="4141" y="2437"/>
                  <a:pt x="4138" y="2426"/>
                </a:cubicBezTo>
                <a:cubicBezTo>
                  <a:pt x="4137" y="2419"/>
                  <a:pt x="4130" y="2413"/>
                  <a:pt x="4121" y="2413"/>
                </a:cubicBezTo>
                <a:close/>
                <a:moveTo>
                  <a:pt x="5524" y="2330"/>
                </a:moveTo>
                <a:cubicBezTo>
                  <a:pt x="5519" y="2330"/>
                  <a:pt x="5515" y="2332"/>
                  <a:pt x="5512" y="2335"/>
                </a:cubicBezTo>
                <a:cubicBezTo>
                  <a:pt x="5503" y="2342"/>
                  <a:pt x="5503" y="2353"/>
                  <a:pt x="5512" y="2361"/>
                </a:cubicBezTo>
                <a:cubicBezTo>
                  <a:pt x="5557" y="2408"/>
                  <a:pt x="5606" y="2452"/>
                  <a:pt x="5658" y="2496"/>
                </a:cubicBezTo>
                <a:cubicBezTo>
                  <a:pt x="5662" y="2498"/>
                  <a:pt x="5666" y="2499"/>
                  <a:pt x="5669" y="2499"/>
                </a:cubicBezTo>
                <a:cubicBezTo>
                  <a:pt x="5674" y="2499"/>
                  <a:pt x="5679" y="2497"/>
                  <a:pt x="5684" y="2493"/>
                </a:cubicBezTo>
                <a:cubicBezTo>
                  <a:pt x="5689" y="2485"/>
                  <a:pt x="5688" y="2475"/>
                  <a:pt x="5679" y="2467"/>
                </a:cubicBezTo>
                <a:cubicBezTo>
                  <a:pt x="5630" y="2425"/>
                  <a:pt x="5581" y="2382"/>
                  <a:pt x="5537" y="2335"/>
                </a:cubicBezTo>
                <a:cubicBezTo>
                  <a:pt x="5533" y="2332"/>
                  <a:pt x="5528" y="2330"/>
                  <a:pt x="5524" y="2330"/>
                </a:cubicBezTo>
                <a:close/>
                <a:moveTo>
                  <a:pt x="2361" y="2443"/>
                </a:moveTo>
                <a:cubicBezTo>
                  <a:pt x="2353" y="2443"/>
                  <a:pt x="2348" y="2449"/>
                  <a:pt x="2346" y="2457"/>
                </a:cubicBezTo>
                <a:cubicBezTo>
                  <a:pt x="2344" y="2468"/>
                  <a:pt x="2350" y="2477"/>
                  <a:pt x="2360" y="2478"/>
                </a:cubicBezTo>
                <a:cubicBezTo>
                  <a:pt x="2424" y="2491"/>
                  <a:pt x="2490" y="2501"/>
                  <a:pt x="2555" y="2509"/>
                </a:cubicBezTo>
                <a:lnTo>
                  <a:pt x="2557" y="2509"/>
                </a:lnTo>
                <a:cubicBezTo>
                  <a:pt x="2567" y="2509"/>
                  <a:pt x="2574" y="2503"/>
                  <a:pt x="2576" y="2494"/>
                </a:cubicBezTo>
                <a:cubicBezTo>
                  <a:pt x="2577" y="2483"/>
                  <a:pt x="2570" y="2475"/>
                  <a:pt x="2560" y="2473"/>
                </a:cubicBezTo>
                <a:cubicBezTo>
                  <a:pt x="2495" y="2466"/>
                  <a:pt x="2431" y="2455"/>
                  <a:pt x="2367" y="2444"/>
                </a:cubicBezTo>
                <a:cubicBezTo>
                  <a:pt x="2365" y="2443"/>
                  <a:pt x="2363" y="2443"/>
                  <a:pt x="2361" y="2443"/>
                </a:cubicBezTo>
                <a:close/>
                <a:moveTo>
                  <a:pt x="3733" y="2473"/>
                </a:moveTo>
                <a:cubicBezTo>
                  <a:pt x="3733" y="2473"/>
                  <a:pt x="3732" y="2473"/>
                  <a:pt x="3732" y="2473"/>
                </a:cubicBezTo>
                <a:cubicBezTo>
                  <a:pt x="3666" y="2481"/>
                  <a:pt x="3602" y="2488"/>
                  <a:pt x="3537" y="2493"/>
                </a:cubicBezTo>
                <a:cubicBezTo>
                  <a:pt x="3526" y="2494"/>
                  <a:pt x="3519" y="2503"/>
                  <a:pt x="3520" y="2512"/>
                </a:cubicBezTo>
                <a:cubicBezTo>
                  <a:pt x="3520" y="2522"/>
                  <a:pt x="3530" y="2529"/>
                  <a:pt x="3538" y="2529"/>
                </a:cubicBezTo>
                <a:lnTo>
                  <a:pt x="3540" y="2529"/>
                </a:lnTo>
                <a:cubicBezTo>
                  <a:pt x="3604" y="2524"/>
                  <a:pt x="3671" y="2518"/>
                  <a:pt x="3735" y="2509"/>
                </a:cubicBezTo>
                <a:cubicBezTo>
                  <a:pt x="3745" y="2508"/>
                  <a:pt x="3754" y="2499"/>
                  <a:pt x="3750" y="2489"/>
                </a:cubicBezTo>
                <a:cubicBezTo>
                  <a:pt x="3750" y="2481"/>
                  <a:pt x="3741" y="2473"/>
                  <a:pt x="3733" y="2473"/>
                </a:cubicBezTo>
                <a:close/>
                <a:moveTo>
                  <a:pt x="2751" y="2496"/>
                </a:moveTo>
                <a:cubicBezTo>
                  <a:pt x="2742" y="2496"/>
                  <a:pt x="2735" y="2503"/>
                  <a:pt x="2735" y="2512"/>
                </a:cubicBezTo>
                <a:cubicBezTo>
                  <a:pt x="2734" y="2523"/>
                  <a:pt x="2742" y="2532"/>
                  <a:pt x="2751" y="2532"/>
                </a:cubicBezTo>
                <a:cubicBezTo>
                  <a:pt x="2816" y="2538"/>
                  <a:pt x="2883" y="2542"/>
                  <a:pt x="2949" y="2544"/>
                </a:cubicBezTo>
                <a:cubicBezTo>
                  <a:pt x="2958" y="2544"/>
                  <a:pt x="2967" y="2535"/>
                  <a:pt x="2967" y="2525"/>
                </a:cubicBezTo>
                <a:cubicBezTo>
                  <a:pt x="2968" y="2517"/>
                  <a:pt x="2958" y="2507"/>
                  <a:pt x="2950" y="2507"/>
                </a:cubicBezTo>
                <a:cubicBezTo>
                  <a:pt x="2885" y="2504"/>
                  <a:pt x="2820" y="2501"/>
                  <a:pt x="2754" y="2496"/>
                </a:cubicBezTo>
                <a:cubicBezTo>
                  <a:pt x="2753" y="2496"/>
                  <a:pt x="2752" y="2496"/>
                  <a:pt x="2751" y="2496"/>
                </a:cubicBezTo>
                <a:close/>
                <a:moveTo>
                  <a:pt x="3341" y="2506"/>
                </a:moveTo>
                <a:cubicBezTo>
                  <a:pt x="3275" y="2508"/>
                  <a:pt x="3209" y="2509"/>
                  <a:pt x="3145" y="2509"/>
                </a:cubicBezTo>
                <a:cubicBezTo>
                  <a:pt x="3136" y="2509"/>
                  <a:pt x="3127" y="2518"/>
                  <a:pt x="3127" y="2528"/>
                </a:cubicBezTo>
                <a:cubicBezTo>
                  <a:pt x="3127" y="2538"/>
                  <a:pt x="3136" y="2546"/>
                  <a:pt x="3145" y="2546"/>
                </a:cubicBezTo>
                <a:cubicBezTo>
                  <a:pt x="3210" y="2546"/>
                  <a:pt x="3277" y="2544"/>
                  <a:pt x="3343" y="2542"/>
                </a:cubicBezTo>
                <a:cubicBezTo>
                  <a:pt x="3352" y="2542"/>
                  <a:pt x="3361" y="2533"/>
                  <a:pt x="3361" y="2523"/>
                </a:cubicBezTo>
                <a:cubicBezTo>
                  <a:pt x="3360" y="2513"/>
                  <a:pt x="3350" y="2506"/>
                  <a:pt x="3341" y="2506"/>
                </a:cubicBezTo>
                <a:close/>
                <a:moveTo>
                  <a:pt x="9694" y="2412"/>
                </a:moveTo>
                <a:cubicBezTo>
                  <a:pt x="9690" y="2412"/>
                  <a:pt x="9686" y="2413"/>
                  <a:pt x="9683" y="2416"/>
                </a:cubicBezTo>
                <a:cubicBezTo>
                  <a:pt x="9633" y="2457"/>
                  <a:pt x="9581" y="2498"/>
                  <a:pt x="9528" y="2535"/>
                </a:cubicBezTo>
                <a:cubicBezTo>
                  <a:pt x="9521" y="2542"/>
                  <a:pt x="9518" y="2553"/>
                  <a:pt x="9524" y="2561"/>
                </a:cubicBezTo>
                <a:cubicBezTo>
                  <a:pt x="9528" y="2566"/>
                  <a:pt x="9533" y="2569"/>
                  <a:pt x="9539" y="2569"/>
                </a:cubicBezTo>
                <a:cubicBezTo>
                  <a:pt x="9543" y="2569"/>
                  <a:pt x="9547" y="2568"/>
                  <a:pt x="9549" y="2565"/>
                </a:cubicBezTo>
                <a:cubicBezTo>
                  <a:pt x="9602" y="2527"/>
                  <a:pt x="9656" y="2487"/>
                  <a:pt x="9706" y="2445"/>
                </a:cubicBezTo>
                <a:cubicBezTo>
                  <a:pt x="9714" y="2439"/>
                  <a:pt x="9714" y="2426"/>
                  <a:pt x="9709" y="2419"/>
                </a:cubicBezTo>
                <a:cubicBezTo>
                  <a:pt x="9705" y="2414"/>
                  <a:pt x="9700" y="2412"/>
                  <a:pt x="9694" y="2412"/>
                </a:cubicBezTo>
                <a:close/>
                <a:moveTo>
                  <a:pt x="5824" y="2581"/>
                </a:moveTo>
                <a:cubicBezTo>
                  <a:pt x="5818" y="2581"/>
                  <a:pt x="5812" y="2584"/>
                  <a:pt x="5808" y="2589"/>
                </a:cubicBezTo>
                <a:cubicBezTo>
                  <a:pt x="5802" y="2596"/>
                  <a:pt x="5805" y="2608"/>
                  <a:pt x="5812" y="2615"/>
                </a:cubicBezTo>
                <a:cubicBezTo>
                  <a:pt x="5865" y="2652"/>
                  <a:pt x="5921" y="2688"/>
                  <a:pt x="5979" y="2721"/>
                </a:cubicBezTo>
                <a:cubicBezTo>
                  <a:pt x="5982" y="2724"/>
                  <a:pt x="5985" y="2724"/>
                  <a:pt x="5988" y="2724"/>
                </a:cubicBezTo>
                <a:cubicBezTo>
                  <a:pt x="5995" y="2724"/>
                  <a:pt x="6000" y="2721"/>
                  <a:pt x="6004" y="2715"/>
                </a:cubicBezTo>
                <a:cubicBezTo>
                  <a:pt x="6010" y="2706"/>
                  <a:pt x="6008" y="2696"/>
                  <a:pt x="5999" y="2690"/>
                </a:cubicBezTo>
                <a:cubicBezTo>
                  <a:pt x="5942" y="2658"/>
                  <a:pt x="5886" y="2621"/>
                  <a:pt x="5834" y="2585"/>
                </a:cubicBezTo>
                <a:cubicBezTo>
                  <a:pt x="5831" y="2583"/>
                  <a:pt x="5827" y="2581"/>
                  <a:pt x="5824" y="2581"/>
                </a:cubicBezTo>
                <a:close/>
                <a:moveTo>
                  <a:pt x="9375" y="2640"/>
                </a:moveTo>
                <a:cubicBezTo>
                  <a:pt x="9372" y="2640"/>
                  <a:pt x="9368" y="2641"/>
                  <a:pt x="9366" y="2643"/>
                </a:cubicBezTo>
                <a:cubicBezTo>
                  <a:pt x="9311" y="2677"/>
                  <a:pt x="9253" y="2708"/>
                  <a:pt x="9196" y="2738"/>
                </a:cubicBezTo>
                <a:cubicBezTo>
                  <a:pt x="9186" y="2743"/>
                  <a:pt x="9182" y="2754"/>
                  <a:pt x="9187" y="2763"/>
                </a:cubicBezTo>
                <a:cubicBezTo>
                  <a:pt x="9190" y="2769"/>
                  <a:pt x="9197" y="2774"/>
                  <a:pt x="9203" y="2774"/>
                </a:cubicBezTo>
                <a:cubicBezTo>
                  <a:pt x="9206" y="2774"/>
                  <a:pt x="9210" y="2773"/>
                  <a:pt x="9211" y="2772"/>
                </a:cubicBezTo>
                <a:cubicBezTo>
                  <a:pt x="9269" y="2740"/>
                  <a:pt x="9327" y="2708"/>
                  <a:pt x="9383" y="2674"/>
                </a:cubicBezTo>
                <a:cubicBezTo>
                  <a:pt x="9394" y="2670"/>
                  <a:pt x="9397" y="2659"/>
                  <a:pt x="9391" y="2649"/>
                </a:cubicBezTo>
                <a:cubicBezTo>
                  <a:pt x="9388" y="2644"/>
                  <a:pt x="9381" y="2640"/>
                  <a:pt x="9375" y="2640"/>
                </a:cubicBezTo>
                <a:close/>
                <a:moveTo>
                  <a:pt x="6163" y="2781"/>
                </a:moveTo>
                <a:cubicBezTo>
                  <a:pt x="6156" y="2781"/>
                  <a:pt x="6150" y="2785"/>
                  <a:pt x="6146" y="2791"/>
                </a:cubicBezTo>
                <a:cubicBezTo>
                  <a:pt x="6143" y="2800"/>
                  <a:pt x="6146" y="2810"/>
                  <a:pt x="6154" y="2815"/>
                </a:cubicBezTo>
                <a:cubicBezTo>
                  <a:pt x="6212" y="2844"/>
                  <a:pt x="6273" y="2871"/>
                  <a:pt x="6335" y="2896"/>
                </a:cubicBezTo>
                <a:cubicBezTo>
                  <a:pt x="6337" y="2897"/>
                  <a:pt x="6340" y="2897"/>
                  <a:pt x="6341" y="2897"/>
                </a:cubicBezTo>
                <a:cubicBezTo>
                  <a:pt x="6349" y="2897"/>
                  <a:pt x="6355" y="2893"/>
                  <a:pt x="6357" y="2886"/>
                </a:cubicBezTo>
                <a:cubicBezTo>
                  <a:pt x="6363" y="2876"/>
                  <a:pt x="6359" y="2866"/>
                  <a:pt x="6349" y="2862"/>
                </a:cubicBezTo>
                <a:cubicBezTo>
                  <a:pt x="6288" y="2838"/>
                  <a:pt x="6228" y="2810"/>
                  <a:pt x="6171" y="2783"/>
                </a:cubicBezTo>
                <a:cubicBezTo>
                  <a:pt x="6168" y="2782"/>
                  <a:pt x="6166" y="2781"/>
                  <a:pt x="6163" y="2781"/>
                </a:cubicBezTo>
                <a:close/>
                <a:moveTo>
                  <a:pt x="9027" y="2822"/>
                </a:moveTo>
                <a:cubicBezTo>
                  <a:pt x="9024" y="2822"/>
                  <a:pt x="9022" y="2823"/>
                  <a:pt x="9019" y="2824"/>
                </a:cubicBezTo>
                <a:cubicBezTo>
                  <a:pt x="8961" y="2850"/>
                  <a:pt x="8900" y="2874"/>
                  <a:pt x="8838" y="2897"/>
                </a:cubicBezTo>
                <a:cubicBezTo>
                  <a:pt x="8829" y="2901"/>
                  <a:pt x="8823" y="2912"/>
                  <a:pt x="8828" y="2921"/>
                </a:cubicBezTo>
                <a:cubicBezTo>
                  <a:pt x="8830" y="2928"/>
                  <a:pt x="8838" y="2932"/>
                  <a:pt x="8844" y="2932"/>
                </a:cubicBezTo>
                <a:cubicBezTo>
                  <a:pt x="8847" y="2932"/>
                  <a:pt x="8848" y="2932"/>
                  <a:pt x="8850" y="2931"/>
                </a:cubicBezTo>
                <a:cubicBezTo>
                  <a:pt x="8913" y="2908"/>
                  <a:pt x="8975" y="2885"/>
                  <a:pt x="9035" y="2859"/>
                </a:cubicBezTo>
                <a:cubicBezTo>
                  <a:pt x="9042" y="2853"/>
                  <a:pt x="9047" y="2843"/>
                  <a:pt x="9044" y="2834"/>
                </a:cubicBezTo>
                <a:cubicBezTo>
                  <a:pt x="9041" y="2827"/>
                  <a:pt x="9034" y="2822"/>
                  <a:pt x="9027" y="2822"/>
                </a:cubicBezTo>
                <a:close/>
                <a:moveTo>
                  <a:pt x="6527" y="2928"/>
                </a:moveTo>
                <a:cubicBezTo>
                  <a:pt x="6519" y="2928"/>
                  <a:pt x="6512" y="2934"/>
                  <a:pt x="6510" y="2942"/>
                </a:cubicBezTo>
                <a:cubicBezTo>
                  <a:pt x="6506" y="2950"/>
                  <a:pt x="6512" y="2960"/>
                  <a:pt x="6521" y="2964"/>
                </a:cubicBezTo>
                <a:cubicBezTo>
                  <a:pt x="6583" y="2985"/>
                  <a:pt x="6647" y="3005"/>
                  <a:pt x="6710" y="3021"/>
                </a:cubicBezTo>
                <a:lnTo>
                  <a:pt x="6714" y="3021"/>
                </a:lnTo>
                <a:cubicBezTo>
                  <a:pt x="6722" y="3021"/>
                  <a:pt x="6730" y="3016"/>
                  <a:pt x="6733" y="3007"/>
                </a:cubicBezTo>
                <a:cubicBezTo>
                  <a:pt x="6736" y="2999"/>
                  <a:pt x="6730" y="2988"/>
                  <a:pt x="6720" y="2985"/>
                </a:cubicBezTo>
                <a:cubicBezTo>
                  <a:pt x="6657" y="2969"/>
                  <a:pt x="6595" y="2950"/>
                  <a:pt x="6533" y="2929"/>
                </a:cubicBezTo>
                <a:cubicBezTo>
                  <a:pt x="6531" y="2929"/>
                  <a:pt x="6529" y="2928"/>
                  <a:pt x="6527" y="2928"/>
                </a:cubicBezTo>
                <a:close/>
                <a:moveTo>
                  <a:pt x="8657" y="2956"/>
                </a:moveTo>
                <a:cubicBezTo>
                  <a:pt x="8655" y="2956"/>
                  <a:pt x="8653" y="2957"/>
                  <a:pt x="8651" y="2957"/>
                </a:cubicBezTo>
                <a:cubicBezTo>
                  <a:pt x="8590" y="2975"/>
                  <a:pt x="8526" y="2991"/>
                  <a:pt x="8462" y="3006"/>
                </a:cubicBezTo>
                <a:cubicBezTo>
                  <a:pt x="8451" y="3009"/>
                  <a:pt x="8446" y="3017"/>
                  <a:pt x="8448" y="3028"/>
                </a:cubicBezTo>
                <a:cubicBezTo>
                  <a:pt x="8450" y="3036"/>
                  <a:pt x="8456" y="3042"/>
                  <a:pt x="8466" y="3042"/>
                </a:cubicBezTo>
                <a:lnTo>
                  <a:pt x="8470" y="3042"/>
                </a:lnTo>
                <a:cubicBezTo>
                  <a:pt x="8534" y="3028"/>
                  <a:pt x="8597" y="3011"/>
                  <a:pt x="8660" y="2991"/>
                </a:cubicBezTo>
                <a:cubicBezTo>
                  <a:pt x="8672" y="2989"/>
                  <a:pt x="8677" y="2979"/>
                  <a:pt x="8674" y="2970"/>
                </a:cubicBezTo>
                <a:cubicBezTo>
                  <a:pt x="8672" y="2961"/>
                  <a:pt x="8665" y="2956"/>
                  <a:pt x="8657" y="2956"/>
                </a:cubicBezTo>
                <a:close/>
                <a:moveTo>
                  <a:pt x="6906" y="3029"/>
                </a:moveTo>
                <a:cubicBezTo>
                  <a:pt x="6898" y="3029"/>
                  <a:pt x="6891" y="3035"/>
                  <a:pt x="6889" y="3043"/>
                </a:cubicBezTo>
                <a:cubicBezTo>
                  <a:pt x="6886" y="3054"/>
                  <a:pt x="6893" y="3063"/>
                  <a:pt x="6904" y="3066"/>
                </a:cubicBezTo>
                <a:cubicBezTo>
                  <a:pt x="6967" y="3078"/>
                  <a:pt x="7033" y="3090"/>
                  <a:pt x="7098" y="3099"/>
                </a:cubicBezTo>
                <a:lnTo>
                  <a:pt x="7101" y="3099"/>
                </a:lnTo>
                <a:cubicBezTo>
                  <a:pt x="7109" y="3099"/>
                  <a:pt x="7117" y="3093"/>
                  <a:pt x="7118" y="3084"/>
                </a:cubicBezTo>
                <a:cubicBezTo>
                  <a:pt x="7119" y="3074"/>
                  <a:pt x="7113" y="3066"/>
                  <a:pt x="7103" y="3063"/>
                </a:cubicBezTo>
                <a:cubicBezTo>
                  <a:pt x="7039" y="3054"/>
                  <a:pt x="6974" y="3042"/>
                  <a:pt x="6911" y="3030"/>
                </a:cubicBezTo>
                <a:cubicBezTo>
                  <a:pt x="6909" y="3029"/>
                  <a:pt x="6907" y="3029"/>
                  <a:pt x="6906" y="3029"/>
                </a:cubicBezTo>
                <a:close/>
                <a:moveTo>
                  <a:pt x="8275" y="3046"/>
                </a:moveTo>
                <a:cubicBezTo>
                  <a:pt x="8274" y="3046"/>
                  <a:pt x="8272" y="3046"/>
                  <a:pt x="8271" y="3046"/>
                </a:cubicBezTo>
                <a:cubicBezTo>
                  <a:pt x="8208" y="3057"/>
                  <a:pt x="8143" y="3067"/>
                  <a:pt x="8078" y="3074"/>
                </a:cubicBezTo>
                <a:cubicBezTo>
                  <a:pt x="8068" y="3076"/>
                  <a:pt x="8060" y="3085"/>
                  <a:pt x="8063" y="3094"/>
                </a:cubicBezTo>
                <a:cubicBezTo>
                  <a:pt x="8064" y="3104"/>
                  <a:pt x="8072" y="3109"/>
                  <a:pt x="8081" y="3109"/>
                </a:cubicBezTo>
                <a:lnTo>
                  <a:pt x="8083" y="3109"/>
                </a:lnTo>
                <a:cubicBezTo>
                  <a:pt x="8149" y="3101"/>
                  <a:pt x="8215" y="3093"/>
                  <a:pt x="8279" y="3082"/>
                </a:cubicBezTo>
                <a:cubicBezTo>
                  <a:pt x="8290" y="3078"/>
                  <a:pt x="8296" y="3069"/>
                  <a:pt x="8294" y="3059"/>
                </a:cubicBezTo>
                <a:cubicBezTo>
                  <a:pt x="8291" y="3052"/>
                  <a:pt x="8283" y="3046"/>
                  <a:pt x="8275" y="3046"/>
                </a:cubicBezTo>
                <a:close/>
                <a:moveTo>
                  <a:pt x="7292" y="3086"/>
                </a:moveTo>
                <a:cubicBezTo>
                  <a:pt x="7284" y="3086"/>
                  <a:pt x="7278" y="3094"/>
                  <a:pt x="7277" y="3103"/>
                </a:cubicBezTo>
                <a:cubicBezTo>
                  <a:pt x="7275" y="3114"/>
                  <a:pt x="7283" y="3123"/>
                  <a:pt x="7293" y="3123"/>
                </a:cubicBezTo>
                <a:cubicBezTo>
                  <a:pt x="7317" y="3125"/>
                  <a:pt x="7341" y="3126"/>
                  <a:pt x="7366" y="3128"/>
                </a:cubicBezTo>
                <a:cubicBezTo>
                  <a:pt x="7407" y="3130"/>
                  <a:pt x="7449" y="3133"/>
                  <a:pt x="7490" y="3134"/>
                </a:cubicBezTo>
                <a:cubicBezTo>
                  <a:pt x="7501" y="3134"/>
                  <a:pt x="7508" y="3126"/>
                  <a:pt x="7508" y="3116"/>
                </a:cubicBezTo>
                <a:cubicBezTo>
                  <a:pt x="7510" y="3107"/>
                  <a:pt x="7502" y="3098"/>
                  <a:pt x="7491" y="3098"/>
                </a:cubicBezTo>
                <a:cubicBezTo>
                  <a:pt x="7450" y="3097"/>
                  <a:pt x="7410" y="3094"/>
                  <a:pt x="7368" y="3092"/>
                </a:cubicBezTo>
                <a:cubicBezTo>
                  <a:pt x="7345" y="3090"/>
                  <a:pt x="7320" y="3088"/>
                  <a:pt x="7295" y="3087"/>
                </a:cubicBezTo>
                <a:cubicBezTo>
                  <a:pt x="7294" y="3086"/>
                  <a:pt x="7293" y="3086"/>
                  <a:pt x="7292" y="3086"/>
                </a:cubicBezTo>
                <a:close/>
                <a:moveTo>
                  <a:pt x="7882" y="3092"/>
                </a:moveTo>
                <a:cubicBezTo>
                  <a:pt x="7818" y="3095"/>
                  <a:pt x="7752" y="3098"/>
                  <a:pt x="7687" y="3099"/>
                </a:cubicBezTo>
                <a:cubicBezTo>
                  <a:pt x="7677" y="3099"/>
                  <a:pt x="7669" y="3107"/>
                  <a:pt x="7669" y="3118"/>
                </a:cubicBezTo>
                <a:cubicBezTo>
                  <a:pt x="7669" y="3127"/>
                  <a:pt x="7677" y="3135"/>
                  <a:pt x="7687" y="3135"/>
                </a:cubicBezTo>
                <a:cubicBezTo>
                  <a:pt x="7752" y="3134"/>
                  <a:pt x="7819" y="3131"/>
                  <a:pt x="7884" y="3127"/>
                </a:cubicBezTo>
                <a:cubicBezTo>
                  <a:pt x="7895" y="3126"/>
                  <a:pt x="7902" y="3117"/>
                  <a:pt x="7901" y="3108"/>
                </a:cubicBezTo>
                <a:cubicBezTo>
                  <a:pt x="7902" y="3099"/>
                  <a:pt x="7894" y="3092"/>
                  <a:pt x="7882" y="3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4"/>
          <p:cNvSpPr/>
          <p:nvPr/>
        </p:nvSpPr>
        <p:spPr>
          <a:xfrm>
            <a:off x="-617148" y="699340"/>
            <a:ext cx="1376349" cy="394993"/>
          </a:xfrm>
          <a:custGeom>
            <a:avLst/>
            <a:gdLst/>
            <a:ahLst/>
            <a:cxnLst/>
            <a:rect l="l" t="t" r="r" b="b"/>
            <a:pathLst>
              <a:path w="7638" h="2192" extrusionOk="0">
                <a:moveTo>
                  <a:pt x="2798" y="0"/>
                </a:moveTo>
                <a:cubicBezTo>
                  <a:pt x="2358" y="0"/>
                  <a:pt x="1983" y="276"/>
                  <a:pt x="1836" y="665"/>
                </a:cubicBezTo>
                <a:cubicBezTo>
                  <a:pt x="1743" y="638"/>
                  <a:pt x="1645" y="623"/>
                  <a:pt x="1544" y="623"/>
                </a:cubicBezTo>
                <a:cubicBezTo>
                  <a:pt x="1081" y="623"/>
                  <a:pt x="688" y="932"/>
                  <a:pt x="561" y="1354"/>
                </a:cubicBezTo>
                <a:lnTo>
                  <a:pt x="309" y="1354"/>
                </a:lnTo>
                <a:cubicBezTo>
                  <a:pt x="139" y="1354"/>
                  <a:pt x="1" y="1493"/>
                  <a:pt x="1" y="1661"/>
                </a:cubicBezTo>
                <a:cubicBezTo>
                  <a:pt x="1" y="1831"/>
                  <a:pt x="140" y="1969"/>
                  <a:pt x="309" y="1969"/>
                </a:cubicBezTo>
                <a:lnTo>
                  <a:pt x="942" y="1969"/>
                </a:lnTo>
                <a:cubicBezTo>
                  <a:pt x="1192" y="1969"/>
                  <a:pt x="1435" y="2036"/>
                  <a:pt x="1656" y="2155"/>
                </a:cubicBezTo>
                <a:cubicBezTo>
                  <a:pt x="1699" y="2178"/>
                  <a:pt x="1750" y="2192"/>
                  <a:pt x="1801" y="2192"/>
                </a:cubicBezTo>
                <a:lnTo>
                  <a:pt x="7329" y="2192"/>
                </a:lnTo>
                <a:cubicBezTo>
                  <a:pt x="7499" y="2192"/>
                  <a:pt x="7637" y="2053"/>
                  <a:pt x="7637" y="1884"/>
                </a:cubicBezTo>
                <a:cubicBezTo>
                  <a:pt x="7637" y="1715"/>
                  <a:pt x="7499" y="1577"/>
                  <a:pt x="7329" y="1577"/>
                </a:cubicBezTo>
                <a:lnTo>
                  <a:pt x="6981" y="1577"/>
                </a:lnTo>
                <a:cubicBezTo>
                  <a:pt x="6691" y="1577"/>
                  <a:pt x="6419" y="1434"/>
                  <a:pt x="6257" y="1192"/>
                </a:cubicBezTo>
                <a:cubicBezTo>
                  <a:pt x="6049" y="881"/>
                  <a:pt x="5731" y="610"/>
                  <a:pt x="5332" y="434"/>
                </a:cubicBezTo>
                <a:cubicBezTo>
                  <a:pt x="5036" y="303"/>
                  <a:pt x="4731" y="241"/>
                  <a:pt x="4442" y="241"/>
                </a:cubicBezTo>
                <a:cubicBezTo>
                  <a:pt x="4147" y="241"/>
                  <a:pt x="3868" y="306"/>
                  <a:pt x="3633" y="429"/>
                </a:cubicBezTo>
                <a:cubicBezTo>
                  <a:pt x="3446" y="168"/>
                  <a:pt x="3142" y="0"/>
                  <a:pt x="2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554"/>
        <p:cNvGrpSpPr/>
        <p:nvPr/>
      </p:nvGrpSpPr>
      <p:grpSpPr>
        <a:xfrm>
          <a:off x="0" y="0"/>
          <a:ext cx="0" cy="0"/>
          <a:chOff x="0" y="0"/>
          <a:chExt cx="0" cy="0"/>
        </a:xfrm>
      </p:grpSpPr>
      <p:sp>
        <p:nvSpPr>
          <p:cNvPr id="4555" name="Google Shape;4555;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4556" name="Google Shape;4556;p75"/>
          <p:cNvGrpSpPr/>
          <p:nvPr/>
        </p:nvGrpSpPr>
        <p:grpSpPr>
          <a:xfrm>
            <a:off x="6426186" y="2153757"/>
            <a:ext cx="370088" cy="372970"/>
            <a:chOff x="6426186" y="2153757"/>
            <a:chExt cx="370088" cy="372970"/>
          </a:xfrm>
        </p:grpSpPr>
        <p:sp>
          <p:nvSpPr>
            <p:cNvPr id="4557" name="Google Shape;4557;p75"/>
            <p:cNvSpPr/>
            <p:nvPr/>
          </p:nvSpPr>
          <p:spPr>
            <a:xfrm>
              <a:off x="6426186" y="2235446"/>
              <a:ext cx="370088" cy="291282"/>
            </a:xfrm>
            <a:custGeom>
              <a:avLst/>
              <a:gdLst/>
              <a:ahLst/>
              <a:cxnLst/>
              <a:rect l="l" t="t" r="r" b="b"/>
              <a:pathLst>
                <a:path w="12196" h="9599" extrusionOk="0">
                  <a:moveTo>
                    <a:pt x="3124" y="360"/>
                  </a:moveTo>
                  <a:cubicBezTo>
                    <a:pt x="3877" y="360"/>
                    <a:pt x="4477" y="971"/>
                    <a:pt x="4477" y="1713"/>
                  </a:cubicBezTo>
                  <a:lnTo>
                    <a:pt x="4477" y="1979"/>
                  </a:lnTo>
                  <a:cubicBezTo>
                    <a:pt x="4466" y="1977"/>
                    <a:pt x="4454" y="1975"/>
                    <a:pt x="4445" y="1973"/>
                  </a:cubicBezTo>
                  <a:cubicBezTo>
                    <a:pt x="4439" y="1861"/>
                    <a:pt x="4388" y="1829"/>
                    <a:pt x="4011" y="1422"/>
                  </a:cubicBezTo>
                  <a:cubicBezTo>
                    <a:pt x="3956" y="1363"/>
                    <a:pt x="3880" y="1332"/>
                    <a:pt x="3803" y="1332"/>
                  </a:cubicBezTo>
                  <a:cubicBezTo>
                    <a:pt x="3749" y="1332"/>
                    <a:pt x="3694" y="1347"/>
                    <a:pt x="3646" y="1379"/>
                  </a:cubicBezTo>
                  <a:cubicBezTo>
                    <a:pt x="3232" y="1649"/>
                    <a:pt x="2737" y="1798"/>
                    <a:pt x="2266" y="1798"/>
                  </a:cubicBezTo>
                  <a:cubicBezTo>
                    <a:pt x="2213" y="1798"/>
                    <a:pt x="2160" y="1796"/>
                    <a:pt x="2108" y="1792"/>
                  </a:cubicBezTo>
                  <a:cubicBezTo>
                    <a:pt x="2099" y="1792"/>
                    <a:pt x="2089" y="1791"/>
                    <a:pt x="2080" y="1791"/>
                  </a:cubicBezTo>
                  <a:cubicBezTo>
                    <a:pt x="1965" y="1791"/>
                    <a:pt x="1861" y="1866"/>
                    <a:pt x="1821" y="1975"/>
                  </a:cubicBezTo>
                  <a:cubicBezTo>
                    <a:pt x="1819" y="1975"/>
                    <a:pt x="1773" y="1985"/>
                    <a:pt x="1772" y="1985"/>
                  </a:cubicBezTo>
                  <a:lnTo>
                    <a:pt x="1772" y="1731"/>
                  </a:lnTo>
                  <a:cubicBezTo>
                    <a:pt x="1772" y="1001"/>
                    <a:pt x="2358" y="386"/>
                    <a:pt x="3077" y="361"/>
                  </a:cubicBezTo>
                  <a:cubicBezTo>
                    <a:pt x="3093" y="360"/>
                    <a:pt x="3109" y="360"/>
                    <a:pt x="3124" y="360"/>
                  </a:cubicBezTo>
                  <a:close/>
                  <a:moveTo>
                    <a:pt x="9042" y="360"/>
                  </a:moveTo>
                  <a:cubicBezTo>
                    <a:pt x="9788" y="360"/>
                    <a:pt x="10394" y="962"/>
                    <a:pt x="10394" y="1713"/>
                  </a:cubicBezTo>
                  <a:lnTo>
                    <a:pt x="10394" y="1979"/>
                  </a:lnTo>
                  <a:cubicBezTo>
                    <a:pt x="10385" y="1977"/>
                    <a:pt x="10374" y="1975"/>
                    <a:pt x="10363" y="1973"/>
                  </a:cubicBezTo>
                  <a:cubicBezTo>
                    <a:pt x="10361" y="1901"/>
                    <a:pt x="10327" y="1855"/>
                    <a:pt x="10279" y="1799"/>
                  </a:cubicBezTo>
                  <a:cubicBezTo>
                    <a:pt x="10224" y="1734"/>
                    <a:pt x="10146" y="1653"/>
                    <a:pt x="9930" y="1422"/>
                  </a:cubicBezTo>
                  <a:cubicBezTo>
                    <a:pt x="9874" y="1363"/>
                    <a:pt x="9798" y="1332"/>
                    <a:pt x="9722" y="1332"/>
                  </a:cubicBezTo>
                  <a:cubicBezTo>
                    <a:pt x="9668" y="1332"/>
                    <a:pt x="9614" y="1347"/>
                    <a:pt x="9565" y="1379"/>
                  </a:cubicBezTo>
                  <a:cubicBezTo>
                    <a:pt x="9151" y="1649"/>
                    <a:pt x="8656" y="1798"/>
                    <a:pt x="8184" y="1798"/>
                  </a:cubicBezTo>
                  <a:cubicBezTo>
                    <a:pt x="8131" y="1798"/>
                    <a:pt x="8078" y="1796"/>
                    <a:pt x="8026" y="1792"/>
                  </a:cubicBezTo>
                  <a:cubicBezTo>
                    <a:pt x="8017" y="1792"/>
                    <a:pt x="8007" y="1791"/>
                    <a:pt x="7998" y="1791"/>
                  </a:cubicBezTo>
                  <a:cubicBezTo>
                    <a:pt x="7885" y="1791"/>
                    <a:pt x="7782" y="1865"/>
                    <a:pt x="7739" y="1975"/>
                  </a:cubicBezTo>
                  <a:cubicBezTo>
                    <a:pt x="7738" y="1975"/>
                    <a:pt x="7693" y="1985"/>
                    <a:pt x="7691" y="1985"/>
                  </a:cubicBezTo>
                  <a:lnTo>
                    <a:pt x="7691" y="1731"/>
                  </a:lnTo>
                  <a:cubicBezTo>
                    <a:pt x="7691" y="1001"/>
                    <a:pt x="8277" y="386"/>
                    <a:pt x="8995" y="361"/>
                  </a:cubicBezTo>
                  <a:cubicBezTo>
                    <a:pt x="9011" y="360"/>
                    <a:pt x="9027" y="360"/>
                    <a:pt x="9042" y="360"/>
                  </a:cubicBezTo>
                  <a:close/>
                  <a:moveTo>
                    <a:pt x="1803" y="2352"/>
                  </a:moveTo>
                  <a:lnTo>
                    <a:pt x="1803" y="2825"/>
                  </a:lnTo>
                  <a:cubicBezTo>
                    <a:pt x="1699" y="2786"/>
                    <a:pt x="1634" y="2689"/>
                    <a:pt x="1634" y="2584"/>
                  </a:cubicBezTo>
                  <a:cubicBezTo>
                    <a:pt x="1634" y="2480"/>
                    <a:pt x="1708" y="2395"/>
                    <a:pt x="1803" y="2352"/>
                  </a:cubicBezTo>
                  <a:close/>
                  <a:moveTo>
                    <a:pt x="4447" y="2343"/>
                  </a:moveTo>
                  <a:cubicBezTo>
                    <a:pt x="4552" y="2382"/>
                    <a:pt x="4616" y="2480"/>
                    <a:pt x="4616" y="2584"/>
                  </a:cubicBezTo>
                  <a:cubicBezTo>
                    <a:pt x="4616" y="2689"/>
                    <a:pt x="4551" y="2787"/>
                    <a:pt x="4447" y="2825"/>
                  </a:cubicBezTo>
                  <a:lnTo>
                    <a:pt x="4447" y="2343"/>
                  </a:lnTo>
                  <a:close/>
                  <a:moveTo>
                    <a:pt x="7721" y="2352"/>
                  </a:moveTo>
                  <a:lnTo>
                    <a:pt x="7721" y="2825"/>
                  </a:lnTo>
                  <a:cubicBezTo>
                    <a:pt x="7617" y="2786"/>
                    <a:pt x="7552" y="2689"/>
                    <a:pt x="7552" y="2584"/>
                  </a:cubicBezTo>
                  <a:cubicBezTo>
                    <a:pt x="7552" y="2481"/>
                    <a:pt x="7626" y="2395"/>
                    <a:pt x="7721" y="2352"/>
                  </a:cubicBezTo>
                  <a:close/>
                  <a:moveTo>
                    <a:pt x="10366" y="2342"/>
                  </a:moveTo>
                  <a:cubicBezTo>
                    <a:pt x="10591" y="2426"/>
                    <a:pt x="10590" y="2741"/>
                    <a:pt x="10366" y="2825"/>
                  </a:cubicBezTo>
                  <a:lnTo>
                    <a:pt x="10366" y="2342"/>
                  </a:lnTo>
                  <a:close/>
                  <a:moveTo>
                    <a:pt x="9710" y="1712"/>
                  </a:moveTo>
                  <a:cubicBezTo>
                    <a:pt x="9865" y="1877"/>
                    <a:pt x="9965" y="1984"/>
                    <a:pt x="10005" y="2031"/>
                  </a:cubicBezTo>
                  <a:lnTo>
                    <a:pt x="10005" y="2979"/>
                  </a:lnTo>
                  <a:cubicBezTo>
                    <a:pt x="10005" y="3477"/>
                    <a:pt x="9594" y="3934"/>
                    <a:pt x="9061" y="3934"/>
                  </a:cubicBezTo>
                  <a:cubicBezTo>
                    <a:pt x="9055" y="3934"/>
                    <a:pt x="9050" y="3934"/>
                    <a:pt x="9045" y="3933"/>
                  </a:cubicBezTo>
                  <a:cubicBezTo>
                    <a:pt x="8483" y="3926"/>
                    <a:pt x="8083" y="3501"/>
                    <a:pt x="8083" y="2989"/>
                  </a:cubicBezTo>
                  <a:lnTo>
                    <a:pt x="8083" y="2154"/>
                  </a:lnTo>
                  <a:cubicBezTo>
                    <a:pt x="8116" y="2156"/>
                    <a:pt x="8150" y="2156"/>
                    <a:pt x="8183" y="2156"/>
                  </a:cubicBezTo>
                  <a:cubicBezTo>
                    <a:pt x="8714" y="2156"/>
                    <a:pt x="9259" y="1992"/>
                    <a:pt x="9710" y="1712"/>
                  </a:cubicBezTo>
                  <a:close/>
                  <a:moveTo>
                    <a:pt x="3791" y="1712"/>
                  </a:moveTo>
                  <a:cubicBezTo>
                    <a:pt x="3952" y="1884"/>
                    <a:pt x="4047" y="1984"/>
                    <a:pt x="4087" y="2031"/>
                  </a:cubicBezTo>
                  <a:lnTo>
                    <a:pt x="4087" y="2979"/>
                  </a:lnTo>
                  <a:cubicBezTo>
                    <a:pt x="4087" y="3482"/>
                    <a:pt x="3671" y="3930"/>
                    <a:pt x="3150" y="3936"/>
                  </a:cubicBezTo>
                  <a:cubicBezTo>
                    <a:pt x="3149" y="3936"/>
                    <a:pt x="3147" y="3936"/>
                    <a:pt x="3145" y="3936"/>
                  </a:cubicBezTo>
                  <a:cubicBezTo>
                    <a:pt x="2569" y="3936"/>
                    <a:pt x="2164" y="3502"/>
                    <a:pt x="2164" y="2989"/>
                  </a:cubicBezTo>
                  <a:lnTo>
                    <a:pt x="2164" y="2154"/>
                  </a:lnTo>
                  <a:cubicBezTo>
                    <a:pt x="2197" y="2156"/>
                    <a:pt x="2231" y="2156"/>
                    <a:pt x="2265" y="2156"/>
                  </a:cubicBezTo>
                  <a:cubicBezTo>
                    <a:pt x="2796" y="2156"/>
                    <a:pt x="3338" y="1994"/>
                    <a:pt x="3791" y="1712"/>
                  </a:cubicBezTo>
                  <a:close/>
                  <a:moveTo>
                    <a:pt x="3601" y="4211"/>
                  </a:moveTo>
                  <a:lnTo>
                    <a:pt x="3601" y="4347"/>
                  </a:lnTo>
                  <a:cubicBezTo>
                    <a:pt x="3601" y="4474"/>
                    <a:pt x="3673" y="4589"/>
                    <a:pt x="3787" y="4645"/>
                  </a:cubicBezTo>
                  <a:cubicBezTo>
                    <a:pt x="3603" y="4837"/>
                    <a:pt x="3363" y="4934"/>
                    <a:pt x="3125" y="4934"/>
                  </a:cubicBezTo>
                  <a:cubicBezTo>
                    <a:pt x="2890" y="4934"/>
                    <a:pt x="2656" y="4841"/>
                    <a:pt x="2475" y="4655"/>
                  </a:cubicBezTo>
                  <a:cubicBezTo>
                    <a:pt x="2597" y="4601"/>
                    <a:pt x="2680" y="4477"/>
                    <a:pt x="2680" y="4342"/>
                  </a:cubicBezTo>
                  <a:lnTo>
                    <a:pt x="2680" y="4217"/>
                  </a:lnTo>
                  <a:cubicBezTo>
                    <a:pt x="2825" y="4268"/>
                    <a:pt x="2980" y="4294"/>
                    <a:pt x="3134" y="4294"/>
                  </a:cubicBezTo>
                  <a:cubicBezTo>
                    <a:pt x="3294" y="4294"/>
                    <a:pt x="3453" y="4266"/>
                    <a:pt x="3601" y="4211"/>
                  </a:cubicBezTo>
                  <a:close/>
                  <a:moveTo>
                    <a:pt x="9520" y="4211"/>
                  </a:moveTo>
                  <a:lnTo>
                    <a:pt x="9520" y="4347"/>
                  </a:lnTo>
                  <a:cubicBezTo>
                    <a:pt x="9520" y="4474"/>
                    <a:pt x="9593" y="4589"/>
                    <a:pt x="9705" y="4645"/>
                  </a:cubicBezTo>
                  <a:cubicBezTo>
                    <a:pt x="9521" y="4837"/>
                    <a:pt x="9282" y="4934"/>
                    <a:pt x="9043" y="4934"/>
                  </a:cubicBezTo>
                  <a:cubicBezTo>
                    <a:pt x="8809" y="4934"/>
                    <a:pt x="8575" y="4841"/>
                    <a:pt x="8394" y="4655"/>
                  </a:cubicBezTo>
                  <a:cubicBezTo>
                    <a:pt x="8515" y="4601"/>
                    <a:pt x="8598" y="4477"/>
                    <a:pt x="8598" y="4342"/>
                  </a:cubicBezTo>
                  <a:lnTo>
                    <a:pt x="8598" y="4217"/>
                  </a:lnTo>
                  <a:cubicBezTo>
                    <a:pt x="8734" y="4264"/>
                    <a:pt x="8898" y="4294"/>
                    <a:pt x="9062" y="4294"/>
                  </a:cubicBezTo>
                  <a:cubicBezTo>
                    <a:pt x="9222" y="4294"/>
                    <a:pt x="9377" y="4264"/>
                    <a:pt x="9520" y="4211"/>
                  </a:cubicBezTo>
                  <a:close/>
                  <a:moveTo>
                    <a:pt x="3124" y="1"/>
                  </a:moveTo>
                  <a:cubicBezTo>
                    <a:pt x="3105" y="1"/>
                    <a:pt x="3085" y="1"/>
                    <a:pt x="3066" y="2"/>
                  </a:cubicBezTo>
                  <a:cubicBezTo>
                    <a:pt x="2138" y="33"/>
                    <a:pt x="1413" y="807"/>
                    <a:pt x="1413" y="1731"/>
                  </a:cubicBezTo>
                  <a:lnTo>
                    <a:pt x="1413" y="2206"/>
                  </a:lnTo>
                  <a:cubicBezTo>
                    <a:pt x="1323" y="2313"/>
                    <a:pt x="1274" y="2445"/>
                    <a:pt x="1274" y="2584"/>
                  </a:cubicBezTo>
                  <a:cubicBezTo>
                    <a:pt x="1274" y="2890"/>
                    <a:pt x="1499" y="3156"/>
                    <a:pt x="1820" y="3197"/>
                  </a:cubicBezTo>
                  <a:cubicBezTo>
                    <a:pt x="1874" y="3514"/>
                    <a:pt x="2040" y="3818"/>
                    <a:pt x="2319" y="4026"/>
                  </a:cubicBezTo>
                  <a:lnTo>
                    <a:pt x="2319" y="4329"/>
                  </a:lnTo>
                  <a:cubicBezTo>
                    <a:pt x="646" y="4979"/>
                    <a:pt x="741" y="4941"/>
                    <a:pt x="724" y="4947"/>
                  </a:cubicBezTo>
                  <a:cubicBezTo>
                    <a:pt x="621" y="4993"/>
                    <a:pt x="1" y="5305"/>
                    <a:pt x="1" y="6080"/>
                  </a:cubicBezTo>
                  <a:lnTo>
                    <a:pt x="1" y="9132"/>
                  </a:lnTo>
                  <a:cubicBezTo>
                    <a:pt x="1" y="9389"/>
                    <a:pt x="209" y="9598"/>
                    <a:pt x="465" y="9598"/>
                  </a:cubicBezTo>
                  <a:lnTo>
                    <a:pt x="2706" y="9598"/>
                  </a:lnTo>
                  <a:cubicBezTo>
                    <a:pt x="2805" y="9598"/>
                    <a:pt x="2886" y="9516"/>
                    <a:pt x="2886" y="9417"/>
                  </a:cubicBezTo>
                  <a:cubicBezTo>
                    <a:pt x="2886" y="9316"/>
                    <a:pt x="2807" y="9236"/>
                    <a:pt x="2706" y="9236"/>
                  </a:cubicBezTo>
                  <a:lnTo>
                    <a:pt x="1427" y="9236"/>
                  </a:lnTo>
                  <a:lnTo>
                    <a:pt x="1427" y="6323"/>
                  </a:lnTo>
                  <a:cubicBezTo>
                    <a:pt x="1427" y="6224"/>
                    <a:pt x="1348" y="6143"/>
                    <a:pt x="1246" y="6143"/>
                  </a:cubicBezTo>
                  <a:cubicBezTo>
                    <a:pt x="1147" y="6143"/>
                    <a:pt x="1067" y="6224"/>
                    <a:pt x="1067" y="6323"/>
                  </a:cubicBezTo>
                  <a:lnTo>
                    <a:pt x="1067" y="9236"/>
                  </a:lnTo>
                  <a:lnTo>
                    <a:pt x="465" y="9236"/>
                  </a:lnTo>
                  <a:cubicBezTo>
                    <a:pt x="407" y="9236"/>
                    <a:pt x="360" y="9189"/>
                    <a:pt x="360" y="9130"/>
                  </a:cubicBezTo>
                  <a:lnTo>
                    <a:pt x="360" y="6078"/>
                  </a:lnTo>
                  <a:cubicBezTo>
                    <a:pt x="360" y="5506"/>
                    <a:pt x="843" y="5287"/>
                    <a:pt x="874" y="5273"/>
                  </a:cubicBezTo>
                  <a:lnTo>
                    <a:pt x="2112" y="4792"/>
                  </a:lnTo>
                  <a:lnTo>
                    <a:pt x="2199" y="4885"/>
                  </a:lnTo>
                  <a:cubicBezTo>
                    <a:pt x="2453" y="5155"/>
                    <a:pt x="2789" y="5290"/>
                    <a:pt x="3125" y="5290"/>
                  </a:cubicBezTo>
                  <a:cubicBezTo>
                    <a:pt x="3461" y="5290"/>
                    <a:pt x="3796" y="5155"/>
                    <a:pt x="4051" y="4885"/>
                  </a:cubicBezTo>
                  <a:lnTo>
                    <a:pt x="4146" y="4786"/>
                  </a:lnTo>
                  <a:lnTo>
                    <a:pt x="5404" y="5274"/>
                  </a:lnTo>
                  <a:cubicBezTo>
                    <a:pt x="5686" y="5396"/>
                    <a:pt x="5919" y="5701"/>
                    <a:pt x="5919" y="6080"/>
                  </a:cubicBezTo>
                  <a:lnTo>
                    <a:pt x="5919" y="9132"/>
                  </a:lnTo>
                  <a:cubicBezTo>
                    <a:pt x="5919" y="9190"/>
                    <a:pt x="5872" y="9237"/>
                    <a:pt x="5813" y="9237"/>
                  </a:cubicBezTo>
                  <a:lnTo>
                    <a:pt x="5213" y="9237"/>
                  </a:lnTo>
                  <a:lnTo>
                    <a:pt x="5213" y="6326"/>
                  </a:lnTo>
                  <a:cubicBezTo>
                    <a:pt x="5213" y="6225"/>
                    <a:pt x="5134" y="6145"/>
                    <a:pt x="5032" y="6145"/>
                  </a:cubicBezTo>
                  <a:cubicBezTo>
                    <a:pt x="4933" y="6145"/>
                    <a:pt x="4851" y="6225"/>
                    <a:pt x="4851" y="6326"/>
                  </a:cubicBezTo>
                  <a:lnTo>
                    <a:pt x="4851" y="9237"/>
                  </a:lnTo>
                  <a:lnTo>
                    <a:pt x="3543" y="9237"/>
                  </a:lnTo>
                  <a:cubicBezTo>
                    <a:pt x="3444" y="9237"/>
                    <a:pt x="3362" y="9316"/>
                    <a:pt x="3362" y="9418"/>
                  </a:cubicBezTo>
                  <a:cubicBezTo>
                    <a:pt x="3362" y="9517"/>
                    <a:pt x="3443" y="9599"/>
                    <a:pt x="3543" y="9599"/>
                  </a:cubicBezTo>
                  <a:lnTo>
                    <a:pt x="5812" y="9599"/>
                  </a:lnTo>
                  <a:cubicBezTo>
                    <a:pt x="5919" y="9599"/>
                    <a:pt x="6017" y="9561"/>
                    <a:pt x="6098" y="9499"/>
                  </a:cubicBezTo>
                  <a:cubicBezTo>
                    <a:pt x="6176" y="9561"/>
                    <a:pt x="6275" y="9599"/>
                    <a:pt x="6382" y="9599"/>
                  </a:cubicBezTo>
                  <a:lnTo>
                    <a:pt x="11730" y="9599"/>
                  </a:lnTo>
                  <a:cubicBezTo>
                    <a:pt x="11987" y="9599"/>
                    <a:pt x="12196" y="9391"/>
                    <a:pt x="12196" y="9133"/>
                  </a:cubicBezTo>
                  <a:lnTo>
                    <a:pt x="12196" y="7869"/>
                  </a:lnTo>
                  <a:cubicBezTo>
                    <a:pt x="12196" y="7770"/>
                    <a:pt x="12116" y="7688"/>
                    <a:pt x="12015" y="7688"/>
                  </a:cubicBezTo>
                  <a:cubicBezTo>
                    <a:pt x="11916" y="7688"/>
                    <a:pt x="11834" y="7770"/>
                    <a:pt x="11834" y="7869"/>
                  </a:cubicBezTo>
                  <a:lnTo>
                    <a:pt x="11834" y="9133"/>
                  </a:lnTo>
                  <a:cubicBezTo>
                    <a:pt x="11834" y="9192"/>
                    <a:pt x="11787" y="9238"/>
                    <a:pt x="11728" y="9238"/>
                  </a:cubicBezTo>
                  <a:lnTo>
                    <a:pt x="11128" y="9238"/>
                  </a:lnTo>
                  <a:lnTo>
                    <a:pt x="11128" y="6327"/>
                  </a:lnTo>
                  <a:cubicBezTo>
                    <a:pt x="11128" y="6228"/>
                    <a:pt x="11049" y="6146"/>
                    <a:pt x="10948" y="6146"/>
                  </a:cubicBezTo>
                  <a:cubicBezTo>
                    <a:pt x="10849" y="6146"/>
                    <a:pt x="10767" y="6228"/>
                    <a:pt x="10767" y="6327"/>
                  </a:cubicBezTo>
                  <a:lnTo>
                    <a:pt x="10767" y="9238"/>
                  </a:lnTo>
                  <a:lnTo>
                    <a:pt x="7341" y="9238"/>
                  </a:lnTo>
                  <a:lnTo>
                    <a:pt x="7341" y="6327"/>
                  </a:lnTo>
                  <a:cubicBezTo>
                    <a:pt x="7341" y="6228"/>
                    <a:pt x="7259" y="6146"/>
                    <a:pt x="7160" y="6146"/>
                  </a:cubicBezTo>
                  <a:cubicBezTo>
                    <a:pt x="7061" y="6146"/>
                    <a:pt x="6979" y="6228"/>
                    <a:pt x="6979" y="6327"/>
                  </a:cubicBezTo>
                  <a:lnTo>
                    <a:pt x="6979" y="9238"/>
                  </a:lnTo>
                  <a:lnTo>
                    <a:pt x="6379" y="9238"/>
                  </a:lnTo>
                  <a:cubicBezTo>
                    <a:pt x="6321" y="9238"/>
                    <a:pt x="6274" y="9192"/>
                    <a:pt x="6274" y="9133"/>
                  </a:cubicBezTo>
                  <a:lnTo>
                    <a:pt x="6274" y="6081"/>
                  </a:lnTo>
                  <a:cubicBezTo>
                    <a:pt x="6274" y="5685"/>
                    <a:pt x="6522" y="5391"/>
                    <a:pt x="6788" y="5278"/>
                  </a:cubicBezTo>
                  <a:cubicBezTo>
                    <a:pt x="7018" y="5188"/>
                    <a:pt x="7788" y="4890"/>
                    <a:pt x="8026" y="4798"/>
                  </a:cubicBezTo>
                  <a:lnTo>
                    <a:pt x="8112" y="4890"/>
                  </a:lnTo>
                  <a:cubicBezTo>
                    <a:pt x="8366" y="5160"/>
                    <a:pt x="8702" y="5295"/>
                    <a:pt x="9038" y="5295"/>
                  </a:cubicBezTo>
                  <a:cubicBezTo>
                    <a:pt x="9374" y="5295"/>
                    <a:pt x="9710" y="5160"/>
                    <a:pt x="9965" y="4890"/>
                  </a:cubicBezTo>
                  <a:lnTo>
                    <a:pt x="10059" y="4791"/>
                  </a:lnTo>
                  <a:lnTo>
                    <a:pt x="11318" y="5279"/>
                  </a:lnTo>
                  <a:cubicBezTo>
                    <a:pt x="11623" y="5411"/>
                    <a:pt x="11833" y="5723"/>
                    <a:pt x="11833" y="6085"/>
                  </a:cubicBezTo>
                  <a:lnTo>
                    <a:pt x="11833" y="7031"/>
                  </a:lnTo>
                  <a:cubicBezTo>
                    <a:pt x="11833" y="7130"/>
                    <a:pt x="11913" y="7212"/>
                    <a:pt x="12013" y="7212"/>
                  </a:cubicBezTo>
                  <a:cubicBezTo>
                    <a:pt x="12112" y="7212"/>
                    <a:pt x="12193" y="7133"/>
                    <a:pt x="12193" y="7031"/>
                  </a:cubicBezTo>
                  <a:lnTo>
                    <a:pt x="12193" y="6085"/>
                  </a:lnTo>
                  <a:cubicBezTo>
                    <a:pt x="12193" y="5260"/>
                    <a:pt x="11486" y="4959"/>
                    <a:pt x="11455" y="4946"/>
                  </a:cubicBezTo>
                  <a:cubicBezTo>
                    <a:pt x="11454" y="4946"/>
                    <a:pt x="11454" y="4943"/>
                    <a:pt x="11451" y="4943"/>
                  </a:cubicBezTo>
                  <a:lnTo>
                    <a:pt x="9874" y="4332"/>
                  </a:lnTo>
                  <a:lnTo>
                    <a:pt x="9874" y="4002"/>
                  </a:lnTo>
                  <a:cubicBezTo>
                    <a:pt x="10126" y="3794"/>
                    <a:pt x="10290" y="3510"/>
                    <a:pt x="10342" y="3198"/>
                  </a:cubicBezTo>
                  <a:cubicBezTo>
                    <a:pt x="10661" y="3159"/>
                    <a:pt x="10890" y="2894"/>
                    <a:pt x="10890" y="2585"/>
                  </a:cubicBezTo>
                  <a:cubicBezTo>
                    <a:pt x="10890" y="2442"/>
                    <a:pt x="10840" y="2305"/>
                    <a:pt x="10752" y="2196"/>
                  </a:cubicBezTo>
                  <a:lnTo>
                    <a:pt x="10752" y="1714"/>
                  </a:lnTo>
                  <a:cubicBezTo>
                    <a:pt x="10752" y="766"/>
                    <a:pt x="9985" y="2"/>
                    <a:pt x="9040" y="2"/>
                  </a:cubicBezTo>
                  <a:cubicBezTo>
                    <a:pt x="9020" y="2"/>
                    <a:pt x="9001" y="2"/>
                    <a:pt x="8981" y="3"/>
                  </a:cubicBezTo>
                  <a:cubicBezTo>
                    <a:pt x="8053" y="34"/>
                    <a:pt x="7328" y="809"/>
                    <a:pt x="7328" y="1733"/>
                  </a:cubicBezTo>
                  <a:lnTo>
                    <a:pt x="7328" y="2208"/>
                  </a:lnTo>
                  <a:cubicBezTo>
                    <a:pt x="7238" y="2314"/>
                    <a:pt x="7189" y="2447"/>
                    <a:pt x="7189" y="2585"/>
                  </a:cubicBezTo>
                  <a:cubicBezTo>
                    <a:pt x="7189" y="2892"/>
                    <a:pt x="7417" y="3158"/>
                    <a:pt x="7735" y="3198"/>
                  </a:cubicBezTo>
                  <a:cubicBezTo>
                    <a:pt x="7788" y="3516"/>
                    <a:pt x="7955" y="3820"/>
                    <a:pt x="8234" y="4028"/>
                  </a:cubicBezTo>
                  <a:lnTo>
                    <a:pt x="8234" y="4330"/>
                  </a:lnTo>
                  <a:lnTo>
                    <a:pt x="6658" y="4942"/>
                  </a:lnTo>
                  <a:cubicBezTo>
                    <a:pt x="6655" y="4942"/>
                    <a:pt x="6655" y="4943"/>
                    <a:pt x="6654" y="4943"/>
                  </a:cubicBezTo>
                  <a:cubicBezTo>
                    <a:pt x="6634" y="4953"/>
                    <a:pt x="6308" y="5091"/>
                    <a:pt x="6096" y="5430"/>
                  </a:cubicBezTo>
                  <a:cubicBezTo>
                    <a:pt x="5949" y="5193"/>
                    <a:pt x="5712" y="5015"/>
                    <a:pt x="5539" y="4943"/>
                  </a:cubicBezTo>
                  <a:cubicBezTo>
                    <a:pt x="5536" y="4943"/>
                    <a:pt x="5536" y="4942"/>
                    <a:pt x="5535" y="4942"/>
                  </a:cubicBezTo>
                  <a:lnTo>
                    <a:pt x="3957" y="4330"/>
                  </a:lnTo>
                  <a:lnTo>
                    <a:pt x="3957" y="4000"/>
                  </a:lnTo>
                  <a:cubicBezTo>
                    <a:pt x="4208" y="3792"/>
                    <a:pt x="4374" y="3508"/>
                    <a:pt x="4427" y="3197"/>
                  </a:cubicBezTo>
                  <a:cubicBezTo>
                    <a:pt x="4746" y="3158"/>
                    <a:pt x="4975" y="2892"/>
                    <a:pt x="4975" y="2584"/>
                  </a:cubicBezTo>
                  <a:cubicBezTo>
                    <a:pt x="4975" y="2441"/>
                    <a:pt x="4924" y="2304"/>
                    <a:pt x="4837" y="2195"/>
                  </a:cubicBezTo>
                  <a:lnTo>
                    <a:pt x="4837" y="1713"/>
                  </a:lnTo>
                  <a:cubicBezTo>
                    <a:pt x="4837" y="768"/>
                    <a:pt x="4071" y="1"/>
                    <a:pt x="3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5"/>
            <p:cNvSpPr/>
            <p:nvPr/>
          </p:nvSpPr>
          <p:spPr>
            <a:xfrm>
              <a:off x="6550449" y="2205040"/>
              <a:ext cx="117648" cy="44729"/>
            </a:xfrm>
            <a:custGeom>
              <a:avLst/>
              <a:gdLst/>
              <a:ahLst/>
              <a:cxnLst/>
              <a:rect l="l" t="t" r="r" b="b"/>
              <a:pathLst>
                <a:path w="3877" h="1474" extrusionOk="0">
                  <a:moveTo>
                    <a:pt x="880" y="456"/>
                  </a:moveTo>
                  <a:lnTo>
                    <a:pt x="880" y="1018"/>
                  </a:lnTo>
                  <a:lnTo>
                    <a:pt x="475" y="737"/>
                  </a:lnTo>
                  <a:lnTo>
                    <a:pt x="880" y="456"/>
                  </a:lnTo>
                  <a:close/>
                  <a:moveTo>
                    <a:pt x="985" y="0"/>
                  </a:moveTo>
                  <a:cubicBezTo>
                    <a:pt x="936" y="0"/>
                    <a:pt x="886" y="14"/>
                    <a:pt x="841" y="46"/>
                  </a:cubicBezTo>
                  <a:lnTo>
                    <a:pt x="147" y="527"/>
                  </a:lnTo>
                  <a:cubicBezTo>
                    <a:pt x="0" y="627"/>
                    <a:pt x="0" y="846"/>
                    <a:pt x="147" y="946"/>
                  </a:cubicBezTo>
                  <a:lnTo>
                    <a:pt x="841" y="1428"/>
                  </a:lnTo>
                  <a:cubicBezTo>
                    <a:pt x="887" y="1460"/>
                    <a:pt x="937" y="1474"/>
                    <a:pt x="986" y="1474"/>
                  </a:cubicBezTo>
                  <a:cubicBezTo>
                    <a:pt x="1118" y="1474"/>
                    <a:pt x="1242" y="1369"/>
                    <a:pt x="1242" y="1218"/>
                  </a:cubicBezTo>
                  <a:lnTo>
                    <a:pt x="1242" y="918"/>
                  </a:lnTo>
                  <a:lnTo>
                    <a:pt x="3695" y="918"/>
                  </a:lnTo>
                  <a:cubicBezTo>
                    <a:pt x="3794" y="918"/>
                    <a:pt x="3876" y="836"/>
                    <a:pt x="3876" y="737"/>
                  </a:cubicBezTo>
                  <a:cubicBezTo>
                    <a:pt x="3876" y="638"/>
                    <a:pt x="3794" y="556"/>
                    <a:pt x="3695" y="556"/>
                  </a:cubicBezTo>
                  <a:lnTo>
                    <a:pt x="1242" y="556"/>
                  </a:lnTo>
                  <a:lnTo>
                    <a:pt x="1242" y="255"/>
                  </a:lnTo>
                  <a:cubicBezTo>
                    <a:pt x="1242" y="106"/>
                    <a:pt x="1118" y="0"/>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5"/>
            <p:cNvSpPr/>
            <p:nvPr/>
          </p:nvSpPr>
          <p:spPr>
            <a:xfrm>
              <a:off x="6551541" y="2153757"/>
              <a:ext cx="117617" cy="44789"/>
            </a:xfrm>
            <a:custGeom>
              <a:avLst/>
              <a:gdLst/>
              <a:ahLst/>
              <a:cxnLst/>
              <a:rect l="l" t="t" r="r" b="b"/>
              <a:pathLst>
                <a:path w="3876" h="1476" extrusionOk="0">
                  <a:moveTo>
                    <a:pt x="2994" y="459"/>
                  </a:moveTo>
                  <a:lnTo>
                    <a:pt x="3399" y="740"/>
                  </a:lnTo>
                  <a:lnTo>
                    <a:pt x="2994" y="1021"/>
                  </a:lnTo>
                  <a:lnTo>
                    <a:pt x="2994" y="459"/>
                  </a:lnTo>
                  <a:close/>
                  <a:moveTo>
                    <a:pt x="2890" y="1"/>
                  </a:moveTo>
                  <a:cubicBezTo>
                    <a:pt x="2758" y="1"/>
                    <a:pt x="2634" y="106"/>
                    <a:pt x="2634" y="256"/>
                  </a:cubicBezTo>
                  <a:lnTo>
                    <a:pt x="2634" y="558"/>
                  </a:lnTo>
                  <a:lnTo>
                    <a:pt x="180" y="558"/>
                  </a:lnTo>
                  <a:cubicBezTo>
                    <a:pt x="81" y="558"/>
                    <a:pt x="1" y="639"/>
                    <a:pt x="1" y="737"/>
                  </a:cubicBezTo>
                  <a:cubicBezTo>
                    <a:pt x="1" y="839"/>
                    <a:pt x="81" y="918"/>
                    <a:pt x="180" y="918"/>
                  </a:cubicBezTo>
                  <a:lnTo>
                    <a:pt x="2634" y="918"/>
                  </a:lnTo>
                  <a:lnTo>
                    <a:pt x="2634" y="1220"/>
                  </a:lnTo>
                  <a:cubicBezTo>
                    <a:pt x="2634" y="1370"/>
                    <a:pt x="2758" y="1475"/>
                    <a:pt x="2890" y="1475"/>
                  </a:cubicBezTo>
                  <a:cubicBezTo>
                    <a:pt x="2939" y="1475"/>
                    <a:pt x="2989" y="1461"/>
                    <a:pt x="3034" y="1430"/>
                  </a:cubicBezTo>
                  <a:lnTo>
                    <a:pt x="3729" y="948"/>
                  </a:lnTo>
                  <a:cubicBezTo>
                    <a:pt x="3875" y="847"/>
                    <a:pt x="3875" y="629"/>
                    <a:pt x="3729" y="528"/>
                  </a:cubicBezTo>
                  <a:lnTo>
                    <a:pt x="3034" y="46"/>
                  </a:lnTo>
                  <a:cubicBezTo>
                    <a:pt x="2989" y="15"/>
                    <a:pt x="2939" y="1"/>
                    <a:pt x="2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0" name="Google Shape;4560;p75"/>
          <p:cNvGrpSpPr/>
          <p:nvPr/>
        </p:nvGrpSpPr>
        <p:grpSpPr>
          <a:xfrm>
            <a:off x="7281702" y="2756257"/>
            <a:ext cx="285546" cy="373608"/>
            <a:chOff x="7281702" y="2756257"/>
            <a:chExt cx="285546" cy="373608"/>
          </a:xfrm>
        </p:grpSpPr>
        <p:sp>
          <p:nvSpPr>
            <p:cNvPr id="4561" name="Google Shape;4561;p75"/>
            <p:cNvSpPr/>
            <p:nvPr/>
          </p:nvSpPr>
          <p:spPr>
            <a:xfrm>
              <a:off x="7370886" y="3075760"/>
              <a:ext cx="35837" cy="35898"/>
            </a:xfrm>
            <a:custGeom>
              <a:avLst/>
              <a:gdLst/>
              <a:ahLst/>
              <a:cxnLst/>
              <a:rect l="l" t="t" r="r" b="b"/>
              <a:pathLst>
                <a:path w="1181" h="1183" extrusionOk="0">
                  <a:moveTo>
                    <a:pt x="591" y="361"/>
                  </a:moveTo>
                  <a:cubicBezTo>
                    <a:pt x="718" y="361"/>
                    <a:pt x="822" y="465"/>
                    <a:pt x="822" y="591"/>
                  </a:cubicBezTo>
                  <a:cubicBezTo>
                    <a:pt x="822" y="719"/>
                    <a:pt x="718" y="823"/>
                    <a:pt x="591" y="823"/>
                  </a:cubicBezTo>
                  <a:cubicBezTo>
                    <a:pt x="464" y="823"/>
                    <a:pt x="360" y="719"/>
                    <a:pt x="360" y="591"/>
                  </a:cubicBezTo>
                  <a:cubicBezTo>
                    <a:pt x="360" y="465"/>
                    <a:pt x="463" y="361"/>
                    <a:pt x="591" y="361"/>
                  </a:cubicBezTo>
                  <a:close/>
                  <a:moveTo>
                    <a:pt x="591" y="0"/>
                  </a:moveTo>
                  <a:cubicBezTo>
                    <a:pt x="266" y="0"/>
                    <a:pt x="1" y="266"/>
                    <a:pt x="1" y="591"/>
                  </a:cubicBezTo>
                  <a:cubicBezTo>
                    <a:pt x="1" y="917"/>
                    <a:pt x="266" y="1182"/>
                    <a:pt x="591" y="1182"/>
                  </a:cubicBezTo>
                  <a:cubicBezTo>
                    <a:pt x="917" y="1182"/>
                    <a:pt x="1181" y="917"/>
                    <a:pt x="1181" y="591"/>
                  </a:cubicBezTo>
                  <a:cubicBezTo>
                    <a:pt x="1181" y="266"/>
                    <a:pt x="917" y="0"/>
                    <a:pt x="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5"/>
            <p:cNvSpPr/>
            <p:nvPr/>
          </p:nvSpPr>
          <p:spPr>
            <a:xfrm>
              <a:off x="7370917" y="2778014"/>
              <a:ext cx="35807" cy="11015"/>
            </a:xfrm>
            <a:custGeom>
              <a:avLst/>
              <a:gdLst/>
              <a:ahLst/>
              <a:cxnLst/>
              <a:rect l="l" t="t" r="r" b="b"/>
              <a:pathLst>
                <a:path w="1180" h="363" extrusionOk="0">
                  <a:moveTo>
                    <a:pt x="182" y="0"/>
                  </a:moveTo>
                  <a:cubicBezTo>
                    <a:pt x="83" y="0"/>
                    <a:pt x="1" y="82"/>
                    <a:pt x="1" y="181"/>
                  </a:cubicBezTo>
                  <a:cubicBezTo>
                    <a:pt x="1" y="282"/>
                    <a:pt x="83" y="362"/>
                    <a:pt x="182" y="362"/>
                  </a:cubicBezTo>
                  <a:lnTo>
                    <a:pt x="1000" y="362"/>
                  </a:lnTo>
                  <a:cubicBezTo>
                    <a:pt x="1099" y="362"/>
                    <a:pt x="1180" y="282"/>
                    <a:pt x="1180" y="181"/>
                  </a:cubicBezTo>
                  <a:cubicBezTo>
                    <a:pt x="1180" y="82"/>
                    <a:pt x="1099"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5"/>
            <p:cNvSpPr/>
            <p:nvPr/>
          </p:nvSpPr>
          <p:spPr>
            <a:xfrm>
              <a:off x="7281702" y="2756257"/>
              <a:ext cx="285546" cy="373608"/>
            </a:xfrm>
            <a:custGeom>
              <a:avLst/>
              <a:gdLst/>
              <a:ahLst/>
              <a:cxnLst/>
              <a:rect l="l" t="t" r="r" b="b"/>
              <a:pathLst>
                <a:path w="9410" h="12312" extrusionOk="0">
                  <a:moveTo>
                    <a:pt x="1686" y="1807"/>
                  </a:moveTo>
                  <a:lnTo>
                    <a:pt x="1686" y="2291"/>
                  </a:lnTo>
                  <a:lnTo>
                    <a:pt x="1085" y="2291"/>
                  </a:lnTo>
                  <a:lnTo>
                    <a:pt x="1085" y="1807"/>
                  </a:lnTo>
                  <a:close/>
                  <a:moveTo>
                    <a:pt x="5977" y="1807"/>
                  </a:moveTo>
                  <a:lnTo>
                    <a:pt x="5977" y="2291"/>
                  </a:lnTo>
                  <a:lnTo>
                    <a:pt x="2048" y="2291"/>
                  </a:lnTo>
                  <a:lnTo>
                    <a:pt x="2048" y="1807"/>
                  </a:lnTo>
                  <a:close/>
                  <a:moveTo>
                    <a:pt x="6700" y="5360"/>
                  </a:moveTo>
                  <a:lnTo>
                    <a:pt x="6700" y="6388"/>
                  </a:lnTo>
                  <a:lnTo>
                    <a:pt x="6336" y="6388"/>
                  </a:lnTo>
                  <a:lnTo>
                    <a:pt x="6336" y="5360"/>
                  </a:lnTo>
                  <a:close/>
                  <a:moveTo>
                    <a:pt x="7452" y="6749"/>
                  </a:moveTo>
                  <a:cubicBezTo>
                    <a:pt x="7566" y="6749"/>
                    <a:pt x="7659" y="6842"/>
                    <a:pt x="7659" y="6956"/>
                  </a:cubicBezTo>
                  <a:lnTo>
                    <a:pt x="7659" y="8145"/>
                  </a:lnTo>
                  <a:cubicBezTo>
                    <a:pt x="7659" y="8258"/>
                    <a:pt x="7566" y="8352"/>
                    <a:pt x="7452" y="8352"/>
                  </a:cubicBezTo>
                  <a:lnTo>
                    <a:pt x="3957" y="8352"/>
                  </a:lnTo>
                  <a:cubicBezTo>
                    <a:pt x="3823" y="8352"/>
                    <a:pt x="3696" y="8412"/>
                    <a:pt x="3611" y="8516"/>
                  </a:cubicBezTo>
                  <a:lnTo>
                    <a:pt x="3072" y="9175"/>
                  </a:lnTo>
                  <a:lnTo>
                    <a:pt x="3072" y="8646"/>
                  </a:lnTo>
                  <a:cubicBezTo>
                    <a:pt x="3072" y="8483"/>
                    <a:pt x="2941" y="8352"/>
                    <a:pt x="2778" y="8352"/>
                  </a:cubicBezTo>
                  <a:lnTo>
                    <a:pt x="2255" y="8352"/>
                  </a:lnTo>
                  <a:cubicBezTo>
                    <a:pt x="2140" y="8352"/>
                    <a:pt x="2048" y="8258"/>
                    <a:pt x="2048" y="8145"/>
                  </a:cubicBezTo>
                  <a:lnTo>
                    <a:pt x="2048" y="6956"/>
                  </a:lnTo>
                  <a:cubicBezTo>
                    <a:pt x="2048" y="6842"/>
                    <a:pt x="2140" y="6749"/>
                    <a:pt x="2255" y="6749"/>
                  </a:cubicBezTo>
                  <a:close/>
                  <a:moveTo>
                    <a:pt x="5977" y="2651"/>
                  </a:moveTo>
                  <a:lnTo>
                    <a:pt x="5977" y="3038"/>
                  </a:lnTo>
                  <a:lnTo>
                    <a:pt x="3644" y="3038"/>
                  </a:lnTo>
                  <a:cubicBezTo>
                    <a:pt x="3331" y="3038"/>
                    <a:pt x="3077" y="3292"/>
                    <a:pt x="3077" y="3604"/>
                  </a:cubicBezTo>
                  <a:lnTo>
                    <a:pt x="3077" y="4794"/>
                  </a:lnTo>
                  <a:cubicBezTo>
                    <a:pt x="3077" y="5106"/>
                    <a:pt x="3331" y="5360"/>
                    <a:pt x="3644" y="5360"/>
                  </a:cubicBezTo>
                  <a:lnTo>
                    <a:pt x="5977" y="5360"/>
                  </a:lnTo>
                  <a:lnTo>
                    <a:pt x="5977" y="6388"/>
                  </a:lnTo>
                  <a:lnTo>
                    <a:pt x="2255" y="6388"/>
                  </a:lnTo>
                  <a:cubicBezTo>
                    <a:pt x="1943" y="6388"/>
                    <a:pt x="1689" y="6642"/>
                    <a:pt x="1689" y="6954"/>
                  </a:cubicBezTo>
                  <a:lnTo>
                    <a:pt x="1689" y="8144"/>
                  </a:lnTo>
                  <a:cubicBezTo>
                    <a:pt x="1689" y="8456"/>
                    <a:pt x="1943" y="8710"/>
                    <a:pt x="2255" y="8710"/>
                  </a:cubicBezTo>
                  <a:lnTo>
                    <a:pt x="2713" y="8710"/>
                  </a:lnTo>
                  <a:lnTo>
                    <a:pt x="2713" y="9432"/>
                  </a:lnTo>
                  <a:cubicBezTo>
                    <a:pt x="2713" y="9596"/>
                    <a:pt x="2847" y="9700"/>
                    <a:pt x="2984" y="9700"/>
                  </a:cubicBezTo>
                  <a:cubicBezTo>
                    <a:pt x="3058" y="9700"/>
                    <a:pt x="3133" y="9670"/>
                    <a:pt x="3188" y="9603"/>
                  </a:cubicBezTo>
                  <a:lnTo>
                    <a:pt x="3891" y="8742"/>
                  </a:lnTo>
                  <a:cubicBezTo>
                    <a:pt x="3908" y="8720"/>
                    <a:pt x="3931" y="8710"/>
                    <a:pt x="3960" y="8710"/>
                  </a:cubicBezTo>
                  <a:lnTo>
                    <a:pt x="5977" y="8710"/>
                  </a:lnTo>
                  <a:lnTo>
                    <a:pt x="5977" y="9974"/>
                  </a:lnTo>
                  <a:lnTo>
                    <a:pt x="1085" y="9974"/>
                  </a:lnTo>
                  <a:lnTo>
                    <a:pt x="1085" y="2651"/>
                  </a:lnTo>
                  <a:close/>
                  <a:moveTo>
                    <a:pt x="1015" y="0"/>
                  </a:moveTo>
                  <a:cubicBezTo>
                    <a:pt x="456" y="0"/>
                    <a:pt x="3" y="454"/>
                    <a:pt x="3" y="1013"/>
                  </a:cubicBezTo>
                  <a:lnTo>
                    <a:pt x="3" y="11301"/>
                  </a:lnTo>
                  <a:cubicBezTo>
                    <a:pt x="1" y="11798"/>
                    <a:pt x="391" y="12311"/>
                    <a:pt x="1013" y="12311"/>
                  </a:cubicBezTo>
                  <a:lnTo>
                    <a:pt x="3110" y="12311"/>
                  </a:lnTo>
                  <a:cubicBezTo>
                    <a:pt x="3209" y="12311"/>
                    <a:pt x="3291" y="12230"/>
                    <a:pt x="3291" y="12130"/>
                  </a:cubicBezTo>
                  <a:cubicBezTo>
                    <a:pt x="3291" y="12031"/>
                    <a:pt x="3209" y="11951"/>
                    <a:pt x="3110" y="11951"/>
                  </a:cubicBezTo>
                  <a:lnTo>
                    <a:pt x="1013" y="11951"/>
                  </a:lnTo>
                  <a:cubicBezTo>
                    <a:pt x="599" y="11951"/>
                    <a:pt x="363" y="11601"/>
                    <a:pt x="363" y="11300"/>
                  </a:cubicBezTo>
                  <a:lnTo>
                    <a:pt x="363" y="1012"/>
                  </a:lnTo>
                  <a:cubicBezTo>
                    <a:pt x="363" y="651"/>
                    <a:pt x="655" y="361"/>
                    <a:pt x="1013" y="361"/>
                  </a:cubicBezTo>
                  <a:lnTo>
                    <a:pt x="6049" y="361"/>
                  </a:lnTo>
                  <a:cubicBezTo>
                    <a:pt x="6408" y="361"/>
                    <a:pt x="6700" y="654"/>
                    <a:pt x="6700" y="1012"/>
                  </a:cubicBezTo>
                  <a:lnTo>
                    <a:pt x="6700" y="3037"/>
                  </a:lnTo>
                  <a:lnTo>
                    <a:pt x="6336" y="3037"/>
                  </a:lnTo>
                  <a:lnTo>
                    <a:pt x="6336" y="1734"/>
                  </a:lnTo>
                  <a:cubicBezTo>
                    <a:pt x="6336" y="1576"/>
                    <a:pt x="6205" y="1445"/>
                    <a:pt x="6046" y="1445"/>
                  </a:cubicBezTo>
                  <a:lnTo>
                    <a:pt x="1012" y="1445"/>
                  </a:lnTo>
                  <a:cubicBezTo>
                    <a:pt x="856" y="1445"/>
                    <a:pt x="722" y="1578"/>
                    <a:pt x="722" y="1734"/>
                  </a:cubicBezTo>
                  <a:lnTo>
                    <a:pt x="722" y="10045"/>
                  </a:lnTo>
                  <a:cubicBezTo>
                    <a:pt x="722" y="10201"/>
                    <a:pt x="853" y="10334"/>
                    <a:pt x="1012" y="10334"/>
                  </a:cubicBezTo>
                  <a:lnTo>
                    <a:pt x="6046" y="10334"/>
                  </a:lnTo>
                  <a:cubicBezTo>
                    <a:pt x="6202" y="10334"/>
                    <a:pt x="6336" y="10203"/>
                    <a:pt x="6336" y="10045"/>
                  </a:cubicBezTo>
                  <a:lnTo>
                    <a:pt x="6336" y="8709"/>
                  </a:lnTo>
                  <a:lnTo>
                    <a:pt x="6700" y="8709"/>
                  </a:lnTo>
                  <a:lnTo>
                    <a:pt x="6700" y="11299"/>
                  </a:lnTo>
                  <a:cubicBezTo>
                    <a:pt x="6700" y="11361"/>
                    <a:pt x="6689" y="11425"/>
                    <a:pt x="6671" y="11486"/>
                  </a:cubicBezTo>
                  <a:cubicBezTo>
                    <a:pt x="6594" y="11754"/>
                    <a:pt x="6333" y="11949"/>
                    <a:pt x="6049" y="11949"/>
                  </a:cubicBezTo>
                  <a:lnTo>
                    <a:pt x="3951" y="11949"/>
                  </a:lnTo>
                  <a:cubicBezTo>
                    <a:pt x="3852" y="11949"/>
                    <a:pt x="3771" y="12031"/>
                    <a:pt x="3771" y="12130"/>
                  </a:cubicBezTo>
                  <a:cubicBezTo>
                    <a:pt x="3771" y="12229"/>
                    <a:pt x="3852" y="12311"/>
                    <a:pt x="3951" y="12311"/>
                  </a:cubicBezTo>
                  <a:lnTo>
                    <a:pt x="6049" y="12311"/>
                  </a:lnTo>
                  <a:cubicBezTo>
                    <a:pt x="6491" y="12311"/>
                    <a:pt x="6897" y="12005"/>
                    <a:pt x="7018" y="11588"/>
                  </a:cubicBezTo>
                  <a:cubicBezTo>
                    <a:pt x="7046" y="11493"/>
                    <a:pt x="7060" y="11398"/>
                    <a:pt x="7060" y="11300"/>
                  </a:cubicBezTo>
                  <a:lnTo>
                    <a:pt x="7060" y="8710"/>
                  </a:lnTo>
                  <a:lnTo>
                    <a:pt x="7452" y="8710"/>
                  </a:lnTo>
                  <a:cubicBezTo>
                    <a:pt x="7764" y="8710"/>
                    <a:pt x="8018" y="8455"/>
                    <a:pt x="8018" y="8144"/>
                  </a:cubicBezTo>
                  <a:lnTo>
                    <a:pt x="8018" y="6954"/>
                  </a:lnTo>
                  <a:cubicBezTo>
                    <a:pt x="8018" y="6642"/>
                    <a:pt x="7764" y="6388"/>
                    <a:pt x="7452" y="6388"/>
                  </a:cubicBezTo>
                  <a:lnTo>
                    <a:pt x="7060" y="6388"/>
                  </a:lnTo>
                  <a:lnTo>
                    <a:pt x="7060" y="5360"/>
                  </a:lnTo>
                  <a:lnTo>
                    <a:pt x="7138" y="5360"/>
                  </a:lnTo>
                  <a:cubicBezTo>
                    <a:pt x="7164" y="5360"/>
                    <a:pt x="7189" y="5370"/>
                    <a:pt x="7207" y="5392"/>
                  </a:cubicBezTo>
                  <a:lnTo>
                    <a:pt x="7910" y="6253"/>
                  </a:lnTo>
                  <a:cubicBezTo>
                    <a:pt x="7966" y="6321"/>
                    <a:pt x="8041" y="6352"/>
                    <a:pt x="8115" y="6352"/>
                  </a:cubicBezTo>
                  <a:cubicBezTo>
                    <a:pt x="8252" y="6352"/>
                    <a:pt x="8385" y="6247"/>
                    <a:pt x="8385" y="6083"/>
                  </a:cubicBezTo>
                  <a:lnTo>
                    <a:pt x="8385" y="5361"/>
                  </a:lnTo>
                  <a:lnTo>
                    <a:pt x="8843" y="5361"/>
                  </a:lnTo>
                  <a:cubicBezTo>
                    <a:pt x="9156" y="5361"/>
                    <a:pt x="9409" y="5107"/>
                    <a:pt x="9409" y="4795"/>
                  </a:cubicBezTo>
                  <a:lnTo>
                    <a:pt x="9409" y="4571"/>
                  </a:lnTo>
                  <a:cubicBezTo>
                    <a:pt x="9409" y="4471"/>
                    <a:pt x="9329" y="4390"/>
                    <a:pt x="9228" y="4390"/>
                  </a:cubicBezTo>
                  <a:cubicBezTo>
                    <a:pt x="9129" y="4390"/>
                    <a:pt x="9049" y="4471"/>
                    <a:pt x="9049" y="4571"/>
                  </a:cubicBezTo>
                  <a:lnTo>
                    <a:pt x="9049" y="4794"/>
                  </a:lnTo>
                  <a:cubicBezTo>
                    <a:pt x="9049" y="4907"/>
                    <a:pt x="8955" y="5001"/>
                    <a:pt x="8842" y="5001"/>
                  </a:cubicBezTo>
                  <a:lnTo>
                    <a:pt x="8317" y="5001"/>
                  </a:lnTo>
                  <a:cubicBezTo>
                    <a:pt x="8155" y="5001"/>
                    <a:pt x="8023" y="5132"/>
                    <a:pt x="8023" y="5295"/>
                  </a:cubicBezTo>
                  <a:lnTo>
                    <a:pt x="8023" y="5823"/>
                  </a:lnTo>
                  <a:lnTo>
                    <a:pt x="7484" y="5165"/>
                  </a:lnTo>
                  <a:cubicBezTo>
                    <a:pt x="7400" y="5061"/>
                    <a:pt x="7274" y="5001"/>
                    <a:pt x="7138" y="5001"/>
                  </a:cubicBezTo>
                  <a:lnTo>
                    <a:pt x="3644" y="5001"/>
                  </a:lnTo>
                  <a:cubicBezTo>
                    <a:pt x="3530" y="5001"/>
                    <a:pt x="3437" y="4907"/>
                    <a:pt x="3437" y="4794"/>
                  </a:cubicBezTo>
                  <a:lnTo>
                    <a:pt x="3437" y="3604"/>
                  </a:lnTo>
                  <a:cubicBezTo>
                    <a:pt x="3437" y="3491"/>
                    <a:pt x="3530" y="3397"/>
                    <a:pt x="3644" y="3397"/>
                  </a:cubicBezTo>
                  <a:lnTo>
                    <a:pt x="8842" y="3397"/>
                  </a:lnTo>
                  <a:cubicBezTo>
                    <a:pt x="8955" y="3397"/>
                    <a:pt x="9049" y="3491"/>
                    <a:pt x="9049" y="3604"/>
                  </a:cubicBezTo>
                  <a:lnTo>
                    <a:pt x="9049" y="3728"/>
                  </a:lnTo>
                  <a:cubicBezTo>
                    <a:pt x="9049" y="3827"/>
                    <a:pt x="9129" y="3909"/>
                    <a:pt x="9228" y="3909"/>
                  </a:cubicBezTo>
                  <a:cubicBezTo>
                    <a:pt x="9329" y="3909"/>
                    <a:pt x="9409" y="3827"/>
                    <a:pt x="9409" y="3728"/>
                  </a:cubicBezTo>
                  <a:lnTo>
                    <a:pt x="9409" y="3604"/>
                  </a:lnTo>
                  <a:cubicBezTo>
                    <a:pt x="9409" y="3292"/>
                    <a:pt x="9156" y="3038"/>
                    <a:pt x="8843" y="3038"/>
                  </a:cubicBezTo>
                  <a:lnTo>
                    <a:pt x="7061" y="3038"/>
                  </a:lnTo>
                  <a:lnTo>
                    <a:pt x="7061" y="1013"/>
                  </a:lnTo>
                  <a:cubicBezTo>
                    <a:pt x="7061" y="454"/>
                    <a:pt x="6608" y="0"/>
                    <a:pt x="6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75"/>
          <p:cNvGrpSpPr/>
          <p:nvPr/>
        </p:nvGrpSpPr>
        <p:grpSpPr>
          <a:xfrm>
            <a:off x="7280640" y="2152968"/>
            <a:ext cx="288035" cy="374124"/>
            <a:chOff x="7280640" y="2152968"/>
            <a:chExt cx="288035" cy="374124"/>
          </a:xfrm>
        </p:grpSpPr>
        <p:sp>
          <p:nvSpPr>
            <p:cNvPr id="4565" name="Google Shape;4565;p75"/>
            <p:cNvSpPr/>
            <p:nvPr/>
          </p:nvSpPr>
          <p:spPr>
            <a:xfrm>
              <a:off x="7280640" y="2152968"/>
              <a:ext cx="288035" cy="374124"/>
            </a:xfrm>
            <a:custGeom>
              <a:avLst/>
              <a:gdLst/>
              <a:ahLst/>
              <a:cxnLst/>
              <a:rect l="l" t="t" r="r" b="b"/>
              <a:pathLst>
                <a:path w="9492" h="12329" extrusionOk="0">
                  <a:moveTo>
                    <a:pt x="8805" y="1671"/>
                  </a:moveTo>
                  <a:cubicBezTo>
                    <a:pt x="8984" y="1671"/>
                    <a:pt x="9131" y="1816"/>
                    <a:pt x="9131" y="1996"/>
                  </a:cubicBezTo>
                  <a:lnTo>
                    <a:pt x="9131" y="2545"/>
                  </a:lnTo>
                  <a:cubicBezTo>
                    <a:pt x="9131" y="2725"/>
                    <a:pt x="8984" y="2871"/>
                    <a:pt x="8805" y="2871"/>
                  </a:cubicBezTo>
                  <a:lnTo>
                    <a:pt x="8290" y="2871"/>
                  </a:lnTo>
                  <a:lnTo>
                    <a:pt x="8290" y="1671"/>
                  </a:lnTo>
                  <a:close/>
                  <a:moveTo>
                    <a:pt x="8805" y="3231"/>
                  </a:moveTo>
                  <a:cubicBezTo>
                    <a:pt x="8984" y="3231"/>
                    <a:pt x="9131" y="3377"/>
                    <a:pt x="9131" y="3556"/>
                  </a:cubicBezTo>
                  <a:lnTo>
                    <a:pt x="9131" y="4106"/>
                  </a:lnTo>
                  <a:cubicBezTo>
                    <a:pt x="9131" y="4285"/>
                    <a:pt x="8984" y="4431"/>
                    <a:pt x="8805" y="4431"/>
                  </a:cubicBezTo>
                  <a:lnTo>
                    <a:pt x="8290" y="4431"/>
                  </a:lnTo>
                  <a:lnTo>
                    <a:pt x="8290" y="3231"/>
                  </a:lnTo>
                  <a:close/>
                  <a:moveTo>
                    <a:pt x="8805" y="4793"/>
                  </a:moveTo>
                  <a:cubicBezTo>
                    <a:pt x="8984" y="4793"/>
                    <a:pt x="9131" y="4939"/>
                    <a:pt x="9131" y="5118"/>
                  </a:cubicBezTo>
                  <a:lnTo>
                    <a:pt x="9131" y="5668"/>
                  </a:lnTo>
                  <a:cubicBezTo>
                    <a:pt x="9131" y="5847"/>
                    <a:pt x="8984" y="5993"/>
                    <a:pt x="8805" y="5993"/>
                  </a:cubicBezTo>
                  <a:lnTo>
                    <a:pt x="8290" y="5993"/>
                  </a:lnTo>
                  <a:lnTo>
                    <a:pt x="8290" y="4793"/>
                  </a:lnTo>
                  <a:close/>
                  <a:moveTo>
                    <a:pt x="8805" y="6352"/>
                  </a:moveTo>
                  <a:cubicBezTo>
                    <a:pt x="8984" y="6352"/>
                    <a:pt x="9131" y="6499"/>
                    <a:pt x="9131" y="6678"/>
                  </a:cubicBezTo>
                  <a:lnTo>
                    <a:pt x="9131" y="7228"/>
                  </a:lnTo>
                  <a:cubicBezTo>
                    <a:pt x="9131" y="7406"/>
                    <a:pt x="8984" y="7553"/>
                    <a:pt x="8805" y="7553"/>
                  </a:cubicBezTo>
                  <a:lnTo>
                    <a:pt x="8290" y="7553"/>
                  </a:lnTo>
                  <a:lnTo>
                    <a:pt x="8290" y="6352"/>
                  </a:lnTo>
                  <a:close/>
                  <a:moveTo>
                    <a:pt x="8805" y="7913"/>
                  </a:moveTo>
                  <a:cubicBezTo>
                    <a:pt x="8984" y="7913"/>
                    <a:pt x="9131" y="8060"/>
                    <a:pt x="9131" y="8238"/>
                  </a:cubicBezTo>
                  <a:lnTo>
                    <a:pt x="9131" y="8789"/>
                  </a:lnTo>
                  <a:cubicBezTo>
                    <a:pt x="9131" y="8967"/>
                    <a:pt x="8984" y="9114"/>
                    <a:pt x="8805" y="9114"/>
                  </a:cubicBezTo>
                  <a:lnTo>
                    <a:pt x="8290" y="9114"/>
                  </a:lnTo>
                  <a:lnTo>
                    <a:pt x="8290" y="7913"/>
                  </a:lnTo>
                  <a:close/>
                  <a:moveTo>
                    <a:pt x="8805" y="9473"/>
                  </a:moveTo>
                  <a:cubicBezTo>
                    <a:pt x="8984" y="9473"/>
                    <a:pt x="9131" y="9619"/>
                    <a:pt x="9131" y="9799"/>
                  </a:cubicBezTo>
                  <a:lnTo>
                    <a:pt x="9131" y="10348"/>
                  </a:lnTo>
                  <a:cubicBezTo>
                    <a:pt x="9131" y="10527"/>
                    <a:pt x="8984" y="10673"/>
                    <a:pt x="8805" y="10673"/>
                  </a:cubicBezTo>
                  <a:lnTo>
                    <a:pt x="8290" y="10673"/>
                  </a:lnTo>
                  <a:lnTo>
                    <a:pt x="8290" y="9473"/>
                  </a:lnTo>
                  <a:close/>
                  <a:moveTo>
                    <a:pt x="988" y="1"/>
                  </a:moveTo>
                  <a:cubicBezTo>
                    <a:pt x="724" y="1"/>
                    <a:pt x="509" y="216"/>
                    <a:pt x="509" y="480"/>
                  </a:cubicBezTo>
                  <a:lnTo>
                    <a:pt x="509" y="1294"/>
                  </a:lnTo>
                  <a:lnTo>
                    <a:pt x="182" y="1294"/>
                  </a:lnTo>
                  <a:cubicBezTo>
                    <a:pt x="81" y="1294"/>
                    <a:pt x="1" y="1375"/>
                    <a:pt x="1" y="1475"/>
                  </a:cubicBezTo>
                  <a:cubicBezTo>
                    <a:pt x="1" y="1574"/>
                    <a:pt x="81" y="1655"/>
                    <a:pt x="182" y="1655"/>
                  </a:cubicBezTo>
                  <a:lnTo>
                    <a:pt x="509" y="1655"/>
                  </a:lnTo>
                  <a:lnTo>
                    <a:pt x="509" y="2336"/>
                  </a:lnTo>
                  <a:lnTo>
                    <a:pt x="182" y="2336"/>
                  </a:lnTo>
                  <a:cubicBezTo>
                    <a:pt x="81" y="2336"/>
                    <a:pt x="1" y="2416"/>
                    <a:pt x="1" y="2517"/>
                  </a:cubicBezTo>
                  <a:cubicBezTo>
                    <a:pt x="1" y="2616"/>
                    <a:pt x="81" y="2696"/>
                    <a:pt x="182" y="2696"/>
                  </a:cubicBezTo>
                  <a:lnTo>
                    <a:pt x="509" y="2696"/>
                  </a:lnTo>
                  <a:lnTo>
                    <a:pt x="509" y="3377"/>
                  </a:lnTo>
                  <a:lnTo>
                    <a:pt x="182" y="3377"/>
                  </a:lnTo>
                  <a:cubicBezTo>
                    <a:pt x="81" y="3377"/>
                    <a:pt x="1" y="3458"/>
                    <a:pt x="1" y="3558"/>
                  </a:cubicBezTo>
                  <a:cubicBezTo>
                    <a:pt x="1" y="3657"/>
                    <a:pt x="81" y="3737"/>
                    <a:pt x="182" y="3737"/>
                  </a:cubicBezTo>
                  <a:lnTo>
                    <a:pt x="509" y="3737"/>
                  </a:lnTo>
                  <a:lnTo>
                    <a:pt x="509" y="4418"/>
                  </a:lnTo>
                  <a:lnTo>
                    <a:pt x="182" y="4418"/>
                  </a:lnTo>
                  <a:cubicBezTo>
                    <a:pt x="81" y="4418"/>
                    <a:pt x="1" y="4499"/>
                    <a:pt x="1" y="4599"/>
                  </a:cubicBezTo>
                  <a:cubicBezTo>
                    <a:pt x="1" y="4698"/>
                    <a:pt x="81" y="4779"/>
                    <a:pt x="182" y="4779"/>
                  </a:cubicBezTo>
                  <a:lnTo>
                    <a:pt x="509" y="4779"/>
                  </a:lnTo>
                  <a:lnTo>
                    <a:pt x="509" y="5459"/>
                  </a:lnTo>
                  <a:lnTo>
                    <a:pt x="182" y="5459"/>
                  </a:lnTo>
                  <a:cubicBezTo>
                    <a:pt x="81" y="5459"/>
                    <a:pt x="1" y="5540"/>
                    <a:pt x="1" y="5640"/>
                  </a:cubicBezTo>
                  <a:cubicBezTo>
                    <a:pt x="1" y="5739"/>
                    <a:pt x="81" y="5820"/>
                    <a:pt x="182" y="5820"/>
                  </a:cubicBezTo>
                  <a:lnTo>
                    <a:pt x="509" y="5820"/>
                  </a:lnTo>
                  <a:lnTo>
                    <a:pt x="509" y="6500"/>
                  </a:lnTo>
                  <a:lnTo>
                    <a:pt x="182" y="6500"/>
                  </a:lnTo>
                  <a:cubicBezTo>
                    <a:pt x="81" y="6500"/>
                    <a:pt x="1" y="6581"/>
                    <a:pt x="1" y="6681"/>
                  </a:cubicBezTo>
                  <a:cubicBezTo>
                    <a:pt x="1" y="6780"/>
                    <a:pt x="81" y="6861"/>
                    <a:pt x="182" y="6861"/>
                  </a:cubicBezTo>
                  <a:lnTo>
                    <a:pt x="509" y="6861"/>
                  </a:lnTo>
                  <a:lnTo>
                    <a:pt x="509" y="7542"/>
                  </a:lnTo>
                  <a:lnTo>
                    <a:pt x="182" y="7542"/>
                  </a:lnTo>
                  <a:cubicBezTo>
                    <a:pt x="81" y="7542"/>
                    <a:pt x="1" y="7622"/>
                    <a:pt x="1" y="7723"/>
                  </a:cubicBezTo>
                  <a:cubicBezTo>
                    <a:pt x="1" y="7822"/>
                    <a:pt x="81" y="7902"/>
                    <a:pt x="182" y="7902"/>
                  </a:cubicBezTo>
                  <a:lnTo>
                    <a:pt x="509" y="7902"/>
                  </a:lnTo>
                  <a:lnTo>
                    <a:pt x="509" y="8583"/>
                  </a:lnTo>
                  <a:lnTo>
                    <a:pt x="182" y="8583"/>
                  </a:lnTo>
                  <a:cubicBezTo>
                    <a:pt x="81" y="8583"/>
                    <a:pt x="1" y="8664"/>
                    <a:pt x="1" y="8764"/>
                  </a:cubicBezTo>
                  <a:cubicBezTo>
                    <a:pt x="1" y="8863"/>
                    <a:pt x="81" y="8943"/>
                    <a:pt x="182" y="8943"/>
                  </a:cubicBezTo>
                  <a:lnTo>
                    <a:pt x="509" y="8943"/>
                  </a:lnTo>
                  <a:lnTo>
                    <a:pt x="509" y="9624"/>
                  </a:lnTo>
                  <a:lnTo>
                    <a:pt x="182" y="9624"/>
                  </a:lnTo>
                  <a:cubicBezTo>
                    <a:pt x="81" y="9624"/>
                    <a:pt x="1" y="9705"/>
                    <a:pt x="1" y="9805"/>
                  </a:cubicBezTo>
                  <a:cubicBezTo>
                    <a:pt x="1" y="9904"/>
                    <a:pt x="81" y="9985"/>
                    <a:pt x="182" y="9985"/>
                  </a:cubicBezTo>
                  <a:lnTo>
                    <a:pt x="509" y="9985"/>
                  </a:lnTo>
                  <a:lnTo>
                    <a:pt x="509" y="10665"/>
                  </a:lnTo>
                  <a:lnTo>
                    <a:pt x="182" y="10665"/>
                  </a:lnTo>
                  <a:lnTo>
                    <a:pt x="182" y="10673"/>
                  </a:lnTo>
                  <a:cubicBezTo>
                    <a:pt x="81" y="10673"/>
                    <a:pt x="1" y="10755"/>
                    <a:pt x="1" y="10854"/>
                  </a:cubicBezTo>
                  <a:cubicBezTo>
                    <a:pt x="1" y="10953"/>
                    <a:pt x="81" y="11035"/>
                    <a:pt x="182" y="11035"/>
                  </a:cubicBezTo>
                  <a:lnTo>
                    <a:pt x="509" y="11035"/>
                  </a:lnTo>
                  <a:lnTo>
                    <a:pt x="509" y="11850"/>
                  </a:lnTo>
                  <a:cubicBezTo>
                    <a:pt x="509" y="12114"/>
                    <a:pt x="724" y="12329"/>
                    <a:pt x="988" y="12329"/>
                  </a:cubicBezTo>
                  <a:lnTo>
                    <a:pt x="3978" y="12329"/>
                  </a:lnTo>
                  <a:cubicBezTo>
                    <a:pt x="4077" y="12329"/>
                    <a:pt x="4159" y="12247"/>
                    <a:pt x="4159" y="12148"/>
                  </a:cubicBezTo>
                  <a:cubicBezTo>
                    <a:pt x="4159" y="12049"/>
                    <a:pt x="4077" y="11967"/>
                    <a:pt x="3978" y="11967"/>
                  </a:cubicBezTo>
                  <a:lnTo>
                    <a:pt x="988" y="11967"/>
                  </a:lnTo>
                  <a:cubicBezTo>
                    <a:pt x="925" y="11967"/>
                    <a:pt x="869" y="11913"/>
                    <a:pt x="869" y="11848"/>
                  </a:cubicBezTo>
                  <a:lnTo>
                    <a:pt x="869" y="11034"/>
                  </a:lnTo>
                  <a:lnTo>
                    <a:pt x="1198" y="11034"/>
                  </a:lnTo>
                  <a:cubicBezTo>
                    <a:pt x="1297" y="11034"/>
                    <a:pt x="1379" y="10952"/>
                    <a:pt x="1379" y="10853"/>
                  </a:cubicBezTo>
                  <a:cubicBezTo>
                    <a:pt x="1379" y="10753"/>
                    <a:pt x="1297" y="10672"/>
                    <a:pt x="1198" y="10672"/>
                  </a:cubicBezTo>
                  <a:lnTo>
                    <a:pt x="869" y="10672"/>
                  </a:lnTo>
                  <a:lnTo>
                    <a:pt x="869" y="9991"/>
                  </a:lnTo>
                  <a:lnTo>
                    <a:pt x="1198" y="9991"/>
                  </a:lnTo>
                  <a:cubicBezTo>
                    <a:pt x="1297" y="9991"/>
                    <a:pt x="1379" y="9910"/>
                    <a:pt x="1379" y="9812"/>
                  </a:cubicBezTo>
                  <a:cubicBezTo>
                    <a:pt x="1379" y="9711"/>
                    <a:pt x="1297" y="9631"/>
                    <a:pt x="1198" y="9631"/>
                  </a:cubicBezTo>
                  <a:lnTo>
                    <a:pt x="869" y="9631"/>
                  </a:lnTo>
                  <a:lnTo>
                    <a:pt x="869" y="8950"/>
                  </a:lnTo>
                  <a:lnTo>
                    <a:pt x="1198" y="8950"/>
                  </a:lnTo>
                  <a:cubicBezTo>
                    <a:pt x="1297" y="8950"/>
                    <a:pt x="1379" y="8869"/>
                    <a:pt x="1379" y="8770"/>
                  </a:cubicBezTo>
                  <a:cubicBezTo>
                    <a:pt x="1379" y="8670"/>
                    <a:pt x="1297" y="8589"/>
                    <a:pt x="1198" y="8589"/>
                  </a:cubicBezTo>
                  <a:lnTo>
                    <a:pt x="869" y="8589"/>
                  </a:lnTo>
                  <a:lnTo>
                    <a:pt x="869" y="7909"/>
                  </a:lnTo>
                  <a:lnTo>
                    <a:pt x="1198" y="7909"/>
                  </a:lnTo>
                  <a:cubicBezTo>
                    <a:pt x="1297" y="7909"/>
                    <a:pt x="1379" y="7828"/>
                    <a:pt x="1379" y="7729"/>
                  </a:cubicBezTo>
                  <a:cubicBezTo>
                    <a:pt x="1379" y="7629"/>
                    <a:pt x="1297" y="7548"/>
                    <a:pt x="1198" y="7548"/>
                  </a:cubicBezTo>
                  <a:lnTo>
                    <a:pt x="869" y="7548"/>
                  </a:lnTo>
                  <a:lnTo>
                    <a:pt x="869" y="6868"/>
                  </a:lnTo>
                  <a:lnTo>
                    <a:pt x="1198" y="6868"/>
                  </a:lnTo>
                  <a:cubicBezTo>
                    <a:pt x="1297" y="6868"/>
                    <a:pt x="1379" y="6787"/>
                    <a:pt x="1379" y="6688"/>
                  </a:cubicBezTo>
                  <a:cubicBezTo>
                    <a:pt x="1379" y="6588"/>
                    <a:pt x="1297" y="6507"/>
                    <a:pt x="1198" y="6507"/>
                  </a:cubicBezTo>
                  <a:lnTo>
                    <a:pt x="869" y="6507"/>
                  </a:lnTo>
                  <a:lnTo>
                    <a:pt x="869" y="5826"/>
                  </a:lnTo>
                  <a:lnTo>
                    <a:pt x="1198" y="5826"/>
                  </a:lnTo>
                  <a:cubicBezTo>
                    <a:pt x="1297" y="5826"/>
                    <a:pt x="1379" y="5746"/>
                    <a:pt x="1379" y="5647"/>
                  </a:cubicBezTo>
                  <a:cubicBezTo>
                    <a:pt x="1379" y="5546"/>
                    <a:pt x="1297" y="5466"/>
                    <a:pt x="1198" y="5466"/>
                  </a:cubicBezTo>
                  <a:lnTo>
                    <a:pt x="869" y="5466"/>
                  </a:lnTo>
                  <a:lnTo>
                    <a:pt x="869" y="4785"/>
                  </a:lnTo>
                  <a:lnTo>
                    <a:pt x="1198" y="4785"/>
                  </a:lnTo>
                  <a:cubicBezTo>
                    <a:pt x="1297" y="4785"/>
                    <a:pt x="1379" y="4704"/>
                    <a:pt x="1379" y="4606"/>
                  </a:cubicBezTo>
                  <a:cubicBezTo>
                    <a:pt x="1379" y="4505"/>
                    <a:pt x="1297" y="4425"/>
                    <a:pt x="1198" y="4425"/>
                  </a:cubicBezTo>
                  <a:lnTo>
                    <a:pt x="869" y="4425"/>
                  </a:lnTo>
                  <a:lnTo>
                    <a:pt x="869" y="3744"/>
                  </a:lnTo>
                  <a:lnTo>
                    <a:pt x="1198" y="3744"/>
                  </a:lnTo>
                  <a:cubicBezTo>
                    <a:pt x="1297" y="3744"/>
                    <a:pt x="1379" y="3663"/>
                    <a:pt x="1379" y="3564"/>
                  </a:cubicBezTo>
                  <a:cubicBezTo>
                    <a:pt x="1379" y="3464"/>
                    <a:pt x="1297" y="3383"/>
                    <a:pt x="1198" y="3383"/>
                  </a:cubicBezTo>
                  <a:lnTo>
                    <a:pt x="869" y="3383"/>
                  </a:lnTo>
                  <a:lnTo>
                    <a:pt x="869" y="2703"/>
                  </a:lnTo>
                  <a:lnTo>
                    <a:pt x="1198" y="2703"/>
                  </a:lnTo>
                  <a:cubicBezTo>
                    <a:pt x="1297" y="2703"/>
                    <a:pt x="1379" y="2622"/>
                    <a:pt x="1379" y="2523"/>
                  </a:cubicBezTo>
                  <a:cubicBezTo>
                    <a:pt x="1379" y="2423"/>
                    <a:pt x="1297" y="2342"/>
                    <a:pt x="1198" y="2342"/>
                  </a:cubicBezTo>
                  <a:lnTo>
                    <a:pt x="869" y="2342"/>
                  </a:lnTo>
                  <a:lnTo>
                    <a:pt x="869" y="1662"/>
                  </a:lnTo>
                  <a:lnTo>
                    <a:pt x="1198" y="1662"/>
                  </a:lnTo>
                  <a:cubicBezTo>
                    <a:pt x="1297" y="1662"/>
                    <a:pt x="1379" y="1581"/>
                    <a:pt x="1379" y="1482"/>
                  </a:cubicBezTo>
                  <a:cubicBezTo>
                    <a:pt x="1379" y="1382"/>
                    <a:pt x="1297" y="1301"/>
                    <a:pt x="1198" y="1301"/>
                  </a:cubicBezTo>
                  <a:lnTo>
                    <a:pt x="869" y="1301"/>
                  </a:lnTo>
                  <a:lnTo>
                    <a:pt x="869" y="486"/>
                  </a:lnTo>
                  <a:cubicBezTo>
                    <a:pt x="869" y="422"/>
                    <a:pt x="923" y="367"/>
                    <a:pt x="988" y="367"/>
                  </a:cubicBezTo>
                  <a:lnTo>
                    <a:pt x="7811" y="367"/>
                  </a:lnTo>
                  <a:cubicBezTo>
                    <a:pt x="7875" y="367"/>
                    <a:pt x="7929" y="421"/>
                    <a:pt x="7929" y="486"/>
                  </a:cubicBezTo>
                  <a:lnTo>
                    <a:pt x="7929" y="11839"/>
                  </a:lnTo>
                  <a:cubicBezTo>
                    <a:pt x="7929" y="11903"/>
                    <a:pt x="7876" y="11959"/>
                    <a:pt x="7811" y="11959"/>
                  </a:cubicBezTo>
                  <a:lnTo>
                    <a:pt x="4821" y="11959"/>
                  </a:lnTo>
                  <a:cubicBezTo>
                    <a:pt x="4721" y="11959"/>
                    <a:pt x="4640" y="12040"/>
                    <a:pt x="4640" y="12139"/>
                  </a:cubicBezTo>
                  <a:cubicBezTo>
                    <a:pt x="4640" y="12239"/>
                    <a:pt x="4721" y="12320"/>
                    <a:pt x="4821" y="12320"/>
                  </a:cubicBezTo>
                  <a:lnTo>
                    <a:pt x="7811" y="12320"/>
                  </a:lnTo>
                  <a:cubicBezTo>
                    <a:pt x="8075" y="12320"/>
                    <a:pt x="8290" y="12105"/>
                    <a:pt x="8290" y="11842"/>
                  </a:cubicBezTo>
                  <a:lnTo>
                    <a:pt x="8290" y="11026"/>
                  </a:lnTo>
                  <a:lnTo>
                    <a:pt x="8805" y="11026"/>
                  </a:lnTo>
                  <a:cubicBezTo>
                    <a:pt x="9183" y="11026"/>
                    <a:pt x="9491" y="10719"/>
                    <a:pt x="9491" y="10340"/>
                  </a:cubicBezTo>
                  <a:lnTo>
                    <a:pt x="9491" y="9789"/>
                  </a:lnTo>
                  <a:cubicBezTo>
                    <a:pt x="9491" y="9590"/>
                    <a:pt x="9405" y="9409"/>
                    <a:pt x="9269" y="9284"/>
                  </a:cubicBezTo>
                  <a:cubicBezTo>
                    <a:pt x="9405" y="9158"/>
                    <a:pt x="9491" y="8979"/>
                    <a:pt x="9491" y="8778"/>
                  </a:cubicBezTo>
                  <a:lnTo>
                    <a:pt x="9491" y="8228"/>
                  </a:lnTo>
                  <a:cubicBezTo>
                    <a:pt x="9491" y="8028"/>
                    <a:pt x="9405" y="7848"/>
                    <a:pt x="9269" y="7723"/>
                  </a:cubicBezTo>
                  <a:cubicBezTo>
                    <a:pt x="9405" y="7596"/>
                    <a:pt x="9491" y="7417"/>
                    <a:pt x="9491" y="7216"/>
                  </a:cubicBezTo>
                  <a:lnTo>
                    <a:pt x="9491" y="6666"/>
                  </a:lnTo>
                  <a:cubicBezTo>
                    <a:pt x="9491" y="6467"/>
                    <a:pt x="9405" y="6286"/>
                    <a:pt x="9269" y="6161"/>
                  </a:cubicBezTo>
                  <a:cubicBezTo>
                    <a:pt x="9405" y="6035"/>
                    <a:pt x="9491" y="5855"/>
                    <a:pt x="9491" y="5655"/>
                  </a:cubicBezTo>
                  <a:lnTo>
                    <a:pt x="9491" y="5104"/>
                  </a:lnTo>
                  <a:cubicBezTo>
                    <a:pt x="9491" y="4905"/>
                    <a:pt x="9405" y="4724"/>
                    <a:pt x="9269" y="4599"/>
                  </a:cubicBezTo>
                  <a:cubicBezTo>
                    <a:pt x="9405" y="4473"/>
                    <a:pt x="9491" y="4293"/>
                    <a:pt x="9491" y="4093"/>
                  </a:cubicBezTo>
                  <a:lnTo>
                    <a:pt x="9491" y="3542"/>
                  </a:lnTo>
                  <a:cubicBezTo>
                    <a:pt x="9491" y="3343"/>
                    <a:pt x="9405" y="3162"/>
                    <a:pt x="9269" y="3037"/>
                  </a:cubicBezTo>
                  <a:cubicBezTo>
                    <a:pt x="9405" y="2911"/>
                    <a:pt x="9491" y="2731"/>
                    <a:pt x="9491" y="2531"/>
                  </a:cubicBezTo>
                  <a:lnTo>
                    <a:pt x="9491" y="1980"/>
                  </a:lnTo>
                  <a:cubicBezTo>
                    <a:pt x="9491" y="1602"/>
                    <a:pt x="9184" y="1294"/>
                    <a:pt x="8805" y="1294"/>
                  </a:cubicBezTo>
                  <a:lnTo>
                    <a:pt x="8290" y="1294"/>
                  </a:lnTo>
                  <a:lnTo>
                    <a:pt x="8290" y="480"/>
                  </a:lnTo>
                  <a:cubicBezTo>
                    <a:pt x="8290" y="216"/>
                    <a:pt x="8075" y="1"/>
                    <a:pt x="7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5"/>
            <p:cNvSpPr/>
            <p:nvPr/>
          </p:nvSpPr>
          <p:spPr>
            <a:xfrm>
              <a:off x="7378624" y="2393816"/>
              <a:ext cx="70977" cy="10955"/>
            </a:xfrm>
            <a:custGeom>
              <a:avLst/>
              <a:gdLst/>
              <a:ahLst/>
              <a:cxnLst/>
              <a:rect l="l" t="t" r="r" b="b"/>
              <a:pathLst>
                <a:path w="2339" h="361" extrusionOk="0">
                  <a:moveTo>
                    <a:pt x="182" y="0"/>
                  </a:moveTo>
                  <a:cubicBezTo>
                    <a:pt x="83" y="0"/>
                    <a:pt x="1" y="81"/>
                    <a:pt x="1" y="181"/>
                  </a:cubicBezTo>
                  <a:cubicBezTo>
                    <a:pt x="1" y="280"/>
                    <a:pt x="83" y="361"/>
                    <a:pt x="182" y="361"/>
                  </a:cubicBezTo>
                  <a:lnTo>
                    <a:pt x="2159" y="361"/>
                  </a:lnTo>
                  <a:cubicBezTo>
                    <a:pt x="2257" y="361"/>
                    <a:pt x="2338" y="280"/>
                    <a:pt x="2338" y="181"/>
                  </a:cubicBezTo>
                  <a:cubicBezTo>
                    <a:pt x="2338" y="81"/>
                    <a:pt x="2257" y="0"/>
                    <a:pt x="2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5"/>
            <p:cNvSpPr/>
            <p:nvPr/>
          </p:nvSpPr>
          <p:spPr>
            <a:xfrm>
              <a:off x="7348734" y="2417577"/>
              <a:ext cx="130878" cy="11015"/>
            </a:xfrm>
            <a:custGeom>
              <a:avLst/>
              <a:gdLst/>
              <a:ahLst/>
              <a:cxnLst/>
              <a:rect l="l" t="t" r="r" b="b"/>
              <a:pathLst>
                <a:path w="4313" h="363" extrusionOk="0">
                  <a:moveTo>
                    <a:pt x="180" y="1"/>
                  </a:moveTo>
                  <a:cubicBezTo>
                    <a:pt x="81" y="1"/>
                    <a:pt x="0" y="83"/>
                    <a:pt x="0" y="182"/>
                  </a:cubicBezTo>
                  <a:cubicBezTo>
                    <a:pt x="0" y="281"/>
                    <a:pt x="81" y="363"/>
                    <a:pt x="180" y="363"/>
                  </a:cubicBezTo>
                  <a:lnTo>
                    <a:pt x="4133" y="363"/>
                  </a:lnTo>
                  <a:cubicBezTo>
                    <a:pt x="4232" y="363"/>
                    <a:pt x="4312" y="281"/>
                    <a:pt x="4312" y="182"/>
                  </a:cubicBezTo>
                  <a:cubicBezTo>
                    <a:pt x="4312" y="82"/>
                    <a:pt x="4232" y="1"/>
                    <a:pt x="4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5"/>
            <p:cNvSpPr/>
            <p:nvPr/>
          </p:nvSpPr>
          <p:spPr>
            <a:xfrm>
              <a:off x="7348734" y="2441367"/>
              <a:ext cx="130878" cy="10955"/>
            </a:xfrm>
            <a:custGeom>
              <a:avLst/>
              <a:gdLst/>
              <a:ahLst/>
              <a:cxnLst/>
              <a:rect l="l" t="t" r="r" b="b"/>
              <a:pathLst>
                <a:path w="4313" h="361" extrusionOk="0">
                  <a:moveTo>
                    <a:pt x="180" y="0"/>
                  </a:moveTo>
                  <a:cubicBezTo>
                    <a:pt x="81" y="0"/>
                    <a:pt x="0" y="81"/>
                    <a:pt x="0" y="180"/>
                  </a:cubicBezTo>
                  <a:cubicBezTo>
                    <a:pt x="0" y="280"/>
                    <a:pt x="81" y="361"/>
                    <a:pt x="180" y="361"/>
                  </a:cubicBezTo>
                  <a:lnTo>
                    <a:pt x="4133" y="361"/>
                  </a:lnTo>
                  <a:cubicBezTo>
                    <a:pt x="4232" y="361"/>
                    <a:pt x="4312" y="280"/>
                    <a:pt x="4312" y="180"/>
                  </a:cubicBezTo>
                  <a:cubicBezTo>
                    <a:pt x="4312" y="81"/>
                    <a:pt x="4232" y="0"/>
                    <a:pt x="41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5"/>
            <p:cNvSpPr/>
            <p:nvPr/>
          </p:nvSpPr>
          <p:spPr>
            <a:xfrm>
              <a:off x="7348643" y="2465097"/>
              <a:ext cx="130908" cy="10985"/>
            </a:xfrm>
            <a:custGeom>
              <a:avLst/>
              <a:gdLst/>
              <a:ahLst/>
              <a:cxnLst/>
              <a:rect l="l" t="t" r="r" b="b"/>
              <a:pathLst>
                <a:path w="4314" h="362" extrusionOk="0">
                  <a:moveTo>
                    <a:pt x="182" y="1"/>
                  </a:moveTo>
                  <a:cubicBezTo>
                    <a:pt x="83" y="1"/>
                    <a:pt x="1" y="81"/>
                    <a:pt x="1" y="181"/>
                  </a:cubicBezTo>
                  <a:cubicBezTo>
                    <a:pt x="1" y="282"/>
                    <a:pt x="83" y="361"/>
                    <a:pt x="182" y="361"/>
                  </a:cubicBezTo>
                  <a:lnTo>
                    <a:pt x="4133" y="361"/>
                  </a:lnTo>
                  <a:cubicBezTo>
                    <a:pt x="4233" y="361"/>
                    <a:pt x="4314" y="280"/>
                    <a:pt x="4314" y="181"/>
                  </a:cubicBezTo>
                  <a:cubicBezTo>
                    <a:pt x="4314" y="81"/>
                    <a:pt x="4233" y="1"/>
                    <a:pt x="4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5"/>
            <p:cNvSpPr/>
            <p:nvPr/>
          </p:nvSpPr>
          <p:spPr>
            <a:xfrm>
              <a:off x="7383874" y="2249101"/>
              <a:ext cx="60538" cy="60569"/>
            </a:xfrm>
            <a:custGeom>
              <a:avLst/>
              <a:gdLst/>
              <a:ahLst/>
              <a:cxnLst/>
              <a:rect l="l" t="t" r="r" b="b"/>
              <a:pathLst>
                <a:path w="1995" h="1996" extrusionOk="0">
                  <a:moveTo>
                    <a:pt x="998" y="360"/>
                  </a:moveTo>
                  <a:cubicBezTo>
                    <a:pt x="1349" y="360"/>
                    <a:pt x="1635" y="646"/>
                    <a:pt x="1635" y="998"/>
                  </a:cubicBezTo>
                  <a:cubicBezTo>
                    <a:pt x="1635" y="1349"/>
                    <a:pt x="1349" y="1635"/>
                    <a:pt x="998" y="1635"/>
                  </a:cubicBezTo>
                  <a:cubicBezTo>
                    <a:pt x="646" y="1635"/>
                    <a:pt x="360" y="1349"/>
                    <a:pt x="360" y="998"/>
                  </a:cubicBezTo>
                  <a:cubicBezTo>
                    <a:pt x="360" y="646"/>
                    <a:pt x="646" y="360"/>
                    <a:pt x="998" y="360"/>
                  </a:cubicBezTo>
                  <a:close/>
                  <a:moveTo>
                    <a:pt x="995" y="1"/>
                  </a:moveTo>
                  <a:cubicBezTo>
                    <a:pt x="446" y="1"/>
                    <a:pt x="1" y="449"/>
                    <a:pt x="1" y="998"/>
                  </a:cubicBezTo>
                  <a:cubicBezTo>
                    <a:pt x="1" y="1548"/>
                    <a:pt x="447" y="1996"/>
                    <a:pt x="998" y="1996"/>
                  </a:cubicBezTo>
                  <a:cubicBezTo>
                    <a:pt x="1547" y="1996"/>
                    <a:pt x="1995" y="1548"/>
                    <a:pt x="1995" y="998"/>
                  </a:cubicBezTo>
                  <a:cubicBezTo>
                    <a:pt x="1995" y="448"/>
                    <a:pt x="1547" y="1"/>
                    <a:pt x="998" y="1"/>
                  </a:cubicBezTo>
                  <a:cubicBezTo>
                    <a:pt x="997" y="1"/>
                    <a:pt x="996" y="1"/>
                    <a:pt x="9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5"/>
            <p:cNvSpPr/>
            <p:nvPr/>
          </p:nvSpPr>
          <p:spPr>
            <a:xfrm>
              <a:off x="7341452" y="2224249"/>
              <a:ext cx="144655" cy="145383"/>
            </a:xfrm>
            <a:custGeom>
              <a:avLst/>
              <a:gdLst/>
              <a:ahLst/>
              <a:cxnLst/>
              <a:rect l="l" t="t" r="r" b="b"/>
              <a:pathLst>
                <a:path w="4767" h="4791" extrusionOk="0">
                  <a:moveTo>
                    <a:pt x="3223" y="3434"/>
                  </a:moveTo>
                  <a:cubicBezTo>
                    <a:pt x="3387" y="3434"/>
                    <a:pt x="3521" y="3567"/>
                    <a:pt x="3521" y="3732"/>
                  </a:cubicBezTo>
                  <a:lnTo>
                    <a:pt x="3521" y="4090"/>
                  </a:lnTo>
                  <a:cubicBezTo>
                    <a:pt x="3196" y="4306"/>
                    <a:pt x="2807" y="4431"/>
                    <a:pt x="2396" y="4431"/>
                  </a:cubicBezTo>
                  <a:cubicBezTo>
                    <a:pt x="2001" y="4431"/>
                    <a:pt x="1610" y="4318"/>
                    <a:pt x="1270" y="4090"/>
                  </a:cubicBezTo>
                  <a:lnTo>
                    <a:pt x="1270" y="3732"/>
                  </a:lnTo>
                  <a:cubicBezTo>
                    <a:pt x="1270" y="3567"/>
                    <a:pt x="1403" y="3434"/>
                    <a:pt x="1568" y="3434"/>
                  </a:cubicBezTo>
                  <a:close/>
                  <a:moveTo>
                    <a:pt x="2396" y="1"/>
                  </a:moveTo>
                  <a:cubicBezTo>
                    <a:pt x="1075" y="1"/>
                    <a:pt x="1" y="1075"/>
                    <a:pt x="1" y="2396"/>
                  </a:cubicBezTo>
                  <a:cubicBezTo>
                    <a:pt x="1" y="3704"/>
                    <a:pt x="1062" y="4791"/>
                    <a:pt x="2396" y="4791"/>
                  </a:cubicBezTo>
                  <a:cubicBezTo>
                    <a:pt x="3566" y="4791"/>
                    <a:pt x="4535" y="3954"/>
                    <a:pt x="4747" y="2850"/>
                  </a:cubicBezTo>
                  <a:cubicBezTo>
                    <a:pt x="4767" y="2752"/>
                    <a:pt x="4702" y="2657"/>
                    <a:pt x="4604" y="2639"/>
                  </a:cubicBezTo>
                  <a:cubicBezTo>
                    <a:pt x="4593" y="2637"/>
                    <a:pt x="4581" y="2636"/>
                    <a:pt x="4570" y="2636"/>
                  </a:cubicBezTo>
                  <a:cubicBezTo>
                    <a:pt x="4485" y="2636"/>
                    <a:pt x="4411" y="2696"/>
                    <a:pt x="4393" y="2782"/>
                  </a:cubicBezTo>
                  <a:cubicBezTo>
                    <a:pt x="4318" y="3168"/>
                    <a:pt x="4138" y="3512"/>
                    <a:pt x="3882" y="3784"/>
                  </a:cubicBezTo>
                  <a:lnTo>
                    <a:pt x="3882" y="3730"/>
                  </a:lnTo>
                  <a:cubicBezTo>
                    <a:pt x="3882" y="3368"/>
                    <a:pt x="3587" y="3071"/>
                    <a:pt x="3223" y="3071"/>
                  </a:cubicBezTo>
                  <a:lnTo>
                    <a:pt x="1568" y="3071"/>
                  </a:lnTo>
                  <a:cubicBezTo>
                    <a:pt x="1244" y="3071"/>
                    <a:pt x="908" y="3311"/>
                    <a:pt x="908" y="3782"/>
                  </a:cubicBezTo>
                  <a:cubicBezTo>
                    <a:pt x="568" y="3417"/>
                    <a:pt x="360" y="2932"/>
                    <a:pt x="360" y="2396"/>
                  </a:cubicBezTo>
                  <a:cubicBezTo>
                    <a:pt x="360" y="1274"/>
                    <a:pt x="1272" y="362"/>
                    <a:pt x="2396" y="362"/>
                  </a:cubicBezTo>
                  <a:cubicBezTo>
                    <a:pt x="3371" y="363"/>
                    <a:pt x="4210" y="1055"/>
                    <a:pt x="4393" y="2011"/>
                  </a:cubicBezTo>
                  <a:cubicBezTo>
                    <a:pt x="4411" y="2097"/>
                    <a:pt x="4486" y="2157"/>
                    <a:pt x="4571" y="2157"/>
                  </a:cubicBezTo>
                  <a:cubicBezTo>
                    <a:pt x="4582" y="2157"/>
                    <a:pt x="4593" y="2156"/>
                    <a:pt x="4604" y="2154"/>
                  </a:cubicBezTo>
                  <a:cubicBezTo>
                    <a:pt x="4702" y="2134"/>
                    <a:pt x="4766" y="2040"/>
                    <a:pt x="4747" y="1943"/>
                  </a:cubicBezTo>
                  <a:cubicBezTo>
                    <a:pt x="4531" y="818"/>
                    <a:pt x="3542" y="1"/>
                    <a:pt x="2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75"/>
          <p:cNvGrpSpPr/>
          <p:nvPr/>
        </p:nvGrpSpPr>
        <p:grpSpPr>
          <a:xfrm>
            <a:off x="7285192" y="1550954"/>
            <a:ext cx="279447" cy="372940"/>
            <a:chOff x="7285192" y="1550954"/>
            <a:chExt cx="279447" cy="372940"/>
          </a:xfrm>
        </p:grpSpPr>
        <p:sp>
          <p:nvSpPr>
            <p:cNvPr id="4573" name="Google Shape;4573;p75"/>
            <p:cNvSpPr/>
            <p:nvPr/>
          </p:nvSpPr>
          <p:spPr>
            <a:xfrm>
              <a:off x="7374255" y="1869789"/>
              <a:ext cx="35837" cy="35898"/>
            </a:xfrm>
            <a:custGeom>
              <a:avLst/>
              <a:gdLst/>
              <a:ahLst/>
              <a:cxnLst/>
              <a:rect l="l" t="t" r="r" b="b"/>
              <a:pathLst>
                <a:path w="1181" h="1183" extrusionOk="0">
                  <a:moveTo>
                    <a:pt x="591" y="364"/>
                  </a:moveTo>
                  <a:cubicBezTo>
                    <a:pt x="717" y="364"/>
                    <a:pt x="820" y="467"/>
                    <a:pt x="820" y="593"/>
                  </a:cubicBezTo>
                  <a:cubicBezTo>
                    <a:pt x="820" y="719"/>
                    <a:pt x="717" y="824"/>
                    <a:pt x="591" y="824"/>
                  </a:cubicBezTo>
                  <a:cubicBezTo>
                    <a:pt x="463" y="824"/>
                    <a:pt x="361" y="721"/>
                    <a:pt x="361" y="593"/>
                  </a:cubicBezTo>
                  <a:cubicBezTo>
                    <a:pt x="361" y="467"/>
                    <a:pt x="463" y="364"/>
                    <a:pt x="591" y="364"/>
                  </a:cubicBezTo>
                  <a:close/>
                  <a:moveTo>
                    <a:pt x="591" y="1"/>
                  </a:moveTo>
                  <a:cubicBezTo>
                    <a:pt x="266" y="1"/>
                    <a:pt x="0" y="267"/>
                    <a:pt x="0" y="592"/>
                  </a:cubicBezTo>
                  <a:cubicBezTo>
                    <a:pt x="0" y="917"/>
                    <a:pt x="266" y="1183"/>
                    <a:pt x="591" y="1183"/>
                  </a:cubicBezTo>
                  <a:cubicBezTo>
                    <a:pt x="916" y="1183"/>
                    <a:pt x="1181" y="917"/>
                    <a:pt x="1181" y="592"/>
                  </a:cubicBezTo>
                  <a:cubicBezTo>
                    <a:pt x="1181" y="267"/>
                    <a:pt x="916"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5"/>
            <p:cNvSpPr/>
            <p:nvPr/>
          </p:nvSpPr>
          <p:spPr>
            <a:xfrm>
              <a:off x="7374285" y="1572741"/>
              <a:ext cx="35777" cy="10955"/>
            </a:xfrm>
            <a:custGeom>
              <a:avLst/>
              <a:gdLst/>
              <a:ahLst/>
              <a:cxnLst/>
              <a:rect l="l" t="t" r="r" b="b"/>
              <a:pathLst>
                <a:path w="1179" h="361" extrusionOk="0">
                  <a:moveTo>
                    <a:pt x="181" y="0"/>
                  </a:moveTo>
                  <a:cubicBezTo>
                    <a:pt x="82" y="0"/>
                    <a:pt x="0" y="81"/>
                    <a:pt x="0" y="181"/>
                  </a:cubicBezTo>
                  <a:cubicBezTo>
                    <a:pt x="0" y="280"/>
                    <a:pt x="82" y="361"/>
                    <a:pt x="181" y="361"/>
                  </a:cubicBezTo>
                  <a:lnTo>
                    <a:pt x="997" y="361"/>
                  </a:lnTo>
                  <a:cubicBezTo>
                    <a:pt x="1098" y="361"/>
                    <a:pt x="1178" y="280"/>
                    <a:pt x="1178" y="181"/>
                  </a:cubicBezTo>
                  <a:cubicBezTo>
                    <a:pt x="1178" y="81"/>
                    <a:pt x="1099"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5"/>
            <p:cNvSpPr/>
            <p:nvPr/>
          </p:nvSpPr>
          <p:spPr>
            <a:xfrm>
              <a:off x="7370461" y="1671302"/>
              <a:ext cx="43454" cy="43484"/>
            </a:xfrm>
            <a:custGeom>
              <a:avLst/>
              <a:gdLst/>
              <a:ahLst/>
              <a:cxnLst/>
              <a:rect l="l" t="t" r="r" b="b"/>
              <a:pathLst>
                <a:path w="1432" h="1433" extrusionOk="0">
                  <a:moveTo>
                    <a:pt x="716" y="362"/>
                  </a:moveTo>
                  <a:cubicBezTo>
                    <a:pt x="911" y="362"/>
                    <a:pt x="1070" y="521"/>
                    <a:pt x="1070" y="716"/>
                  </a:cubicBezTo>
                  <a:cubicBezTo>
                    <a:pt x="1070" y="912"/>
                    <a:pt x="911" y="1072"/>
                    <a:pt x="716" y="1072"/>
                  </a:cubicBezTo>
                  <a:cubicBezTo>
                    <a:pt x="521" y="1072"/>
                    <a:pt x="361" y="912"/>
                    <a:pt x="361" y="716"/>
                  </a:cubicBezTo>
                  <a:cubicBezTo>
                    <a:pt x="361" y="521"/>
                    <a:pt x="521" y="362"/>
                    <a:pt x="716" y="362"/>
                  </a:cubicBezTo>
                  <a:close/>
                  <a:moveTo>
                    <a:pt x="716" y="1"/>
                  </a:moveTo>
                  <a:cubicBezTo>
                    <a:pt x="322" y="1"/>
                    <a:pt x="0" y="321"/>
                    <a:pt x="0" y="716"/>
                  </a:cubicBezTo>
                  <a:cubicBezTo>
                    <a:pt x="0" y="1112"/>
                    <a:pt x="322" y="1432"/>
                    <a:pt x="716" y="1432"/>
                  </a:cubicBezTo>
                  <a:cubicBezTo>
                    <a:pt x="1109" y="1432"/>
                    <a:pt x="1432" y="1112"/>
                    <a:pt x="1432" y="716"/>
                  </a:cubicBezTo>
                  <a:cubicBezTo>
                    <a:pt x="1432" y="323"/>
                    <a:pt x="1110"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5"/>
            <p:cNvSpPr/>
            <p:nvPr/>
          </p:nvSpPr>
          <p:spPr>
            <a:xfrm>
              <a:off x="7374285" y="1793137"/>
              <a:ext cx="35807" cy="11015"/>
            </a:xfrm>
            <a:custGeom>
              <a:avLst/>
              <a:gdLst/>
              <a:ahLst/>
              <a:cxnLst/>
              <a:rect l="l" t="t" r="r" b="b"/>
              <a:pathLst>
                <a:path w="1180" h="363" extrusionOk="0">
                  <a:moveTo>
                    <a:pt x="181" y="1"/>
                  </a:moveTo>
                  <a:cubicBezTo>
                    <a:pt x="82" y="1"/>
                    <a:pt x="0" y="83"/>
                    <a:pt x="0" y="182"/>
                  </a:cubicBezTo>
                  <a:cubicBezTo>
                    <a:pt x="0" y="281"/>
                    <a:pt x="82" y="363"/>
                    <a:pt x="181" y="363"/>
                  </a:cubicBezTo>
                  <a:lnTo>
                    <a:pt x="1000" y="363"/>
                  </a:lnTo>
                  <a:cubicBezTo>
                    <a:pt x="1099" y="363"/>
                    <a:pt x="1180" y="281"/>
                    <a:pt x="1180" y="182"/>
                  </a:cubicBezTo>
                  <a:cubicBezTo>
                    <a:pt x="1180" y="83"/>
                    <a:pt x="1099" y="1"/>
                    <a:pt x="1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5"/>
            <p:cNvSpPr/>
            <p:nvPr/>
          </p:nvSpPr>
          <p:spPr>
            <a:xfrm>
              <a:off x="7453698" y="1802787"/>
              <a:ext cx="81962" cy="94676"/>
            </a:xfrm>
            <a:custGeom>
              <a:avLst/>
              <a:gdLst/>
              <a:ahLst/>
              <a:cxnLst/>
              <a:rect l="l" t="t" r="r" b="b"/>
              <a:pathLst>
                <a:path w="2701" h="3120" extrusionOk="0">
                  <a:moveTo>
                    <a:pt x="913" y="363"/>
                  </a:moveTo>
                  <a:cubicBezTo>
                    <a:pt x="949" y="363"/>
                    <a:pt x="985" y="382"/>
                    <a:pt x="1006" y="416"/>
                  </a:cubicBezTo>
                  <a:lnTo>
                    <a:pt x="1176" y="694"/>
                  </a:lnTo>
                  <a:cubicBezTo>
                    <a:pt x="1207" y="745"/>
                    <a:pt x="1190" y="811"/>
                    <a:pt x="1140" y="842"/>
                  </a:cubicBezTo>
                  <a:lnTo>
                    <a:pt x="922" y="976"/>
                  </a:lnTo>
                  <a:cubicBezTo>
                    <a:pt x="905" y="987"/>
                    <a:pt x="886" y="992"/>
                    <a:pt x="867" y="992"/>
                  </a:cubicBezTo>
                  <a:cubicBezTo>
                    <a:pt x="830" y="992"/>
                    <a:pt x="794" y="973"/>
                    <a:pt x="774" y="940"/>
                  </a:cubicBezTo>
                  <a:cubicBezTo>
                    <a:pt x="760" y="918"/>
                    <a:pt x="632" y="710"/>
                    <a:pt x="603" y="660"/>
                  </a:cubicBezTo>
                  <a:cubicBezTo>
                    <a:pt x="572" y="612"/>
                    <a:pt x="589" y="543"/>
                    <a:pt x="639" y="513"/>
                  </a:cubicBezTo>
                  <a:lnTo>
                    <a:pt x="857" y="379"/>
                  </a:lnTo>
                  <a:cubicBezTo>
                    <a:pt x="875" y="368"/>
                    <a:pt x="894" y="363"/>
                    <a:pt x="913" y="363"/>
                  </a:cubicBezTo>
                  <a:close/>
                  <a:moveTo>
                    <a:pt x="1994" y="2132"/>
                  </a:moveTo>
                  <a:cubicBezTo>
                    <a:pt x="2031" y="2132"/>
                    <a:pt x="2067" y="2150"/>
                    <a:pt x="2087" y="2183"/>
                  </a:cubicBezTo>
                  <a:lnTo>
                    <a:pt x="2258" y="2463"/>
                  </a:lnTo>
                  <a:cubicBezTo>
                    <a:pt x="2289" y="2514"/>
                    <a:pt x="2272" y="2581"/>
                    <a:pt x="2221" y="2611"/>
                  </a:cubicBezTo>
                  <a:lnTo>
                    <a:pt x="2004" y="2744"/>
                  </a:lnTo>
                  <a:cubicBezTo>
                    <a:pt x="1986" y="2755"/>
                    <a:pt x="1967" y="2760"/>
                    <a:pt x="1947" y="2760"/>
                  </a:cubicBezTo>
                  <a:cubicBezTo>
                    <a:pt x="1911" y="2760"/>
                    <a:pt x="1876" y="2742"/>
                    <a:pt x="1855" y="2709"/>
                  </a:cubicBezTo>
                  <a:cubicBezTo>
                    <a:pt x="1822" y="2654"/>
                    <a:pt x="1788" y="2598"/>
                    <a:pt x="1685" y="2429"/>
                  </a:cubicBezTo>
                  <a:cubicBezTo>
                    <a:pt x="1654" y="2378"/>
                    <a:pt x="1671" y="2311"/>
                    <a:pt x="1721" y="2281"/>
                  </a:cubicBezTo>
                  <a:lnTo>
                    <a:pt x="1939" y="2148"/>
                  </a:lnTo>
                  <a:cubicBezTo>
                    <a:pt x="1956" y="2137"/>
                    <a:pt x="1975" y="2132"/>
                    <a:pt x="1994" y="2132"/>
                  </a:cubicBezTo>
                  <a:close/>
                  <a:moveTo>
                    <a:pt x="912" y="1"/>
                  </a:moveTo>
                  <a:cubicBezTo>
                    <a:pt x="829" y="1"/>
                    <a:pt x="745" y="23"/>
                    <a:pt x="668" y="69"/>
                  </a:cubicBezTo>
                  <a:lnTo>
                    <a:pt x="450" y="203"/>
                  </a:lnTo>
                  <a:cubicBezTo>
                    <a:pt x="231" y="339"/>
                    <a:pt x="161" y="626"/>
                    <a:pt x="296" y="848"/>
                  </a:cubicBezTo>
                  <a:lnTo>
                    <a:pt x="298" y="850"/>
                  </a:lnTo>
                  <a:cubicBezTo>
                    <a:pt x="91" y="1056"/>
                    <a:pt x="1" y="1360"/>
                    <a:pt x="76" y="1645"/>
                  </a:cubicBezTo>
                  <a:cubicBezTo>
                    <a:pt x="192" y="2084"/>
                    <a:pt x="396" y="2422"/>
                    <a:pt x="740" y="2730"/>
                  </a:cubicBezTo>
                  <a:cubicBezTo>
                    <a:pt x="887" y="2863"/>
                    <a:pt x="1081" y="2936"/>
                    <a:pt x="1282" y="2936"/>
                  </a:cubicBezTo>
                  <a:cubicBezTo>
                    <a:pt x="1370" y="2936"/>
                    <a:pt x="1460" y="2922"/>
                    <a:pt x="1547" y="2892"/>
                  </a:cubicBezTo>
                  <a:lnTo>
                    <a:pt x="1550" y="2896"/>
                  </a:lnTo>
                  <a:cubicBezTo>
                    <a:pt x="1638" y="3040"/>
                    <a:pt x="1792" y="3119"/>
                    <a:pt x="1949" y="3119"/>
                  </a:cubicBezTo>
                  <a:cubicBezTo>
                    <a:pt x="2032" y="3119"/>
                    <a:pt x="2117" y="3097"/>
                    <a:pt x="2193" y="3051"/>
                  </a:cubicBezTo>
                  <a:lnTo>
                    <a:pt x="2411" y="2917"/>
                  </a:lnTo>
                  <a:cubicBezTo>
                    <a:pt x="2630" y="2782"/>
                    <a:pt x="2700" y="2494"/>
                    <a:pt x="2565" y="2273"/>
                  </a:cubicBezTo>
                  <a:lnTo>
                    <a:pt x="2394" y="1993"/>
                  </a:lnTo>
                  <a:cubicBezTo>
                    <a:pt x="2306" y="1849"/>
                    <a:pt x="2152" y="1769"/>
                    <a:pt x="1994" y="1769"/>
                  </a:cubicBezTo>
                  <a:cubicBezTo>
                    <a:pt x="1911" y="1769"/>
                    <a:pt x="1826" y="1791"/>
                    <a:pt x="1750" y="1838"/>
                  </a:cubicBezTo>
                  <a:lnTo>
                    <a:pt x="1533" y="1972"/>
                  </a:lnTo>
                  <a:cubicBezTo>
                    <a:pt x="1327" y="2097"/>
                    <a:pt x="1253" y="2357"/>
                    <a:pt x="1353" y="2568"/>
                  </a:cubicBezTo>
                  <a:cubicBezTo>
                    <a:pt x="1330" y="2572"/>
                    <a:pt x="1307" y="2573"/>
                    <a:pt x="1284" y="2573"/>
                  </a:cubicBezTo>
                  <a:cubicBezTo>
                    <a:pt x="1174" y="2573"/>
                    <a:pt x="1066" y="2535"/>
                    <a:pt x="981" y="2460"/>
                  </a:cubicBezTo>
                  <a:cubicBezTo>
                    <a:pt x="693" y="2201"/>
                    <a:pt x="524" y="1927"/>
                    <a:pt x="424" y="1552"/>
                  </a:cubicBezTo>
                  <a:cubicBezTo>
                    <a:pt x="389" y="1419"/>
                    <a:pt x="420" y="1278"/>
                    <a:pt x="498" y="1169"/>
                  </a:cubicBezTo>
                  <a:cubicBezTo>
                    <a:pt x="589" y="1287"/>
                    <a:pt x="727" y="1351"/>
                    <a:pt x="868" y="1351"/>
                  </a:cubicBezTo>
                  <a:cubicBezTo>
                    <a:pt x="951" y="1351"/>
                    <a:pt x="1035" y="1329"/>
                    <a:pt x="1111" y="1282"/>
                  </a:cubicBezTo>
                  <a:lnTo>
                    <a:pt x="1328" y="1148"/>
                  </a:lnTo>
                  <a:cubicBezTo>
                    <a:pt x="1548" y="1013"/>
                    <a:pt x="1619" y="725"/>
                    <a:pt x="1483" y="504"/>
                  </a:cubicBezTo>
                  <a:lnTo>
                    <a:pt x="1313" y="224"/>
                  </a:lnTo>
                  <a:cubicBezTo>
                    <a:pt x="1224" y="80"/>
                    <a:pt x="1070" y="1"/>
                    <a:pt x="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5"/>
            <p:cNvSpPr/>
            <p:nvPr/>
          </p:nvSpPr>
          <p:spPr>
            <a:xfrm>
              <a:off x="7331074" y="1650880"/>
              <a:ext cx="122199" cy="122169"/>
            </a:xfrm>
            <a:custGeom>
              <a:avLst/>
              <a:gdLst/>
              <a:ahLst/>
              <a:cxnLst/>
              <a:rect l="l" t="t" r="r" b="b"/>
              <a:pathLst>
                <a:path w="4027" h="4026" extrusionOk="0">
                  <a:moveTo>
                    <a:pt x="2014" y="360"/>
                  </a:moveTo>
                  <a:cubicBezTo>
                    <a:pt x="2925" y="360"/>
                    <a:pt x="3667" y="1102"/>
                    <a:pt x="3667" y="2013"/>
                  </a:cubicBezTo>
                  <a:cubicBezTo>
                    <a:pt x="3667" y="2513"/>
                    <a:pt x="3442" y="2962"/>
                    <a:pt x="3090" y="3265"/>
                  </a:cubicBezTo>
                  <a:lnTo>
                    <a:pt x="3090" y="2639"/>
                  </a:lnTo>
                  <a:cubicBezTo>
                    <a:pt x="3090" y="2380"/>
                    <a:pt x="2881" y="2170"/>
                    <a:pt x="2622" y="2170"/>
                  </a:cubicBezTo>
                  <a:lnTo>
                    <a:pt x="1404" y="2170"/>
                  </a:lnTo>
                  <a:cubicBezTo>
                    <a:pt x="1145" y="2170"/>
                    <a:pt x="935" y="2380"/>
                    <a:pt x="935" y="2639"/>
                  </a:cubicBezTo>
                  <a:lnTo>
                    <a:pt x="935" y="3265"/>
                  </a:lnTo>
                  <a:cubicBezTo>
                    <a:pt x="584" y="2963"/>
                    <a:pt x="359" y="2514"/>
                    <a:pt x="359" y="2013"/>
                  </a:cubicBezTo>
                  <a:cubicBezTo>
                    <a:pt x="361" y="1101"/>
                    <a:pt x="1103" y="360"/>
                    <a:pt x="2014" y="360"/>
                  </a:cubicBezTo>
                  <a:close/>
                  <a:moveTo>
                    <a:pt x="2622" y="2530"/>
                  </a:moveTo>
                  <a:cubicBezTo>
                    <a:pt x="2680" y="2530"/>
                    <a:pt x="2730" y="2579"/>
                    <a:pt x="2730" y="2638"/>
                  </a:cubicBezTo>
                  <a:lnTo>
                    <a:pt x="2730" y="3502"/>
                  </a:lnTo>
                  <a:lnTo>
                    <a:pt x="2731" y="3502"/>
                  </a:lnTo>
                  <a:cubicBezTo>
                    <a:pt x="2518" y="3603"/>
                    <a:pt x="2269" y="3666"/>
                    <a:pt x="2014" y="3666"/>
                  </a:cubicBezTo>
                  <a:cubicBezTo>
                    <a:pt x="1768" y="3666"/>
                    <a:pt x="1517" y="3609"/>
                    <a:pt x="1296" y="3502"/>
                  </a:cubicBezTo>
                  <a:lnTo>
                    <a:pt x="1296" y="2638"/>
                  </a:lnTo>
                  <a:cubicBezTo>
                    <a:pt x="1296" y="2579"/>
                    <a:pt x="1345" y="2530"/>
                    <a:pt x="1404" y="2530"/>
                  </a:cubicBezTo>
                  <a:close/>
                  <a:moveTo>
                    <a:pt x="2014" y="1"/>
                  </a:moveTo>
                  <a:cubicBezTo>
                    <a:pt x="904" y="1"/>
                    <a:pt x="1" y="903"/>
                    <a:pt x="1" y="2013"/>
                  </a:cubicBezTo>
                  <a:cubicBezTo>
                    <a:pt x="1" y="3122"/>
                    <a:pt x="905" y="4025"/>
                    <a:pt x="2014" y="4025"/>
                  </a:cubicBezTo>
                  <a:cubicBezTo>
                    <a:pt x="3118" y="4025"/>
                    <a:pt x="4026" y="3126"/>
                    <a:pt x="4026" y="2013"/>
                  </a:cubicBezTo>
                  <a:cubicBezTo>
                    <a:pt x="4026" y="903"/>
                    <a:pt x="3123" y="1"/>
                    <a:pt x="20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5"/>
            <p:cNvSpPr/>
            <p:nvPr/>
          </p:nvSpPr>
          <p:spPr>
            <a:xfrm>
              <a:off x="7285192" y="1550954"/>
              <a:ext cx="279447" cy="372940"/>
            </a:xfrm>
            <a:custGeom>
              <a:avLst/>
              <a:gdLst/>
              <a:ahLst/>
              <a:cxnLst/>
              <a:rect l="l" t="t" r="r" b="b"/>
              <a:pathLst>
                <a:path w="9209" h="12290" extrusionOk="0">
                  <a:moveTo>
                    <a:pt x="1686" y="1805"/>
                  </a:moveTo>
                  <a:lnTo>
                    <a:pt x="1686" y="2288"/>
                  </a:lnTo>
                  <a:lnTo>
                    <a:pt x="1086" y="2288"/>
                  </a:lnTo>
                  <a:lnTo>
                    <a:pt x="1086" y="1805"/>
                  </a:lnTo>
                  <a:close/>
                  <a:moveTo>
                    <a:pt x="5966" y="1805"/>
                  </a:moveTo>
                  <a:lnTo>
                    <a:pt x="5966" y="2288"/>
                  </a:lnTo>
                  <a:lnTo>
                    <a:pt x="2045" y="2288"/>
                  </a:lnTo>
                  <a:lnTo>
                    <a:pt x="2045" y="1805"/>
                  </a:lnTo>
                  <a:close/>
                  <a:moveTo>
                    <a:pt x="5968" y="2650"/>
                  </a:moveTo>
                  <a:lnTo>
                    <a:pt x="5968" y="7736"/>
                  </a:lnTo>
                  <a:lnTo>
                    <a:pt x="5966" y="7736"/>
                  </a:lnTo>
                  <a:cubicBezTo>
                    <a:pt x="5071" y="8105"/>
                    <a:pt x="4489" y="8988"/>
                    <a:pt x="4503" y="9957"/>
                  </a:cubicBezTo>
                  <a:lnTo>
                    <a:pt x="1086" y="9957"/>
                  </a:lnTo>
                  <a:lnTo>
                    <a:pt x="1086" y="2650"/>
                  </a:lnTo>
                  <a:close/>
                  <a:moveTo>
                    <a:pt x="1010" y="1"/>
                  </a:moveTo>
                  <a:cubicBezTo>
                    <a:pt x="453" y="1"/>
                    <a:pt x="0" y="453"/>
                    <a:pt x="0" y="1011"/>
                  </a:cubicBezTo>
                  <a:lnTo>
                    <a:pt x="0" y="11278"/>
                  </a:lnTo>
                  <a:cubicBezTo>
                    <a:pt x="3" y="11796"/>
                    <a:pt x="410" y="12288"/>
                    <a:pt x="1012" y="12288"/>
                  </a:cubicBezTo>
                  <a:lnTo>
                    <a:pt x="3104" y="12288"/>
                  </a:lnTo>
                  <a:cubicBezTo>
                    <a:pt x="3203" y="12288"/>
                    <a:pt x="3285" y="12206"/>
                    <a:pt x="3285" y="12108"/>
                  </a:cubicBezTo>
                  <a:cubicBezTo>
                    <a:pt x="3285" y="12009"/>
                    <a:pt x="3205" y="11927"/>
                    <a:pt x="3104" y="11927"/>
                  </a:cubicBezTo>
                  <a:lnTo>
                    <a:pt x="1012" y="11927"/>
                  </a:lnTo>
                  <a:cubicBezTo>
                    <a:pt x="608" y="11927"/>
                    <a:pt x="363" y="11588"/>
                    <a:pt x="363" y="11277"/>
                  </a:cubicBezTo>
                  <a:lnTo>
                    <a:pt x="363" y="1011"/>
                  </a:lnTo>
                  <a:cubicBezTo>
                    <a:pt x="363" y="653"/>
                    <a:pt x="654" y="361"/>
                    <a:pt x="1012" y="361"/>
                  </a:cubicBezTo>
                  <a:lnTo>
                    <a:pt x="6038" y="361"/>
                  </a:lnTo>
                  <a:cubicBezTo>
                    <a:pt x="6396" y="361"/>
                    <a:pt x="6686" y="653"/>
                    <a:pt x="6686" y="1011"/>
                  </a:cubicBezTo>
                  <a:lnTo>
                    <a:pt x="6686" y="7565"/>
                  </a:lnTo>
                  <a:cubicBezTo>
                    <a:pt x="6582" y="7576"/>
                    <a:pt x="6479" y="7585"/>
                    <a:pt x="6326" y="7620"/>
                  </a:cubicBezTo>
                  <a:lnTo>
                    <a:pt x="6326" y="1733"/>
                  </a:lnTo>
                  <a:cubicBezTo>
                    <a:pt x="6326" y="1577"/>
                    <a:pt x="6193" y="1444"/>
                    <a:pt x="6037" y="1444"/>
                  </a:cubicBezTo>
                  <a:lnTo>
                    <a:pt x="1012" y="1444"/>
                  </a:lnTo>
                  <a:cubicBezTo>
                    <a:pt x="855" y="1444"/>
                    <a:pt x="724" y="1577"/>
                    <a:pt x="724" y="1733"/>
                  </a:cubicBezTo>
                  <a:lnTo>
                    <a:pt x="724" y="10029"/>
                  </a:lnTo>
                  <a:cubicBezTo>
                    <a:pt x="724" y="10185"/>
                    <a:pt x="855" y="10317"/>
                    <a:pt x="1012" y="10317"/>
                  </a:cubicBezTo>
                  <a:lnTo>
                    <a:pt x="4533" y="10317"/>
                  </a:lnTo>
                  <a:cubicBezTo>
                    <a:pt x="4647" y="10988"/>
                    <a:pt x="5041" y="11574"/>
                    <a:pt x="5610" y="11929"/>
                  </a:cubicBezTo>
                  <a:lnTo>
                    <a:pt x="3945" y="11929"/>
                  </a:lnTo>
                  <a:cubicBezTo>
                    <a:pt x="3846" y="11929"/>
                    <a:pt x="3764" y="12009"/>
                    <a:pt x="3764" y="12109"/>
                  </a:cubicBezTo>
                  <a:cubicBezTo>
                    <a:pt x="3764" y="12209"/>
                    <a:pt x="3844" y="12290"/>
                    <a:pt x="3945" y="12290"/>
                  </a:cubicBezTo>
                  <a:lnTo>
                    <a:pt x="6038" y="12290"/>
                  </a:lnTo>
                  <a:cubicBezTo>
                    <a:pt x="6147" y="12290"/>
                    <a:pt x="6257" y="12272"/>
                    <a:pt x="6361" y="12235"/>
                  </a:cubicBezTo>
                  <a:cubicBezTo>
                    <a:pt x="6531" y="12272"/>
                    <a:pt x="6700" y="12290"/>
                    <a:pt x="6867" y="12290"/>
                  </a:cubicBezTo>
                  <a:cubicBezTo>
                    <a:pt x="7980" y="12290"/>
                    <a:pt x="8970" y="11501"/>
                    <a:pt x="9189" y="10375"/>
                  </a:cubicBezTo>
                  <a:cubicBezTo>
                    <a:pt x="9208" y="10278"/>
                    <a:pt x="9143" y="10183"/>
                    <a:pt x="9046" y="10163"/>
                  </a:cubicBezTo>
                  <a:cubicBezTo>
                    <a:pt x="9034" y="10161"/>
                    <a:pt x="9022" y="10160"/>
                    <a:pt x="9011" y="10160"/>
                  </a:cubicBezTo>
                  <a:cubicBezTo>
                    <a:pt x="8926" y="10160"/>
                    <a:pt x="8851" y="10220"/>
                    <a:pt x="8834" y="10306"/>
                  </a:cubicBezTo>
                  <a:cubicBezTo>
                    <a:pt x="8651" y="11247"/>
                    <a:pt x="7825" y="11929"/>
                    <a:pt x="6866" y="11929"/>
                  </a:cubicBezTo>
                  <a:cubicBezTo>
                    <a:pt x="5761" y="11929"/>
                    <a:pt x="4861" y="11029"/>
                    <a:pt x="4861" y="9925"/>
                  </a:cubicBezTo>
                  <a:cubicBezTo>
                    <a:pt x="4861" y="9076"/>
                    <a:pt x="5396" y="8327"/>
                    <a:pt x="6179" y="8040"/>
                  </a:cubicBezTo>
                  <a:cubicBezTo>
                    <a:pt x="6404" y="7958"/>
                    <a:pt x="6635" y="7919"/>
                    <a:pt x="6862" y="7919"/>
                  </a:cubicBezTo>
                  <a:cubicBezTo>
                    <a:pt x="7786" y="7919"/>
                    <a:pt x="8643" y="8565"/>
                    <a:pt x="8834" y="9536"/>
                  </a:cubicBezTo>
                  <a:cubicBezTo>
                    <a:pt x="8851" y="9622"/>
                    <a:pt x="8926" y="9681"/>
                    <a:pt x="9010" y="9681"/>
                  </a:cubicBezTo>
                  <a:cubicBezTo>
                    <a:pt x="9022" y="9681"/>
                    <a:pt x="9034" y="9680"/>
                    <a:pt x="9046" y="9678"/>
                  </a:cubicBezTo>
                  <a:cubicBezTo>
                    <a:pt x="9143" y="9658"/>
                    <a:pt x="9206" y="9563"/>
                    <a:pt x="9188" y="9465"/>
                  </a:cubicBezTo>
                  <a:cubicBezTo>
                    <a:pt x="8982" y="8419"/>
                    <a:pt x="8097" y="7645"/>
                    <a:pt x="7047" y="7565"/>
                  </a:cubicBezTo>
                  <a:lnTo>
                    <a:pt x="7047" y="1011"/>
                  </a:lnTo>
                  <a:cubicBezTo>
                    <a:pt x="7047" y="454"/>
                    <a:pt x="6594" y="1"/>
                    <a:pt x="60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75"/>
          <p:cNvGrpSpPr/>
          <p:nvPr/>
        </p:nvGrpSpPr>
        <p:grpSpPr>
          <a:xfrm>
            <a:off x="6471278" y="1550650"/>
            <a:ext cx="279417" cy="373608"/>
            <a:chOff x="6471278" y="1550650"/>
            <a:chExt cx="279417" cy="373608"/>
          </a:xfrm>
        </p:grpSpPr>
        <p:sp>
          <p:nvSpPr>
            <p:cNvPr id="4581" name="Google Shape;4581;p75"/>
            <p:cNvSpPr/>
            <p:nvPr/>
          </p:nvSpPr>
          <p:spPr>
            <a:xfrm>
              <a:off x="6560614" y="1870122"/>
              <a:ext cx="35868" cy="35837"/>
            </a:xfrm>
            <a:custGeom>
              <a:avLst/>
              <a:gdLst/>
              <a:ahLst/>
              <a:cxnLst/>
              <a:rect l="l" t="t" r="r" b="b"/>
              <a:pathLst>
                <a:path w="1182" h="1181" extrusionOk="0">
                  <a:moveTo>
                    <a:pt x="591" y="360"/>
                  </a:moveTo>
                  <a:cubicBezTo>
                    <a:pt x="718" y="360"/>
                    <a:pt x="822" y="464"/>
                    <a:pt x="822" y="591"/>
                  </a:cubicBezTo>
                  <a:cubicBezTo>
                    <a:pt x="821" y="718"/>
                    <a:pt x="718" y="822"/>
                    <a:pt x="591" y="822"/>
                  </a:cubicBezTo>
                  <a:cubicBezTo>
                    <a:pt x="464" y="822"/>
                    <a:pt x="360" y="718"/>
                    <a:pt x="360" y="591"/>
                  </a:cubicBezTo>
                  <a:cubicBezTo>
                    <a:pt x="360" y="464"/>
                    <a:pt x="462" y="360"/>
                    <a:pt x="591" y="360"/>
                  </a:cubicBezTo>
                  <a:close/>
                  <a:moveTo>
                    <a:pt x="591" y="0"/>
                  </a:moveTo>
                  <a:cubicBezTo>
                    <a:pt x="265" y="0"/>
                    <a:pt x="1" y="265"/>
                    <a:pt x="1" y="590"/>
                  </a:cubicBezTo>
                  <a:cubicBezTo>
                    <a:pt x="1" y="915"/>
                    <a:pt x="265" y="1181"/>
                    <a:pt x="591" y="1181"/>
                  </a:cubicBezTo>
                  <a:cubicBezTo>
                    <a:pt x="592" y="1181"/>
                    <a:pt x="594" y="1181"/>
                    <a:pt x="595" y="1181"/>
                  </a:cubicBezTo>
                  <a:cubicBezTo>
                    <a:pt x="918" y="1181"/>
                    <a:pt x="1181" y="916"/>
                    <a:pt x="1181" y="590"/>
                  </a:cubicBezTo>
                  <a:cubicBezTo>
                    <a:pt x="1181" y="265"/>
                    <a:pt x="916" y="0"/>
                    <a:pt x="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5"/>
            <p:cNvSpPr/>
            <p:nvPr/>
          </p:nvSpPr>
          <p:spPr>
            <a:xfrm>
              <a:off x="6560614" y="1572408"/>
              <a:ext cx="35837" cy="11015"/>
            </a:xfrm>
            <a:custGeom>
              <a:avLst/>
              <a:gdLst/>
              <a:ahLst/>
              <a:cxnLst/>
              <a:rect l="l" t="t" r="r" b="b"/>
              <a:pathLst>
                <a:path w="1181" h="363" extrusionOk="0">
                  <a:moveTo>
                    <a:pt x="181" y="1"/>
                  </a:moveTo>
                  <a:cubicBezTo>
                    <a:pt x="82" y="1"/>
                    <a:pt x="1" y="83"/>
                    <a:pt x="1" y="182"/>
                  </a:cubicBezTo>
                  <a:cubicBezTo>
                    <a:pt x="1" y="280"/>
                    <a:pt x="82" y="362"/>
                    <a:pt x="181" y="362"/>
                  </a:cubicBezTo>
                  <a:lnTo>
                    <a:pt x="999" y="362"/>
                  </a:lnTo>
                  <a:cubicBezTo>
                    <a:pt x="1098" y="362"/>
                    <a:pt x="1180" y="280"/>
                    <a:pt x="1180" y="182"/>
                  </a:cubicBezTo>
                  <a:cubicBezTo>
                    <a:pt x="1180" y="83"/>
                    <a:pt x="1098"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5"/>
            <p:cNvSpPr/>
            <p:nvPr/>
          </p:nvSpPr>
          <p:spPr>
            <a:xfrm>
              <a:off x="6560038" y="1793289"/>
              <a:ext cx="35837" cy="10985"/>
            </a:xfrm>
            <a:custGeom>
              <a:avLst/>
              <a:gdLst/>
              <a:ahLst/>
              <a:cxnLst/>
              <a:rect l="l" t="t" r="r" b="b"/>
              <a:pathLst>
                <a:path w="1181" h="362" extrusionOk="0">
                  <a:moveTo>
                    <a:pt x="180" y="1"/>
                  </a:moveTo>
                  <a:cubicBezTo>
                    <a:pt x="81" y="1"/>
                    <a:pt x="0" y="82"/>
                    <a:pt x="0" y="182"/>
                  </a:cubicBezTo>
                  <a:cubicBezTo>
                    <a:pt x="0" y="281"/>
                    <a:pt x="81" y="362"/>
                    <a:pt x="180" y="362"/>
                  </a:cubicBezTo>
                  <a:lnTo>
                    <a:pt x="1000" y="362"/>
                  </a:lnTo>
                  <a:cubicBezTo>
                    <a:pt x="1100" y="362"/>
                    <a:pt x="1181" y="281"/>
                    <a:pt x="1181" y="182"/>
                  </a:cubicBezTo>
                  <a:cubicBezTo>
                    <a:pt x="1181" y="80"/>
                    <a:pt x="1102" y="1"/>
                    <a:pt x="1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5"/>
            <p:cNvSpPr/>
            <p:nvPr/>
          </p:nvSpPr>
          <p:spPr>
            <a:xfrm>
              <a:off x="6637478" y="1822026"/>
              <a:ext cx="81628" cy="60538"/>
            </a:xfrm>
            <a:custGeom>
              <a:avLst/>
              <a:gdLst/>
              <a:ahLst/>
              <a:cxnLst/>
              <a:rect l="l" t="t" r="r" b="b"/>
              <a:pathLst>
                <a:path w="2690" h="1995" extrusionOk="0">
                  <a:moveTo>
                    <a:pt x="2329" y="664"/>
                  </a:moveTo>
                  <a:lnTo>
                    <a:pt x="2329" y="1324"/>
                  </a:lnTo>
                  <a:lnTo>
                    <a:pt x="1995" y="1246"/>
                  </a:lnTo>
                  <a:lnTo>
                    <a:pt x="1995" y="742"/>
                  </a:lnTo>
                  <a:lnTo>
                    <a:pt x="2329" y="664"/>
                  </a:lnTo>
                  <a:close/>
                  <a:moveTo>
                    <a:pt x="1510" y="362"/>
                  </a:moveTo>
                  <a:cubicBezTo>
                    <a:pt x="1577" y="362"/>
                    <a:pt x="1634" y="418"/>
                    <a:pt x="1634" y="486"/>
                  </a:cubicBezTo>
                  <a:lnTo>
                    <a:pt x="1634" y="1509"/>
                  </a:lnTo>
                  <a:cubicBezTo>
                    <a:pt x="1634" y="1576"/>
                    <a:pt x="1578" y="1632"/>
                    <a:pt x="1510" y="1632"/>
                  </a:cubicBezTo>
                  <a:lnTo>
                    <a:pt x="487" y="1632"/>
                  </a:lnTo>
                  <a:cubicBezTo>
                    <a:pt x="420" y="1632"/>
                    <a:pt x="364" y="1575"/>
                    <a:pt x="364" y="1509"/>
                  </a:cubicBezTo>
                  <a:lnTo>
                    <a:pt x="364" y="486"/>
                  </a:lnTo>
                  <a:cubicBezTo>
                    <a:pt x="364" y="418"/>
                    <a:pt x="420" y="362"/>
                    <a:pt x="487" y="362"/>
                  </a:cubicBezTo>
                  <a:close/>
                  <a:moveTo>
                    <a:pt x="485" y="0"/>
                  </a:moveTo>
                  <a:cubicBezTo>
                    <a:pt x="218" y="0"/>
                    <a:pt x="1" y="219"/>
                    <a:pt x="1" y="486"/>
                  </a:cubicBezTo>
                  <a:lnTo>
                    <a:pt x="1" y="1509"/>
                  </a:lnTo>
                  <a:cubicBezTo>
                    <a:pt x="1" y="1775"/>
                    <a:pt x="218" y="1994"/>
                    <a:pt x="485" y="1994"/>
                  </a:cubicBezTo>
                  <a:lnTo>
                    <a:pt x="1509" y="1994"/>
                  </a:lnTo>
                  <a:cubicBezTo>
                    <a:pt x="1739" y="1994"/>
                    <a:pt x="1933" y="1831"/>
                    <a:pt x="1982" y="1614"/>
                  </a:cubicBezTo>
                  <a:lnTo>
                    <a:pt x="2329" y="1693"/>
                  </a:lnTo>
                  <a:cubicBezTo>
                    <a:pt x="2329" y="1794"/>
                    <a:pt x="2410" y="1874"/>
                    <a:pt x="2509" y="1874"/>
                  </a:cubicBezTo>
                  <a:cubicBezTo>
                    <a:pt x="2609" y="1874"/>
                    <a:pt x="2690" y="1794"/>
                    <a:pt x="2690" y="1693"/>
                  </a:cubicBezTo>
                  <a:lnTo>
                    <a:pt x="2690" y="297"/>
                  </a:lnTo>
                  <a:cubicBezTo>
                    <a:pt x="2690" y="197"/>
                    <a:pt x="2609" y="116"/>
                    <a:pt x="2509" y="116"/>
                  </a:cubicBezTo>
                  <a:cubicBezTo>
                    <a:pt x="2410" y="116"/>
                    <a:pt x="2329" y="195"/>
                    <a:pt x="2329" y="296"/>
                  </a:cubicBezTo>
                  <a:lnTo>
                    <a:pt x="1980" y="375"/>
                  </a:lnTo>
                  <a:cubicBezTo>
                    <a:pt x="1930" y="160"/>
                    <a:pt x="1738" y="0"/>
                    <a:pt x="1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5"/>
            <p:cNvSpPr/>
            <p:nvPr/>
          </p:nvSpPr>
          <p:spPr>
            <a:xfrm>
              <a:off x="6556214" y="1671636"/>
              <a:ext cx="43454" cy="43454"/>
            </a:xfrm>
            <a:custGeom>
              <a:avLst/>
              <a:gdLst/>
              <a:ahLst/>
              <a:cxnLst/>
              <a:rect l="l" t="t" r="r" b="b"/>
              <a:pathLst>
                <a:path w="1432" h="1432" extrusionOk="0">
                  <a:moveTo>
                    <a:pt x="716" y="359"/>
                  </a:moveTo>
                  <a:cubicBezTo>
                    <a:pt x="914" y="359"/>
                    <a:pt x="1073" y="518"/>
                    <a:pt x="1073" y="716"/>
                  </a:cubicBezTo>
                  <a:cubicBezTo>
                    <a:pt x="1073" y="912"/>
                    <a:pt x="914" y="1071"/>
                    <a:pt x="716" y="1071"/>
                  </a:cubicBezTo>
                  <a:cubicBezTo>
                    <a:pt x="519" y="1071"/>
                    <a:pt x="361" y="912"/>
                    <a:pt x="361" y="716"/>
                  </a:cubicBezTo>
                  <a:cubicBezTo>
                    <a:pt x="361" y="518"/>
                    <a:pt x="519" y="359"/>
                    <a:pt x="716" y="359"/>
                  </a:cubicBezTo>
                  <a:close/>
                  <a:moveTo>
                    <a:pt x="716" y="0"/>
                  </a:moveTo>
                  <a:cubicBezTo>
                    <a:pt x="322" y="0"/>
                    <a:pt x="0" y="322"/>
                    <a:pt x="0" y="716"/>
                  </a:cubicBezTo>
                  <a:cubicBezTo>
                    <a:pt x="0" y="1109"/>
                    <a:pt x="322" y="1432"/>
                    <a:pt x="716" y="1432"/>
                  </a:cubicBezTo>
                  <a:cubicBezTo>
                    <a:pt x="1112" y="1432"/>
                    <a:pt x="1432" y="1109"/>
                    <a:pt x="1432" y="716"/>
                  </a:cubicBezTo>
                  <a:cubicBezTo>
                    <a:pt x="1432" y="320"/>
                    <a:pt x="1110"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5"/>
            <p:cNvSpPr/>
            <p:nvPr/>
          </p:nvSpPr>
          <p:spPr>
            <a:xfrm>
              <a:off x="6509999" y="1650971"/>
              <a:ext cx="135976" cy="122472"/>
            </a:xfrm>
            <a:custGeom>
              <a:avLst/>
              <a:gdLst/>
              <a:ahLst/>
              <a:cxnLst/>
              <a:rect l="l" t="t" r="r" b="b"/>
              <a:pathLst>
                <a:path w="4481" h="4036" extrusionOk="0">
                  <a:moveTo>
                    <a:pt x="2239" y="361"/>
                  </a:moveTo>
                  <a:cubicBezTo>
                    <a:pt x="3771" y="361"/>
                    <a:pt x="4480" y="2273"/>
                    <a:pt x="3318" y="3274"/>
                  </a:cubicBezTo>
                  <a:lnTo>
                    <a:pt x="3318" y="2645"/>
                  </a:lnTo>
                  <a:cubicBezTo>
                    <a:pt x="3318" y="2387"/>
                    <a:pt x="3108" y="2176"/>
                    <a:pt x="2849" y="2176"/>
                  </a:cubicBezTo>
                  <a:lnTo>
                    <a:pt x="1630" y="2176"/>
                  </a:lnTo>
                  <a:cubicBezTo>
                    <a:pt x="1371" y="2176"/>
                    <a:pt x="1161" y="2387"/>
                    <a:pt x="1161" y="2645"/>
                  </a:cubicBezTo>
                  <a:lnTo>
                    <a:pt x="1161" y="3274"/>
                  </a:lnTo>
                  <a:cubicBezTo>
                    <a:pt x="0" y="2273"/>
                    <a:pt x="707" y="361"/>
                    <a:pt x="2239" y="361"/>
                  </a:cubicBezTo>
                  <a:close/>
                  <a:moveTo>
                    <a:pt x="2851" y="2536"/>
                  </a:moveTo>
                  <a:cubicBezTo>
                    <a:pt x="2909" y="2536"/>
                    <a:pt x="2960" y="2584"/>
                    <a:pt x="2960" y="2644"/>
                  </a:cubicBezTo>
                  <a:lnTo>
                    <a:pt x="2960" y="3509"/>
                  </a:lnTo>
                  <a:lnTo>
                    <a:pt x="2959" y="3509"/>
                  </a:lnTo>
                  <a:cubicBezTo>
                    <a:pt x="2733" y="3619"/>
                    <a:pt x="2487" y="3673"/>
                    <a:pt x="2241" y="3673"/>
                  </a:cubicBezTo>
                  <a:cubicBezTo>
                    <a:pt x="1997" y="3673"/>
                    <a:pt x="1753" y="3620"/>
                    <a:pt x="1528" y="3513"/>
                  </a:cubicBezTo>
                  <a:cubicBezTo>
                    <a:pt x="1527" y="3511"/>
                    <a:pt x="1523" y="3511"/>
                    <a:pt x="1522" y="3509"/>
                  </a:cubicBezTo>
                  <a:lnTo>
                    <a:pt x="1522" y="2644"/>
                  </a:lnTo>
                  <a:cubicBezTo>
                    <a:pt x="1522" y="2585"/>
                    <a:pt x="1571" y="2536"/>
                    <a:pt x="1631" y="2536"/>
                  </a:cubicBezTo>
                  <a:close/>
                  <a:moveTo>
                    <a:pt x="2239" y="0"/>
                  </a:moveTo>
                  <a:cubicBezTo>
                    <a:pt x="1126" y="0"/>
                    <a:pt x="222" y="905"/>
                    <a:pt x="222" y="2018"/>
                  </a:cubicBezTo>
                  <a:cubicBezTo>
                    <a:pt x="222" y="3132"/>
                    <a:pt x="1131" y="4035"/>
                    <a:pt x="2239" y="4035"/>
                  </a:cubicBezTo>
                  <a:cubicBezTo>
                    <a:pt x="3345" y="4035"/>
                    <a:pt x="4256" y="3134"/>
                    <a:pt x="4256" y="2018"/>
                  </a:cubicBezTo>
                  <a:cubicBezTo>
                    <a:pt x="4256" y="905"/>
                    <a:pt x="3352" y="0"/>
                    <a:pt x="2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5"/>
            <p:cNvSpPr/>
            <p:nvPr/>
          </p:nvSpPr>
          <p:spPr>
            <a:xfrm>
              <a:off x="6471278" y="1550650"/>
              <a:ext cx="279417" cy="373608"/>
            </a:xfrm>
            <a:custGeom>
              <a:avLst/>
              <a:gdLst/>
              <a:ahLst/>
              <a:cxnLst/>
              <a:rect l="l" t="t" r="r" b="b"/>
              <a:pathLst>
                <a:path w="9208" h="12312" extrusionOk="0">
                  <a:moveTo>
                    <a:pt x="1690" y="1807"/>
                  </a:moveTo>
                  <a:lnTo>
                    <a:pt x="1690" y="2291"/>
                  </a:lnTo>
                  <a:lnTo>
                    <a:pt x="1088" y="2291"/>
                  </a:lnTo>
                  <a:lnTo>
                    <a:pt x="1088" y="1807"/>
                  </a:lnTo>
                  <a:close/>
                  <a:moveTo>
                    <a:pt x="5980" y="1807"/>
                  </a:moveTo>
                  <a:lnTo>
                    <a:pt x="5980" y="2291"/>
                  </a:lnTo>
                  <a:lnTo>
                    <a:pt x="2051" y="2291"/>
                  </a:lnTo>
                  <a:lnTo>
                    <a:pt x="2051" y="1807"/>
                  </a:lnTo>
                  <a:close/>
                  <a:moveTo>
                    <a:pt x="5980" y="2650"/>
                  </a:moveTo>
                  <a:lnTo>
                    <a:pt x="5980" y="7742"/>
                  </a:lnTo>
                  <a:cubicBezTo>
                    <a:pt x="5055" y="8114"/>
                    <a:pt x="4481" y="9015"/>
                    <a:pt x="4495" y="9974"/>
                  </a:cubicBezTo>
                  <a:lnTo>
                    <a:pt x="1088" y="9974"/>
                  </a:lnTo>
                  <a:lnTo>
                    <a:pt x="1088" y="2650"/>
                  </a:lnTo>
                  <a:close/>
                  <a:moveTo>
                    <a:pt x="1014" y="1"/>
                  </a:moveTo>
                  <a:cubicBezTo>
                    <a:pt x="455" y="1"/>
                    <a:pt x="1" y="455"/>
                    <a:pt x="1" y="1013"/>
                  </a:cubicBezTo>
                  <a:lnTo>
                    <a:pt x="1" y="11302"/>
                  </a:lnTo>
                  <a:cubicBezTo>
                    <a:pt x="5" y="11799"/>
                    <a:pt x="397" y="12311"/>
                    <a:pt x="1016" y="12311"/>
                  </a:cubicBezTo>
                  <a:lnTo>
                    <a:pt x="3114" y="12311"/>
                  </a:lnTo>
                  <a:cubicBezTo>
                    <a:pt x="3213" y="12311"/>
                    <a:pt x="3294" y="12229"/>
                    <a:pt x="3294" y="12131"/>
                  </a:cubicBezTo>
                  <a:cubicBezTo>
                    <a:pt x="3294" y="12032"/>
                    <a:pt x="3213" y="11950"/>
                    <a:pt x="3114" y="11950"/>
                  </a:cubicBezTo>
                  <a:lnTo>
                    <a:pt x="1016" y="11950"/>
                  </a:lnTo>
                  <a:cubicBezTo>
                    <a:pt x="613" y="11950"/>
                    <a:pt x="365" y="11611"/>
                    <a:pt x="365" y="11299"/>
                  </a:cubicBezTo>
                  <a:lnTo>
                    <a:pt x="365" y="1011"/>
                  </a:lnTo>
                  <a:cubicBezTo>
                    <a:pt x="365" y="651"/>
                    <a:pt x="658" y="360"/>
                    <a:pt x="1016" y="360"/>
                  </a:cubicBezTo>
                  <a:lnTo>
                    <a:pt x="6052" y="360"/>
                  </a:lnTo>
                  <a:cubicBezTo>
                    <a:pt x="6411" y="360"/>
                    <a:pt x="6702" y="653"/>
                    <a:pt x="6702" y="1011"/>
                  </a:cubicBezTo>
                  <a:lnTo>
                    <a:pt x="6702" y="7577"/>
                  </a:lnTo>
                  <a:cubicBezTo>
                    <a:pt x="6587" y="7584"/>
                    <a:pt x="6462" y="7603"/>
                    <a:pt x="6339" y="7630"/>
                  </a:cubicBezTo>
                  <a:lnTo>
                    <a:pt x="6339" y="1734"/>
                  </a:lnTo>
                  <a:cubicBezTo>
                    <a:pt x="6339" y="1578"/>
                    <a:pt x="6208" y="1445"/>
                    <a:pt x="6050" y="1445"/>
                  </a:cubicBezTo>
                  <a:lnTo>
                    <a:pt x="1015" y="1445"/>
                  </a:lnTo>
                  <a:cubicBezTo>
                    <a:pt x="859" y="1445"/>
                    <a:pt x="726" y="1577"/>
                    <a:pt x="726" y="1734"/>
                  </a:cubicBezTo>
                  <a:lnTo>
                    <a:pt x="726" y="10047"/>
                  </a:lnTo>
                  <a:cubicBezTo>
                    <a:pt x="726" y="10203"/>
                    <a:pt x="857" y="10334"/>
                    <a:pt x="1015" y="10334"/>
                  </a:cubicBezTo>
                  <a:lnTo>
                    <a:pt x="4526" y="10334"/>
                  </a:lnTo>
                  <a:cubicBezTo>
                    <a:pt x="4634" y="10984"/>
                    <a:pt x="5017" y="11579"/>
                    <a:pt x="5607" y="11950"/>
                  </a:cubicBezTo>
                  <a:lnTo>
                    <a:pt x="3954" y="11950"/>
                  </a:lnTo>
                  <a:cubicBezTo>
                    <a:pt x="3853" y="11950"/>
                    <a:pt x="3773" y="12032"/>
                    <a:pt x="3773" y="12131"/>
                  </a:cubicBezTo>
                  <a:cubicBezTo>
                    <a:pt x="3773" y="12229"/>
                    <a:pt x="3853" y="12311"/>
                    <a:pt x="3954" y="12311"/>
                  </a:cubicBezTo>
                  <a:lnTo>
                    <a:pt x="6050" y="12311"/>
                  </a:lnTo>
                  <a:cubicBezTo>
                    <a:pt x="6157" y="12311"/>
                    <a:pt x="6265" y="12293"/>
                    <a:pt x="6368" y="12259"/>
                  </a:cubicBezTo>
                  <a:cubicBezTo>
                    <a:pt x="6534" y="12295"/>
                    <a:pt x="6699" y="12312"/>
                    <a:pt x="6862" y="12312"/>
                  </a:cubicBezTo>
                  <a:cubicBezTo>
                    <a:pt x="7975" y="12312"/>
                    <a:pt x="8970" y="11523"/>
                    <a:pt x="9188" y="10393"/>
                  </a:cubicBezTo>
                  <a:cubicBezTo>
                    <a:pt x="9208" y="10295"/>
                    <a:pt x="9143" y="10202"/>
                    <a:pt x="9045" y="10182"/>
                  </a:cubicBezTo>
                  <a:cubicBezTo>
                    <a:pt x="9033" y="10180"/>
                    <a:pt x="9022" y="10179"/>
                    <a:pt x="9010" y="10179"/>
                  </a:cubicBezTo>
                  <a:cubicBezTo>
                    <a:pt x="8926" y="10179"/>
                    <a:pt x="8851" y="10239"/>
                    <a:pt x="8834" y="10325"/>
                  </a:cubicBezTo>
                  <a:cubicBezTo>
                    <a:pt x="8649" y="11280"/>
                    <a:pt x="7807" y="11950"/>
                    <a:pt x="6864" y="11950"/>
                  </a:cubicBezTo>
                  <a:cubicBezTo>
                    <a:pt x="6667" y="11950"/>
                    <a:pt x="6465" y="11921"/>
                    <a:pt x="6264" y="11859"/>
                  </a:cubicBezTo>
                  <a:cubicBezTo>
                    <a:pt x="5543" y="11633"/>
                    <a:pt x="4996" y="11013"/>
                    <a:pt x="4878" y="10251"/>
                  </a:cubicBezTo>
                  <a:cubicBezTo>
                    <a:pt x="4684" y="9001"/>
                    <a:pt x="5672" y="7932"/>
                    <a:pt x="6836" y="7932"/>
                  </a:cubicBezTo>
                  <a:cubicBezTo>
                    <a:pt x="6846" y="7932"/>
                    <a:pt x="6855" y="7932"/>
                    <a:pt x="6864" y="7932"/>
                  </a:cubicBezTo>
                  <a:cubicBezTo>
                    <a:pt x="7822" y="7932"/>
                    <a:pt x="8649" y="8613"/>
                    <a:pt x="8834" y="9552"/>
                  </a:cubicBezTo>
                  <a:cubicBezTo>
                    <a:pt x="8851" y="9638"/>
                    <a:pt x="8926" y="9698"/>
                    <a:pt x="9010" y="9698"/>
                  </a:cubicBezTo>
                  <a:cubicBezTo>
                    <a:pt x="9021" y="9698"/>
                    <a:pt x="9033" y="9697"/>
                    <a:pt x="9045" y="9694"/>
                  </a:cubicBezTo>
                  <a:cubicBezTo>
                    <a:pt x="9143" y="9675"/>
                    <a:pt x="9206" y="9580"/>
                    <a:pt x="9187" y="9482"/>
                  </a:cubicBezTo>
                  <a:cubicBezTo>
                    <a:pt x="8981" y="8441"/>
                    <a:pt x="8105" y="7668"/>
                    <a:pt x="7060" y="7581"/>
                  </a:cubicBezTo>
                  <a:lnTo>
                    <a:pt x="7060" y="1013"/>
                  </a:lnTo>
                  <a:cubicBezTo>
                    <a:pt x="7060" y="455"/>
                    <a:pt x="6606" y="1"/>
                    <a:pt x="6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75"/>
          <p:cNvGrpSpPr/>
          <p:nvPr/>
        </p:nvGrpSpPr>
        <p:grpSpPr>
          <a:xfrm>
            <a:off x="6424031" y="2793764"/>
            <a:ext cx="372849" cy="298929"/>
            <a:chOff x="6424031" y="2793764"/>
            <a:chExt cx="372849" cy="298929"/>
          </a:xfrm>
        </p:grpSpPr>
        <p:sp>
          <p:nvSpPr>
            <p:cNvPr id="4589" name="Google Shape;4589;p75"/>
            <p:cNvSpPr/>
            <p:nvPr/>
          </p:nvSpPr>
          <p:spPr>
            <a:xfrm>
              <a:off x="6494796" y="3047478"/>
              <a:ext cx="30739" cy="30770"/>
            </a:xfrm>
            <a:custGeom>
              <a:avLst/>
              <a:gdLst/>
              <a:ahLst/>
              <a:cxnLst/>
              <a:rect l="l" t="t" r="r" b="b"/>
              <a:pathLst>
                <a:path w="1013" h="1014" extrusionOk="0">
                  <a:moveTo>
                    <a:pt x="507" y="360"/>
                  </a:moveTo>
                  <a:cubicBezTo>
                    <a:pt x="589" y="360"/>
                    <a:pt x="654" y="425"/>
                    <a:pt x="654" y="507"/>
                  </a:cubicBezTo>
                  <a:cubicBezTo>
                    <a:pt x="654" y="586"/>
                    <a:pt x="586" y="653"/>
                    <a:pt x="507" y="653"/>
                  </a:cubicBezTo>
                  <a:cubicBezTo>
                    <a:pt x="427" y="653"/>
                    <a:pt x="361" y="588"/>
                    <a:pt x="361" y="507"/>
                  </a:cubicBezTo>
                  <a:cubicBezTo>
                    <a:pt x="361" y="425"/>
                    <a:pt x="426" y="360"/>
                    <a:pt x="507" y="360"/>
                  </a:cubicBezTo>
                  <a:close/>
                  <a:moveTo>
                    <a:pt x="507" y="1"/>
                  </a:moveTo>
                  <a:cubicBezTo>
                    <a:pt x="228" y="1"/>
                    <a:pt x="0" y="228"/>
                    <a:pt x="0" y="507"/>
                  </a:cubicBezTo>
                  <a:cubicBezTo>
                    <a:pt x="0" y="785"/>
                    <a:pt x="228" y="1013"/>
                    <a:pt x="507" y="1013"/>
                  </a:cubicBezTo>
                  <a:cubicBezTo>
                    <a:pt x="785" y="1013"/>
                    <a:pt x="1013" y="785"/>
                    <a:pt x="1013" y="507"/>
                  </a:cubicBezTo>
                  <a:cubicBezTo>
                    <a:pt x="1013" y="227"/>
                    <a:pt x="785"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5"/>
            <p:cNvSpPr/>
            <p:nvPr/>
          </p:nvSpPr>
          <p:spPr>
            <a:xfrm>
              <a:off x="6494796" y="2811060"/>
              <a:ext cx="30709" cy="10985"/>
            </a:xfrm>
            <a:custGeom>
              <a:avLst/>
              <a:gdLst/>
              <a:ahLst/>
              <a:cxnLst/>
              <a:rect l="l" t="t" r="r" b="b"/>
              <a:pathLst>
                <a:path w="1012" h="362" extrusionOk="0">
                  <a:moveTo>
                    <a:pt x="181" y="1"/>
                  </a:moveTo>
                  <a:cubicBezTo>
                    <a:pt x="82" y="1"/>
                    <a:pt x="0" y="80"/>
                    <a:pt x="0" y="182"/>
                  </a:cubicBezTo>
                  <a:cubicBezTo>
                    <a:pt x="0" y="281"/>
                    <a:pt x="82" y="361"/>
                    <a:pt x="181" y="361"/>
                  </a:cubicBezTo>
                  <a:lnTo>
                    <a:pt x="831" y="361"/>
                  </a:lnTo>
                  <a:cubicBezTo>
                    <a:pt x="930" y="361"/>
                    <a:pt x="1012" y="281"/>
                    <a:pt x="1012" y="182"/>
                  </a:cubicBezTo>
                  <a:cubicBezTo>
                    <a:pt x="1012" y="81"/>
                    <a:pt x="931"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5"/>
            <p:cNvSpPr/>
            <p:nvPr/>
          </p:nvSpPr>
          <p:spPr>
            <a:xfrm>
              <a:off x="6695346" y="3047478"/>
              <a:ext cx="30709" cy="30770"/>
            </a:xfrm>
            <a:custGeom>
              <a:avLst/>
              <a:gdLst/>
              <a:ahLst/>
              <a:cxnLst/>
              <a:rect l="l" t="t" r="r" b="b"/>
              <a:pathLst>
                <a:path w="1012" h="1014" extrusionOk="0">
                  <a:moveTo>
                    <a:pt x="507" y="360"/>
                  </a:moveTo>
                  <a:cubicBezTo>
                    <a:pt x="587" y="360"/>
                    <a:pt x="652" y="425"/>
                    <a:pt x="652" y="507"/>
                  </a:cubicBezTo>
                  <a:cubicBezTo>
                    <a:pt x="652" y="586"/>
                    <a:pt x="587" y="653"/>
                    <a:pt x="507" y="653"/>
                  </a:cubicBezTo>
                  <a:cubicBezTo>
                    <a:pt x="425" y="653"/>
                    <a:pt x="360" y="588"/>
                    <a:pt x="360" y="507"/>
                  </a:cubicBezTo>
                  <a:cubicBezTo>
                    <a:pt x="360" y="425"/>
                    <a:pt x="425" y="360"/>
                    <a:pt x="507" y="360"/>
                  </a:cubicBezTo>
                  <a:close/>
                  <a:moveTo>
                    <a:pt x="507" y="1"/>
                  </a:moveTo>
                  <a:cubicBezTo>
                    <a:pt x="227" y="1"/>
                    <a:pt x="0" y="227"/>
                    <a:pt x="0" y="507"/>
                  </a:cubicBezTo>
                  <a:cubicBezTo>
                    <a:pt x="0" y="785"/>
                    <a:pt x="228" y="1013"/>
                    <a:pt x="507" y="1013"/>
                  </a:cubicBezTo>
                  <a:cubicBezTo>
                    <a:pt x="784" y="1013"/>
                    <a:pt x="1012" y="785"/>
                    <a:pt x="1012" y="507"/>
                  </a:cubicBezTo>
                  <a:cubicBezTo>
                    <a:pt x="1012" y="227"/>
                    <a:pt x="784" y="1"/>
                    <a:pt x="5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5"/>
            <p:cNvSpPr/>
            <p:nvPr/>
          </p:nvSpPr>
          <p:spPr>
            <a:xfrm>
              <a:off x="6695346" y="2811060"/>
              <a:ext cx="30679" cy="10985"/>
            </a:xfrm>
            <a:custGeom>
              <a:avLst/>
              <a:gdLst/>
              <a:ahLst/>
              <a:cxnLst/>
              <a:rect l="l" t="t" r="r" b="b"/>
              <a:pathLst>
                <a:path w="1011" h="362" extrusionOk="0">
                  <a:moveTo>
                    <a:pt x="181" y="1"/>
                  </a:moveTo>
                  <a:cubicBezTo>
                    <a:pt x="81" y="1"/>
                    <a:pt x="0" y="80"/>
                    <a:pt x="0" y="182"/>
                  </a:cubicBezTo>
                  <a:cubicBezTo>
                    <a:pt x="0" y="281"/>
                    <a:pt x="81" y="361"/>
                    <a:pt x="181" y="361"/>
                  </a:cubicBezTo>
                  <a:lnTo>
                    <a:pt x="829" y="361"/>
                  </a:lnTo>
                  <a:cubicBezTo>
                    <a:pt x="930" y="361"/>
                    <a:pt x="1010" y="281"/>
                    <a:pt x="1010" y="182"/>
                  </a:cubicBezTo>
                  <a:cubicBezTo>
                    <a:pt x="1010" y="81"/>
                    <a:pt x="930" y="1"/>
                    <a:pt x="8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5"/>
            <p:cNvSpPr/>
            <p:nvPr/>
          </p:nvSpPr>
          <p:spPr>
            <a:xfrm>
              <a:off x="6424031" y="2793764"/>
              <a:ext cx="372849" cy="298929"/>
            </a:xfrm>
            <a:custGeom>
              <a:avLst/>
              <a:gdLst/>
              <a:ahLst/>
              <a:cxnLst/>
              <a:rect l="l" t="t" r="r" b="b"/>
              <a:pathLst>
                <a:path w="12287" h="9851" extrusionOk="0">
                  <a:moveTo>
                    <a:pt x="1339" y="1509"/>
                  </a:moveTo>
                  <a:lnTo>
                    <a:pt x="1339" y="1820"/>
                  </a:lnTo>
                  <a:lnTo>
                    <a:pt x="933" y="1820"/>
                  </a:lnTo>
                  <a:lnTo>
                    <a:pt x="933" y="1509"/>
                  </a:lnTo>
                  <a:close/>
                  <a:moveTo>
                    <a:pt x="4744" y="1509"/>
                  </a:moveTo>
                  <a:lnTo>
                    <a:pt x="4744" y="1820"/>
                  </a:lnTo>
                  <a:lnTo>
                    <a:pt x="1699" y="1820"/>
                  </a:lnTo>
                  <a:lnTo>
                    <a:pt x="1699" y="1509"/>
                  </a:lnTo>
                  <a:close/>
                  <a:moveTo>
                    <a:pt x="7947" y="1509"/>
                  </a:moveTo>
                  <a:lnTo>
                    <a:pt x="7947" y="1820"/>
                  </a:lnTo>
                  <a:lnTo>
                    <a:pt x="7542" y="1820"/>
                  </a:lnTo>
                  <a:lnTo>
                    <a:pt x="7542" y="1509"/>
                  </a:lnTo>
                  <a:close/>
                  <a:moveTo>
                    <a:pt x="11352" y="1509"/>
                  </a:moveTo>
                  <a:lnTo>
                    <a:pt x="11352" y="1820"/>
                  </a:lnTo>
                  <a:lnTo>
                    <a:pt x="8306" y="1820"/>
                  </a:lnTo>
                  <a:lnTo>
                    <a:pt x="8306" y="1509"/>
                  </a:lnTo>
                  <a:close/>
                  <a:moveTo>
                    <a:pt x="8377" y="3696"/>
                  </a:moveTo>
                  <a:lnTo>
                    <a:pt x="8738" y="3947"/>
                  </a:lnTo>
                  <a:lnTo>
                    <a:pt x="8377" y="4197"/>
                  </a:lnTo>
                  <a:lnTo>
                    <a:pt x="8377" y="3696"/>
                  </a:lnTo>
                  <a:close/>
                  <a:moveTo>
                    <a:pt x="5318" y="4125"/>
                  </a:moveTo>
                  <a:lnTo>
                    <a:pt x="5318" y="5725"/>
                  </a:lnTo>
                  <a:lnTo>
                    <a:pt x="5103" y="5725"/>
                  </a:lnTo>
                  <a:lnTo>
                    <a:pt x="5103" y="4125"/>
                  </a:lnTo>
                  <a:close/>
                  <a:moveTo>
                    <a:pt x="6608" y="4125"/>
                  </a:moveTo>
                  <a:lnTo>
                    <a:pt x="6608" y="5725"/>
                  </a:lnTo>
                  <a:lnTo>
                    <a:pt x="5677" y="5725"/>
                  </a:lnTo>
                  <a:lnTo>
                    <a:pt x="5677" y="4125"/>
                  </a:lnTo>
                  <a:close/>
                  <a:moveTo>
                    <a:pt x="7183" y="4125"/>
                  </a:moveTo>
                  <a:lnTo>
                    <a:pt x="7183" y="5725"/>
                  </a:lnTo>
                  <a:lnTo>
                    <a:pt x="6967" y="5725"/>
                  </a:lnTo>
                  <a:lnTo>
                    <a:pt x="6967" y="4125"/>
                  </a:lnTo>
                  <a:close/>
                  <a:moveTo>
                    <a:pt x="3916" y="5654"/>
                  </a:moveTo>
                  <a:lnTo>
                    <a:pt x="3916" y="6156"/>
                  </a:lnTo>
                  <a:lnTo>
                    <a:pt x="3554" y="5906"/>
                  </a:lnTo>
                  <a:lnTo>
                    <a:pt x="3916" y="5654"/>
                  </a:lnTo>
                  <a:close/>
                  <a:moveTo>
                    <a:pt x="11352" y="2179"/>
                  </a:moveTo>
                  <a:lnTo>
                    <a:pt x="11352" y="7920"/>
                  </a:lnTo>
                  <a:lnTo>
                    <a:pt x="7542" y="7920"/>
                  </a:lnTo>
                  <a:lnTo>
                    <a:pt x="7542" y="6084"/>
                  </a:lnTo>
                  <a:lnTo>
                    <a:pt x="9001" y="6084"/>
                  </a:lnTo>
                  <a:cubicBezTo>
                    <a:pt x="9100" y="6084"/>
                    <a:pt x="9182" y="6003"/>
                    <a:pt x="9182" y="5903"/>
                  </a:cubicBezTo>
                  <a:cubicBezTo>
                    <a:pt x="9182" y="5804"/>
                    <a:pt x="9103" y="5722"/>
                    <a:pt x="9001" y="5722"/>
                  </a:cubicBezTo>
                  <a:lnTo>
                    <a:pt x="7542" y="5722"/>
                  </a:lnTo>
                  <a:lnTo>
                    <a:pt x="7542" y="4124"/>
                  </a:lnTo>
                  <a:lnTo>
                    <a:pt x="8017" y="4124"/>
                  </a:lnTo>
                  <a:lnTo>
                    <a:pt x="8017" y="4400"/>
                  </a:lnTo>
                  <a:cubicBezTo>
                    <a:pt x="8017" y="4548"/>
                    <a:pt x="8139" y="4652"/>
                    <a:pt x="8270" y="4652"/>
                  </a:cubicBezTo>
                  <a:cubicBezTo>
                    <a:pt x="8318" y="4652"/>
                    <a:pt x="8368" y="4638"/>
                    <a:pt x="8413" y="4607"/>
                  </a:cubicBezTo>
                  <a:lnTo>
                    <a:pt x="9073" y="4150"/>
                  </a:lnTo>
                  <a:cubicBezTo>
                    <a:pt x="9217" y="4050"/>
                    <a:pt x="9217" y="3835"/>
                    <a:pt x="9073" y="3736"/>
                  </a:cubicBezTo>
                  <a:lnTo>
                    <a:pt x="8413" y="3279"/>
                  </a:lnTo>
                  <a:cubicBezTo>
                    <a:pt x="8368" y="3248"/>
                    <a:pt x="8319" y="3234"/>
                    <a:pt x="8271" y="3234"/>
                  </a:cubicBezTo>
                  <a:cubicBezTo>
                    <a:pt x="8140" y="3234"/>
                    <a:pt x="8017" y="3338"/>
                    <a:pt x="8017" y="3486"/>
                  </a:cubicBezTo>
                  <a:lnTo>
                    <a:pt x="8017" y="3762"/>
                  </a:lnTo>
                  <a:lnTo>
                    <a:pt x="7542" y="3762"/>
                  </a:lnTo>
                  <a:lnTo>
                    <a:pt x="7542" y="2179"/>
                  </a:lnTo>
                  <a:close/>
                  <a:moveTo>
                    <a:pt x="4744" y="2179"/>
                  </a:moveTo>
                  <a:lnTo>
                    <a:pt x="4744" y="3766"/>
                  </a:lnTo>
                  <a:lnTo>
                    <a:pt x="3292" y="3766"/>
                  </a:lnTo>
                  <a:cubicBezTo>
                    <a:pt x="3191" y="3766"/>
                    <a:pt x="3111" y="3847"/>
                    <a:pt x="3111" y="3947"/>
                  </a:cubicBezTo>
                  <a:cubicBezTo>
                    <a:pt x="3111" y="4046"/>
                    <a:pt x="3190" y="4126"/>
                    <a:pt x="3292" y="4126"/>
                  </a:cubicBezTo>
                  <a:lnTo>
                    <a:pt x="4744" y="4126"/>
                  </a:lnTo>
                  <a:lnTo>
                    <a:pt x="4744" y="5726"/>
                  </a:lnTo>
                  <a:lnTo>
                    <a:pt x="4275" y="5726"/>
                  </a:lnTo>
                  <a:lnTo>
                    <a:pt x="4275" y="5450"/>
                  </a:lnTo>
                  <a:cubicBezTo>
                    <a:pt x="4275" y="5301"/>
                    <a:pt x="4154" y="5198"/>
                    <a:pt x="4023" y="5198"/>
                  </a:cubicBezTo>
                  <a:cubicBezTo>
                    <a:pt x="3975" y="5198"/>
                    <a:pt x="3925" y="5212"/>
                    <a:pt x="3880" y="5243"/>
                  </a:cubicBezTo>
                  <a:lnTo>
                    <a:pt x="3220" y="5700"/>
                  </a:lnTo>
                  <a:cubicBezTo>
                    <a:pt x="3074" y="5799"/>
                    <a:pt x="3074" y="6014"/>
                    <a:pt x="3220" y="6114"/>
                  </a:cubicBezTo>
                  <a:lnTo>
                    <a:pt x="3880" y="6571"/>
                  </a:lnTo>
                  <a:cubicBezTo>
                    <a:pt x="3925" y="6602"/>
                    <a:pt x="3974" y="6616"/>
                    <a:pt x="4022" y="6616"/>
                  </a:cubicBezTo>
                  <a:cubicBezTo>
                    <a:pt x="4153" y="6616"/>
                    <a:pt x="4275" y="6512"/>
                    <a:pt x="4275" y="6364"/>
                  </a:cubicBezTo>
                  <a:lnTo>
                    <a:pt x="4275" y="6088"/>
                  </a:lnTo>
                  <a:lnTo>
                    <a:pt x="4744" y="6088"/>
                  </a:lnTo>
                  <a:lnTo>
                    <a:pt x="4744" y="7924"/>
                  </a:lnTo>
                  <a:lnTo>
                    <a:pt x="933" y="7924"/>
                  </a:lnTo>
                  <a:lnTo>
                    <a:pt x="933" y="2179"/>
                  </a:lnTo>
                  <a:close/>
                  <a:moveTo>
                    <a:pt x="840" y="1"/>
                  </a:moveTo>
                  <a:cubicBezTo>
                    <a:pt x="376" y="1"/>
                    <a:pt x="0" y="378"/>
                    <a:pt x="0" y="840"/>
                  </a:cubicBezTo>
                  <a:lnTo>
                    <a:pt x="0" y="9010"/>
                  </a:lnTo>
                  <a:cubicBezTo>
                    <a:pt x="0" y="9427"/>
                    <a:pt x="327" y="9849"/>
                    <a:pt x="840" y="9849"/>
                  </a:cubicBezTo>
                  <a:lnTo>
                    <a:pt x="2420" y="9849"/>
                  </a:lnTo>
                  <a:cubicBezTo>
                    <a:pt x="2518" y="9849"/>
                    <a:pt x="2599" y="9768"/>
                    <a:pt x="2599" y="9668"/>
                  </a:cubicBezTo>
                  <a:cubicBezTo>
                    <a:pt x="2599" y="9569"/>
                    <a:pt x="2520" y="9487"/>
                    <a:pt x="2420" y="9487"/>
                  </a:cubicBezTo>
                  <a:lnTo>
                    <a:pt x="840" y="9487"/>
                  </a:lnTo>
                  <a:cubicBezTo>
                    <a:pt x="535" y="9487"/>
                    <a:pt x="359" y="9228"/>
                    <a:pt x="359" y="9007"/>
                  </a:cubicBezTo>
                  <a:lnTo>
                    <a:pt x="359" y="839"/>
                  </a:lnTo>
                  <a:cubicBezTo>
                    <a:pt x="359" y="573"/>
                    <a:pt x="574" y="359"/>
                    <a:pt x="840" y="359"/>
                  </a:cubicBezTo>
                  <a:lnTo>
                    <a:pt x="4838" y="359"/>
                  </a:lnTo>
                  <a:cubicBezTo>
                    <a:pt x="5103" y="359"/>
                    <a:pt x="5318" y="573"/>
                    <a:pt x="5318" y="839"/>
                  </a:cubicBezTo>
                  <a:lnTo>
                    <a:pt x="5318" y="3765"/>
                  </a:lnTo>
                  <a:lnTo>
                    <a:pt x="5103" y="3765"/>
                  </a:lnTo>
                  <a:lnTo>
                    <a:pt x="5103" y="1415"/>
                  </a:lnTo>
                  <a:cubicBezTo>
                    <a:pt x="5103" y="1270"/>
                    <a:pt x="4981" y="1149"/>
                    <a:pt x="4836" y="1149"/>
                  </a:cubicBezTo>
                  <a:lnTo>
                    <a:pt x="838" y="1149"/>
                  </a:lnTo>
                  <a:cubicBezTo>
                    <a:pt x="692" y="1149"/>
                    <a:pt x="571" y="1270"/>
                    <a:pt x="571" y="1415"/>
                  </a:cubicBezTo>
                  <a:lnTo>
                    <a:pt x="571" y="8015"/>
                  </a:lnTo>
                  <a:cubicBezTo>
                    <a:pt x="571" y="8160"/>
                    <a:pt x="692" y="8281"/>
                    <a:pt x="838" y="8281"/>
                  </a:cubicBezTo>
                  <a:lnTo>
                    <a:pt x="4836" y="8281"/>
                  </a:lnTo>
                  <a:cubicBezTo>
                    <a:pt x="4981" y="8281"/>
                    <a:pt x="5103" y="8159"/>
                    <a:pt x="5103" y="8015"/>
                  </a:cubicBezTo>
                  <a:lnTo>
                    <a:pt x="5103" y="6084"/>
                  </a:lnTo>
                  <a:lnTo>
                    <a:pt x="5318" y="6084"/>
                  </a:lnTo>
                  <a:lnTo>
                    <a:pt x="5318" y="9010"/>
                  </a:lnTo>
                  <a:cubicBezTo>
                    <a:pt x="5318" y="9290"/>
                    <a:pt x="5085" y="9489"/>
                    <a:pt x="4838" y="9489"/>
                  </a:cubicBezTo>
                  <a:lnTo>
                    <a:pt x="3258" y="9489"/>
                  </a:lnTo>
                  <a:cubicBezTo>
                    <a:pt x="3159" y="9489"/>
                    <a:pt x="3078" y="9571"/>
                    <a:pt x="3078" y="9670"/>
                  </a:cubicBezTo>
                  <a:cubicBezTo>
                    <a:pt x="3078" y="9768"/>
                    <a:pt x="3159" y="9850"/>
                    <a:pt x="3258" y="9850"/>
                  </a:cubicBezTo>
                  <a:lnTo>
                    <a:pt x="4838" y="9850"/>
                  </a:lnTo>
                  <a:cubicBezTo>
                    <a:pt x="5278" y="9850"/>
                    <a:pt x="5677" y="9491"/>
                    <a:pt x="5677" y="9011"/>
                  </a:cubicBezTo>
                  <a:lnTo>
                    <a:pt x="5677" y="6084"/>
                  </a:lnTo>
                  <a:lnTo>
                    <a:pt x="6608" y="6084"/>
                  </a:lnTo>
                  <a:lnTo>
                    <a:pt x="6608" y="9010"/>
                  </a:lnTo>
                  <a:cubicBezTo>
                    <a:pt x="6608" y="9427"/>
                    <a:pt x="6936" y="9849"/>
                    <a:pt x="7447" y="9849"/>
                  </a:cubicBezTo>
                  <a:lnTo>
                    <a:pt x="11447" y="9849"/>
                  </a:lnTo>
                  <a:cubicBezTo>
                    <a:pt x="11879" y="9849"/>
                    <a:pt x="12286" y="9495"/>
                    <a:pt x="12286" y="9010"/>
                  </a:cubicBezTo>
                  <a:lnTo>
                    <a:pt x="12286" y="5343"/>
                  </a:lnTo>
                  <a:cubicBezTo>
                    <a:pt x="12286" y="5244"/>
                    <a:pt x="12204" y="5164"/>
                    <a:pt x="12105" y="5164"/>
                  </a:cubicBezTo>
                  <a:cubicBezTo>
                    <a:pt x="12006" y="5164"/>
                    <a:pt x="11924" y="5243"/>
                    <a:pt x="11924" y="5343"/>
                  </a:cubicBezTo>
                  <a:lnTo>
                    <a:pt x="11924" y="9010"/>
                  </a:lnTo>
                  <a:cubicBezTo>
                    <a:pt x="11924" y="9290"/>
                    <a:pt x="11693" y="9489"/>
                    <a:pt x="11445" y="9489"/>
                  </a:cubicBezTo>
                  <a:lnTo>
                    <a:pt x="7446" y="9489"/>
                  </a:lnTo>
                  <a:cubicBezTo>
                    <a:pt x="7151" y="9489"/>
                    <a:pt x="6966" y="9239"/>
                    <a:pt x="6966" y="9010"/>
                  </a:cubicBezTo>
                  <a:lnTo>
                    <a:pt x="6966" y="6084"/>
                  </a:lnTo>
                  <a:lnTo>
                    <a:pt x="7180" y="6084"/>
                  </a:lnTo>
                  <a:lnTo>
                    <a:pt x="7180" y="8015"/>
                  </a:lnTo>
                  <a:cubicBezTo>
                    <a:pt x="7180" y="8160"/>
                    <a:pt x="7303" y="8281"/>
                    <a:pt x="7447" y="8281"/>
                  </a:cubicBezTo>
                  <a:lnTo>
                    <a:pt x="11447" y="8281"/>
                  </a:lnTo>
                  <a:cubicBezTo>
                    <a:pt x="11591" y="8281"/>
                    <a:pt x="11714" y="8159"/>
                    <a:pt x="11714" y="8015"/>
                  </a:cubicBezTo>
                  <a:lnTo>
                    <a:pt x="11714" y="1415"/>
                  </a:lnTo>
                  <a:cubicBezTo>
                    <a:pt x="11714" y="1270"/>
                    <a:pt x="11591" y="1149"/>
                    <a:pt x="11447" y="1149"/>
                  </a:cubicBezTo>
                  <a:lnTo>
                    <a:pt x="7447" y="1149"/>
                  </a:lnTo>
                  <a:cubicBezTo>
                    <a:pt x="7303" y="1149"/>
                    <a:pt x="7180" y="1270"/>
                    <a:pt x="7180" y="1415"/>
                  </a:cubicBezTo>
                  <a:lnTo>
                    <a:pt x="7180" y="3766"/>
                  </a:lnTo>
                  <a:lnTo>
                    <a:pt x="6966" y="3766"/>
                  </a:lnTo>
                  <a:lnTo>
                    <a:pt x="6966" y="840"/>
                  </a:lnTo>
                  <a:cubicBezTo>
                    <a:pt x="6966" y="576"/>
                    <a:pt x="7180" y="361"/>
                    <a:pt x="7446" y="361"/>
                  </a:cubicBezTo>
                  <a:lnTo>
                    <a:pt x="11445" y="361"/>
                  </a:lnTo>
                  <a:cubicBezTo>
                    <a:pt x="11710" y="361"/>
                    <a:pt x="11924" y="576"/>
                    <a:pt x="11924" y="840"/>
                  </a:cubicBezTo>
                  <a:lnTo>
                    <a:pt x="11924" y="4506"/>
                  </a:lnTo>
                  <a:cubicBezTo>
                    <a:pt x="11924" y="4605"/>
                    <a:pt x="12006" y="4686"/>
                    <a:pt x="12105" y="4686"/>
                  </a:cubicBezTo>
                  <a:cubicBezTo>
                    <a:pt x="12204" y="4686"/>
                    <a:pt x="12286" y="4607"/>
                    <a:pt x="12286" y="4506"/>
                  </a:cubicBezTo>
                  <a:lnTo>
                    <a:pt x="12286" y="840"/>
                  </a:lnTo>
                  <a:cubicBezTo>
                    <a:pt x="12286" y="377"/>
                    <a:pt x="11910" y="1"/>
                    <a:pt x="11447" y="1"/>
                  </a:cubicBezTo>
                  <a:lnTo>
                    <a:pt x="7447" y="1"/>
                  </a:lnTo>
                  <a:cubicBezTo>
                    <a:pt x="6984" y="1"/>
                    <a:pt x="6608" y="378"/>
                    <a:pt x="6608" y="840"/>
                  </a:cubicBezTo>
                  <a:lnTo>
                    <a:pt x="6608" y="3766"/>
                  </a:lnTo>
                  <a:lnTo>
                    <a:pt x="5677" y="3766"/>
                  </a:lnTo>
                  <a:lnTo>
                    <a:pt x="5677" y="840"/>
                  </a:lnTo>
                  <a:cubicBezTo>
                    <a:pt x="5677" y="377"/>
                    <a:pt x="5300" y="1"/>
                    <a:pt x="4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75"/>
          <p:cNvGrpSpPr/>
          <p:nvPr/>
        </p:nvGrpSpPr>
        <p:grpSpPr>
          <a:xfrm>
            <a:off x="7288621" y="3359091"/>
            <a:ext cx="272073" cy="373638"/>
            <a:chOff x="7288621" y="3359091"/>
            <a:chExt cx="272073" cy="373638"/>
          </a:xfrm>
        </p:grpSpPr>
        <p:sp>
          <p:nvSpPr>
            <p:cNvPr id="4595" name="Google Shape;4595;p75"/>
            <p:cNvSpPr/>
            <p:nvPr/>
          </p:nvSpPr>
          <p:spPr>
            <a:xfrm>
              <a:off x="7482313" y="3630132"/>
              <a:ext cx="78381" cy="102596"/>
            </a:xfrm>
            <a:custGeom>
              <a:avLst/>
              <a:gdLst/>
              <a:ahLst/>
              <a:cxnLst/>
              <a:rect l="l" t="t" r="r" b="b"/>
              <a:pathLst>
                <a:path w="2583" h="3381" extrusionOk="0">
                  <a:moveTo>
                    <a:pt x="851" y="1"/>
                  </a:moveTo>
                  <a:cubicBezTo>
                    <a:pt x="752" y="1"/>
                    <a:pt x="670" y="81"/>
                    <a:pt x="670" y="180"/>
                  </a:cubicBezTo>
                  <a:lnTo>
                    <a:pt x="670" y="3019"/>
                  </a:lnTo>
                  <a:lnTo>
                    <a:pt x="181" y="3019"/>
                  </a:lnTo>
                  <a:cubicBezTo>
                    <a:pt x="81" y="3019"/>
                    <a:pt x="0" y="3101"/>
                    <a:pt x="0" y="3200"/>
                  </a:cubicBezTo>
                  <a:cubicBezTo>
                    <a:pt x="0" y="3300"/>
                    <a:pt x="81" y="3381"/>
                    <a:pt x="181" y="3381"/>
                  </a:cubicBezTo>
                  <a:lnTo>
                    <a:pt x="1986" y="3381"/>
                  </a:lnTo>
                  <a:cubicBezTo>
                    <a:pt x="2315" y="3381"/>
                    <a:pt x="2582" y="3114"/>
                    <a:pt x="2582" y="2786"/>
                  </a:cubicBezTo>
                  <a:lnTo>
                    <a:pt x="2582" y="1500"/>
                  </a:lnTo>
                  <a:cubicBezTo>
                    <a:pt x="2582" y="1401"/>
                    <a:pt x="2500" y="1319"/>
                    <a:pt x="2401" y="1319"/>
                  </a:cubicBezTo>
                  <a:cubicBezTo>
                    <a:pt x="2302" y="1319"/>
                    <a:pt x="2220" y="1401"/>
                    <a:pt x="2220" y="1500"/>
                  </a:cubicBezTo>
                  <a:lnTo>
                    <a:pt x="2220" y="2786"/>
                  </a:lnTo>
                  <a:cubicBezTo>
                    <a:pt x="2220" y="2916"/>
                    <a:pt x="2115" y="3019"/>
                    <a:pt x="1986" y="3019"/>
                  </a:cubicBezTo>
                  <a:lnTo>
                    <a:pt x="1033" y="3019"/>
                  </a:lnTo>
                  <a:lnTo>
                    <a:pt x="1033" y="180"/>
                  </a:lnTo>
                  <a:cubicBezTo>
                    <a:pt x="1032" y="80"/>
                    <a:pt x="950" y="1"/>
                    <a:pt x="8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5"/>
            <p:cNvSpPr/>
            <p:nvPr/>
          </p:nvSpPr>
          <p:spPr>
            <a:xfrm>
              <a:off x="7407513" y="3657413"/>
              <a:ext cx="34047" cy="10985"/>
            </a:xfrm>
            <a:custGeom>
              <a:avLst/>
              <a:gdLst/>
              <a:ahLst/>
              <a:cxnLst/>
              <a:rect l="l" t="t" r="r" b="b"/>
              <a:pathLst>
                <a:path w="1122" h="362" extrusionOk="0">
                  <a:moveTo>
                    <a:pt x="181" y="1"/>
                  </a:moveTo>
                  <a:cubicBezTo>
                    <a:pt x="82" y="1"/>
                    <a:pt x="0" y="82"/>
                    <a:pt x="0" y="182"/>
                  </a:cubicBezTo>
                  <a:cubicBezTo>
                    <a:pt x="0" y="281"/>
                    <a:pt x="82" y="362"/>
                    <a:pt x="181" y="362"/>
                  </a:cubicBezTo>
                  <a:lnTo>
                    <a:pt x="941" y="362"/>
                  </a:lnTo>
                  <a:cubicBezTo>
                    <a:pt x="1040" y="362"/>
                    <a:pt x="1122" y="281"/>
                    <a:pt x="1122" y="182"/>
                  </a:cubicBezTo>
                  <a:cubicBezTo>
                    <a:pt x="1122" y="80"/>
                    <a:pt x="1040"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5"/>
            <p:cNvSpPr/>
            <p:nvPr/>
          </p:nvSpPr>
          <p:spPr>
            <a:xfrm>
              <a:off x="7288621" y="3359091"/>
              <a:ext cx="271952" cy="373608"/>
            </a:xfrm>
            <a:custGeom>
              <a:avLst/>
              <a:gdLst/>
              <a:ahLst/>
              <a:cxnLst/>
              <a:rect l="l" t="t" r="r" b="b"/>
              <a:pathLst>
                <a:path w="8962" h="12312" extrusionOk="0">
                  <a:moveTo>
                    <a:pt x="6285" y="3266"/>
                  </a:moveTo>
                  <a:cubicBezTo>
                    <a:pt x="6537" y="3291"/>
                    <a:pt x="6710" y="3483"/>
                    <a:pt x="6710" y="3711"/>
                  </a:cubicBezTo>
                  <a:cubicBezTo>
                    <a:pt x="6710" y="3941"/>
                    <a:pt x="6533" y="4133"/>
                    <a:pt x="6285" y="4156"/>
                  </a:cubicBezTo>
                  <a:lnTo>
                    <a:pt x="6285" y="3266"/>
                  </a:lnTo>
                  <a:close/>
                  <a:moveTo>
                    <a:pt x="4927" y="2331"/>
                  </a:moveTo>
                  <a:cubicBezTo>
                    <a:pt x="5233" y="2640"/>
                    <a:pt x="5589" y="2849"/>
                    <a:pt x="5925" y="2956"/>
                  </a:cubicBezTo>
                  <a:lnTo>
                    <a:pt x="5925" y="4286"/>
                  </a:lnTo>
                  <a:cubicBezTo>
                    <a:pt x="5925" y="5058"/>
                    <a:pt x="5291" y="5706"/>
                    <a:pt x="4502" y="5706"/>
                  </a:cubicBezTo>
                  <a:cubicBezTo>
                    <a:pt x="3599" y="5706"/>
                    <a:pt x="3033" y="5002"/>
                    <a:pt x="3033" y="4284"/>
                  </a:cubicBezTo>
                  <a:lnTo>
                    <a:pt x="3033" y="3714"/>
                  </a:lnTo>
                  <a:cubicBezTo>
                    <a:pt x="3928" y="3377"/>
                    <a:pt x="4639" y="2654"/>
                    <a:pt x="4927" y="2331"/>
                  </a:cubicBezTo>
                  <a:close/>
                  <a:moveTo>
                    <a:pt x="4480" y="362"/>
                  </a:moveTo>
                  <a:cubicBezTo>
                    <a:pt x="5620" y="362"/>
                    <a:pt x="6547" y="1289"/>
                    <a:pt x="6547" y="2429"/>
                  </a:cubicBezTo>
                  <a:lnTo>
                    <a:pt x="6547" y="2960"/>
                  </a:lnTo>
                  <a:cubicBezTo>
                    <a:pt x="6462" y="2928"/>
                    <a:pt x="6369" y="2909"/>
                    <a:pt x="6284" y="2904"/>
                  </a:cubicBezTo>
                  <a:cubicBezTo>
                    <a:pt x="6272" y="2770"/>
                    <a:pt x="6180" y="2657"/>
                    <a:pt x="6051" y="2618"/>
                  </a:cubicBezTo>
                  <a:cubicBezTo>
                    <a:pt x="5760" y="2531"/>
                    <a:pt x="5439" y="2343"/>
                    <a:pt x="5165" y="2061"/>
                  </a:cubicBezTo>
                  <a:cubicBezTo>
                    <a:pt x="5164" y="2058"/>
                    <a:pt x="5161" y="2058"/>
                    <a:pt x="5161" y="2057"/>
                  </a:cubicBezTo>
                  <a:lnTo>
                    <a:pt x="5160" y="2056"/>
                  </a:lnTo>
                  <a:cubicBezTo>
                    <a:pt x="5095" y="1989"/>
                    <a:pt x="5010" y="1957"/>
                    <a:pt x="4925" y="1957"/>
                  </a:cubicBezTo>
                  <a:cubicBezTo>
                    <a:pt x="4833" y="1957"/>
                    <a:pt x="4742" y="1995"/>
                    <a:pt x="4677" y="2069"/>
                  </a:cubicBezTo>
                  <a:cubicBezTo>
                    <a:pt x="4420" y="2360"/>
                    <a:pt x="3737" y="3069"/>
                    <a:pt x="2887" y="3383"/>
                  </a:cubicBezTo>
                  <a:cubicBezTo>
                    <a:pt x="2758" y="3430"/>
                    <a:pt x="2672" y="3554"/>
                    <a:pt x="2672" y="3691"/>
                  </a:cubicBezTo>
                  <a:lnTo>
                    <a:pt x="2672" y="4284"/>
                  </a:lnTo>
                  <a:cubicBezTo>
                    <a:pt x="2672" y="4846"/>
                    <a:pt x="2934" y="5364"/>
                    <a:pt x="3369" y="5696"/>
                  </a:cubicBezTo>
                  <a:lnTo>
                    <a:pt x="3369" y="5718"/>
                  </a:lnTo>
                  <a:lnTo>
                    <a:pt x="2529" y="5718"/>
                  </a:lnTo>
                  <a:cubicBezTo>
                    <a:pt x="2464" y="5718"/>
                    <a:pt x="2412" y="5663"/>
                    <a:pt x="2412" y="5601"/>
                  </a:cubicBezTo>
                  <a:lnTo>
                    <a:pt x="2412" y="2429"/>
                  </a:lnTo>
                  <a:cubicBezTo>
                    <a:pt x="2412" y="1289"/>
                    <a:pt x="3339" y="362"/>
                    <a:pt x="4480" y="362"/>
                  </a:cubicBezTo>
                  <a:close/>
                  <a:moveTo>
                    <a:pt x="6550" y="4462"/>
                  </a:moveTo>
                  <a:lnTo>
                    <a:pt x="6550" y="5601"/>
                  </a:lnTo>
                  <a:lnTo>
                    <a:pt x="6547" y="5601"/>
                  </a:lnTo>
                  <a:cubicBezTo>
                    <a:pt x="6547" y="5666"/>
                    <a:pt x="6495" y="5718"/>
                    <a:pt x="6430" y="5718"/>
                  </a:cubicBezTo>
                  <a:lnTo>
                    <a:pt x="5593" y="5718"/>
                  </a:lnTo>
                  <a:lnTo>
                    <a:pt x="5593" y="5693"/>
                  </a:lnTo>
                  <a:cubicBezTo>
                    <a:pt x="5955" y="5411"/>
                    <a:pt x="6207" y="4993"/>
                    <a:pt x="6271" y="4517"/>
                  </a:cubicBezTo>
                  <a:cubicBezTo>
                    <a:pt x="6369" y="4514"/>
                    <a:pt x="6462" y="4495"/>
                    <a:pt x="6550" y="4462"/>
                  </a:cubicBezTo>
                  <a:close/>
                  <a:moveTo>
                    <a:pt x="3732" y="5908"/>
                  </a:moveTo>
                  <a:cubicBezTo>
                    <a:pt x="3957" y="6007"/>
                    <a:pt x="4226" y="6065"/>
                    <a:pt x="4502" y="6065"/>
                  </a:cubicBezTo>
                  <a:cubicBezTo>
                    <a:pt x="4757" y="6065"/>
                    <a:pt x="5011" y="6008"/>
                    <a:pt x="5231" y="5909"/>
                  </a:cubicBezTo>
                  <a:lnTo>
                    <a:pt x="5231" y="6236"/>
                  </a:lnTo>
                  <a:cubicBezTo>
                    <a:pt x="5231" y="6310"/>
                    <a:pt x="5251" y="6378"/>
                    <a:pt x="5285" y="6438"/>
                  </a:cubicBezTo>
                  <a:lnTo>
                    <a:pt x="4482" y="7133"/>
                  </a:lnTo>
                  <a:lnTo>
                    <a:pt x="3676" y="6436"/>
                  </a:lnTo>
                  <a:cubicBezTo>
                    <a:pt x="3712" y="6374"/>
                    <a:pt x="3732" y="6304"/>
                    <a:pt x="3732" y="6229"/>
                  </a:cubicBezTo>
                  <a:lnTo>
                    <a:pt x="3732" y="5908"/>
                  </a:lnTo>
                  <a:close/>
                  <a:moveTo>
                    <a:pt x="5589" y="6651"/>
                  </a:moveTo>
                  <a:lnTo>
                    <a:pt x="6004" y="6813"/>
                  </a:lnTo>
                  <a:lnTo>
                    <a:pt x="5368" y="7678"/>
                  </a:lnTo>
                  <a:cubicBezTo>
                    <a:pt x="5213" y="7508"/>
                    <a:pt x="5015" y="7388"/>
                    <a:pt x="4806" y="7328"/>
                  </a:cubicBezTo>
                  <a:lnTo>
                    <a:pt x="5589" y="6651"/>
                  </a:lnTo>
                  <a:close/>
                  <a:moveTo>
                    <a:pt x="3374" y="6652"/>
                  </a:moveTo>
                  <a:lnTo>
                    <a:pt x="4158" y="7329"/>
                  </a:lnTo>
                  <a:cubicBezTo>
                    <a:pt x="3947" y="7390"/>
                    <a:pt x="3748" y="7510"/>
                    <a:pt x="3595" y="7679"/>
                  </a:cubicBezTo>
                  <a:lnTo>
                    <a:pt x="2959" y="6813"/>
                  </a:lnTo>
                  <a:lnTo>
                    <a:pt x="3374" y="6652"/>
                  </a:lnTo>
                  <a:close/>
                  <a:moveTo>
                    <a:pt x="4483" y="7645"/>
                  </a:moveTo>
                  <a:cubicBezTo>
                    <a:pt x="4942" y="7645"/>
                    <a:pt x="5316" y="8019"/>
                    <a:pt x="5316" y="8478"/>
                  </a:cubicBezTo>
                  <a:cubicBezTo>
                    <a:pt x="5316" y="8698"/>
                    <a:pt x="5230" y="8907"/>
                    <a:pt x="5076" y="9063"/>
                  </a:cubicBezTo>
                  <a:lnTo>
                    <a:pt x="3888" y="9063"/>
                  </a:lnTo>
                  <a:cubicBezTo>
                    <a:pt x="3735" y="8907"/>
                    <a:pt x="3649" y="8698"/>
                    <a:pt x="3649" y="8478"/>
                  </a:cubicBezTo>
                  <a:cubicBezTo>
                    <a:pt x="3649" y="8023"/>
                    <a:pt x="4021" y="7645"/>
                    <a:pt x="4483" y="7645"/>
                  </a:cubicBezTo>
                  <a:close/>
                  <a:moveTo>
                    <a:pt x="5502" y="9425"/>
                  </a:moveTo>
                  <a:cubicBezTo>
                    <a:pt x="5531" y="9425"/>
                    <a:pt x="5555" y="9450"/>
                    <a:pt x="5555" y="9481"/>
                  </a:cubicBezTo>
                  <a:lnTo>
                    <a:pt x="5555" y="10543"/>
                  </a:lnTo>
                  <a:cubicBezTo>
                    <a:pt x="5555" y="10574"/>
                    <a:pt x="5529" y="10597"/>
                    <a:pt x="5499" y="10597"/>
                  </a:cubicBezTo>
                  <a:lnTo>
                    <a:pt x="3466" y="10597"/>
                  </a:lnTo>
                  <a:cubicBezTo>
                    <a:pt x="3435" y="10597"/>
                    <a:pt x="3410" y="10571"/>
                    <a:pt x="3410" y="10543"/>
                  </a:cubicBezTo>
                  <a:lnTo>
                    <a:pt x="3410" y="9481"/>
                  </a:lnTo>
                  <a:cubicBezTo>
                    <a:pt x="3410" y="9449"/>
                    <a:pt x="3436" y="9425"/>
                    <a:pt x="3466" y="9425"/>
                  </a:cubicBezTo>
                  <a:lnTo>
                    <a:pt x="5499" y="9425"/>
                  </a:lnTo>
                  <a:cubicBezTo>
                    <a:pt x="5500" y="9425"/>
                    <a:pt x="5501" y="9425"/>
                    <a:pt x="5502" y="9425"/>
                  </a:cubicBezTo>
                  <a:close/>
                  <a:moveTo>
                    <a:pt x="2610" y="6948"/>
                  </a:moveTo>
                  <a:lnTo>
                    <a:pt x="3387" y="8005"/>
                  </a:lnTo>
                  <a:cubicBezTo>
                    <a:pt x="3323" y="8149"/>
                    <a:pt x="3287" y="8311"/>
                    <a:pt x="3287" y="8478"/>
                  </a:cubicBezTo>
                  <a:cubicBezTo>
                    <a:pt x="3287" y="8685"/>
                    <a:pt x="3341" y="8887"/>
                    <a:pt x="3442" y="9064"/>
                  </a:cubicBezTo>
                  <a:cubicBezTo>
                    <a:pt x="3224" y="9077"/>
                    <a:pt x="3049" y="9258"/>
                    <a:pt x="3049" y="9478"/>
                  </a:cubicBezTo>
                  <a:lnTo>
                    <a:pt x="3049" y="10541"/>
                  </a:lnTo>
                  <a:cubicBezTo>
                    <a:pt x="3049" y="10770"/>
                    <a:pt x="3235" y="10958"/>
                    <a:pt x="3465" y="10958"/>
                  </a:cubicBezTo>
                  <a:lnTo>
                    <a:pt x="3632" y="10958"/>
                  </a:lnTo>
                  <a:lnTo>
                    <a:pt x="3732" y="11948"/>
                  </a:lnTo>
                  <a:lnTo>
                    <a:pt x="1911" y="11948"/>
                  </a:lnTo>
                  <a:lnTo>
                    <a:pt x="1911" y="9110"/>
                  </a:lnTo>
                  <a:cubicBezTo>
                    <a:pt x="1911" y="9009"/>
                    <a:pt x="1829" y="8929"/>
                    <a:pt x="1730" y="8929"/>
                  </a:cubicBezTo>
                  <a:cubicBezTo>
                    <a:pt x="1631" y="8929"/>
                    <a:pt x="1549" y="9009"/>
                    <a:pt x="1549" y="9110"/>
                  </a:cubicBezTo>
                  <a:lnTo>
                    <a:pt x="1549" y="11948"/>
                  </a:lnTo>
                  <a:lnTo>
                    <a:pt x="597" y="11948"/>
                  </a:lnTo>
                  <a:cubicBezTo>
                    <a:pt x="468" y="11948"/>
                    <a:pt x="362" y="11843"/>
                    <a:pt x="362" y="11714"/>
                  </a:cubicBezTo>
                  <a:lnTo>
                    <a:pt x="362" y="8754"/>
                  </a:lnTo>
                  <a:cubicBezTo>
                    <a:pt x="362" y="7863"/>
                    <a:pt x="1113" y="7530"/>
                    <a:pt x="1159" y="7510"/>
                  </a:cubicBezTo>
                  <a:lnTo>
                    <a:pt x="2610" y="6948"/>
                  </a:lnTo>
                  <a:close/>
                  <a:moveTo>
                    <a:pt x="4963" y="10959"/>
                  </a:moveTo>
                  <a:lnTo>
                    <a:pt x="4864" y="11950"/>
                  </a:lnTo>
                  <a:lnTo>
                    <a:pt x="4094" y="11950"/>
                  </a:lnTo>
                  <a:lnTo>
                    <a:pt x="3995" y="10959"/>
                  </a:lnTo>
                  <a:close/>
                  <a:moveTo>
                    <a:pt x="4478" y="0"/>
                  </a:moveTo>
                  <a:cubicBezTo>
                    <a:pt x="3140" y="0"/>
                    <a:pt x="2049" y="1091"/>
                    <a:pt x="2049" y="2429"/>
                  </a:cubicBezTo>
                  <a:lnTo>
                    <a:pt x="2049" y="5601"/>
                  </a:lnTo>
                  <a:cubicBezTo>
                    <a:pt x="2049" y="5864"/>
                    <a:pt x="2264" y="6078"/>
                    <a:pt x="2528" y="6078"/>
                  </a:cubicBezTo>
                  <a:lnTo>
                    <a:pt x="3369" y="6078"/>
                  </a:lnTo>
                  <a:lnTo>
                    <a:pt x="3369" y="6229"/>
                  </a:lnTo>
                  <a:cubicBezTo>
                    <a:pt x="3369" y="6252"/>
                    <a:pt x="3356" y="6271"/>
                    <a:pt x="3336" y="6279"/>
                  </a:cubicBezTo>
                  <a:cubicBezTo>
                    <a:pt x="3319" y="6285"/>
                    <a:pt x="1042" y="7169"/>
                    <a:pt x="1026" y="7176"/>
                  </a:cubicBezTo>
                  <a:cubicBezTo>
                    <a:pt x="1025" y="7176"/>
                    <a:pt x="1025" y="7177"/>
                    <a:pt x="1022" y="7177"/>
                  </a:cubicBezTo>
                  <a:cubicBezTo>
                    <a:pt x="981" y="7195"/>
                    <a:pt x="1" y="7609"/>
                    <a:pt x="1" y="8754"/>
                  </a:cubicBezTo>
                  <a:lnTo>
                    <a:pt x="1" y="11715"/>
                  </a:lnTo>
                  <a:cubicBezTo>
                    <a:pt x="1" y="12045"/>
                    <a:pt x="267" y="12311"/>
                    <a:pt x="597" y="12311"/>
                  </a:cubicBezTo>
                  <a:lnTo>
                    <a:pt x="5721" y="12311"/>
                  </a:lnTo>
                  <a:cubicBezTo>
                    <a:pt x="5821" y="12311"/>
                    <a:pt x="5902" y="12229"/>
                    <a:pt x="5902" y="12130"/>
                  </a:cubicBezTo>
                  <a:cubicBezTo>
                    <a:pt x="5902" y="12032"/>
                    <a:pt x="5821" y="11950"/>
                    <a:pt x="5721" y="11950"/>
                  </a:cubicBezTo>
                  <a:lnTo>
                    <a:pt x="5226" y="11950"/>
                  </a:lnTo>
                  <a:lnTo>
                    <a:pt x="5326" y="10959"/>
                  </a:lnTo>
                  <a:lnTo>
                    <a:pt x="5498" y="10959"/>
                  </a:lnTo>
                  <a:cubicBezTo>
                    <a:pt x="5727" y="10959"/>
                    <a:pt x="5915" y="10772"/>
                    <a:pt x="5915" y="10543"/>
                  </a:cubicBezTo>
                  <a:lnTo>
                    <a:pt x="5915" y="9481"/>
                  </a:lnTo>
                  <a:cubicBezTo>
                    <a:pt x="5915" y="9259"/>
                    <a:pt x="5740" y="9077"/>
                    <a:pt x="5521" y="9065"/>
                  </a:cubicBezTo>
                  <a:cubicBezTo>
                    <a:pt x="5620" y="8888"/>
                    <a:pt x="5675" y="8688"/>
                    <a:pt x="5675" y="8480"/>
                  </a:cubicBezTo>
                  <a:cubicBezTo>
                    <a:pt x="5675" y="8311"/>
                    <a:pt x="5640" y="8149"/>
                    <a:pt x="5576" y="8003"/>
                  </a:cubicBezTo>
                  <a:lnTo>
                    <a:pt x="6351" y="6949"/>
                  </a:lnTo>
                  <a:lnTo>
                    <a:pt x="7803" y="7511"/>
                  </a:lnTo>
                  <a:cubicBezTo>
                    <a:pt x="7838" y="7526"/>
                    <a:pt x="8601" y="7867"/>
                    <a:pt x="8601" y="8757"/>
                  </a:cubicBezTo>
                  <a:lnTo>
                    <a:pt x="8601" y="9590"/>
                  </a:lnTo>
                  <a:cubicBezTo>
                    <a:pt x="8601" y="9689"/>
                    <a:pt x="8682" y="9770"/>
                    <a:pt x="8782" y="9770"/>
                  </a:cubicBezTo>
                  <a:cubicBezTo>
                    <a:pt x="8881" y="9770"/>
                    <a:pt x="8961" y="9689"/>
                    <a:pt x="8961" y="9590"/>
                  </a:cubicBezTo>
                  <a:lnTo>
                    <a:pt x="8961" y="8757"/>
                  </a:lnTo>
                  <a:cubicBezTo>
                    <a:pt x="8961" y="7612"/>
                    <a:pt x="7981" y="7195"/>
                    <a:pt x="7940" y="7178"/>
                  </a:cubicBezTo>
                  <a:cubicBezTo>
                    <a:pt x="7938" y="7178"/>
                    <a:pt x="7938" y="7177"/>
                    <a:pt x="7937" y="7177"/>
                  </a:cubicBezTo>
                  <a:cubicBezTo>
                    <a:pt x="7566" y="7034"/>
                    <a:pt x="5895" y="6386"/>
                    <a:pt x="5616" y="6279"/>
                  </a:cubicBezTo>
                  <a:cubicBezTo>
                    <a:pt x="5601" y="6272"/>
                    <a:pt x="5590" y="6258"/>
                    <a:pt x="5590" y="6240"/>
                  </a:cubicBezTo>
                  <a:lnTo>
                    <a:pt x="5590" y="6080"/>
                  </a:lnTo>
                  <a:lnTo>
                    <a:pt x="6429" y="6080"/>
                  </a:lnTo>
                  <a:cubicBezTo>
                    <a:pt x="6693" y="6080"/>
                    <a:pt x="6908" y="5865"/>
                    <a:pt x="6908" y="5602"/>
                  </a:cubicBezTo>
                  <a:lnTo>
                    <a:pt x="6908" y="4195"/>
                  </a:lnTo>
                  <a:cubicBezTo>
                    <a:pt x="7124" y="3910"/>
                    <a:pt x="7125" y="3516"/>
                    <a:pt x="6908" y="3229"/>
                  </a:cubicBezTo>
                  <a:lnTo>
                    <a:pt x="6908" y="2429"/>
                  </a:lnTo>
                  <a:cubicBezTo>
                    <a:pt x="6908" y="1091"/>
                    <a:pt x="5817" y="0"/>
                    <a:pt x="4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75"/>
          <p:cNvGrpSpPr/>
          <p:nvPr/>
        </p:nvGrpSpPr>
        <p:grpSpPr>
          <a:xfrm>
            <a:off x="6426459" y="3359485"/>
            <a:ext cx="354490" cy="372849"/>
            <a:chOff x="6426459" y="3359485"/>
            <a:chExt cx="354490" cy="372849"/>
          </a:xfrm>
        </p:grpSpPr>
        <p:sp>
          <p:nvSpPr>
            <p:cNvPr id="4599" name="Google Shape;4599;p75"/>
            <p:cNvSpPr/>
            <p:nvPr/>
          </p:nvSpPr>
          <p:spPr>
            <a:xfrm>
              <a:off x="6522804" y="3559034"/>
              <a:ext cx="25399" cy="10985"/>
            </a:xfrm>
            <a:custGeom>
              <a:avLst/>
              <a:gdLst/>
              <a:ahLst/>
              <a:cxnLst/>
              <a:rect l="l" t="t" r="r" b="b"/>
              <a:pathLst>
                <a:path w="837" h="362" extrusionOk="0">
                  <a:moveTo>
                    <a:pt x="181" y="1"/>
                  </a:moveTo>
                  <a:cubicBezTo>
                    <a:pt x="82" y="1"/>
                    <a:pt x="0" y="80"/>
                    <a:pt x="0" y="181"/>
                  </a:cubicBezTo>
                  <a:cubicBezTo>
                    <a:pt x="0" y="281"/>
                    <a:pt x="82" y="361"/>
                    <a:pt x="181" y="361"/>
                  </a:cubicBezTo>
                  <a:lnTo>
                    <a:pt x="656" y="361"/>
                  </a:lnTo>
                  <a:cubicBezTo>
                    <a:pt x="755" y="361"/>
                    <a:pt x="837" y="281"/>
                    <a:pt x="837" y="181"/>
                  </a:cubicBezTo>
                  <a:cubicBezTo>
                    <a:pt x="837" y="80"/>
                    <a:pt x="756" y="1"/>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5"/>
            <p:cNvSpPr/>
            <p:nvPr/>
          </p:nvSpPr>
          <p:spPr>
            <a:xfrm>
              <a:off x="6498194" y="3417899"/>
              <a:ext cx="231563" cy="186197"/>
            </a:xfrm>
            <a:custGeom>
              <a:avLst/>
              <a:gdLst/>
              <a:ahLst/>
              <a:cxnLst/>
              <a:rect l="l" t="t" r="r" b="b"/>
              <a:pathLst>
                <a:path w="7631" h="6136" extrusionOk="0">
                  <a:moveTo>
                    <a:pt x="2054" y="2385"/>
                  </a:moveTo>
                  <a:cubicBezTo>
                    <a:pt x="2079" y="2385"/>
                    <a:pt x="2100" y="2407"/>
                    <a:pt x="2100" y="2430"/>
                  </a:cubicBezTo>
                  <a:lnTo>
                    <a:pt x="2100" y="5411"/>
                  </a:lnTo>
                  <a:cubicBezTo>
                    <a:pt x="2100" y="5435"/>
                    <a:pt x="2079" y="5456"/>
                    <a:pt x="2054" y="5456"/>
                  </a:cubicBezTo>
                  <a:lnTo>
                    <a:pt x="405" y="5456"/>
                  </a:lnTo>
                  <a:cubicBezTo>
                    <a:pt x="380" y="5456"/>
                    <a:pt x="360" y="5435"/>
                    <a:pt x="360" y="5411"/>
                  </a:cubicBezTo>
                  <a:lnTo>
                    <a:pt x="360" y="2430"/>
                  </a:lnTo>
                  <a:cubicBezTo>
                    <a:pt x="360" y="2407"/>
                    <a:pt x="379" y="2385"/>
                    <a:pt x="405" y="2385"/>
                  </a:cubicBezTo>
                  <a:close/>
                  <a:moveTo>
                    <a:pt x="4675" y="0"/>
                  </a:moveTo>
                  <a:cubicBezTo>
                    <a:pt x="4326" y="0"/>
                    <a:pt x="4031" y="261"/>
                    <a:pt x="3985" y="606"/>
                  </a:cubicBezTo>
                  <a:cubicBezTo>
                    <a:pt x="3949" y="878"/>
                    <a:pt x="3928" y="1334"/>
                    <a:pt x="3507" y="1739"/>
                  </a:cubicBezTo>
                  <a:lnTo>
                    <a:pt x="3177" y="2058"/>
                  </a:lnTo>
                  <a:cubicBezTo>
                    <a:pt x="3025" y="2205"/>
                    <a:pt x="2826" y="2285"/>
                    <a:pt x="2615" y="2285"/>
                  </a:cubicBezTo>
                  <a:lnTo>
                    <a:pt x="2433" y="2285"/>
                  </a:lnTo>
                  <a:cubicBezTo>
                    <a:pt x="2374" y="2135"/>
                    <a:pt x="2228" y="2027"/>
                    <a:pt x="2055" y="2027"/>
                  </a:cubicBezTo>
                  <a:lnTo>
                    <a:pt x="406" y="2027"/>
                  </a:lnTo>
                  <a:cubicBezTo>
                    <a:pt x="182" y="2027"/>
                    <a:pt x="0" y="2209"/>
                    <a:pt x="0" y="2432"/>
                  </a:cubicBezTo>
                  <a:lnTo>
                    <a:pt x="0" y="5412"/>
                  </a:lnTo>
                  <a:cubicBezTo>
                    <a:pt x="0" y="5636"/>
                    <a:pt x="184" y="5818"/>
                    <a:pt x="406" y="5818"/>
                  </a:cubicBezTo>
                  <a:lnTo>
                    <a:pt x="2055" y="5818"/>
                  </a:lnTo>
                  <a:cubicBezTo>
                    <a:pt x="2248" y="5818"/>
                    <a:pt x="2408" y="5684"/>
                    <a:pt x="2450" y="5506"/>
                  </a:cubicBezTo>
                  <a:lnTo>
                    <a:pt x="2536" y="5506"/>
                  </a:lnTo>
                  <a:cubicBezTo>
                    <a:pt x="3048" y="5506"/>
                    <a:pt x="3043" y="6130"/>
                    <a:pt x="3894" y="6130"/>
                  </a:cubicBezTo>
                  <a:lnTo>
                    <a:pt x="4341" y="6130"/>
                  </a:lnTo>
                  <a:cubicBezTo>
                    <a:pt x="4441" y="6130"/>
                    <a:pt x="4522" y="6050"/>
                    <a:pt x="4522" y="5950"/>
                  </a:cubicBezTo>
                  <a:cubicBezTo>
                    <a:pt x="4522" y="5851"/>
                    <a:pt x="4442" y="5769"/>
                    <a:pt x="4341" y="5769"/>
                  </a:cubicBezTo>
                  <a:lnTo>
                    <a:pt x="3894" y="5769"/>
                  </a:lnTo>
                  <a:cubicBezTo>
                    <a:pt x="3198" y="5769"/>
                    <a:pt x="3264" y="5144"/>
                    <a:pt x="2536" y="5144"/>
                  </a:cubicBezTo>
                  <a:lnTo>
                    <a:pt x="2460" y="5144"/>
                  </a:lnTo>
                  <a:lnTo>
                    <a:pt x="2460" y="2642"/>
                  </a:lnTo>
                  <a:lnTo>
                    <a:pt x="2614" y="2642"/>
                  </a:lnTo>
                  <a:cubicBezTo>
                    <a:pt x="2918" y="2642"/>
                    <a:pt x="3206" y="2527"/>
                    <a:pt x="3426" y="2314"/>
                  </a:cubicBezTo>
                  <a:lnTo>
                    <a:pt x="3755" y="1996"/>
                  </a:lnTo>
                  <a:cubicBezTo>
                    <a:pt x="4268" y="1504"/>
                    <a:pt x="4300" y="957"/>
                    <a:pt x="4341" y="651"/>
                  </a:cubicBezTo>
                  <a:cubicBezTo>
                    <a:pt x="4363" y="485"/>
                    <a:pt x="4506" y="360"/>
                    <a:pt x="4673" y="360"/>
                  </a:cubicBezTo>
                  <a:cubicBezTo>
                    <a:pt x="4859" y="360"/>
                    <a:pt x="5008" y="509"/>
                    <a:pt x="5008" y="694"/>
                  </a:cubicBezTo>
                  <a:cubicBezTo>
                    <a:pt x="5008" y="1579"/>
                    <a:pt x="5024" y="1455"/>
                    <a:pt x="4747" y="2304"/>
                  </a:cubicBezTo>
                  <a:cubicBezTo>
                    <a:pt x="4692" y="2468"/>
                    <a:pt x="4815" y="2637"/>
                    <a:pt x="4989" y="2637"/>
                  </a:cubicBezTo>
                  <a:lnTo>
                    <a:pt x="6805" y="2637"/>
                  </a:lnTo>
                  <a:cubicBezTo>
                    <a:pt x="6946" y="2637"/>
                    <a:pt x="7060" y="2750"/>
                    <a:pt x="7061" y="2892"/>
                  </a:cubicBezTo>
                  <a:cubicBezTo>
                    <a:pt x="7061" y="3034"/>
                    <a:pt x="6946" y="3150"/>
                    <a:pt x="6806" y="3150"/>
                  </a:cubicBezTo>
                  <a:lnTo>
                    <a:pt x="6076" y="3150"/>
                  </a:lnTo>
                  <a:cubicBezTo>
                    <a:pt x="5977" y="3150"/>
                    <a:pt x="5895" y="3231"/>
                    <a:pt x="5895" y="3330"/>
                  </a:cubicBezTo>
                  <a:cubicBezTo>
                    <a:pt x="5895" y="3430"/>
                    <a:pt x="5974" y="3511"/>
                    <a:pt x="6076" y="3511"/>
                  </a:cubicBezTo>
                  <a:lnTo>
                    <a:pt x="6768" y="3511"/>
                  </a:lnTo>
                  <a:cubicBezTo>
                    <a:pt x="6915" y="3511"/>
                    <a:pt x="7035" y="3634"/>
                    <a:pt x="7031" y="3781"/>
                  </a:cubicBezTo>
                  <a:cubicBezTo>
                    <a:pt x="7026" y="3918"/>
                    <a:pt x="6907" y="4029"/>
                    <a:pt x="6764" y="4029"/>
                  </a:cubicBezTo>
                  <a:lnTo>
                    <a:pt x="6076" y="4029"/>
                  </a:lnTo>
                  <a:cubicBezTo>
                    <a:pt x="5977" y="4029"/>
                    <a:pt x="5895" y="4109"/>
                    <a:pt x="5895" y="4208"/>
                  </a:cubicBezTo>
                  <a:cubicBezTo>
                    <a:pt x="5895" y="4308"/>
                    <a:pt x="5974" y="4389"/>
                    <a:pt x="6076" y="4389"/>
                  </a:cubicBezTo>
                  <a:lnTo>
                    <a:pt x="6657" y="4389"/>
                  </a:lnTo>
                  <a:cubicBezTo>
                    <a:pt x="6801" y="4389"/>
                    <a:pt x="6918" y="4509"/>
                    <a:pt x="6914" y="4655"/>
                  </a:cubicBezTo>
                  <a:cubicBezTo>
                    <a:pt x="6909" y="4791"/>
                    <a:pt x="6790" y="4902"/>
                    <a:pt x="6647" y="4902"/>
                  </a:cubicBezTo>
                  <a:lnTo>
                    <a:pt x="6076" y="4902"/>
                  </a:lnTo>
                  <a:cubicBezTo>
                    <a:pt x="5977" y="4902"/>
                    <a:pt x="5895" y="4984"/>
                    <a:pt x="5895" y="5083"/>
                  </a:cubicBezTo>
                  <a:cubicBezTo>
                    <a:pt x="5895" y="5182"/>
                    <a:pt x="5974" y="5264"/>
                    <a:pt x="6076" y="5264"/>
                  </a:cubicBezTo>
                  <a:lnTo>
                    <a:pt x="6573" y="5264"/>
                  </a:lnTo>
                  <a:cubicBezTo>
                    <a:pt x="6713" y="5265"/>
                    <a:pt x="6825" y="5378"/>
                    <a:pt x="6825" y="5519"/>
                  </a:cubicBezTo>
                  <a:cubicBezTo>
                    <a:pt x="6825" y="5661"/>
                    <a:pt x="6712" y="5774"/>
                    <a:pt x="6570" y="5774"/>
                  </a:cubicBezTo>
                  <a:lnTo>
                    <a:pt x="5180" y="5774"/>
                  </a:lnTo>
                  <a:cubicBezTo>
                    <a:pt x="5081" y="5774"/>
                    <a:pt x="5001" y="5853"/>
                    <a:pt x="5001" y="5955"/>
                  </a:cubicBezTo>
                  <a:cubicBezTo>
                    <a:pt x="5001" y="6054"/>
                    <a:pt x="5081" y="6136"/>
                    <a:pt x="5180" y="6136"/>
                  </a:cubicBezTo>
                  <a:lnTo>
                    <a:pt x="6570" y="6136"/>
                  </a:lnTo>
                  <a:cubicBezTo>
                    <a:pt x="6910" y="6136"/>
                    <a:pt x="7185" y="5858"/>
                    <a:pt x="7185" y="5520"/>
                  </a:cubicBezTo>
                  <a:cubicBezTo>
                    <a:pt x="7185" y="5370"/>
                    <a:pt x="7131" y="5232"/>
                    <a:pt x="7040" y="5124"/>
                  </a:cubicBezTo>
                  <a:cubicBezTo>
                    <a:pt x="7312" y="4907"/>
                    <a:pt x="7345" y="4526"/>
                    <a:pt x="7139" y="4268"/>
                  </a:cubicBezTo>
                  <a:cubicBezTo>
                    <a:pt x="7444" y="4040"/>
                    <a:pt x="7470" y="3617"/>
                    <a:pt x="7221" y="3352"/>
                  </a:cubicBezTo>
                  <a:cubicBezTo>
                    <a:pt x="7631" y="2966"/>
                    <a:pt x="7365" y="2277"/>
                    <a:pt x="6805" y="2277"/>
                  </a:cubicBezTo>
                  <a:lnTo>
                    <a:pt x="5136" y="2277"/>
                  </a:lnTo>
                  <a:cubicBezTo>
                    <a:pt x="5375" y="1544"/>
                    <a:pt x="5369" y="1590"/>
                    <a:pt x="5369" y="695"/>
                  </a:cubicBezTo>
                  <a:cubicBezTo>
                    <a:pt x="5369" y="311"/>
                    <a:pt x="5057" y="0"/>
                    <a:pt x="4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5"/>
            <p:cNvSpPr/>
            <p:nvPr/>
          </p:nvSpPr>
          <p:spPr>
            <a:xfrm>
              <a:off x="6426459" y="3359485"/>
              <a:ext cx="354490" cy="372849"/>
            </a:xfrm>
            <a:custGeom>
              <a:avLst/>
              <a:gdLst/>
              <a:ahLst/>
              <a:cxnLst/>
              <a:rect l="l" t="t" r="r" b="b"/>
              <a:pathLst>
                <a:path w="11682" h="12287" extrusionOk="0">
                  <a:moveTo>
                    <a:pt x="6090" y="0"/>
                  </a:moveTo>
                  <a:cubicBezTo>
                    <a:pt x="3661" y="0"/>
                    <a:pt x="1459" y="1632"/>
                    <a:pt x="812" y="4055"/>
                  </a:cubicBezTo>
                  <a:cubicBezTo>
                    <a:pt x="1" y="7094"/>
                    <a:pt x="1926" y="10181"/>
                    <a:pt x="4986" y="10820"/>
                  </a:cubicBezTo>
                  <a:cubicBezTo>
                    <a:pt x="5025" y="10828"/>
                    <a:pt x="5051" y="10867"/>
                    <a:pt x="5043" y="10907"/>
                  </a:cubicBezTo>
                  <a:lnTo>
                    <a:pt x="4836" y="11912"/>
                  </a:lnTo>
                  <a:cubicBezTo>
                    <a:pt x="4794" y="12118"/>
                    <a:pt x="4956" y="12287"/>
                    <a:pt x="5140" y="12287"/>
                  </a:cubicBezTo>
                  <a:cubicBezTo>
                    <a:pt x="5192" y="12287"/>
                    <a:pt x="5245" y="12273"/>
                    <a:pt x="5297" y="12244"/>
                  </a:cubicBezTo>
                  <a:lnTo>
                    <a:pt x="8831" y="10203"/>
                  </a:lnTo>
                  <a:cubicBezTo>
                    <a:pt x="10172" y="9429"/>
                    <a:pt x="11126" y="8115"/>
                    <a:pt x="11446" y="6600"/>
                  </a:cubicBezTo>
                  <a:cubicBezTo>
                    <a:pt x="11467" y="6503"/>
                    <a:pt x="11405" y="6409"/>
                    <a:pt x="11308" y="6387"/>
                  </a:cubicBezTo>
                  <a:cubicBezTo>
                    <a:pt x="11296" y="6384"/>
                    <a:pt x="11283" y="6383"/>
                    <a:pt x="11271" y="6383"/>
                  </a:cubicBezTo>
                  <a:cubicBezTo>
                    <a:pt x="11187" y="6383"/>
                    <a:pt x="11113" y="6442"/>
                    <a:pt x="11095" y="6526"/>
                  </a:cubicBezTo>
                  <a:cubicBezTo>
                    <a:pt x="10795" y="7941"/>
                    <a:pt x="9904" y="9168"/>
                    <a:pt x="8653" y="9891"/>
                  </a:cubicBezTo>
                  <a:lnTo>
                    <a:pt x="5211" y="11878"/>
                  </a:lnTo>
                  <a:lnTo>
                    <a:pt x="5394" y="10979"/>
                  </a:lnTo>
                  <a:cubicBezTo>
                    <a:pt x="5441" y="10746"/>
                    <a:pt x="5291" y="10515"/>
                    <a:pt x="5057" y="10466"/>
                  </a:cubicBezTo>
                  <a:cubicBezTo>
                    <a:pt x="3633" y="10170"/>
                    <a:pt x="2402" y="9279"/>
                    <a:pt x="1674" y="8020"/>
                  </a:cubicBezTo>
                  <a:cubicBezTo>
                    <a:pt x="268" y="5584"/>
                    <a:pt x="1106" y="2455"/>
                    <a:pt x="3541" y="1047"/>
                  </a:cubicBezTo>
                  <a:cubicBezTo>
                    <a:pt x="4329" y="591"/>
                    <a:pt x="5204" y="358"/>
                    <a:pt x="6090" y="358"/>
                  </a:cubicBezTo>
                  <a:cubicBezTo>
                    <a:pt x="6533" y="358"/>
                    <a:pt x="6979" y="417"/>
                    <a:pt x="7418" y="534"/>
                  </a:cubicBezTo>
                  <a:cubicBezTo>
                    <a:pt x="9793" y="1170"/>
                    <a:pt x="11316" y="3366"/>
                    <a:pt x="11199" y="5714"/>
                  </a:cubicBezTo>
                  <a:cubicBezTo>
                    <a:pt x="11194" y="5813"/>
                    <a:pt x="11270" y="5898"/>
                    <a:pt x="11369" y="5903"/>
                  </a:cubicBezTo>
                  <a:cubicBezTo>
                    <a:pt x="11373" y="5903"/>
                    <a:pt x="11376" y="5903"/>
                    <a:pt x="11379" y="5903"/>
                  </a:cubicBezTo>
                  <a:cubicBezTo>
                    <a:pt x="11474" y="5903"/>
                    <a:pt x="11553" y="5828"/>
                    <a:pt x="11558" y="5732"/>
                  </a:cubicBezTo>
                  <a:cubicBezTo>
                    <a:pt x="11682" y="3223"/>
                    <a:pt x="10056" y="867"/>
                    <a:pt x="7510" y="188"/>
                  </a:cubicBezTo>
                  <a:cubicBezTo>
                    <a:pt x="7035" y="61"/>
                    <a:pt x="6558" y="0"/>
                    <a:pt x="6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75"/>
          <p:cNvGrpSpPr/>
          <p:nvPr/>
        </p:nvGrpSpPr>
        <p:grpSpPr>
          <a:xfrm>
            <a:off x="5619889" y="3359425"/>
            <a:ext cx="355583" cy="372879"/>
            <a:chOff x="5619889" y="3359425"/>
            <a:chExt cx="355583" cy="372879"/>
          </a:xfrm>
        </p:grpSpPr>
        <p:sp>
          <p:nvSpPr>
            <p:cNvPr id="4603" name="Google Shape;4603;p75"/>
            <p:cNvSpPr/>
            <p:nvPr/>
          </p:nvSpPr>
          <p:spPr>
            <a:xfrm>
              <a:off x="5619889" y="3359425"/>
              <a:ext cx="355583" cy="372879"/>
            </a:xfrm>
            <a:custGeom>
              <a:avLst/>
              <a:gdLst/>
              <a:ahLst/>
              <a:cxnLst/>
              <a:rect l="l" t="t" r="r" b="b"/>
              <a:pathLst>
                <a:path w="11718" h="12288" extrusionOk="0">
                  <a:moveTo>
                    <a:pt x="9426" y="361"/>
                  </a:moveTo>
                  <a:cubicBezTo>
                    <a:pt x="9497" y="361"/>
                    <a:pt x="9566" y="400"/>
                    <a:pt x="9601" y="466"/>
                  </a:cubicBezTo>
                  <a:cubicBezTo>
                    <a:pt x="9652" y="562"/>
                    <a:pt x="9616" y="683"/>
                    <a:pt x="9518" y="733"/>
                  </a:cubicBezTo>
                  <a:lnTo>
                    <a:pt x="3342" y="3984"/>
                  </a:lnTo>
                  <a:lnTo>
                    <a:pt x="2495" y="3984"/>
                  </a:lnTo>
                  <a:lnTo>
                    <a:pt x="9335" y="384"/>
                  </a:lnTo>
                  <a:cubicBezTo>
                    <a:pt x="9364" y="368"/>
                    <a:pt x="9395" y="361"/>
                    <a:pt x="9426" y="361"/>
                  </a:cubicBezTo>
                  <a:close/>
                  <a:moveTo>
                    <a:pt x="5706" y="4343"/>
                  </a:moveTo>
                  <a:cubicBezTo>
                    <a:pt x="5774" y="4343"/>
                    <a:pt x="5828" y="4399"/>
                    <a:pt x="5828" y="4465"/>
                  </a:cubicBezTo>
                  <a:lnTo>
                    <a:pt x="5828" y="4654"/>
                  </a:lnTo>
                  <a:lnTo>
                    <a:pt x="5090" y="4654"/>
                  </a:lnTo>
                  <a:lnTo>
                    <a:pt x="5090" y="4465"/>
                  </a:lnTo>
                  <a:cubicBezTo>
                    <a:pt x="5090" y="4399"/>
                    <a:pt x="5145" y="4343"/>
                    <a:pt x="5211" y="4343"/>
                  </a:cubicBezTo>
                  <a:close/>
                  <a:moveTo>
                    <a:pt x="3510" y="4344"/>
                  </a:moveTo>
                  <a:cubicBezTo>
                    <a:pt x="3577" y="4344"/>
                    <a:pt x="3633" y="4400"/>
                    <a:pt x="3633" y="4467"/>
                  </a:cubicBezTo>
                  <a:lnTo>
                    <a:pt x="3633" y="4655"/>
                  </a:lnTo>
                  <a:lnTo>
                    <a:pt x="1527" y="4655"/>
                  </a:lnTo>
                  <a:lnTo>
                    <a:pt x="1527" y="4467"/>
                  </a:lnTo>
                  <a:cubicBezTo>
                    <a:pt x="1527" y="4400"/>
                    <a:pt x="1583" y="4344"/>
                    <a:pt x="1649" y="4344"/>
                  </a:cubicBezTo>
                  <a:close/>
                  <a:moveTo>
                    <a:pt x="9427" y="1"/>
                  </a:moveTo>
                  <a:cubicBezTo>
                    <a:pt x="9340" y="1"/>
                    <a:pt x="9251" y="22"/>
                    <a:pt x="9169" y="65"/>
                  </a:cubicBezTo>
                  <a:lnTo>
                    <a:pt x="2033" y="3821"/>
                  </a:lnTo>
                  <a:cubicBezTo>
                    <a:pt x="1956" y="3861"/>
                    <a:pt x="1893" y="3917"/>
                    <a:pt x="1843" y="3984"/>
                  </a:cubicBezTo>
                  <a:lnTo>
                    <a:pt x="1648" y="3984"/>
                  </a:lnTo>
                  <a:cubicBezTo>
                    <a:pt x="1382" y="3984"/>
                    <a:pt x="1166" y="4200"/>
                    <a:pt x="1166" y="4465"/>
                  </a:cubicBezTo>
                  <a:lnTo>
                    <a:pt x="1166" y="4654"/>
                  </a:lnTo>
                  <a:lnTo>
                    <a:pt x="746" y="4654"/>
                  </a:lnTo>
                  <a:cubicBezTo>
                    <a:pt x="335" y="4654"/>
                    <a:pt x="0" y="4989"/>
                    <a:pt x="0" y="5401"/>
                  </a:cubicBezTo>
                  <a:lnTo>
                    <a:pt x="0" y="11540"/>
                  </a:lnTo>
                  <a:cubicBezTo>
                    <a:pt x="0" y="11952"/>
                    <a:pt x="335" y="12287"/>
                    <a:pt x="746" y="12287"/>
                  </a:cubicBezTo>
                  <a:lnTo>
                    <a:pt x="10972" y="12287"/>
                  </a:lnTo>
                  <a:cubicBezTo>
                    <a:pt x="11383" y="12287"/>
                    <a:pt x="11718" y="11952"/>
                    <a:pt x="11718" y="11540"/>
                  </a:cubicBezTo>
                  <a:lnTo>
                    <a:pt x="11718" y="9146"/>
                  </a:lnTo>
                  <a:cubicBezTo>
                    <a:pt x="11718" y="9047"/>
                    <a:pt x="11638" y="8965"/>
                    <a:pt x="11538" y="8965"/>
                  </a:cubicBezTo>
                  <a:cubicBezTo>
                    <a:pt x="11438" y="8965"/>
                    <a:pt x="11357" y="9044"/>
                    <a:pt x="11357" y="9146"/>
                  </a:cubicBezTo>
                  <a:lnTo>
                    <a:pt x="11357" y="11542"/>
                  </a:lnTo>
                  <a:cubicBezTo>
                    <a:pt x="11357" y="11755"/>
                    <a:pt x="11183" y="11929"/>
                    <a:pt x="10969" y="11929"/>
                  </a:cubicBezTo>
                  <a:lnTo>
                    <a:pt x="745" y="11929"/>
                  </a:lnTo>
                  <a:cubicBezTo>
                    <a:pt x="531" y="11929"/>
                    <a:pt x="358" y="11755"/>
                    <a:pt x="358" y="11542"/>
                  </a:cubicBezTo>
                  <a:lnTo>
                    <a:pt x="358" y="5402"/>
                  </a:lnTo>
                  <a:cubicBezTo>
                    <a:pt x="358" y="5189"/>
                    <a:pt x="531" y="5015"/>
                    <a:pt x="745" y="5015"/>
                  </a:cubicBezTo>
                  <a:lnTo>
                    <a:pt x="10969" y="5015"/>
                  </a:lnTo>
                  <a:cubicBezTo>
                    <a:pt x="11183" y="5015"/>
                    <a:pt x="11357" y="5189"/>
                    <a:pt x="11357" y="5402"/>
                  </a:cubicBezTo>
                  <a:lnTo>
                    <a:pt x="11357" y="8306"/>
                  </a:lnTo>
                  <a:cubicBezTo>
                    <a:pt x="11357" y="8405"/>
                    <a:pt x="11438" y="8487"/>
                    <a:pt x="11538" y="8487"/>
                  </a:cubicBezTo>
                  <a:cubicBezTo>
                    <a:pt x="11637" y="8487"/>
                    <a:pt x="11718" y="8405"/>
                    <a:pt x="11718" y="8306"/>
                  </a:cubicBezTo>
                  <a:lnTo>
                    <a:pt x="11718" y="5402"/>
                  </a:lnTo>
                  <a:cubicBezTo>
                    <a:pt x="11718" y="4991"/>
                    <a:pt x="11383" y="4655"/>
                    <a:pt x="10972" y="4655"/>
                  </a:cubicBezTo>
                  <a:lnTo>
                    <a:pt x="6190" y="4655"/>
                  </a:lnTo>
                  <a:lnTo>
                    <a:pt x="6190" y="4467"/>
                  </a:lnTo>
                  <a:cubicBezTo>
                    <a:pt x="6190" y="4201"/>
                    <a:pt x="5974" y="3985"/>
                    <a:pt x="5709" y="3985"/>
                  </a:cubicBezTo>
                  <a:lnTo>
                    <a:pt x="5214" y="3985"/>
                  </a:lnTo>
                  <a:cubicBezTo>
                    <a:pt x="4949" y="3985"/>
                    <a:pt x="4732" y="4201"/>
                    <a:pt x="4732" y="4467"/>
                  </a:cubicBezTo>
                  <a:lnTo>
                    <a:pt x="4732" y="4655"/>
                  </a:lnTo>
                  <a:lnTo>
                    <a:pt x="3993" y="4655"/>
                  </a:lnTo>
                  <a:lnTo>
                    <a:pt x="3993" y="4467"/>
                  </a:lnTo>
                  <a:cubicBezTo>
                    <a:pt x="3993" y="4334"/>
                    <a:pt x="3939" y="4213"/>
                    <a:pt x="3850" y="4126"/>
                  </a:cubicBezTo>
                  <a:lnTo>
                    <a:pt x="9687" y="1051"/>
                  </a:lnTo>
                  <a:cubicBezTo>
                    <a:pt x="9961" y="908"/>
                    <a:pt x="10065" y="573"/>
                    <a:pt x="9922" y="299"/>
                  </a:cubicBezTo>
                  <a:cubicBezTo>
                    <a:pt x="9822" y="110"/>
                    <a:pt x="9627" y="1"/>
                    <a:pt x="9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5"/>
            <p:cNvSpPr/>
            <p:nvPr/>
          </p:nvSpPr>
          <p:spPr>
            <a:xfrm>
              <a:off x="5642314" y="3575056"/>
              <a:ext cx="207651" cy="135005"/>
            </a:xfrm>
            <a:custGeom>
              <a:avLst/>
              <a:gdLst/>
              <a:ahLst/>
              <a:cxnLst/>
              <a:rect l="l" t="t" r="r" b="b"/>
              <a:pathLst>
                <a:path w="6843" h="4449" extrusionOk="0">
                  <a:moveTo>
                    <a:pt x="6306" y="361"/>
                  </a:moveTo>
                  <a:cubicBezTo>
                    <a:pt x="6404" y="361"/>
                    <a:pt x="6482" y="441"/>
                    <a:pt x="6482" y="540"/>
                  </a:cubicBezTo>
                  <a:lnTo>
                    <a:pt x="6482" y="1186"/>
                  </a:lnTo>
                  <a:lnTo>
                    <a:pt x="5657" y="361"/>
                  </a:lnTo>
                  <a:lnTo>
                    <a:pt x="6304" y="361"/>
                  </a:lnTo>
                  <a:cubicBezTo>
                    <a:pt x="6304" y="361"/>
                    <a:pt x="6305" y="361"/>
                    <a:pt x="6306" y="361"/>
                  </a:cubicBezTo>
                  <a:close/>
                  <a:moveTo>
                    <a:pt x="5148" y="359"/>
                  </a:moveTo>
                  <a:lnTo>
                    <a:pt x="6482" y="1693"/>
                  </a:lnTo>
                  <a:lnTo>
                    <a:pt x="6482" y="2299"/>
                  </a:lnTo>
                  <a:lnTo>
                    <a:pt x="4543" y="359"/>
                  </a:lnTo>
                  <a:close/>
                  <a:moveTo>
                    <a:pt x="4034" y="361"/>
                  </a:moveTo>
                  <a:lnTo>
                    <a:pt x="6482" y="2809"/>
                  </a:lnTo>
                  <a:lnTo>
                    <a:pt x="6482" y="3413"/>
                  </a:lnTo>
                  <a:lnTo>
                    <a:pt x="3429" y="361"/>
                  </a:lnTo>
                  <a:close/>
                  <a:moveTo>
                    <a:pt x="361" y="3370"/>
                  </a:moveTo>
                  <a:lnTo>
                    <a:pt x="1079" y="4089"/>
                  </a:lnTo>
                  <a:lnTo>
                    <a:pt x="539" y="4089"/>
                  </a:lnTo>
                  <a:cubicBezTo>
                    <a:pt x="440" y="4089"/>
                    <a:pt x="361" y="4010"/>
                    <a:pt x="361" y="3911"/>
                  </a:cubicBezTo>
                  <a:lnTo>
                    <a:pt x="361" y="3370"/>
                  </a:lnTo>
                  <a:close/>
                  <a:moveTo>
                    <a:pt x="361" y="2256"/>
                  </a:moveTo>
                  <a:lnTo>
                    <a:pt x="2194" y="4089"/>
                  </a:lnTo>
                  <a:lnTo>
                    <a:pt x="1588" y="4089"/>
                  </a:lnTo>
                  <a:lnTo>
                    <a:pt x="361" y="2861"/>
                  </a:lnTo>
                  <a:lnTo>
                    <a:pt x="361" y="2256"/>
                  </a:lnTo>
                  <a:close/>
                  <a:moveTo>
                    <a:pt x="361" y="1141"/>
                  </a:moveTo>
                  <a:lnTo>
                    <a:pt x="3306" y="4088"/>
                  </a:lnTo>
                  <a:lnTo>
                    <a:pt x="2704" y="4088"/>
                  </a:lnTo>
                  <a:lnTo>
                    <a:pt x="2704" y="4089"/>
                  </a:lnTo>
                  <a:lnTo>
                    <a:pt x="361" y="1747"/>
                  </a:lnTo>
                  <a:lnTo>
                    <a:pt x="361" y="1141"/>
                  </a:lnTo>
                  <a:close/>
                  <a:moveTo>
                    <a:pt x="693" y="361"/>
                  </a:moveTo>
                  <a:lnTo>
                    <a:pt x="4422" y="4089"/>
                  </a:lnTo>
                  <a:lnTo>
                    <a:pt x="3816" y="4089"/>
                  </a:lnTo>
                  <a:lnTo>
                    <a:pt x="361" y="634"/>
                  </a:lnTo>
                  <a:lnTo>
                    <a:pt x="361" y="540"/>
                  </a:lnTo>
                  <a:cubicBezTo>
                    <a:pt x="361" y="440"/>
                    <a:pt x="440" y="361"/>
                    <a:pt x="539" y="361"/>
                  </a:cubicBezTo>
                  <a:close/>
                  <a:moveTo>
                    <a:pt x="1807" y="361"/>
                  </a:moveTo>
                  <a:lnTo>
                    <a:pt x="5536" y="4089"/>
                  </a:lnTo>
                  <a:lnTo>
                    <a:pt x="4931" y="4089"/>
                  </a:lnTo>
                  <a:lnTo>
                    <a:pt x="1202" y="361"/>
                  </a:lnTo>
                  <a:close/>
                  <a:moveTo>
                    <a:pt x="2921" y="361"/>
                  </a:moveTo>
                  <a:lnTo>
                    <a:pt x="6482" y="3921"/>
                  </a:lnTo>
                  <a:cubicBezTo>
                    <a:pt x="6475" y="4015"/>
                    <a:pt x="6397" y="4089"/>
                    <a:pt x="6304" y="4089"/>
                  </a:cubicBezTo>
                  <a:lnTo>
                    <a:pt x="6045" y="4089"/>
                  </a:lnTo>
                  <a:lnTo>
                    <a:pt x="2316" y="361"/>
                  </a:lnTo>
                  <a:close/>
                  <a:moveTo>
                    <a:pt x="539" y="0"/>
                  </a:moveTo>
                  <a:cubicBezTo>
                    <a:pt x="241" y="0"/>
                    <a:pt x="0" y="242"/>
                    <a:pt x="0" y="538"/>
                  </a:cubicBezTo>
                  <a:lnTo>
                    <a:pt x="0" y="3911"/>
                  </a:lnTo>
                  <a:cubicBezTo>
                    <a:pt x="0" y="4208"/>
                    <a:pt x="243" y="4449"/>
                    <a:pt x="539" y="4449"/>
                  </a:cubicBezTo>
                  <a:lnTo>
                    <a:pt x="6304" y="4449"/>
                  </a:lnTo>
                  <a:cubicBezTo>
                    <a:pt x="6600" y="4449"/>
                    <a:pt x="6842" y="4207"/>
                    <a:pt x="6842" y="3911"/>
                  </a:cubicBezTo>
                  <a:lnTo>
                    <a:pt x="6842" y="540"/>
                  </a:lnTo>
                  <a:cubicBezTo>
                    <a:pt x="6842" y="242"/>
                    <a:pt x="6599" y="1"/>
                    <a:pt x="6304" y="1"/>
                  </a:cubicBezTo>
                  <a:lnTo>
                    <a:pt x="539" y="1"/>
                  </a:lnTo>
                  <a:lnTo>
                    <a:pt x="5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5"/>
            <p:cNvSpPr/>
            <p:nvPr/>
          </p:nvSpPr>
          <p:spPr>
            <a:xfrm>
              <a:off x="5873543" y="3575056"/>
              <a:ext cx="62450" cy="62420"/>
            </a:xfrm>
            <a:custGeom>
              <a:avLst/>
              <a:gdLst/>
              <a:ahLst/>
              <a:cxnLst/>
              <a:rect l="l" t="t" r="r" b="b"/>
              <a:pathLst>
                <a:path w="2058" h="2057" extrusionOk="0">
                  <a:moveTo>
                    <a:pt x="1029" y="359"/>
                  </a:moveTo>
                  <a:cubicBezTo>
                    <a:pt x="1397" y="359"/>
                    <a:pt x="1698" y="659"/>
                    <a:pt x="1698" y="1027"/>
                  </a:cubicBezTo>
                  <a:cubicBezTo>
                    <a:pt x="1698" y="1397"/>
                    <a:pt x="1397" y="1696"/>
                    <a:pt x="1029" y="1696"/>
                  </a:cubicBezTo>
                  <a:cubicBezTo>
                    <a:pt x="661" y="1696"/>
                    <a:pt x="361" y="1397"/>
                    <a:pt x="361" y="1027"/>
                  </a:cubicBezTo>
                  <a:cubicBezTo>
                    <a:pt x="361" y="659"/>
                    <a:pt x="661" y="359"/>
                    <a:pt x="1029" y="359"/>
                  </a:cubicBezTo>
                  <a:close/>
                  <a:moveTo>
                    <a:pt x="1029" y="0"/>
                  </a:moveTo>
                  <a:cubicBezTo>
                    <a:pt x="461" y="0"/>
                    <a:pt x="1" y="462"/>
                    <a:pt x="1" y="1028"/>
                  </a:cubicBezTo>
                  <a:cubicBezTo>
                    <a:pt x="1" y="1594"/>
                    <a:pt x="463" y="2056"/>
                    <a:pt x="1029" y="2056"/>
                  </a:cubicBezTo>
                  <a:cubicBezTo>
                    <a:pt x="1598" y="2056"/>
                    <a:pt x="2057" y="1594"/>
                    <a:pt x="2057" y="1028"/>
                  </a:cubicBezTo>
                  <a:cubicBezTo>
                    <a:pt x="2057" y="462"/>
                    <a:pt x="1595" y="0"/>
                    <a:pt x="1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5"/>
            <p:cNvSpPr/>
            <p:nvPr/>
          </p:nvSpPr>
          <p:spPr>
            <a:xfrm>
              <a:off x="5873543" y="3647641"/>
              <a:ext cx="62450" cy="62420"/>
            </a:xfrm>
            <a:custGeom>
              <a:avLst/>
              <a:gdLst/>
              <a:ahLst/>
              <a:cxnLst/>
              <a:rect l="l" t="t" r="r" b="b"/>
              <a:pathLst>
                <a:path w="2058" h="2057" extrusionOk="0">
                  <a:moveTo>
                    <a:pt x="1029" y="359"/>
                  </a:moveTo>
                  <a:cubicBezTo>
                    <a:pt x="1397" y="359"/>
                    <a:pt x="1698" y="659"/>
                    <a:pt x="1698" y="1028"/>
                  </a:cubicBezTo>
                  <a:cubicBezTo>
                    <a:pt x="1697" y="1397"/>
                    <a:pt x="1397" y="1697"/>
                    <a:pt x="1029" y="1697"/>
                  </a:cubicBezTo>
                  <a:cubicBezTo>
                    <a:pt x="661" y="1697"/>
                    <a:pt x="361" y="1398"/>
                    <a:pt x="361" y="1028"/>
                  </a:cubicBezTo>
                  <a:cubicBezTo>
                    <a:pt x="361" y="661"/>
                    <a:pt x="661" y="359"/>
                    <a:pt x="1029" y="359"/>
                  </a:cubicBezTo>
                  <a:close/>
                  <a:moveTo>
                    <a:pt x="1029" y="0"/>
                  </a:moveTo>
                  <a:cubicBezTo>
                    <a:pt x="461" y="0"/>
                    <a:pt x="1" y="462"/>
                    <a:pt x="1" y="1028"/>
                  </a:cubicBezTo>
                  <a:cubicBezTo>
                    <a:pt x="1" y="1597"/>
                    <a:pt x="463" y="2057"/>
                    <a:pt x="1029" y="2057"/>
                  </a:cubicBezTo>
                  <a:cubicBezTo>
                    <a:pt x="1598" y="2057"/>
                    <a:pt x="2057" y="1595"/>
                    <a:pt x="2057" y="1028"/>
                  </a:cubicBezTo>
                  <a:cubicBezTo>
                    <a:pt x="2057" y="461"/>
                    <a:pt x="1595" y="0"/>
                    <a:pt x="1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5"/>
            <p:cNvSpPr/>
            <p:nvPr/>
          </p:nvSpPr>
          <p:spPr>
            <a:xfrm>
              <a:off x="5642314" y="3527657"/>
              <a:ext cx="309549" cy="37962"/>
            </a:xfrm>
            <a:custGeom>
              <a:avLst/>
              <a:gdLst/>
              <a:ahLst/>
              <a:cxnLst/>
              <a:rect l="l" t="t" r="r" b="b"/>
              <a:pathLst>
                <a:path w="10201" h="1251" extrusionOk="0">
                  <a:moveTo>
                    <a:pt x="1224" y="358"/>
                  </a:moveTo>
                  <a:lnTo>
                    <a:pt x="1224" y="888"/>
                  </a:lnTo>
                  <a:lnTo>
                    <a:pt x="436" y="888"/>
                  </a:lnTo>
                  <a:cubicBezTo>
                    <a:pt x="395" y="888"/>
                    <a:pt x="361" y="854"/>
                    <a:pt x="361" y="811"/>
                  </a:cubicBezTo>
                  <a:lnTo>
                    <a:pt x="361" y="434"/>
                  </a:lnTo>
                  <a:cubicBezTo>
                    <a:pt x="361" y="392"/>
                    <a:pt x="395" y="358"/>
                    <a:pt x="436" y="358"/>
                  </a:cubicBezTo>
                  <a:close/>
                  <a:moveTo>
                    <a:pt x="5691" y="0"/>
                  </a:moveTo>
                  <a:cubicBezTo>
                    <a:pt x="5590" y="0"/>
                    <a:pt x="5510" y="81"/>
                    <a:pt x="5510" y="180"/>
                  </a:cubicBezTo>
                  <a:cubicBezTo>
                    <a:pt x="5510" y="280"/>
                    <a:pt x="5589" y="361"/>
                    <a:pt x="5691" y="361"/>
                  </a:cubicBezTo>
                  <a:lnTo>
                    <a:pt x="9764" y="361"/>
                  </a:lnTo>
                  <a:cubicBezTo>
                    <a:pt x="9806" y="361"/>
                    <a:pt x="9840" y="395"/>
                    <a:pt x="9840" y="438"/>
                  </a:cubicBezTo>
                  <a:lnTo>
                    <a:pt x="9840" y="815"/>
                  </a:lnTo>
                  <a:cubicBezTo>
                    <a:pt x="9840" y="857"/>
                    <a:pt x="9806" y="892"/>
                    <a:pt x="9764" y="892"/>
                  </a:cubicBezTo>
                  <a:lnTo>
                    <a:pt x="1584" y="892"/>
                  </a:lnTo>
                  <a:lnTo>
                    <a:pt x="1584" y="362"/>
                  </a:lnTo>
                  <a:lnTo>
                    <a:pt x="4851" y="362"/>
                  </a:lnTo>
                  <a:cubicBezTo>
                    <a:pt x="4950" y="362"/>
                    <a:pt x="5031" y="281"/>
                    <a:pt x="5031" y="182"/>
                  </a:cubicBezTo>
                  <a:cubicBezTo>
                    <a:pt x="5031" y="82"/>
                    <a:pt x="4950" y="2"/>
                    <a:pt x="4851" y="2"/>
                  </a:cubicBezTo>
                  <a:lnTo>
                    <a:pt x="436" y="2"/>
                  </a:lnTo>
                  <a:cubicBezTo>
                    <a:pt x="196" y="2"/>
                    <a:pt x="0" y="197"/>
                    <a:pt x="0" y="438"/>
                  </a:cubicBezTo>
                  <a:lnTo>
                    <a:pt x="0" y="815"/>
                  </a:lnTo>
                  <a:cubicBezTo>
                    <a:pt x="0" y="1056"/>
                    <a:pt x="196" y="1251"/>
                    <a:pt x="436" y="1251"/>
                  </a:cubicBezTo>
                  <a:lnTo>
                    <a:pt x="9766" y="1251"/>
                  </a:lnTo>
                  <a:cubicBezTo>
                    <a:pt x="10005" y="1247"/>
                    <a:pt x="10200" y="1052"/>
                    <a:pt x="10200" y="814"/>
                  </a:cubicBezTo>
                  <a:lnTo>
                    <a:pt x="10200" y="436"/>
                  </a:lnTo>
                  <a:cubicBezTo>
                    <a:pt x="10200" y="195"/>
                    <a:pt x="10005" y="0"/>
                    <a:pt x="97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 name="Google Shape;4608;p75"/>
          <p:cNvGrpSpPr/>
          <p:nvPr/>
        </p:nvGrpSpPr>
        <p:grpSpPr>
          <a:xfrm>
            <a:off x="5706008" y="2756257"/>
            <a:ext cx="182768" cy="373608"/>
            <a:chOff x="5706008" y="2756257"/>
            <a:chExt cx="182768" cy="373608"/>
          </a:xfrm>
        </p:grpSpPr>
        <p:sp>
          <p:nvSpPr>
            <p:cNvPr id="4609" name="Google Shape;4609;p75"/>
            <p:cNvSpPr/>
            <p:nvPr/>
          </p:nvSpPr>
          <p:spPr>
            <a:xfrm>
              <a:off x="5706008" y="2756257"/>
              <a:ext cx="182768" cy="373608"/>
            </a:xfrm>
            <a:custGeom>
              <a:avLst/>
              <a:gdLst/>
              <a:ahLst/>
              <a:cxnLst/>
              <a:rect l="l" t="t" r="r" b="b"/>
              <a:pathLst>
                <a:path w="6023" h="12312" extrusionOk="0">
                  <a:moveTo>
                    <a:pt x="1690" y="362"/>
                  </a:moveTo>
                  <a:cubicBezTo>
                    <a:pt x="1805" y="362"/>
                    <a:pt x="1897" y="454"/>
                    <a:pt x="1897" y="569"/>
                  </a:cubicBezTo>
                  <a:lnTo>
                    <a:pt x="1897" y="2758"/>
                  </a:lnTo>
                  <a:lnTo>
                    <a:pt x="1218" y="2758"/>
                  </a:lnTo>
                  <a:lnTo>
                    <a:pt x="1218" y="569"/>
                  </a:lnTo>
                  <a:lnTo>
                    <a:pt x="1219" y="569"/>
                  </a:lnTo>
                  <a:cubicBezTo>
                    <a:pt x="1219" y="454"/>
                    <a:pt x="1311" y="362"/>
                    <a:pt x="1426" y="362"/>
                  </a:cubicBezTo>
                  <a:close/>
                  <a:moveTo>
                    <a:pt x="1967" y="3120"/>
                  </a:moveTo>
                  <a:cubicBezTo>
                    <a:pt x="2045" y="3120"/>
                    <a:pt x="2131" y="3179"/>
                    <a:pt x="2131" y="3298"/>
                  </a:cubicBezTo>
                  <a:lnTo>
                    <a:pt x="986" y="3298"/>
                  </a:lnTo>
                  <a:cubicBezTo>
                    <a:pt x="986" y="3181"/>
                    <a:pt x="1069" y="3120"/>
                    <a:pt x="1153" y="3120"/>
                  </a:cubicBezTo>
                  <a:close/>
                  <a:moveTo>
                    <a:pt x="4594" y="2732"/>
                  </a:moveTo>
                  <a:cubicBezTo>
                    <a:pt x="4707" y="2732"/>
                    <a:pt x="4799" y="2825"/>
                    <a:pt x="4799" y="2939"/>
                  </a:cubicBezTo>
                  <a:lnTo>
                    <a:pt x="4799" y="3298"/>
                  </a:lnTo>
                  <a:lnTo>
                    <a:pt x="4120" y="3298"/>
                  </a:lnTo>
                  <a:lnTo>
                    <a:pt x="4120" y="2939"/>
                  </a:lnTo>
                  <a:lnTo>
                    <a:pt x="4121" y="2939"/>
                  </a:lnTo>
                  <a:cubicBezTo>
                    <a:pt x="4121" y="2825"/>
                    <a:pt x="4214" y="2732"/>
                    <a:pt x="4328" y="2732"/>
                  </a:cubicBezTo>
                  <a:close/>
                  <a:moveTo>
                    <a:pt x="4322" y="11386"/>
                  </a:moveTo>
                  <a:cubicBezTo>
                    <a:pt x="4427" y="11386"/>
                    <a:pt x="4513" y="11472"/>
                    <a:pt x="4513" y="11577"/>
                  </a:cubicBezTo>
                  <a:lnTo>
                    <a:pt x="4513" y="11952"/>
                  </a:lnTo>
                  <a:lnTo>
                    <a:pt x="1494" y="11952"/>
                  </a:lnTo>
                  <a:lnTo>
                    <a:pt x="1494" y="11577"/>
                  </a:lnTo>
                  <a:cubicBezTo>
                    <a:pt x="1494" y="11472"/>
                    <a:pt x="1581" y="11386"/>
                    <a:pt x="1686" y="11386"/>
                  </a:cubicBezTo>
                  <a:close/>
                  <a:moveTo>
                    <a:pt x="1427" y="0"/>
                  </a:moveTo>
                  <a:cubicBezTo>
                    <a:pt x="1115" y="0"/>
                    <a:pt x="860" y="257"/>
                    <a:pt x="860" y="569"/>
                  </a:cubicBezTo>
                  <a:lnTo>
                    <a:pt x="860" y="2848"/>
                  </a:lnTo>
                  <a:cubicBezTo>
                    <a:pt x="719" y="2942"/>
                    <a:pt x="627" y="3103"/>
                    <a:pt x="627" y="3284"/>
                  </a:cubicBezTo>
                  <a:lnTo>
                    <a:pt x="627" y="3298"/>
                  </a:lnTo>
                  <a:cubicBezTo>
                    <a:pt x="281" y="3311"/>
                    <a:pt x="1" y="3596"/>
                    <a:pt x="1" y="3948"/>
                  </a:cubicBezTo>
                  <a:lnTo>
                    <a:pt x="1" y="11662"/>
                  </a:lnTo>
                  <a:cubicBezTo>
                    <a:pt x="1" y="12020"/>
                    <a:pt x="292" y="12311"/>
                    <a:pt x="650" y="12311"/>
                  </a:cubicBezTo>
                  <a:lnTo>
                    <a:pt x="5372" y="12311"/>
                  </a:lnTo>
                  <a:cubicBezTo>
                    <a:pt x="5730" y="12311"/>
                    <a:pt x="6022" y="12020"/>
                    <a:pt x="6022" y="11662"/>
                  </a:cubicBezTo>
                  <a:lnTo>
                    <a:pt x="6022" y="8197"/>
                  </a:lnTo>
                  <a:cubicBezTo>
                    <a:pt x="6022" y="8097"/>
                    <a:pt x="5941" y="8016"/>
                    <a:pt x="5841" y="8016"/>
                  </a:cubicBezTo>
                  <a:cubicBezTo>
                    <a:pt x="5742" y="8016"/>
                    <a:pt x="5661" y="8097"/>
                    <a:pt x="5661" y="8197"/>
                  </a:cubicBezTo>
                  <a:lnTo>
                    <a:pt x="5661" y="11662"/>
                  </a:lnTo>
                  <a:cubicBezTo>
                    <a:pt x="5661" y="11822"/>
                    <a:pt x="5531" y="11951"/>
                    <a:pt x="5372" y="11951"/>
                  </a:cubicBezTo>
                  <a:lnTo>
                    <a:pt x="4876" y="11951"/>
                  </a:lnTo>
                  <a:lnTo>
                    <a:pt x="4876" y="11576"/>
                  </a:lnTo>
                  <a:cubicBezTo>
                    <a:pt x="4876" y="11271"/>
                    <a:pt x="4629" y="11023"/>
                    <a:pt x="4323" y="11023"/>
                  </a:cubicBezTo>
                  <a:lnTo>
                    <a:pt x="1688" y="11023"/>
                  </a:lnTo>
                  <a:cubicBezTo>
                    <a:pt x="1383" y="11023"/>
                    <a:pt x="1134" y="11270"/>
                    <a:pt x="1134" y="11576"/>
                  </a:cubicBezTo>
                  <a:lnTo>
                    <a:pt x="1134" y="11951"/>
                  </a:lnTo>
                  <a:lnTo>
                    <a:pt x="652" y="11951"/>
                  </a:lnTo>
                  <a:cubicBezTo>
                    <a:pt x="491" y="11951"/>
                    <a:pt x="363" y="11821"/>
                    <a:pt x="363" y="11662"/>
                  </a:cubicBezTo>
                  <a:lnTo>
                    <a:pt x="363" y="3948"/>
                  </a:lnTo>
                  <a:cubicBezTo>
                    <a:pt x="363" y="3788"/>
                    <a:pt x="493" y="3660"/>
                    <a:pt x="652" y="3660"/>
                  </a:cubicBezTo>
                  <a:lnTo>
                    <a:pt x="5373" y="3660"/>
                  </a:lnTo>
                  <a:cubicBezTo>
                    <a:pt x="5533" y="3660"/>
                    <a:pt x="5662" y="3790"/>
                    <a:pt x="5662" y="3948"/>
                  </a:cubicBezTo>
                  <a:lnTo>
                    <a:pt x="5662" y="7356"/>
                  </a:lnTo>
                  <a:cubicBezTo>
                    <a:pt x="5662" y="7455"/>
                    <a:pt x="5743" y="7536"/>
                    <a:pt x="5842" y="7536"/>
                  </a:cubicBezTo>
                  <a:cubicBezTo>
                    <a:pt x="5942" y="7536"/>
                    <a:pt x="6023" y="7455"/>
                    <a:pt x="6023" y="7356"/>
                  </a:cubicBezTo>
                  <a:lnTo>
                    <a:pt x="6023" y="3948"/>
                  </a:lnTo>
                  <a:cubicBezTo>
                    <a:pt x="6023" y="3590"/>
                    <a:pt x="5733" y="3298"/>
                    <a:pt x="5375" y="3298"/>
                  </a:cubicBezTo>
                  <a:lnTo>
                    <a:pt x="5164" y="3298"/>
                  </a:lnTo>
                  <a:lnTo>
                    <a:pt x="5164" y="2939"/>
                  </a:lnTo>
                  <a:cubicBezTo>
                    <a:pt x="5164" y="2627"/>
                    <a:pt x="4909" y="2372"/>
                    <a:pt x="4596" y="2372"/>
                  </a:cubicBezTo>
                  <a:lnTo>
                    <a:pt x="4331" y="2372"/>
                  </a:lnTo>
                  <a:cubicBezTo>
                    <a:pt x="4019" y="2372"/>
                    <a:pt x="3763" y="2627"/>
                    <a:pt x="3763" y="2939"/>
                  </a:cubicBezTo>
                  <a:lnTo>
                    <a:pt x="3763" y="3298"/>
                  </a:lnTo>
                  <a:lnTo>
                    <a:pt x="2494" y="3298"/>
                  </a:lnTo>
                  <a:lnTo>
                    <a:pt x="2494" y="3284"/>
                  </a:lnTo>
                  <a:cubicBezTo>
                    <a:pt x="2494" y="3102"/>
                    <a:pt x="2402" y="2942"/>
                    <a:pt x="2261" y="2848"/>
                  </a:cubicBezTo>
                  <a:lnTo>
                    <a:pt x="2261" y="569"/>
                  </a:lnTo>
                  <a:cubicBezTo>
                    <a:pt x="2260" y="257"/>
                    <a:pt x="2005" y="0"/>
                    <a:pt x="1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5"/>
            <p:cNvSpPr/>
            <p:nvPr/>
          </p:nvSpPr>
          <p:spPr>
            <a:xfrm>
              <a:off x="5774588" y="2878365"/>
              <a:ext cx="45487" cy="10985"/>
            </a:xfrm>
            <a:custGeom>
              <a:avLst/>
              <a:gdLst/>
              <a:ahLst/>
              <a:cxnLst/>
              <a:rect l="l" t="t" r="r" b="b"/>
              <a:pathLst>
                <a:path w="1499" h="362" extrusionOk="0">
                  <a:moveTo>
                    <a:pt x="181" y="1"/>
                  </a:moveTo>
                  <a:cubicBezTo>
                    <a:pt x="81" y="1"/>
                    <a:pt x="0" y="81"/>
                    <a:pt x="0" y="180"/>
                  </a:cubicBezTo>
                  <a:cubicBezTo>
                    <a:pt x="0" y="280"/>
                    <a:pt x="81" y="361"/>
                    <a:pt x="181" y="361"/>
                  </a:cubicBezTo>
                  <a:lnTo>
                    <a:pt x="1319" y="361"/>
                  </a:lnTo>
                  <a:cubicBezTo>
                    <a:pt x="1418" y="361"/>
                    <a:pt x="1498" y="280"/>
                    <a:pt x="1498" y="180"/>
                  </a:cubicBezTo>
                  <a:cubicBezTo>
                    <a:pt x="1498" y="81"/>
                    <a:pt x="1418" y="1"/>
                    <a:pt x="1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5"/>
            <p:cNvSpPr/>
            <p:nvPr/>
          </p:nvSpPr>
          <p:spPr>
            <a:xfrm>
              <a:off x="5740692" y="2986788"/>
              <a:ext cx="27796" cy="10955"/>
            </a:xfrm>
            <a:custGeom>
              <a:avLst/>
              <a:gdLst/>
              <a:ahLst/>
              <a:cxnLst/>
              <a:rect l="l" t="t" r="r" b="b"/>
              <a:pathLst>
                <a:path w="916" h="361" extrusionOk="0">
                  <a:moveTo>
                    <a:pt x="181" y="0"/>
                  </a:moveTo>
                  <a:cubicBezTo>
                    <a:pt x="83" y="0"/>
                    <a:pt x="1" y="81"/>
                    <a:pt x="1" y="180"/>
                  </a:cubicBezTo>
                  <a:cubicBezTo>
                    <a:pt x="1" y="280"/>
                    <a:pt x="83" y="361"/>
                    <a:pt x="181" y="361"/>
                  </a:cubicBezTo>
                  <a:lnTo>
                    <a:pt x="735" y="361"/>
                  </a:lnTo>
                  <a:cubicBezTo>
                    <a:pt x="835" y="361"/>
                    <a:pt x="915" y="280"/>
                    <a:pt x="915" y="180"/>
                  </a:cubicBezTo>
                  <a:cubicBezTo>
                    <a:pt x="915" y="81"/>
                    <a:pt x="835" y="0"/>
                    <a:pt x="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5"/>
            <p:cNvSpPr/>
            <p:nvPr/>
          </p:nvSpPr>
          <p:spPr>
            <a:xfrm>
              <a:off x="5740692" y="3012369"/>
              <a:ext cx="27796" cy="11015"/>
            </a:xfrm>
            <a:custGeom>
              <a:avLst/>
              <a:gdLst/>
              <a:ahLst/>
              <a:cxnLst/>
              <a:rect l="l" t="t" r="r" b="b"/>
              <a:pathLst>
                <a:path w="916" h="363" extrusionOk="0">
                  <a:moveTo>
                    <a:pt x="181" y="1"/>
                  </a:moveTo>
                  <a:cubicBezTo>
                    <a:pt x="83" y="1"/>
                    <a:pt x="1" y="83"/>
                    <a:pt x="1" y="181"/>
                  </a:cubicBezTo>
                  <a:cubicBezTo>
                    <a:pt x="1" y="280"/>
                    <a:pt x="83" y="362"/>
                    <a:pt x="181" y="362"/>
                  </a:cubicBezTo>
                  <a:lnTo>
                    <a:pt x="735" y="362"/>
                  </a:lnTo>
                  <a:cubicBezTo>
                    <a:pt x="835" y="362"/>
                    <a:pt x="915" y="280"/>
                    <a:pt x="915" y="181"/>
                  </a:cubicBezTo>
                  <a:cubicBezTo>
                    <a:pt x="915" y="81"/>
                    <a:pt x="835" y="1"/>
                    <a:pt x="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5"/>
            <p:cNvSpPr/>
            <p:nvPr/>
          </p:nvSpPr>
          <p:spPr>
            <a:xfrm>
              <a:off x="5740692" y="3037950"/>
              <a:ext cx="27796" cy="10985"/>
            </a:xfrm>
            <a:custGeom>
              <a:avLst/>
              <a:gdLst/>
              <a:ahLst/>
              <a:cxnLst/>
              <a:rect l="l" t="t" r="r" b="b"/>
              <a:pathLst>
                <a:path w="916" h="362" extrusionOk="0">
                  <a:moveTo>
                    <a:pt x="181" y="1"/>
                  </a:moveTo>
                  <a:cubicBezTo>
                    <a:pt x="83" y="1"/>
                    <a:pt x="1" y="82"/>
                    <a:pt x="1" y="182"/>
                  </a:cubicBezTo>
                  <a:cubicBezTo>
                    <a:pt x="1" y="281"/>
                    <a:pt x="83" y="361"/>
                    <a:pt x="181" y="361"/>
                  </a:cubicBezTo>
                  <a:lnTo>
                    <a:pt x="735" y="361"/>
                  </a:lnTo>
                  <a:cubicBezTo>
                    <a:pt x="835" y="361"/>
                    <a:pt x="915" y="281"/>
                    <a:pt x="915" y="182"/>
                  </a:cubicBezTo>
                  <a:cubicBezTo>
                    <a:pt x="915" y="82"/>
                    <a:pt x="835" y="1"/>
                    <a:pt x="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5"/>
            <p:cNvSpPr/>
            <p:nvPr/>
          </p:nvSpPr>
          <p:spPr>
            <a:xfrm>
              <a:off x="5740692" y="3063591"/>
              <a:ext cx="27796" cy="10985"/>
            </a:xfrm>
            <a:custGeom>
              <a:avLst/>
              <a:gdLst/>
              <a:ahLst/>
              <a:cxnLst/>
              <a:rect l="l" t="t" r="r" b="b"/>
              <a:pathLst>
                <a:path w="916" h="362" extrusionOk="0">
                  <a:moveTo>
                    <a:pt x="181" y="1"/>
                  </a:moveTo>
                  <a:cubicBezTo>
                    <a:pt x="83" y="1"/>
                    <a:pt x="1" y="81"/>
                    <a:pt x="1" y="180"/>
                  </a:cubicBezTo>
                  <a:cubicBezTo>
                    <a:pt x="1" y="280"/>
                    <a:pt x="83" y="361"/>
                    <a:pt x="181" y="361"/>
                  </a:cubicBezTo>
                  <a:lnTo>
                    <a:pt x="735" y="361"/>
                  </a:lnTo>
                  <a:cubicBezTo>
                    <a:pt x="835" y="361"/>
                    <a:pt x="915" y="280"/>
                    <a:pt x="915" y="180"/>
                  </a:cubicBezTo>
                  <a:cubicBezTo>
                    <a:pt x="915" y="81"/>
                    <a:pt x="835" y="1"/>
                    <a:pt x="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5"/>
            <p:cNvSpPr/>
            <p:nvPr/>
          </p:nvSpPr>
          <p:spPr>
            <a:xfrm>
              <a:off x="5783479" y="2986788"/>
              <a:ext cx="27766" cy="10955"/>
            </a:xfrm>
            <a:custGeom>
              <a:avLst/>
              <a:gdLst/>
              <a:ahLst/>
              <a:cxnLst/>
              <a:rect l="l" t="t" r="r" b="b"/>
              <a:pathLst>
                <a:path w="915" h="361" extrusionOk="0">
                  <a:moveTo>
                    <a:pt x="181" y="0"/>
                  </a:moveTo>
                  <a:cubicBezTo>
                    <a:pt x="81" y="0"/>
                    <a:pt x="0" y="81"/>
                    <a:pt x="0" y="180"/>
                  </a:cubicBezTo>
                  <a:cubicBezTo>
                    <a:pt x="0" y="280"/>
                    <a:pt x="81" y="361"/>
                    <a:pt x="181" y="361"/>
                  </a:cubicBezTo>
                  <a:lnTo>
                    <a:pt x="734" y="361"/>
                  </a:lnTo>
                  <a:cubicBezTo>
                    <a:pt x="833" y="361"/>
                    <a:pt x="915" y="280"/>
                    <a:pt x="915" y="180"/>
                  </a:cubicBezTo>
                  <a:cubicBezTo>
                    <a:pt x="915" y="81"/>
                    <a:pt x="833" y="0"/>
                    <a:pt x="7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5"/>
            <p:cNvSpPr/>
            <p:nvPr/>
          </p:nvSpPr>
          <p:spPr>
            <a:xfrm>
              <a:off x="5783479" y="3012369"/>
              <a:ext cx="27766" cy="11015"/>
            </a:xfrm>
            <a:custGeom>
              <a:avLst/>
              <a:gdLst/>
              <a:ahLst/>
              <a:cxnLst/>
              <a:rect l="l" t="t" r="r" b="b"/>
              <a:pathLst>
                <a:path w="915" h="363" extrusionOk="0">
                  <a:moveTo>
                    <a:pt x="181" y="1"/>
                  </a:moveTo>
                  <a:cubicBezTo>
                    <a:pt x="81" y="1"/>
                    <a:pt x="0" y="83"/>
                    <a:pt x="0" y="181"/>
                  </a:cubicBezTo>
                  <a:cubicBezTo>
                    <a:pt x="0" y="280"/>
                    <a:pt x="81" y="362"/>
                    <a:pt x="181" y="362"/>
                  </a:cubicBezTo>
                  <a:lnTo>
                    <a:pt x="734" y="362"/>
                  </a:lnTo>
                  <a:cubicBezTo>
                    <a:pt x="833" y="362"/>
                    <a:pt x="915" y="280"/>
                    <a:pt x="915" y="181"/>
                  </a:cubicBezTo>
                  <a:cubicBezTo>
                    <a:pt x="915" y="81"/>
                    <a:pt x="833"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5"/>
            <p:cNvSpPr/>
            <p:nvPr/>
          </p:nvSpPr>
          <p:spPr>
            <a:xfrm>
              <a:off x="5783479" y="3037950"/>
              <a:ext cx="27766" cy="10985"/>
            </a:xfrm>
            <a:custGeom>
              <a:avLst/>
              <a:gdLst/>
              <a:ahLst/>
              <a:cxnLst/>
              <a:rect l="l" t="t" r="r" b="b"/>
              <a:pathLst>
                <a:path w="915" h="362" extrusionOk="0">
                  <a:moveTo>
                    <a:pt x="181" y="1"/>
                  </a:moveTo>
                  <a:cubicBezTo>
                    <a:pt x="81" y="1"/>
                    <a:pt x="0" y="82"/>
                    <a:pt x="0" y="182"/>
                  </a:cubicBezTo>
                  <a:cubicBezTo>
                    <a:pt x="0" y="281"/>
                    <a:pt x="81" y="361"/>
                    <a:pt x="181" y="361"/>
                  </a:cubicBezTo>
                  <a:lnTo>
                    <a:pt x="734" y="361"/>
                  </a:lnTo>
                  <a:cubicBezTo>
                    <a:pt x="833" y="361"/>
                    <a:pt x="915" y="281"/>
                    <a:pt x="915" y="182"/>
                  </a:cubicBezTo>
                  <a:cubicBezTo>
                    <a:pt x="915" y="82"/>
                    <a:pt x="833"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5"/>
            <p:cNvSpPr/>
            <p:nvPr/>
          </p:nvSpPr>
          <p:spPr>
            <a:xfrm>
              <a:off x="5783479" y="3063591"/>
              <a:ext cx="27766" cy="10985"/>
            </a:xfrm>
            <a:custGeom>
              <a:avLst/>
              <a:gdLst/>
              <a:ahLst/>
              <a:cxnLst/>
              <a:rect l="l" t="t" r="r" b="b"/>
              <a:pathLst>
                <a:path w="915" h="362" extrusionOk="0">
                  <a:moveTo>
                    <a:pt x="181" y="1"/>
                  </a:moveTo>
                  <a:cubicBezTo>
                    <a:pt x="81" y="1"/>
                    <a:pt x="0" y="81"/>
                    <a:pt x="0" y="180"/>
                  </a:cubicBezTo>
                  <a:cubicBezTo>
                    <a:pt x="0" y="280"/>
                    <a:pt x="81" y="361"/>
                    <a:pt x="181" y="361"/>
                  </a:cubicBezTo>
                  <a:lnTo>
                    <a:pt x="734" y="361"/>
                  </a:lnTo>
                  <a:cubicBezTo>
                    <a:pt x="833" y="361"/>
                    <a:pt x="915" y="280"/>
                    <a:pt x="915" y="180"/>
                  </a:cubicBezTo>
                  <a:cubicBezTo>
                    <a:pt x="915" y="81"/>
                    <a:pt x="833" y="1"/>
                    <a:pt x="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5"/>
            <p:cNvSpPr/>
            <p:nvPr/>
          </p:nvSpPr>
          <p:spPr>
            <a:xfrm>
              <a:off x="5826235" y="2986788"/>
              <a:ext cx="27766" cy="10955"/>
            </a:xfrm>
            <a:custGeom>
              <a:avLst/>
              <a:gdLst/>
              <a:ahLst/>
              <a:cxnLst/>
              <a:rect l="l" t="t" r="r" b="b"/>
              <a:pathLst>
                <a:path w="915" h="361" extrusionOk="0">
                  <a:moveTo>
                    <a:pt x="180" y="0"/>
                  </a:moveTo>
                  <a:cubicBezTo>
                    <a:pt x="81" y="0"/>
                    <a:pt x="1" y="81"/>
                    <a:pt x="1" y="180"/>
                  </a:cubicBezTo>
                  <a:cubicBezTo>
                    <a:pt x="1" y="280"/>
                    <a:pt x="81" y="361"/>
                    <a:pt x="180" y="361"/>
                  </a:cubicBezTo>
                  <a:lnTo>
                    <a:pt x="733" y="361"/>
                  </a:lnTo>
                  <a:cubicBezTo>
                    <a:pt x="834" y="361"/>
                    <a:pt x="914" y="280"/>
                    <a:pt x="914" y="180"/>
                  </a:cubicBezTo>
                  <a:cubicBezTo>
                    <a:pt x="914" y="81"/>
                    <a:pt x="834"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5"/>
            <p:cNvSpPr/>
            <p:nvPr/>
          </p:nvSpPr>
          <p:spPr>
            <a:xfrm>
              <a:off x="5826235" y="3012369"/>
              <a:ext cx="27766" cy="11015"/>
            </a:xfrm>
            <a:custGeom>
              <a:avLst/>
              <a:gdLst/>
              <a:ahLst/>
              <a:cxnLst/>
              <a:rect l="l" t="t" r="r" b="b"/>
              <a:pathLst>
                <a:path w="915" h="363" extrusionOk="0">
                  <a:moveTo>
                    <a:pt x="180" y="1"/>
                  </a:moveTo>
                  <a:cubicBezTo>
                    <a:pt x="81" y="1"/>
                    <a:pt x="1" y="83"/>
                    <a:pt x="1" y="181"/>
                  </a:cubicBezTo>
                  <a:cubicBezTo>
                    <a:pt x="1" y="280"/>
                    <a:pt x="81" y="362"/>
                    <a:pt x="180" y="362"/>
                  </a:cubicBezTo>
                  <a:lnTo>
                    <a:pt x="733" y="362"/>
                  </a:lnTo>
                  <a:cubicBezTo>
                    <a:pt x="834" y="362"/>
                    <a:pt x="914" y="280"/>
                    <a:pt x="914" y="181"/>
                  </a:cubicBezTo>
                  <a:cubicBezTo>
                    <a:pt x="914" y="81"/>
                    <a:pt x="834"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5"/>
            <p:cNvSpPr/>
            <p:nvPr/>
          </p:nvSpPr>
          <p:spPr>
            <a:xfrm>
              <a:off x="5826235" y="3037950"/>
              <a:ext cx="27766" cy="10985"/>
            </a:xfrm>
            <a:custGeom>
              <a:avLst/>
              <a:gdLst/>
              <a:ahLst/>
              <a:cxnLst/>
              <a:rect l="l" t="t" r="r" b="b"/>
              <a:pathLst>
                <a:path w="915" h="362" extrusionOk="0">
                  <a:moveTo>
                    <a:pt x="180" y="1"/>
                  </a:moveTo>
                  <a:cubicBezTo>
                    <a:pt x="81" y="1"/>
                    <a:pt x="1" y="82"/>
                    <a:pt x="1" y="182"/>
                  </a:cubicBezTo>
                  <a:cubicBezTo>
                    <a:pt x="1" y="281"/>
                    <a:pt x="81" y="361"/>
                    <a:pt x="180" y="361"/>
                  </a:cubicBezTo>
                  <a:lnTo>
                    <a:pt x="733" y="361"/>
                  </a:lnTo>
                  <a:cubicBezTo>
                    <a:pt x="834" y="361"/>
                    <a:pt x="914" y="281"/>
                    <a:pt x="914" y="182"/>
                  </a:cubicBezTo>
                  <a:cubicBezTo>
                    <a:pt x="914" y="82"/>
                    <a:pt x="834"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5"/>
            <p:cNvSpPr/>
            <p:nvPr/>
          </p:nvSpPr>
          <p:spPr>
            <a:xfrm>
              <a:off x="5826235" y="3063591"/>
              <a:ext cx="27766" cy="10985"/>
            </a:xfrm>
            <a:custGeom>
              <a:avLst/>
              <a:gdLst/>
              <a:ahLst/>
              <a:cxnLst/>
              <a:rect l="l" t="t" r="r" b="b"/>
              <a:pathLst>
                <a:path w="915" h="362" extrusionOk="0">
                  <a:moveTo>
                    <a:pt x="180" y="1"/>
                  </a:moveTo>
                  <a:cubicBezTo>
                    <a:pt x="81" y="1"/>
                    <a:pt x="1" y="81"/>
                    <a:pt x="1" y="180"/>
                  </a:cubicBezTo>
                  <a:cubicBezTo>
                    <a:pt x="1" y="280"/>
                    <a:pt x="81" y="361"/>
                    <a:pt x="180" y="361"/>
                  </a:cubicBezTo>
                  <a:lnTo>
                    <a:pt x="733" y="361"/>
                  </a:lnTo>
                  <a:cubicBezTo>
                    <a:pt x="834" y="361"/>
                    <a:pt x="914" y="280"/>
                    <a:pt x="914" y="180"/>
                  </a:cubicBezTo>
                  <a:cubicBezTo>
                    <a:pt x="914" y="81"/>
                    <a:pt x="834"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5"/>
            <p:cNvSpPr/>
            <p:nvPr/>
          </p:nvSpPr>
          <p:spPr>
            <a:xfrm>
              <a:off x="5727978" y="2899425"/>
              <a:ext cx="138677" cy="71189"/>
            </a:xfrm>
            <a:custGeom>
              <a:avLst/>
              <a:gdLst/>
              <a:ahLst/>
              <a:cxnLst/>
              <a:rect l="l" t="t" r="r" b="b"/>
              <a:pathLst>
                <a:path w="4570" h="2346" extrusionOk="0">
                  <a:moveTo>
                    <a:pt x="328" y="0"/>
                  </a:moveTo>
                  <a:cubicBezTo>
                    <a:pt x="149" y="0"/>
                    <a:pt x="0" y="149"/>
                    <a:pt x="0" y="329"/>
                  </a:cubicBezTo>
                  <a:lnTo>
                    <a:pt x="0" y="2016"/>
                  </a:lnTo>
                  <a:cubicBezTo>
                    <a:pt x="0" y="2197"/>
                    <a:pt x="149" y="2346"/>
                    <a:pt x="328" y="2346"/>
                  </a:cubicBezTo>
                  <a:lnTo>
                    <a:pt x="4242" y="2346"/>
                  </a:lnTo>
                  <a:cubicBezTo>
                    <a:pt x="4424" y="2346"/>
                    <a:pt x="4570" y="2197"/>
                    <a:pt x="4570" y="2016"/>
                  </a:cubicBezTo>
                  <a:lnTo>
                    <a:pt x="4570" y="329"/>
                  </a:lnTo>
                  <a:cubicBezTo>
                    <a:pt x="4570" y="149"/>
                    <a:pt x="4423" y="0"/>
                    <a:pt x="4242" y="0"/>
                  </a:cubicBezTo>
                  <a:lnTo>
                    <a:pt x="2706" y="0"/>
                  </a:lnTo>
                  <a:cubicBezTo>
                    <a:pt x="2606" y="0"/>
                    <a:pt x="2525" y="82"/>
                    <a:pt x="2525" y="181"/>
                  </a:cubicBezTo>
                  <a:cubicBezTo>
                    <a:pt x="2525" y="280"/>
                    <a:pt x="2606" y="362"/>
                    <a:pt x="2706" y="362"/>
                  </a:cubicBezTo>
                  <a:lnTo>
                    <a:pt x="4209" y="362"/>
                  </a:lnTo>
                  <a:lnTo>
                    <a:pt x="4209" y="1985"/>
                  </a:lnTo>
                  <a:lnTo>
                    <a:pt x="361" y="1985"/>
                  </a:lnTo>
                  <a:lnTo>
                    <a:pt x="361" y="362"/>
                  </a:lnTo>
                  <a:lnTo>
                    <a:pt x="1864" y="362"/>
                  </a:lnTo>
                  <a:cubicBezTo>
                    <a:pt x="1964" y="362"/>
                    <a:pt x="2045" y="280"/>
                    <a:pt x="2045" y="181"/>
                  </a:cubicBezTo>
                  <a:cubicBezTo>
                    <a:pt x="2045" y="82"/>
                    <a:pt x="1964" y="0"/>
                    <a:pt x="18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75"/>
          <p:cNvGrpSpPr/>
          <p:nvPr/>
        </p:nvGrpSpPr>
        <p:grpSpPr>
          <a:xfrm>
            <a:off x="5612424" y="2153787"/>
            <a:ext cx="365809" cy="372910"/>
            <a:chOff x="5612424" y="2153787"/>
            <a:chExt cx="365809" cy="372910"/>
          </a:xfrm>
        </p:grpSpPr>
        <p:sp>
          <p:nvSpPr>
            <p:cNvPr id="4625" name="Google Shape;4625;p75"/>
            <p:cNvSpPr/>
            <p:nvPr/>
          </p:nvSpPr>
          <p:spPr>
            <a:xfrm>
              <a:off x="5777926" y="2153787"/>
              <a:ext cx="190840" cy="106996"/>
            </a:xfrm>
            <a:custGeom>
              <a:avLst/>
              <a:gdLst/>
              <a:ahLst/>
              <a:cxnLst/>
              <a:rect l="l" t="t" r="r" b="b"/>
              <a:pathLst>
                <a:path w="6289" h="3526" extrusionOk="0">
                  <a:moveTo>
                    <a:pt x="3863" y="361"/>
                  </a:moveTo>
                  <a:cubicBezTo>
                    <a:pt x="3870" y="361"/>
                    <a:pt x="3877" y="363"/>
                    <a:pt x="3883" y="368"/>
                  </a:cubicBezTo>
                  <a:lnTo>
                    <a:pt x="5858" y="1736"/>
                  </a:lnTo>
                  <a:cubicBezTo>
                    <a:pt x="5877" y="1750"/>
                    <a:pt x="5877" y="1780"/>
                    <a:pt x="5858" y="1793"/>
                  </a:cubicBezTo>
                  <a:lnTo>
                    <a:pt x="3883" y="3161"/>
                  </a:lnTo>
                  <a:cubicBezTo>
                    <a:pt x="3877" y="3166"/>
                    <a:pt x="3870" y="3168"/>
                    <a:pt x="3863" y="3168"/>
                  </a:cubicBezTo>
                  <a:cubicBezTo>
                    <a:pt x="3845" y="3168"/>
                    <a:pt x="3829" y="3154"/>
                    <a:pt x="3829" y="3134"/>
                  </a:cubicBezTo>
                  <a:lnTo>
                    <a:pt x="3829" y="2132"/>
                  </a:lnTo>
                  <a:cubicBezTo>
                    <a:pt x="3829" y="2033"/>
                    <a:pt x="3748" y="1951"/>
                    <a:pt x="3649" y="1951"/>
                  </a:cubicBezTo>
                  <a:lnTo>
                    <a:pt x="546" y="1951"/>
                  </a:lnTo>
                  <a:cubicBezTo>
                    <a:pt x="443" y="1951"/>
                    <a:pt x="359" y="1867"/>
                    <a:pt x="359" y="1763"/>
                  </a:cubicBezTo>
                  <a:cubicBezTo>
                    <a:pt x="359" y="1661"/>
                    <a:pt x="443" y="1577"/>
                    <a:pt x="546" y="1577"/>
                  </a:cubicBezTo>
                  <a:lnTo>
                    <a:pt x="3649" y="1577"/>
                  </a:lnTo>
                  <a:cubicBezTo>
                    <a:pt x="3748" y="1577"/>
                    <a:pt x="3829" y="1495"/>
                    <a:pt x="3829" y="1396"/>
                  </a:cubicBezTo>
                  <a:lnTo>
                    <a:pt x="3829" y="395"/>
                  </a:lnTo>
                  <a:cubicBezTo>
                    <a:pt x="3829" y="376"/>
                    <a:pt x="3845" y="361"/>
                    <a:pt x="3863" y="361"/>
                  </a:cubicBezTo>
                  <a:close/>
                  <a:moveTo>
                    <a:pt x="3865" y="1"/>
                  </a:moveTo>
                  <a:cubicBezTo>
                    <a:pt x="3660" y="1"/>
                    <a:pt x="3469" y="163"/>
                    <a:pt x="3469" y="395"/>
                  </a:cubicBezTo>
                  <a:lnTo>
                    <a:pt x="3469" y="1217"/>
                  </a:lnTo>
                  <a:lnTo>
                    <a:pt x="547" y="1217"/>
                  </a:lnTo>
                  <a:cubicBezTo>
                    <a:pt x="247" y="1217"/>
                    <a:pt x="1" y="1463"/>
                    <a:pt x="1" y="1763"/>
                  </a:cubicBezTo>
                  <a:cubicBezTo>
                    <a:pt x="1" y="2065"/>
                    <a:pt x="247" y="2310"/>
                    <a:pt x="547" y="2310"/>
                  </a:cubicBezTo>
                  <a:lnTo>
                    <a:pt x="3469" y="2310"/>
                  </a:lnTo>
                  <a:lnTo>
                    <a:pt x="3469" y="3133"/>
                  </a:lnTo>
                  <a:cubicBezTo>
                    <a:pt x="3469" y="3364"/>
                    <a:pt x="3661" y="3526"/>
                    <a:pt x="3865" y="3526"/>
                  </a:cubicBezTo>
                  <a:cubicBezTo>
                    <a:pt x="3940" y="3526"/>
                    <a:pt x="4017" y="3504"/>
                    <a:pt x="4088" y="3455"/>
                  </a:cubicBezTo>
                  <a:lnTo>
                    <a:pt x="6063" y="2087"/>
                  </a:lnTo>
                  <a:cubicBezTo>
                    <a:pt x="6288" y="1933"/>
                    <a:pt x="6288" y="1598"/>
                    <a:pt x="6063" y="1441"/>
                  </a:cubicBezTo>
                  <a:lnTo>
                    <a:pt x="4088" y="71"/>
                  </a:lnTo>
                  <a:cubicBezTo>
                    <a:pt x="4017" y="23"/>
                    <a:pt x="3940" y="1"/>
                    <a:pt x="38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5"/>
            <p:cNvSpPr/>
            <p:nvPr/>
          </p:nvSpPr>
          <p:spPr>
            <a:xfrm>
              <a:off x="5787363" y="2253987"/>
              <a:ext cx="190870" cy="106996"/>
            </a:xfrm>
            <a:custGeom>
              <a:avLst/>
              <a:gdLst/>
              <a:ahLst/>
              <a:cxnLst/>
              <a:rect l="l" t="t" r="r" b="b"/>
              <a:pathLst>
                <a:path w="6290" h="3526" extrusionOk="0">
                  <a:moveTo>
                    <a:pt x="2424" y="1"/>
                  </a:moveTo>
                  <a:cubicBezTo>
                    <a:pt x="2349" y="1"/>
                    <a:pt x="2272" y="23"/>
                    <a:pt x="2202" y="71"/>
                  </a:cubicBezTo>
                  <a:lnTo>
                    <a:pt x="227" y="1439"/>
                  </a:lnTo>
                  <a:cubicBezTo>
                    <a:pt x="1" y="1595"/>
                    <a:pt x="1" y="1930"/>
                    <a:pt x="227" y="2086"/>
                  </a:cubicBezTo>
                  <a:lnTo>
                    <a:pt x="2202" y="3455"/>
                  </a:lnTo>
                  <a:cubicBezTo>
                    <a:pt x="2272" y="3503"/>
                    <a:pt x="2349" y="3525"/>
                    <a:pt x="2424" y="3525"/>
                  </a:cubicBezTo>
                  <a:cubicBezTo>
                    <a:pt x="2629" y="3525"/>
                    <a:pt x="2820" y="3363"/>
                    <a:pt x="2820" y="3131"/>
                  </a:cubicBezTo>
                  <a:lnTo>
                    <a:pt x="2820" y="2310"/>
                  </a:lnTo>
                  <a:lnTo>
                    <a:pt x="3775" y="2310"/>
                  </a:lnTo>
                  <a:cubicBezTo>
                    <a:pt x="3874" y="2310"/>
                    <a:pt x="3956" y="2229"/>
                    <a:pt x="3956" y="2129"/>
                  </a:cubicBezTo>
                  <a:cubicBezTo>
                    <a:pt x="3956" y="2030"/>
                    <a:pt x="3874" y="1948"/>
                    <a:pt x="3775" y="1948"/>
                  </a:cubicBezTo>
                  <a:lnTo>
                    <a:pt x="2642" y="1948"/>
                  </a:lnTo>
                  <a:cubicBezTo>
                    <a:pt x="2541" y="1948"/>
                    <a:pt x="2461" y="2027"/>
                    <a:pt x="2461" y="2129"/>
                  </a:cubicBezTo>
                  <a:lnTo>
                    <a:pt x="2461" y="3131"/>
                  </a:lnTo>
                  <a:cubicBezTo>
                    <a:pt x="2461" y="3151"/>
                    <a:pt x="2444" y="3165"/>
                    <a:pt x="2427" y="3165"/>
                  </a:cubicBezTo>
                  <a:cubicBezTo>
                    <a:pt x="2420" y="3165"/>
                    <a:pt x="2413" y="3163"/>
                    <a:pt x="2407" y="3158"/>
                  </a:cubicBezTo>
                  <a:lnTo>
                    <a:pt x="432" y="1791"/>
                  </a:lnTo>
                  <a:cubicBezTo>
                    <a:pt x="412" y="1778"/>
                    <a:pt x="412" y="1748"/>
                    <a:pt x="432" y="1733"/>
                  </a:cubicBezTo>
                  <a:lnTo>
                    <a:pt x="2407" y="365"/>
                  </a:lnTo>
                  <a:cubicBezTo>
                    <a:pt x="2413" y="361"/>
                    <a:pt x="2420" y="359"/>
                    <a:pt x="2427" y="359"/>
                  </a:cubicBezTo>
                  <a:cubicBezTo>
                    <a:pt x="2444" y="359"/>
                    <a:pt x="2461" y="373"/>
                    <a:pt x="2461" y="393"/>
                  </a:cubicBezTo>
                  <a:lnTo>
                    <a:pt x="2461" y="1395"/>
                  </a:lnTo>
                  <a:cubicBezTo>
                    <a:pt x="2461" y="1494"/>
                    <a:pt x="2540" y="1576"/>
                    <a:pt x="2642" y="1576"/>
                  </a:cubicBezTo>
                  <a:lnTo>
                    <a:pt x="5743" y="1576"/>
                  </a:lnTo>
                  <a:cubicBezTo>
                    <a:pt x="5846" y="1576"/>
                    <a:pt x="5931" y="1660"/>
                    <a:pt x="5931" y="1763"/>
                  </a:cubicBezTo>
                  <a:cubicBezTo>
                    <a:pt x="5931" y="1865"/>
                    <a:pt x="5846" y="1949"/>
                    <a:pt x="5743" y="1949"/>
                  </a:cubicBezTo>
                  <a:lnTo>
                    <a:pt x="4616" y="1949"/>
                  </a:lnTo>
                  <a:cubicBezTo>
                    <a:pt x="4517" y="1949"/>
                    <a:pt x="4435" y="2030"/>
                    <a:pt x="4435" y="2130"/>
                  </a:cubicBezTo>
                  <a:cubicBezTo>
                    <a:pt x="4435" y="2229"/>
                    <a:pt x="4516" y="2311"/>
                    <a:pt x="4616" y="2311"/>
                  </a:cubicBezTo>
                  <a:lnTo>
                    <a:pt x="5743" y="2311"/>
                  </a:lnTo>
                  <a:cubicBezTo>
                    <a:pt x="6045" y="2311"/>
                    <a:pt x="6290" y="2065"/>
                    <a:pt x="6290" y="1765"/>
                  </a:cubicBezTo>
                  <a:cubicBezTo>
                    <a:pt x="6290" y="1464"/>
                    <a:pt x="6045" y="1218"/>
                    <a:pt x="5743" y="1218"/>
                  </a:cubicBezTo>
                  <a:lnTo>
                    <a:pt x="2820" y="1218"/>
                  </a:lnTo>
                  <a:lnTo>
                    <a:pt x="2820" y="1217"/>
                  </a:lnTo>
                  <a:lnTo>
                    <a:pt x="2820" y="394"/>
                  </a:lnTo>
                  <a:cubicBezTo>
                    <a:pt x="2820" y="163"/>
                    <a:pt x="2629"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5"/>
            <p:cNvSpPr/>
            <p:nvPr/>
          </p:nvSpPr>
          <p:spPr>
            <a:xfrm>
              <a:off x="5612424" y="2205951"/>
              <a:ext cx="277202" cy="320747"/>
            </a:xfrm>
            <a:custGeom>
              <a:avLst/>
              <a:gdLst/>
              <a:ahLst/>
              <a:cxnLst/>
              <a:rect l="l" t="t" r="r" b="b"/>
              <a:pathLst>
                <a:path w="9135" h="10570" extrusionOk="0">
                  <a:moveTo>
                    <a:pt x="3071" y="362"/>
                  </a:moveTo>
                  <a:cubicBezTo>
                    <a:pt x="3369" y="362"/>
                    <a:pt x="3664" y="512"/>
                    <a:pt x="3831" y="782"/>
                  </a:cubicBezTo>
                  <a:lnTo>
                    <a:pt x="3833" y="784"/>
                  </a:lnTo>
                  <a:lnTo>
                    <a:pt x="4467" y="1820"/>
                  </a:lnTo>
                  <a:cubicBezTo>
                    <a:pt x="4683" y="2172"/>
                    <a:pt x="4617" y="2625"/>
                    <a:pt x="4341" y="2906"/>
                  </a:cubicBezTo>
                  <a:lnTo>
                    <a:pt x="2808" y="402"/>
                  </a:lnTo>
                  <a:cubicBezTo>
                    <a:pt x="2893" y="375"/>
                    <a:pt x="2982" y="362"/>
                    <a:pt x="3071" y="362"/>
                  </a:cubicBezTo>
                  <a:close/>
                  <a:moveTo>
                    <a:pt x="7079" y="6908"/>
                  </a:moveTo>
                  <a:cubicBezTo>
                    <a:pt x="7379" y="6908"/>
                    <a:pt x="7675" y="7058"/>
                    <a:pt x="7840" y="7328"/>
                  </a:cubicBezTo>
                  <a:cubicBezTo>
                    <a:pt x="8221" y="7951"/>
                    <a:pt x="8094" y="7741"/>
                    <a:pt x="8474" y="8365"/>
                  </a:cubicBezTo>
                  <a:cubicBezTo>
                    <a:pt x="8689" y="8714"/>
                    <a:pt x="8628" y="9167"/>
                    <a:pt x="8348" y="9452"/>
                  </a:cubicBezTo>
                  <a:lnTo>
                    <a:pt x="6815" y="6948"/>
                  </a:lnTo>
                  <a:cubicBezTo>
                    <a:pt x="6901" y="6921"/>
                    <a:pt x="6990" y="6908"/>
                    <a:pt x="7079" y="6908"/>
                  </a:cubicBezTo>
                  <a:close/>
                  <a:moveTo>
                    <a:pt x="3079" y="0"/>
                  </a:moveTo>
                  <a:cubicBezTo>
                    <a:pt x="2856" y="0"/>
                    <a:pt x="2631" y="60"/>
                    <a:pt x="2429" y="184"/>
                  </a:cubicBezTo>
                  <a:lnTo>
                    <a:pt x="1621" y="678"/>
                  </a:lnTo>
                  <a:cubicBezTo>
                    <a:pt x="1233" y="915"/>
                    <a:pt x="1005" y="1346"/>
                    <a:pt x="1028" y="1805"/>
                  </a:cubicBezTo>
                  <a:cubicBezTo>
                    <a:pt x="1036" y="1961"/>
                    <a:pt x="985" y="2112"/>
                    <a:pt x="885" y="2230"/>
                  </a:cubicBezTo>
                  <a:cubicBezTo>
                    <a:pt x="236" y="2997"/>
                    <a:pt x="0" y="4033"/>
                    <a:pt x="255" y="5000"/>
                  </a:cubicBezTo>
                  <a:cubicBezTo>
                    <a:pt x="749" y="6886"/>
                    <a:pt x="1621" y="8322"/>
                    <a:pt x="3091" y="9636"/>
                  </a:cubicBezTo>
                  <a:cubicBezTo>
                    <a:pt x="3659" y="10145"/>
                    <a:pt x="4392" y="10417"/>
                    <a:pt x="5142" y="10417"/>
                  </a:cubicBezTo>
                  <a:cubicBezTo>
                    <a:pt x="5376" y="10417"/>
                    <a:pt x="5612" y="10391"/>
                    <a:pt x="5845" y="10337"/>
                  </a:cubicBezTo>
                  <a:cubicBezTo>
                    <a:pt x="5891" y="10326"/>
                    <a:pt x="5937" y="10320"/>
                    <a:pt x="5983" y="10320"/>
                  </a:cubicBezTo>
                  <a:cubicBezTo>
                    <a:pt x="6089" y="10320"/>
                    <a:pt x="6194" y="10349"/>
                    <a:pt x="6289" y="10403"/>
                  </a:cubicBezTo>
                  <a:cubicBezTo>
                    <a:pt x="6483" y="10514"/>
                    <a:pt x="6698" y="10570"/>
                    <a:pt x="6913" y="10570"/>
                  </a:cubicBezTo>
                  <a:cubicBezTo>
                    <a:pt x="7139" y="10570"/>
                    <a:pt x="7364" y="10509"/>
                    <a:pt x="7563" y="10387"/>
                  </a:cubicBezTo>
                  <a:cubicBezTo>
                    <a:pt x="8469" y="9832"/>
                    <a:pt x="8365" y="9895"/>
                    <a:pt x="8403" y="9871"/>
                  </a:cubicBezTo>
                  <a:cubicBezTo>
                    <a:pt x="8961" y="9506"/>
                    <a:pt x="9134" y="8763"/>
                    <a:pt x="8792" y="8189"/>
                  </a:cubicBezTo>
                  <a:cubicBezTo>
                    <a:pt x="8789" y="8185"/>
                    <a:pt x="8787" y="8181"/>
                    <a:pt x="8785" y="8177"/>
                  </a:cubicBezTo>
                  <a:cubicBezTo>
                    <a:pt x="8396" y="7541"/>
                    <a:pt x="8539" y="7778"/>
                    <a:pt x="8150" y="7141"/>
                  </a:cubicBezTo>
                  <a:cubicBezTo>
                    <a:pt x="7915" y="6757"/>
                    <a:pt x="7504" y="6547"/>
                    <a:pt x="7086" y="6547"/>
                  </a:cubicBezTo>
                  <a:cubicBezTo>
                    <a:pt x="6863" y="6547"/>
                    <a:pt x="6638" y="6606"/>
                    <a:pt x="6436" y="6730"/>
                  </a:cubicBezTo>
                  <a:lnTo>
                    <a:pt x="5627" y="7225"/>
                  </a:lnTo>
                  <a:cubicBezTo>
                    <a:pt x="5258" y="7450"/>
                    <a:pt x="5034" y="7846"/>
                    <a:pt x="5032" y="8282"/>
                  </a:cubicBezTo>
                  <a:cubicBezTo>
                    <a:pt x="5032" y="8314"/>
                    <a:pt x="5005" y="8339"/>
                    <a:pt x="4975" y="8339"/>
                  </a:cubicBezTo>
                  <a:cubicBezTo>
                    <a:pt x="4971" y="8339"/>
                    <a:pt x="4967" y="8338"/>
                    <a:pt x="4963" y="8338"/>
                  </a:cubicBezTo>
                  <a:cubicBezTo>
                    <a:pt x="4657" y="8270"/>
                    <a:pt x="4371" y="8125"/>
                    <a:pt x="4139" y="7917"/>
                  </a:cubicBezTo>
                  <a:cubicBezTo>
                    <a:pt x="3798" y="7613"/>
                    <a:pt x="3499" y="7290"/>
                    <a:pt x="3249" y="6954"/>
                  </a:cubicBezTo>
                  <a:cubicBezTo>
                    <a:pt x="3213" y="6907"/>
                    <a:pt x="3159" y="6882"/>
                    <a:pt x="3105" y="6882"/>
                  </a:cubicBezTo>
                  <a:cubicBezTo>
                    <a:pt x="3067" y="6882"/>
                    <a:pt x="3029" y="6894"/>
                    <a:pt x="2996" y="6919"/>
                  </a:cubicBezTo>
                  <a:cubicBezTo>
                    <a:pt x="2917" y="6979"/>
                    <a:pt x="2900" y="7091"/>
                    <a:pt x="2961" y="7170"/>
                  </a:cubicBezTo>
                  <a:cubicBezTo>
                    <a:pt x="3225" y="7525"/>
                    <a:pt x="3542" y="7866"/>
                    <a:pt x="3900" y="8188"/>
                  </a:cubicBezTo>
                  <a:cubicBezTo>
                    <a:pt x="4179" y="8438"/>
                    <a:pt x="4520" y="8612"/>
                    <a:pt x="4889" y="8690"/>
                  </a:cubicBezTo>
                  <a:cubicBezTo>
                    <a:pt x="4918" y="8696"/>
                    <a:pt x="4947" y="8699"/>
                    <a:pt x="4975" y="8699"/>
                  </a:cubicBezTo>
                  <a:cubicBezTo>
                    <a:pt x="5198" y="8699"/>
                    <a:pt x="5391" y="8519"/>
                    <a:pt x="5392" y="8285"/>
                  </a:cubicBezTo>
                  <a:cubicBezTo>
                    <a:pt x="5395" y="7974"/>
                    <a:pt x="5552" y="7693"/>
                    <a:pt x="5815" y="7532"/>
                  </a:cubicBezTo>
                  <a:lnTo>
                    <a:pt x="6497" y="7114"/>
                  </a:lnTo>
                  <a:lnTo>
                    <a:pt x="8058" y="9661"/>
                  </a:lnTo>
                  <a:lnTo>
                    <a:pt x="7376" y="10079"/>
                  </a:lnTo>
                  <a:cubicBezTo>
                    <a:pt x="7235" y="10166"/>
                    <a:pt x="7075" y="10209"/>
                    <a:pt x="6914" y="10209"/>
                  </a:cubicBezTo>
                  <a:cubicBezTo>
                    <a:pt x="6761" y="10209"/>
                    <a:pt x="6608" y="10169"/>
                    <a:pt x="6470" y="10091"/>
                  </a:cubicBezTo>
                  <a:cubicBezTo>
                    <a:pt x="6321" y="10005"/>
                    <a:pt x="6154" y="9962"/>
                    <a:pt x="5986" y="9962"/>
                  </a:cubicBezTo>
                  <a:cubicBezTo>
                    <a:pt x="5912" y="9962"/>
                    <a:pt x="5839" y="9970"/>
                    <a:pt x="5766" y="9987"/>
                  </a:cubicBezTo>
                  <a:cubicBezTo>
                    <a:pt x="5559" y="10035"/>
                    <a:pt x="5350" y="10058"/>
                    <a:pt x="5142" y="10058"/>
                  </a:cubicBezTo>
                  <a:cubicBezTo>
                    <a:pt x="4480" y="10058"/>
                    <a:pt x="3834" y="9818"/>
                    <a:pt x="3333" y="9370"/>
                  </a:cubicBezTo>
                  <a:cubicBezTo>
                    <a:pt x="1928" y="8112"/>
                    <a:pt x="1084" y="6741"/>
                    <a:pt x="602" y="4911"/>
                  </a:cubicBezTo>
                  <a:cubicBezTo>
                    <a:pt x="378" y="4057"/>
                    <a:pt x="583" y="3142"/>
                    <a:pt x="1159" y="2464"/>
                  </a:cubicBezTo>
                  <a:cubicBezTo>
                    <a:pt x="1317" y="2276"/>
                    <a:pt x="1397" y="2036"/>
                    <a:pt x="1386" y="1788"/>
                  </a:cubicBezTo>
                  <a:cubicBezTo>
                    <a:pt x="1369" y="1463"/>
                    <a:pt x="1531" y="1156"/>
                    <a:pt x="1807" y="987"/>
                  </a:cubicBezTo>
                  <a:lnTo>
                    <a:pt x="2489" y="569"/>
                  </a:lnTo>
                  <a:lnTo>
                    <a:pt x="4049" y="3116"/>
                  </a:lnTo>
                  <a:lnTo>
                    <a:pt x="3367" y="3535"/>
                  </a:lnTo>
                  <a:cubicBezTo>
                    <a:pt x="3227" y="3621"/>
                    <a:pt x="3068" y="3664"/>
                    <a:pt x="2909" y="3664"/>
                  </a:cubicBezTo>
                  <a:cubicBezTo>
                    <a:pt x="2775" y="3664"/>
                    <a:pt x="2639" y="3633"/>
                    <a:pt x="2513" y="3571"/>
                  </a:cubicBezTo>
                  <a:cubicBezTo>
                    <a:pt x="2454" y="3543"/>
                    <a:pt x="2392" y="3529"/>
                    <a:pt x="2331" y="3529"/>
                  </a:cubicBezTo>
                  <a:cubicBezTo>
                    <a:pt x="2150" y="3529"/>
                    <a:pt x="1978" y="3648"/>
                    <a:pt x="1928" y="3837"/>
                  </a:cubicBezTo>
                  <a:cubicBezTo>
                    <a:pt x="1829" y="4203"/>
                    <a:pt x="1826" y="4591"/>
                    <a:pt x="1924" y="4956"/>
                  </a:cubicBezTo>
                  <a:cubicBezTo>
                    <a:pt x="2066" y="5494"/>
                    <a:pt x="2258" y="5991"/>
                    <a:pt x="2497" y="6437"/>
                  </a:cubicBezTo>
                  <a:cubicBezTo>
                    <a:pt x="2530" y="6498"/>
                    <a:pt x="2591" y="6532"/>
                    <a:pt x="2656" y="6532"/>
                  </a:cubicBezTo>
                  <a:cubicBezTo>
                    <a:pt x="2684" y="6532"/>
                    <a:pt x="2714" y="6525"/>
                    <a:pt x="2741" y="6510"/>
                  </a:cubicBezTo>
                  <a:cubicBezTo>
                    <a:pt x="2828" y="6463"/>
                    <a:pt x="2861" y="6354"/>
                    <a:pt x="2814" y="6266"/>
                  </a:cubicBezTo>
                  <a:cubicBezTo>
                    <a:pt x="2588" y="5845"/>
                    <a:pt x="2405" y="5373"/>
                    <a:pt x="2273" y="4864"/>
                  </a:cubicBezTo>
                  <a:cubicBezTo>
                    <a:pt x="2191" y="4558"/>
                    <a:pt x="2193" y="4235"/>
                    <a:pt x="2275" y="3929"/>
                  </a:cubicBezTo>
                  <a:cubicBezTo>
                    <a:pt x="2283" y="3904"/>
                    <a:pt x="2306" y="3888"/>
                    <a:pt x="2331" y="3888"/>
                  </a:cubicBezTo>
                  <a:cubicBezTo>
                    <a:pt x="2339" y="3888"/>
                    <a:pt x="2348" y="3890"/>
                    <a:pt x="2356" y="3894"/>
                  </a:cubicBezTo>
                  <a:cubicBezTo>
                    <a:pt x="2532" y="3981"/>
                    <a:pt x="2721" y="4023"/>
                    <a:pt x="2909" y="4023"/>
                  </a:cubicBezTo>
                  <a:cubicBezTo>
                    <a:pt x="3134" y="4023"/>
                    <a:pt x="3357" y="3962"/>
                    <a:pt x="3556" y="3841"/>
                  </a:cubicBezTo>
                  <a:cubicBezTo>
                    <a:pt x="4375" y="3339"/>
                    <a:pt x="4397" y="3324"/>
                    <a:pt x="4397" y="3324"/>
                  </a:cubicBezTo>
                  <a:lnTo>
                    <a:pt x="4397" y="3324"/>
                  </a:lnTo>
                  <a:cubicBezTo>
                    <a:pt x="4397" y="3324"/>
                    <a:pt x="4397" y="3324"/>
                    <a:pt x="4397" y="3324"/>
                  </a:cubicBezTo>
                  <a:cubicBezTo>
                    <a:pt x="4959" y="2957"/>
                    <a:pt x="5129" y="2205"/>
                    <a:pt x="4778" y="1631"/>
                  </a:cubicBezTo>
                  <a:lnTo>
                    <a:pt x="4143" y="595"/>
                  </a:lnTo>
                  <a:cubicBezTo>
                    <a:pt x="3908" y="209"/>
                    <a:pt x="3497" y="0"/>
                    <a:pt x="3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75"/>
          <p:cNvGrpSpPr/>
          <p:nvPr/>
        </p:nvGrpSpPr>
        <p:grpSpPr>
          <a:xfrm>
            <a:off x="5612485" y="1550984"/>
            <a:ext cx="365748" cy="372667"/>
            <a:chOff x="5612485" y="1550984"/>
            <a:chExt cx="365748" cy="372667"/>
          </a:xfrm>
        </p:grpSpPr>
        <p:sp>
          <p:nvSpPr>
            <p:cNvPr id="4629" name="Google Shape;4629;p75"/>
            <p:cNvSpPr/>
            <p:nvPr/>
          </p:nvSpPr>
          <p:spPr>
            <a:xfrm>
              <a:off x="5832547" y="1620717"/>
              <a:ext cx="93645" cy="10955"/>
            </a:xfrm>
            <a:custGeom>
              <a:avLst/>
              <a:gdLst/>
              <a:ahLst/>
              <a:cxnLst/>
              <a:rect l="l" t="t" r="r" b="b"/>
              <a:pathLst>
                <a:path w="3086" h="361" extrusionOk="0">
                  <a:moveTo>
                    <a:pt x="180" y="0"/>
                  </a:moveTo>
                  <a:cubicBezTo>
                    <a:pt x="81" y="0"/>
                    <a:pt x="1" y="81"/>
                    <a:pt x="1" y="181"/>
                  </a:cubicBezTo>
                  <a:cubicBezTo>
                    <a:pt x="1" y="280"/>
                    <a:pt x="81" y="361"/>
                    <a:pt x="180" y="361"/>
                  </a:cubicBezTo>
                  <a:lnTo>
                    <a:pt x="2904" y="361"/>
                  </a:lnTo>
                  <a:cubicBezTo>
                    <a:pt x="3003" y="361"/>
                    <a:pt x="3085" y="280"/>
                    <a:pt x="3085" y="181"/>
                  </a:cubicBezTo>
                  <a:cubicBezTo>
                    <a:pt x="3085" y="81"/>
                    <a:pt x="3003" y="0"/>
                    <a:pt x="2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5"/>
            <p:cNvSpPr/>
            <p:nvPr/>
          </p:nvSpPr>
          <p:spPr>
            <a:xfrm>
              <a:off x="5832547" y="1646176"/>
              <a:ext cx="93645" cy="10985"/>
            </a:xfrm>
            <a:custGeom>
              <a:avLst/>
              <a:gdLst/>
              <a:ahLst/>
              <a:cxnLst/>
              <a:rect l="l" t="t" r="r" b="b"/>
              <a:pathLst>
                <a:path w="3086" h="362" extrusionOk="0">
                  <a:moveTo>
                    <a:pt x="180" y="1"/>
                  </a:moveTo>
                  <a:cubicBezTo>
                    <a:pt x="81" y="1"/>
                    <a:pt x="1" y="82"/>
                    <a:pt x="1" y="182"/>
                  </a:cubicBezTo>
                  <a:cubicBezTo>
                    <a:pt x="1" y="281"/>
                    <a:pt x="81" y="361"/>
                    <a:pt x="180" y="361"/>
                  </a:cubicBezTo>
                  <a:lnTo>
                    <a:pt x="2904" y="361"/>
                  </a:lnTo>
                  <a:cubicBezTo>
                    <a:pt x="3003" y="361"/>
                    <a:pt x="3085" y="282"/>
                    <a:pt x="3085" y="182"/>
                  </a:cubicBezTo>
                  <a:cubicBezTo>
                    <a:pt x="3085" y="80"/>
                    <a:pt x="3003" y="1"/>
                    <a:pt x="2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5"/>
            <p:cNvSpPr/>
            <p:nvPr/>
          </p:nvSpPr>
          <p:spPr>
            <a:xfrm>
              <a:off x="5832547" y="1671666"/>
              <a:ext cx="93645" cy="10955"/>
            </a:xfrm>
            <a:custGeom>
              <a:avLst/>
              <a:gdLst/>
              <a:ahLst/>
              <a:cxnLst/>
              <a:rect l="l" t="t" r="r" b="b"/>
              <a:pathLst>
                <a:path w="3086" h="361" extrusionOk="0">
                  <a:moveTo>
                    <a:pt x="180" y="0"/>
                  </a:moveTo>
                  <a:cubicBezTo>
                    <a:pt x="81" y="0"/>
                    <a:pt x="1" y="81"/>
                    <a:pt x="1" y="181"/>
                  </a:cubicBezTo>
                  <a:cubicBezTo>
                    <a:pt x="1" y="280"/>
                    <a:pt x="81" y="361"/>
                    <a:pt x="180" y="361"/>
                  </a:cubicBezTo>
                  <a:lnTo>
                    <a:pt x="2904" y="361"/>
                  </a:lnTo>
                  <a:cubicBezTo>
                    <a:pt x="3003" y="361"/>
                    <a:pt x="3085" y="280"/>
                    <a:pt x="3085" y="181"/>
                  </a:cubicBezTo>
                  <a:cubicBezTo>
                    <a:pt x="3085" y="81"/>
                    <a:pt x="3003" y="0"/>
                    <a:pt x="2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5"/>
            <p:cNvSpPr/>
            <p:nvPr/>
          </p:nvSpPr>
          <p:spPr>
            <a:xfrm>
              <a:off x="5612485" y="1602965"/>
              <a:ext cx="277353" cy="320686"/>
            </a:xfrm>
            <a:custGeom>
              <a:avLst/>
              <a:gdLst/>
              <a:ahLst/>
              <a:cxnLst/>
              <a:rect l="l" t="t" r="r" b="b"/>
              <a:pathLst>
                <a:path w="9140" h="10568" extrusionOk="0">
                  <a:moveTo>
                    <a:pt x="3083" y="367"/>
                  </a:moveTo>
                  <a:cubicBezTo>
                    <a:pt x="3382" y="367"/>
                    <a:pt x="3675" y="518"/>
                    <a:pt x="3840" y="787"/>
                  </a:cubicBezTo>
                  <a:lnTo>
                    <a:pt x="3843" y="788"/>
                  </a:lnTo>
                  <a:lnTo>
                    <a:pt x="4477" y="1824"/>
                  </a:lnTo>
                  <a:cubicBezTo>
                    <a:pt x="4690" y="2175"/>
                    <a:pt x="4630" y="2627"/>
                    <a:pt x="4350" y="2911"/>
                  </a:cubicBezTo>
                  <a:lnTo>
                    <a:pt x="2817" y="408"/>
                  </a:lnTo>
                  <a:cubicBezTo>
                    <a:pt x="2904" y="381"/>
                    <a:pt x="2994" y="367"/>
                    <a:pt x="3083" y="367"/>
                  </a:cubicBezTo>
                  <a:close/>
                  <a:moveTo>
                    <a:pt x="7092" y="6914"/>
                  </a:moveTo>
                  <a:cubicBezTo>
                    <a:pt x="7390" y="6914"/>
                    <a:pt x="7684" y="7065"/>
                    <a:pt x="7851" y="7335"/>
                  </a:cubicBezTo>
                  <a:cubicBezTo>
                    <a:pt x="8232" y="7958"/>
                    <a:pt x="8105" y="7749"/>
                    <a:pt x="8485" y="8371"/>
                  </a:cubicBezTo>
                  <a:cubicBezTo>
                    <a:pt x="8701" y="8725"/>
                    <a:pt x="8635" y="9177"/>
                    <a:pt x="8359" y="9458"/>
                  </a:cubicBezTo>
                  <a:lnTo>
                    <a:pt x="6826" y="6955"/>
                  </a:lnTo>
                  <a:cubicBezTo>
                    <a:pt x="6913" y="6927"/>
                    <a:pt x="7003" y="6914"/>
                    <a:pt x="7092" y="6914"/>
                  </a:cubicBezTo>
                  <a:close/>
                  <a:moveTo>
                    <a:pt x="3082" y="1"/>
                  </a:moveTo>
                  <a:cubicBezTo>
                    <a:pt x="2859" y="1"/>
                    <a:pt x="2634" y="60"/>
                    <a:pt x="2432" y="183"/>
                  </a:cubicBezTo>
                  <a:lnTo>
                    <a:pt x="1623" y="678"/>
                  </a:lnTo>
                  <a:cubicBezTo>
                    <a:pt x="1235" y="916"/>
                    <a:pt x="1008" y="1347"/>
                    <a:pt x="1029" y="1805"/>
                  </a:cubicBezTo>
                  <a:cubicBezTo>
                    <a:pt x="1037" y="1961"/>
                    <a:pt x="985" y="2113"/>
                    <a:pt x="886" y="2231"/>
                  </a:cubicBezTo>
                  <a:cubicBezTo>
                    <a:pt x="236" y="2998"/>
                    <a:pt x="1" y="4034"/>
                    <a:pt x="256" y="5000"/>
                  </a:cubicBezTo>
                  <a:cubicBezTo>
                    <a:pt x="758" y="6891"/>
                    <a:pt x="1630" y="8328"/>
                    <a:pt x="3101" y="9644"/>
                  </a:cubicBezTo>
                  <a:cubicBezTo>
                    <a:pt x="3532" y="10029"/>
                    <a:pt x="4062" y="10284"/>
                    <a:pt x="4634" y="10381"/>
                  </a:cubicBezTo>
                  <a:cubicBezTo>
                    <a:pt x="4645" y="10382"/>
                    <a:pt x="4655" y="10383"/>
                    <a:pt x="4665" y="10383"/>
                  </a:cubicBezTo>
                  <a:cubicBezTo>
                    <a:pt x="4751" y="10383"/>
                    <a:pt x="4827" y="10322"/>
                    <a:pt x="4841" y="10232"/>
                  </a:cubicBezTo>
                  <a:cubicBezTo>
                    <a:pt x="4858" y="10135"/>
                    <a:pt x="4793" y="10042"/>
                    <a:pt x="4693" y="10027"/>
                  </a:cubicBezTo>
                  <a:cubicBezTo>
                    <a:pt x="4186" y="9942"/>
                    <a:pt x="3719" y="9715"/>
                    <a:pt x="3338" y="9376"/>
                  </a:cubicBezTo>
                  <a:cubicBezTo>
                    <a:pt x="1932" y="8117"/>
                    <a:pt x="1090" y="6745"/>
                    <a:pt x="606" y="4914"/>
                  </a:cubicBezTo>
                  <a:cubicBezTo>
                    <a:pt x="382" y="4060"/>
                    <a:pt x="589" y="3145"/>
                    <a:pt x="1163" y="2467"/>
                  </a:cubicBezTo>
                  <a:cubicBezTo>
                    <a:pt x="1322" y="2280"/>
                    <a:pt x="1403" y="2039"/>
                    <a:pt x="1391" y="1792"/>
                  </a:cubicBezTo>
                  <a:cubicBezTo>
                    <a:pt x="1374" y="1467"/>
                    <a:pt x="1537" y="1159"/>
                    <a:pt x="1813" y="990"/>
                  </a:cubicBezTo>
                  <a:lnTo>
                    <a:pt x="2493" y="572"/>
                  </a:lnTo>
                  <a:lnTo>
                    <a:pt x="4054" y="3119"/>
                  </a:lnTo>
                  <a:lnTo>
                    <a:pt x="3372" y="3539"/>
                  </a:lnTo>
                  <a:cubicBezTo>
                    <a:pt x="3232" y="3625"/>
                    <a:pt x="3074" y="3668"/>
                    <a:pt x="2914" y="3668"/>
                  </a:cubicBezTo>
                  <a:cubicBezTo>
                    <a:pt x="2779" y="3668"/>
                    <a:pt x="2644" y="3637"/>
                    <a:pt x="2518" y="3575"/>
                  </a:cubicBezTo>
                  <a:cubicBezTo>
                    <a:pt x="2459" y="3546"/>
                    <a:pt x="2397" y="3533"/>
                    <a:pt x="2336" y="3533"/>
                  </a:cubicBezTo>
                  <a:cubicBezTo>
                    <a:pt x="2155" y="3533"/>
                    <a:pt x="1984" y="3652"/>
                    <a:pt x="1932" y="3840"/>
                  </a:cubicBezTo>
                  <a:cubicBezTo>
                    <a:pt x="1833" y="4206"/>
                    <a:pt x="1832" y="4594"/>
                    <a:pt x="1930" y="4960"/>
                  </a:cubicBezTo>
                  <a:cubicBezTo>
                    <a:pt x="2275" y="6268"/>
                    <a:pt x="2881" y="7270"/>
                    <a:pt x="3905" y="8187"/>
                  </a:cubicBezTo>
                  <a:cubicBezTo>
                    <a:pt x="4185" y="8439"/>
                    <a:pt x="4527" y="8612"/>
                    <a:pt x="4894" y="8690"/>
                  </a:cubicBezTo>
                  <a:cubicBezTo>
                    <a:pt x="4924" y="8696"/>
                    <a:pt x="4954" y="8699"/>
                    <a:pt x="4983" y="8699"/>
                  </a:cubicBezTo>
                  <a:cubicBezTo>
                    <a:pt x="5206" y="8699"/>
                    <a:pt x="5397" y="8519"/>
                    <a:pt x="5399" y="8285"/>
                  </a:cubicBezTo>
                  <a:cubicBezTo>
                    <a:pt x="5401" y="7974"/>
                    <a:pt x="5560" y="7693"/>
                    <a:pt x="5822" y="7532"/>
                  </a:cubicBezTo>
                  <a:lnTo>
                    <a:pt x="6504" y="7114"/>
                  </a:lnTo>
                  <a:lnTo>
                    <a:pt x="8064" y="9662"/>
                  </a:lnTo>
                  <a:lnTo>
                    <a:pt x="7383" y="10080"/>
                  </a:lnTo>
                  <a:cubicBezTo>
                    <a:pt x="7241" y="10166"/>
                    <a:pt x="7082" y="10209"/>
                    <a:pt x="6922" y="10209"/>
                  </a:cubicBezTo>
                  <a:cubicBezTo>
                    <a:pt x="6768" y="10209"/>
                    <a:pt x="6615" y="10170"/>
                    <a:pt x="6476" y="10092"/>
                  </a:cubicBezTo>
                  <a:cubicBezTo>
                    <a:pt x="6327" y="10006"/>
                    <a:pt x="6161" y="9961"/>
                    <a:pt x="5993" y="9961"/>
                  </a:cubicBezTo>
                  <a:cubicBezTo>
                    <a:pt x="5919" y="9961"/>
                    <a:pt x="5845" y="9970"/>
                    <a:pt x="5772" y="9987"/>
                  </a:cubicBezTo>
                  <a:cubicBezTo>
                    <a:pt x="5679" y="10008"/>
                    <a:pt x="5582" y="10027"/>
                    <a:pt x="5483" y="10037"/>
                  </a:cubicBezTo>
                  <a:cubicBezTo>
                    <a:pt x="5383" y="10050"/>
                    <a:pt x="5314" y="10140"/>
                    <a:pt x="5325" y="10237"/>
                  </a:cubicBezTo>
                  <a:cubicBezTo>
                    <a:pt x="5337" y="10328"/>
                    <a:pt x="5414" y="10395"/>
                    <a:pt x="5502" y="10395"/>
                  </a:cubicBezTo>
                  <a:cubicBezTo>
                    <a:pt x="5510" y="10395"/>
                    <a:pt x="5518" y="10395"/>
                    <a:pt x="5526" y="10394"/>
                  </a:cubicBezTo>
                  <a:cubicBezTo>
                    <a:pt x="5638" y="10381"/>
                    <a:pt x="5747" y="10361"/>
                    <a:pt x="5852" y="10335"/>
                  </a:cubicBezTo>
                  <a:cubicBezTo>
                    <a:pt x="5898" y="10324"/>
                    <a:pt x="5944" y="10319"/>
                    <a:pt x="5991" y="10319"/>
                  </a:cubicBezTo>
                  <a:cubicBezTo>
                    <a:pt x="6097" y="10319"/>
                    <a:pt x="6202" y="10347"/>
                    <a:pt x="6297" y="10401"/>
                  </a:cubicBezTo>
                  <a:cubicBezTo>
                    <a:pt x="6491" y="10513"/>
                    <a:pt x="6707" y="10568"/>
                    <a:pt x="6921" y="10568"/>
                  </a:cubicBezTo>
                  <a:cubicBezTo>
                    <a:pt x="7147" y="10568"/>
                    <a:pt x="7371" y="10507"/>
                    <a:pt x="7569" y="10386"/>
                  </a:cubicBezTo>
                  <a:cubicBezTo>
                    <a:pt x="8327" y="9922"/>
                    <a:pt x="8393" y="9881"/>
                    <a:pt x="8409" y="9870"/>
                  </a:cubicBezTo>
                  <a:cubicBezTo>
                    <a:pt x="8966" y="9506"/>
                    <a:pt x="9140" y="8761"/>
                    <a:pt x="8798" y="8187"/>
                  </a:cubicBezTo>
                  <a:cubicBezTo>
                    <a:pt x="8796" y="8185"/>
                    <a:pt x="8792" y="8180"/>
                    <a:pt x="8791" y="8176"/>
                  </a:cubicBezTo>
                  <a:cubicBezTo>
                    <a:pt x="8402" y="7541"/>
                    <a:pt x="8545" y="7776"/>
                    <a:pt x="8157" y="7140"/>
                  </a:cubicBezTo>
                  <a:cubicBezTo>
                    <a:pt x="7922" y="6756"/>
                    <a:pt x="7511" y="6545"/>
                    <a:pt x="7091" y="6545"/>
                  </a:cubicBezTo>
                  <a:cubicBezTo>
                    <a:pt x="6869" y="6545"/>
                    <a:pt x="6644" y="6605"/>
                    <a:pt x="6442" y="6729"/>
                  </a:cubicBezTo>
                  <a:lnTo>
                    <a:pt x="5634" y="7223"/>
                  </a:lnTo>
                  <a:cubicBezTo>
                    <a:pt x="5264" y="7450"/>
                    <a:pt x="5043" y="7844"/>
                    <a:pt x="5039" y="8280"/>
                  </a:cubicBezTo>
                  <a:cubicBezTo>
                    <a:pt x="5039" y="8312"/>
                    <a:pt x="5013" y="8337"/>
                    <a:pt x="4983" y="8337"/>
                  </a:cubicBezTo>
                  <a:cubicBezTo>
                    <a:pt x="4979" y="8337"/>
                    <a:pt x="4975" y="8337"/>
                    <a:pt x="4971" y="8336"/>
                  </a:cubicBezTo>
                  <a:cubicBezTo>
                    <a:pt x="4665" y="8269"/>
                    <a:pt x="4380" y="8124"/>
                    <a:pt x="4146" y="7915"/>
                  </a:cubicBezTo>
                  <a:cubicBezTo>
                    <a:pt x="3183" y="7055"/>
                    <a:pt x="2609" y="6118"/>
                    <a:pt x="2277" y="4863"/>
                  </a:cubicBezTo>
                  <a:cubicBezTo>
                    <a:pt x="2195" y="4558"/>
                    <a:pt x="2198" y="4236"/>
                    <a:pt x="2280" y="3930"/>
                  </a:cubicBezTo>
                  <a:cubicBezTo>
                    <a:pt x="2288" y="3905"/>
                    <a:pt x="2312" y="3888"/>
                    <a:pt x="2336" y="3888"/>
                  </a:cubicBezTo>
                  <a:cubicBezTo>
                    <a:pt x="2345" y="3888"/>
                    <a:pt x="2353" y="3890"/>
                    <a:pt x="2360" y="3894"/>
                  </a:cubicBezTo>
                  <a:cubicBezTo>
                    <a:pt x="2536" y="3981"/>
                    <a:pt x="2725" y="4024"/>
                    <a:pt x="2912" y="4024"/>
                  </a:cubicBezTo>
                  <a:cubicBezTo>
                    <a:pt x="3138" y="4024"/>
                    <a:pt x="3362" y="3962"/>
                    <a:pt x="3560" y="3840"/>
                  </a:cubicBezTo>
                  <a:lnTo>
                    <a:pt x="4369" y="3346"/>
                  </a:lnTo>
                  <a:cubicBezTo>
                    <a:pt x="4950" y="2992"/>
                    <a:pt x="5143" y="2224"/>
                    <a:pt x="4781" y="1632"/>
                  </a:cubicBezTo>
                  <a:lnTo>
                    <a:pt x="4146" y="595"/>
                  </a:lnTo>
                  <a:cubicBezTo>
                    <a:pt x="3909" y="209"/>
                    <a:pt x="3499" y="1"/>
                    <a:pt x="3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5"/>
            <p:cNvSpPr/>
            <p:nvPr/>
          </p:nvSpPr>
          <p:spPr>
            <a:xfrm>
              <a:off x="5780110" y="1550984"/>
              <a:ext cx="198123" cy="226920"/>
            </a:xfrm>
            <a:custGeom>
              <a:avLst/>
              <a:gdLst/>
              <a:ahLst/>
              <a:cxnLst/>
              <a:rect l="l" t="t" r="r" b="b"/>
              <a:pathLst>
                <a:path w="6529" h="7478" extrusionOk="0">
                  <a:moveTo>
                    <a:pt x="3270" y="1"/>
                  </a:moveTo>
                  <a:cubicBezTo>
                    <a:pt x="1487" y="1"/>
                    <a:pt x="4" y="1475"/>
                    <a:pt x="2" y="3265"/>
                  </a:cubicBezTo>
                  <a:cubicBezTo>
                    <a:pt x="0" y="4014"/>
                    <a:pt x="261" y="4748"/>
                    <a:pt x="731" y="5327"/>
                  </a:cubicBezTo>
                  <a:cubicBezTo>
                    <a:pt x="1195" y="5900"/>
                    <a:pt x="1843" y="6302"/>
                    <a:pt x="2559" y="6461"/>
                  </a:cubicBezTo>
                  <a:cubicBezTo>
                    <a:pt x="2779" y="6510"/>
                    <a:pt x="2938" y="6711"/>
                    <a:pt x="2938" y="6936"/>
                  </a:cubicBezTo>
                  <a:lnTo>
                    <a:pt x="2938" y="7218"/>
                  </a:lnTo>
                  <a:cubicBezTo>
                    <a:pt x="2938" y="7376"/>
                    <a:pt x="3067" y="7478"/>
                    <a:pt x="3201" y="7478"/>
                  </a:cubicBezTo>
                  <a:cubicBezTo>
                    <a:pt x="3269" y="7478"/>
                    <a:pt x="3337" y="7452"/>
                    <a:pt x="3391" y="7394"/>
                  </a:cubicBezTo>
                  <a:lnTo>
                    <a:pt x="4255" y="6450"/>
                  </a:lnTo>
                  <a:cubicBezTo>
                    <a:pt x="4304" y="6394"/>
                    <a:pt x="4368" y="6350"/>
                    <a:pt x="4435" y="6327"/>
                  </a:cubicBezTo>
                  <a:cubicBezTo>
                    <a:pt x="5536" y="5907"/>
                    <a:pt x="6327" y="4925"/>
                    <a:pt x="6503" y="3765"/>
                  </a:cubicBezTo>
                  <a:cubicBezTo>
                    <a:pt x="6517" y="3668"/>
                    <a:pt x="6451" y="3575"/>
                    <a:pt x="6352" y="3561"/>
                  </a:cubicBezTo>
                  <a:cubicBezTo>
                    <a:pt x="6342" y="3559"/>
                    <a:pt x="6333" y="3559"/>
                    <a:pt x="6324" y="3559"/>
                  </a:cubicBezTo>
                  <a:cubicBezTo>
                    <a:pt x="6237" y="3559"/>
                    <a:pt x="6160" y="3622"/>
                    <a:pt x="6147" y="3712"/>
                  </a:cubicBezTo>
                  <a:cubicBezTo>
                    <a:pt x="5991" y="4745"/>
                    <a:pt x="5284" y="5619"/>
                    <a:pt x="4307" y="5991"/>
                  </a:cubicBezTo>
                  <a:cubicBezTo>
                    <a:pt x="4189" y="6036"/>
                    <a:pt x="4077" y="6112"/>
                    <a:pt x="3990" y="6209"/>
                  </a:cubicBezTo>
                  <a:lnTo>
                    <a:pt x="3300" y="6962"/>
                  </a:lnTo>
                  <a:lnTo>
                    <a:pt x="3300" y="6938"/>
                  </a:lnTo>
                  <a:cubicBezTo>
                    <a:pt x="3300" y="6544"/>
                    <a:pt x="3021" y="6196"/>
                    <a:pt x="2640" y="6112"/>
                  </a:cubicBezTo>
                  <a:cubicBezTo>
                    <a:pt x="1318" y="5819"/>
                    <a:pt x="361" y="4623"/>
                    <a:pt x="364" y="3268"/>
                  </a:cubicBezTo>
                  <a:cubicBezTo>
                    <a:pt x="365" y="1677"/>
                    <a:pt x="1685" y="362"/>
                    <a:pt x="3274" y="362"/>
                  </a:cubicBezTo>
                  <a:cubicBezTo>
                    <a:pt x="3286" y="362"/>
                    <a:pt x="3299" y="362"/>
                    <a:pt x="3311" y="362"/>
                  </a:cubicBezTo>
                  <a:cubicBezTo>
                    <a:pt x="4763" y="381"/>
                    <a:pt x="5987" y="1481"/>
                    <a:pt x="6160" y="2919"/>
                  </a:cubicBezTo>
                  <a:cubicBezTo>
                    <a:pt x="6170" y="3012"/>
                    <a:pt x="6248" y="3078"/>
                    <a:pt x="6338" y="3078"/>
                  </a:cubicBezTo>
                  <a:cubicBezTo>
                    <a:pt x="6345" y="3078"/>
                    <a:pt x="6352" y="3078"/>
                    <a:pt x="6360" y="3077"/>
                  </a:cubicBezTo>
                  <a:cubicBezTo>
                    <a:pt x="6460" y="3066"/>
                    <a:pt x="6529" y="2976"/>
                    <a:pt x="6518" y="2878"/>
                  </a:cubicBezTo>
                  <a:cubicBezTo>
                    <a:pt x="6320" y="1259"/>
                    <a:pt x="4945" y="22"/>
                    <a:pt x="3314" y="1"/>
                  </a:cubicBezTo>
                  <a:cubicBezTo>
                    <a:pt x="3299" y="1"/>
                    <a:pt x="3284" y="1"/>
                    <a:pt x="3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75"/>
          <p:cNvGrpSpPr/>
          <p:nvPr/>
        </p:nvGrpSpPr>
        <p:grpSpPr>
          <a:xfrm>
            <a:off x="5631875" y="3961894"/>
            <a:ext cx="331094" cy="373547"/>
            <a:chOff x="5631875" y="3961894"/>
            <a:chExt cx="331094" cy="373547"/>
          </a:xfrm>
        </p:grpSpPr>
        <p:sp>
          <p:nvSpPr>
            <p:cNvPr id="4635" name="Google Shape;4635;p75"/>
            <p:cNvSpPr/>
            <p:nvPr/>
          </p:nvSpPr>
          <p:spPr>
            <a:xfrm>
              <a:off x="5891628" y="4089829"/>
              <a:ext cx="10985" cy="10985"/>
            </a:xfrm>
            <a:custGeom>
              <a:avLst/>
              <a:gdLst/>
              <a:ahLst/>
              <a:cxnLst/>
              <a:rect l="l" t="t" r="r" b="b"/>
              <a:pathLst>
                <a:path w="362" h="362" extrusionOk="0">
                  <a:moveTo>
                    <a:pt x="181" y="0"/>
                  </a:moveTo>
                  <a:cubicBezTo>
                    <a:pt x="85" y="0"/>
                    <a:pt x="2" y="79"/>
                    <a:pt x="2" y="181"/>
                  </a:cubicBezTo>
                  <a:cubicBezTo>
                    <a:pt x="1" y="282"/>
                    <a:pt x="82" y="362"/>
                    <a:pt x="182" y="362"/>
                  </a:cubicBezTo>
                  <a:cubicBezTo>
                    <a:pt x="281" y="362"/>
                    <a:pt x="361" y="281"/>
                    <a:pt x="361" y="181"/>
                  </a:cubicBezTo>
                  <a:cubicBezTo>
                    <a:pt x="361" y="101"/>
                    <a:pt x="307" y="23"/>
                    <a:pt x="217" y="4"/>
                  </a:cubicBezTo>
                  <a:cubicBezTo>
                    <a:pt x="205" y="1"/>
                    <a:pt x="193"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5"/>
            <p:cNvSpPr/>
            <p:nvPr/>
          </p:nvSpPr>
          <p:spPr>
            <a:xfrm>
              <a:off x="5692262" y="4308040"/>
              <a:ext cx="11015" cy="10985"/>
            </a:xfrm>
            <a:custGeom>
              <a:avLst/>
              <a:gdLst/>
              <a:ahLst/>
              <a:cxnLst/>
              <a:rect l="l" t="t" r="r" b="b"/>
              <a:pathLst>
                <a:path w="363" h="362" extrusionOk="0">
                  <a:moveTo>
                    <a:pt x="181" y="0"/>
                  </a:moveTo>
                  <a:cubicBezTo>
                    <a:pt x="170" y="0"/>
                    <a:pt x="158" y="1"/>
                    <a:pt x="147" y="4"/>
                  </a:cubicBezTo>
                  <a:cubicBezTo>
                    <a:pt x="57" y="22"/>
                    <a:pt x="1" y="99"/>
                    <a:pt x="1" y="181"/>
                  </a:cubicBezTo>
                  <a:cubicBezTo>
                    <a:pt x="1" y="281"/>
                    <a:pt x="82" y="361"/>
                    <a:pt x="182" y="361"/>
                  </a:cubicBezTo>
                  <a:cubicBezTo>
                    <a:pt x="281" y="361"/>
                    <a:pt x="363" y="282"/>
                    <a:pt x="363" y="181"/>
                  </a:cubicBezTo>
                  <a:cubicBezTo>
                    <a:pt x="363" y="79"/>
                    <a:pt x="279" y="0"/>
                    <a:pt x="1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5"/>
            <p:cNvSpPr/>
            <p:nvPr/>
          </p:nvSpPr>
          <p:spPr>
            <a:xfrm>
              <a:off x="5767274" y="4143206"/>
              <a:ext cx="195695" cy="186470"/>
            </a:xfrm>
            <a:custGeom>
              <a:avLst/>
              <a:gdLst/>
              <a:ahLst/>
              <a:cxnLst/>
              <a:rect l="l" t="t" r="r" b="b"/>
              <a:pathLst>
                <a:path w="6449" h="6145" extrusionOk="0">
                  <a:moveTo>
                    <a:pt x="814" y="5223"/>
                  </a:moveTo>
                  <a:lnTo>
                    <a:pt x="814" y="5683"/>
                  </a:lnTo>
                  <a:lnTo>
                    <a:pt x="483" y="5454"/>
                  </a:lnTo>
                  <a:lnTo>
                    <a:pt x="814" y="5223"/>
                  </a:lnTo>
                  <a:close/>
                  <a:moveTo>
                    <a:pt x="6267" y="0"/>
                  </a:moveTo>
                  <a:cubicBezTo>
                    <a:pt x="6168" y="0"/>
                    <a:pt x="6086" y="81"/>
                    <a:pt x="6086" y="181"/>
                  </a:cubicBezTo>
                  <a:cubicBezTo>
                    <a:pt x="6086" y="2929"/>
                    <a:pt x="3898" y="5175"/>
                    <a:pt x="1173" y="5270"/>
                  </a:cubicBezTo>
                  <a:lnTo>
                    <a:pt x="1173" y="5013"/>
                  </a:lnTo>
                  <a:cubicBezTo>
                    <a:pt x="1173" y="4865"/>
                    <a:pt x="1053" y="4763"/>
                    <a:pt x="924" y="4763"/>
                  </a:cubicBezTo>
                  <a:cubicBezTo>
                    <a:pt x="876" y="4763"/>
                    <a:pt x="826" y="4777"/>
                    <a:pt x="781" y="4808"/>
                  </a:cubicBezTo>
                  <a:lnTo>
                    <a:pt x="144" y="5248"/>
                  </a:lnTo>
                  <a:cubicBezTo>
                    <a:pt x="0" y="5348"/>
                    <a:pt x="0" y="5559"/>
                    <a:pt x="144" y="5658"/>
                  </a:cubicBezTo>
                  <a:lnTo>
                    <a:pt x="781" y="6099"/>
                  </a:lnTo>
                  <a:cubicBezTo>
                    <a:pt x="826" y="6130"/>
                    <a:pt x="875" y="6144"/>
                    <a:pt x="923" y="6144"/>
                  </a:cubicBezTo>
                  <a:cubicBezTo>
                    <a:pt x="1052" y="6144"/>
                    <a:pt x="1173" y="6042"/>
                    <a:pt x="1173" y="5895"/>
                  </a:cubicBezTo>
                  <a:lnTo>
                    <a:pt x="1173" y="5629"/>
                  </a:lnTo>
                  <a:cubicBezTo>
                    <a:pt x="4101" y="5534"/>
                    <a:pt x="6447" y="3136"/>
                    <a:pt x="6447" y="179"/>
                  </a:cubicBezTo>
                  <a:cubicBezTo>
                    <a:pt x="6448" y="81"/>
                    <a:pt x="6366" y="0"/>
                    <a:pt x="6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5"/>
            <p:cNvSpPr/>
            <p:nvPr/>
          </p:nvSpPr>
          <p:spPr>
            <a:xfrm>
              <a:off x="5631875" y="3967721"/>
              <a:ext cx="195665" cy="186500"/>
            </a:xfrm>
            <a:custGeom>
              <a:avLst/>
              <a:gdLst/>
              <a:ahLst/>
              <a:cxnLst/>
              <a:rect l="l" t="t" r="r" b="b"/>
              <a:pathLst>
                <a:path w="6448" h="6146" extrusionOk="0">
                  <a:moveTo>
                    <a:pt x="5638" y="462"/>
                  </a:moveTo>
                  <a:lnTo>
                    <a:pt x="5967" y="691"/>
                  </a:lnTo>
                  <a:lnTo>
                    <a:pt x="5638" y="921"/>
                  </a:lnTo>
                  <a:lnTo>
                    <a:pt x="5638" y="462"/>
                  </a:lnTo>
                  <a:close/>
                  <a:moveTo>
                    <a:pt x="5525" y="1"/>
                  </a:moveTo>
                  <a:cubicBezTo>
                    <a:pt x="5395" y="1"/>
                    <a:pt x="5275" y="104"/>
                    <a:pt x="5275" y="251"/>
                  </a:cubicBezTo>
                  <a:lnTo>
                    <a:pt x="5275" y="515"/>
                  </a:lnTo>
                  <a:cubicBezTo>
                    <a:pt x="3885" y="561"/>
                    <a:pt x="2586" y="1122"/>
                    <a:pt x="1599" y="2109"/>
                  </a:cubicBezTo>
                  <a:cubicBezTo>
                    <a:pt x="570" y="3139"/>
                    <a:pt x="1" y="4509"/>
                    <a:pt x="1" y="5966"/>
                  </a:cubicBezTo>
                  <a:cubicBezTo>
                    <a:pt x="1" y="6065"/>
                    <a:pt x="83" y="6145"/>
                    <a:pt x="182" y="6145"/>
                  </a:cubicBezTo>
                  <a:cubicBezTo>
                    <a:pt x="282" y="6145"/>
                    <a:pt x="363" y="6065"/>
                    <a:pt x="363" y="5966"/>
                  </a:cubicBezTo>
                  <a:cubicBezTo>
                    <a:pt x="363" y="3217"/>
                    <a:pt x="2551" y="971"/>
                    <a:pt x="5276" y="877"/>
                  </a:cubicBezTo>
                  <a:lnTo>
                    <a:pt x="5276" y="1133"/>
                  </a:lnTo>
                  <a:cubicBezTo>
                    <a:pt x="5276" y="1281"/>
                    <a:pt x="5398" y="1383"/>
                    <a:pt x="5527" y="1383"/>
                  </a:cubicBezTo>
                  <a:cubicBezTo>
                    <a:pt x="5575" y="1383"/>
                    <a:pt x="5624" y="1369"/>
                    <a:pt x="5668" y="1339"/>
                  </a:cubicBezTo>
                  <a:lnTo>
                    <a:pt x="6305" y="898"/>
                  </a:lnTo>
                  <a:cubicBezTo>
                    <a:pt x="6447" y="797"/>
                    <a:pt x="6447" y="585"/>
                    <a:pt x="6304" y="486"/>
                  </a:cubicBezTo>
                  <a:lnTo>
                    <a:pt x="5666" y="45"/>
                  </a:lnTo>
                  <a:cubicBezTo>
                    <a:pt x="5622" y="14"/>
                    <a:pt x="5573" y="1"/>
                    <a:pt x="55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5"/>
            <p:cNvSpPr/>
            <p:nvPr/>
          </p:nvSpPr>
          <p:spPr>
            <a:xfrm>
              <a:off x="5645409" y="3961894"/>
              <a:ext cx="297684" cy="373547"/>
            </a:xfrm>
            <a:custGeom>
              <a:avLst/>
              <a:gdLst/>
              <a:ahLst/>
              <a:cxnLst/>
              <a:rect l="l" t="t" r="r" b="b"/>
              <a:pathLst>
                <a:path w="9810" h="12310" extrusionOk="0">
                  <a:moveTo>
                    <a:pt x="9299" y="361"/>
                  </a:moveTo>
                  <a:cubicBezTo>
                    <a:pt x="9383" y="361"/>
                    <a:pt x="9450" y="430"/>
                    <a:pt x="9450" y="512"/>
                  </a:cubicBezTo>
                  <a:lnTo>
                    <a:pt x="9450" y="642"/>
                  </a:lnTo>
                  <a:lnTo>
                    <a:pt x="7141" y="642"/>
                  </a:lnTo>
                  <a:lnTo>
                    <a:pt x="7141" y="512"/>
                  </a:lnTo>
                  <a:cubicBezTo>
                    <a:pt x="7141" y="430"/>
                    <a:pt x="7210" y="361"/>
                    <a:pt x="7294" y="361"/>
                  </a:cubicBezTo>
                  <a:close/>
                  <a:moveTo>
                    <a:pt x="6390" y="2340"/>
                  </a:moveTo>
                  <a:cubicBezTo>
                    <a:pt x="6522" y="2389"/>
                    <a:pt x="6652" y="2443"/>
                    <a:pt x="6781" y="2506"/>
                  </a:cubicBezTo>
                  <a:lnTo>
                    <a:pt x="6781" y="2788"/>
                  </a:lnTo>
                  <a:cubicBezTo>
                    <a:pt x="6658" y="2620"/>
                    <a:pt x="6528" y="2471"/>
                    <a:pt x="6390" y="2340"/>
                  </a:cubicBezTo>
                  <a:close/>
                  <a:moveTo>
                    <a:pt x="3625" y="2344"/>
                  </a:moveTo>
                  <a:lnTo>
                    <a:pt x="3625" y="2344"/>
                  </a:lnTo>
                  <a:cubicBezTo>
                    <a:pt x="3148" y="2796"/>
                    <a:pt x="2814" y="3427"/>
                    <a:pt x="2606" y="4044"/>
                  </a:cubicBezTo>
                  <a:cubicBezTo>
                    <a:pt x="2375" y="3875"/>
                    <a:pt x="2158" y="3681"/>
                    <a:pt x="1965" y="3465"/>
                  </a:cubicBezTo>
                  <a:cubicBezTo>
                    <a:pt x="2413" y="2965"/>
                    <a:pt x="2982" y="2577"/>
                    <a:pt x="3625" y="2344"/>
                  </a:cubicBezTo>
                  <a:close/>
                  <a:moveTo>
                    <a:pt x="9449" y="4057"/>
                  </a:moveTo>
                  <a:lnTo>
                    <a:pt x="9449" y="4610"/>
                  </a:lnTo>
                  <a:cubicBezTo>
                    <a:pt x="9449" y="4700"/>
                    <a:pt x="9373" y="4761"/>
                    <a:pt x="9298" y="4761"/>
                  </a:cubicBezTo>
                  <a:lnTo>
                    <a:pt x="7291" y="4761"/>
                  </a:lnTo>
                  <a:cubicBezTo>
                    <a:pt x="7187" y="4761"/>
                    <a:pt x="7140" y="4673"/>
                    <a:pt x="7140" y="4610"/>
                  </a:cubicBezTo>
                  <a:lnTo>
                    <a:pt x="7140" y="4057"/>
                  </a:lnTo>
                  <a:close/>
                  <a:moveTo>
                    <a:pt x="4830" y="2115"/>
                  </a:moveTo>
                  <a:lnTo>
                    <a:pt x="4830" y="4822"/>
                  </a:lnTo>
                  <a:cubicBezTo>
                    <a:pt x="4148" y="4792"/>
                    <a:pt x="3492" y="4595"/>
                    <a:pt x="2918" y="4251"/>
                  </a:cubicBezTo>
                  <a:cubicBezTo>
                    <a:pt x="3216" y="3315"/>
                    <a:pt x="3864" y="2241"/>
                    <a:pt x="4830" y="2115"/>
                  </a:cubicBezTo>
                  <a:close/>
                  <a:moveTo>
                    <a:pt x="5192" y="2115"/>
                  </a:moveTo>
                  <a:cubicBezTo>
                    <a:pt x="5797" y="2196"/>
                    <a:pt x="6367" y="2679"/>
                    <a:pt x="6782" y="3473"/>
                  </a:cubicBezTo>
                  <a:lnTo>
                    <a:pt x="6782" y="4423"/>
                  </a:lnTo>
                  <a:cubicBezTo>
                    <a:pt x="6282" y="4664"/>
                    <a:pt x="5749" y="4798"/>
                    <a:pt x="5192" y="4822"/>
                  </a:cubicBezTo>
                  <a:lnTo>
                    <a:pt x="5192" y="2115"/>
                  </a:lnTo>
                  <a:close/>
                  <a:moveTo>
                    <a:pt x="2818" y="4610"/>
                  </a:moveTo>
                  <a:cubicBezTo>
                    <a:pt x="3427" y="4955"/>
                    <a:pt x="4114" y="5156"/>
                    <a:pt x="4830" y="5183"/>
                  </a:cubicBezTo>
                  <a:lnTo>
                    <a:pt x="4830" y="6012"/>
                  </a:lnTo>
                  <a:lnTo>
                    <a:pt x="2634" y="6012"/>
                  </a:lnTo>
                  <a:cubicBezTo>
                    <a:pt x="2646" y="5524"/>
                    <a:pt x="2708" y="5051"/>
                    <a:pt x="2818" y="4610"/>
                  </a:cubicBezTo>
                  <a:close/>
                  <a:moveTo>
                    <a:pt x="8960" y="5122"/>
                  </a:moveTo>
                  <a:cubicBezTo>
                    <a:pt x="9038" y="5411"/>
                    <a:pt x="9083" y="5710"/>
                    <a:pt x="9097" y="6012"/>
                  </a:cubicBezTo>
                  <a:lnTo>
                    <a:pt x="7749" y="6012"/>
                  </a:lnTo>
                  <a:cubicBezTo>
                    <a:pt x="7740" y="5710"/>
                    <a:pt x="7714" y="5412"/>
                    <a:pt x="7671" y="5122"/>
                  </a:cubicBezTo>
                  <a:close/>
                  <a:moveTo>
                    <a:pt x="1734" y="3749"/>
                  </a:moveTo>
                  <a:cubicBezTo>
                    <a:pt x="1965" y="3999"/>
                    <a:pt x="2220" y="4221"/>
                    <a:pt x="2498" y="4410"/>
                  </a:cubicBezTo>
                  <a:cubicBezTo>
                    <a:pt x="2364" y="4911"/>
                    <a:pt x="2287" y="5454"/>
                    <a:pt x="2274" y="6013"/>
                  </a:cubicBezTo>
                  <a:lnTo>
                    <a:pt x="925" y="6013"/>
                  </a:lnTo>
                  <a:cubicBezTo>
                    <a:pt x="962" y="5165"/>
                    <a:pt x="1257" y="4384"/>
                    <a:pt x="1734" y="3749"/>
                  </a:cubicBezTo>
                  <a:close/>
                  <a:moveTo>
                    <a:pt x="6821" y="4804"/>
                  </a:moveTo>
                  <a:cubicBezTo>
                    <a:pt x="6906" y="5001"/>
                    <a:pt x="7083" y="5123"/>
                    <a:pt x="7294" y="5123"/>
                  </a:cubicBezTo>
                  <a:lnTo>
                    <a:pt x="7307" y="5123"/>
                  </a:lnTo>
                  <a:cubicBezTo>
                    <a:pt x="7352" y="5415"/>
                    <a:pt x="7379" y="5711"/>
                    <a:pt x="7387" y="6015"/>
                  </a:cubicBezTo>
                  <a:lnTo>
                    <a:pt x="5192" y="6015"/>
                  </a:lnTo>
                  <a:lnTo>
                    <a:pt x="5192" y="5183"/>
                  </a:lnTo>
                  <a:cubicBezTo>
                    <a:pt x="5759" y="5161"/>
                    <a:pt x="6306" y="5033"/>
                    <a:pt x="6821" y="4804"/>
                  </a:cubicBezTo>
                  <a:close/>
                  <a:moveTo>
                    <a:pt x="2272" y="6372"/>
                  </a:moveTo>
                  <a:cubicBezTo>
                    <a:pt x="2279" y="6648"/>
                    <a:pt x="2302" y="6923"/>
                    <a:pt x="2339" y="7191"/>
                  </a:cubicBezTo>
                  <a:lnTo>
                    <a:pt x="1042" y="7191"/>
                  </a:lnTo>
                  <a:cubicBezTo>
                    <a:pt x="974" y="6915"/>
                    <a:pt x="937" y="6648"/>
                    <a:pt x="924" y="6372"/>
                  </a:cubicBezTo>
                  <a:close/>
                  <a:moveTo>
                    <a:pt x="4830" y="6371"/>
                  </a:moveTo>
                  <a:lnTo>
                    <a:pt x="4830" y="7202"/>
                  </a:lnTo>
                  <a:cubicBezTo>
                    <a:pt x="4270" y="7222"/>
                    <a:pt x="3731" y="7349"/>
                    <a:pt x="3223" y="7571"/>
                  </a:cubicBezTo>
                  <a:cubicBezTo>
                    <a:pt x="3165" y="7351"/>
                    <a:pt x="2966" y="7188"/>
                    <a:pt x="2728" y="7188"/>
                  </a:cubicBezTo>
                  <a:lnTo>
                    <a:pt x="2703" y="7188"/>
                  </a:lnTo>
                  <a:cubicBezTo>
                    <a:pt x="2664" y="6922"/>
                    <a:pt x="2642" y="6647"/>
                    <a:pt x="2634" y="6371"/>
                  </a:cubicBezTo>
                  <a:close/>
                  <a:moveTo>
                    <a:pt x="7387" y="6372"/>
                  </a:moveTo>
                  <a:cubicBezTo>
                    <a:pt x="7374" y="6862"/>
                    <a:pt x="7313" y="7334"/>
                    <a:pt x="7204" y="7774"/>
                  </a:cubicBezTo>
                  <a:cubicBezTo>
                    <a:pt x="6593" y="7429"/>
                    <a:pt x="5908" y="7230"/>
                    <a:pt x="5192" y="7202"/>
                  </a:cubicBezTo>
                  <a:lnTo>
                    <a:pt x="5192" y="6372"/>
                  </a:lnTo>
                  <a:close/>
                  <a:moveTo>
                    <a:pt x="2729" y="7552"/>
                  </a:moveTo>
                  <a:cubicBezTo>
                    <a:pt x="2813" y="7552"/>
                    <a:pt x="2880" y="7621"/>
                    <a:pt x="2880" y="7703"/>
                  </a:cubicBezTo>
                  <a:lnTo>
                    <a:pt x="2880" y="7833"/>
                  </a:lnTo>
                  <a:lnTo>
                    <a:pt x="573" y="7833"/>
                  </a:lnTo>
                  <a:lnTo>
                    <a:pt x="573" y="7703"/>
                  </a:lnTo>
                  <a:cubicBezTo>
                    <a:pt x="573" y="7621"/>
                    <a:pt x="640" y="7552"/>
                    <a:pt x="724" y="7552"/>
                  </a:cubicBezTo>
                  <a:close/>
                  <a:moveTo>
                    <a:pt x="9096" y="6374"/>
                  </a:moveTo>
                  <a:cubicBezTo>
                    <a:pt x="9060" y="7192"/>
                    <a:pt x="8780" y="7976"/>
                    <a:pt x="8287" y="8638"/>
                  </a:cubicBezTo>
                  <a:cubicBezTo>
                    <a:pt x="8056" y="8388"/>
                    <a:pt x="7801" y="8165"/>
                    <a:pt x="7524" y="7976"/>
                  </a:cubicBezTo>
                  <a:cubicBezTo>
                    <a:pt x="7658" y="7475"/>
                    <a:pt x="7734" y="6933"/>
                    <a:pt x="7747" y="6374"/>
                  </a:cubicBezTo>
                  <a:close/>
                  <a:moveTo>
                    <a:pt x="7415" y="8340"/>
                  </a:moveTo>
                  <a:cubicBezTo>
                    <a:pt x="7646" y="8510"/>
                    <a:pt x="7862" y="8703"/>
                    <a:pt x="8056" y="8919"/>
                  </a:cubicBezTo>
                  <a:cubicBezTo>
                    <a:pt x="7614" y="9413"/>
                    <a:pt x="7050" y="9803"/>
                    <a:pt x="6397" y="10041"/>
                  </a:cubicBezTo>
                  <a:cubicBezTo>
                    <a:pt x="6868" y="9594"/>
                    <a:pt x="7204" y="8964"/>
                    <a:pt x="7415" y="8340"/>
                  </a:cubicBezTo>
                  <a:close/>
                  <a:moveTo>
                    <a:pt x="3239" y="9596"/>
                  </a:moveTo>
                  <a:cubicBezTo>
                    <a:pt x="3360" y="9764"/>
                    <a:pt x="3491" y="9914"/>
                    <a:pt x="3630" y="10044"/>
                  </a:cubicBezTo>
                  <a:cubicBezTo>
                    <a:pt x="3497" y="9997"/>
                    <a:pt x="3367" y="9941"/>
                    <a:pt x="3239" y="9880"/>
                  </a:cubicBezTo>
                  <a:lnTo>
                    <a:pt x="3239" y="9596"/>
                  </a:lnTo>
                  <a:close/>
                  <a:moveTo>
                    <a:pt x="4830" y="7563"/>
                  </a:moveTo>
                  <a:lnTo>
                    <a:pt x="4830" y="10270"/>
                  </a:lnTo>
                  <a:cubicBezTo>
                    <a:pt x="4115" y="10175"/>
                    <a:pt x="3573" y="9548"/>
                    <a:pt x="3239" y="8912"/>
                  </a:cubicBezTo>
                  <a:lnTo>
                    <a:pt x="3239" y="7962"/>
                  </a:lnTo>
                  <a:cubicBezTo>
                    <a:pt x="3738" y="7721"/>
                    <a:pt x="4272" y="7588"/>
                    <a:pt x="4830" y="7563"/>
                  </a:cubicBezTo>
                  <a:close/>
                  <a:moveTo>
                    <a:pt x="5192" y="7563"/>
                  </a:moveTo>
                  <a:cubicBezTo>
                    <a:pt x="5872" y="7592"/>
                    <a:pt x="6528" y="7791"/>
                    <a:pt x="7102" y="8135"/>
                  </a:cubicBezTo>
                  <a:cubicBezTo>
                    <a:pt x="6806" y="9067"/>
                    <a:pt x="6159" y="10143"/>
                    <a:pt x="5192" y="10270"/>
                  </a:cubicBezTo>
                  <a:lnTo>
                    <a:pt x="5192" y="7563"/>
                  </a:lnTo>
                  <a:close/>
                  <a:moveTo>
                    <a:pt x="2879" y="8195"/>
                  </a:moveTo>
                  <a:lnTo>
                    <a:pt x="2879" y="10887"/>
                  </a:lnTo>
                  <a:lnTo>
                    <a:pt x="573" y="10887"/>
                  </a:lnTo>
                  <a:lnTo>
                    <a:pt x="573" y="8195"/>
                  </a:lnTo>
                  <a:close/>
                  <a:moveTo>
                    <a:pt x="7291" y="0"/>
                  </a:moveTo>
                  <a:cubicBezTo>
                    <a:pt x="7010" y="0"/>
                    <a:pt x="6781" y="229"/>
                    <a:pt x="6781" y="510"/>
                  </a:cubicBezTo>
                  <a:lnTo>
                    <a:pt x="6781" y="2106"/>
                  </a:lnTo>
                  <a:cubicBezTo>
                    <a:pt x="6189" y="1849"/>
                    <a:pt x="5590" y="1731"/>
                    <a:pt x="5008" y="1731"/>
                  </a:cubicBezTo>
                  <a:cubicBezTo>
                    <a:pt x="2312" y="1731"/>
                    <a:pt x="1" y="4266"/>
                    <a:pt x="673" y="7192"/>
                  </a:cubicBezTo>
                  <a:cubicBezTo>
                    <a:pt x="415" y="7217"/>
                    <a:pt x="211" y="7436"/>
                    <a:pt x="211" y="7701"/>
                  </a:cubicBezTo>
                  <a:lnTo>
                    <a:pt x="211" y="11800"/>
                  </a:lnTo>
                  <a:cubicBezTo>
                    <a:pt x="211" y="12072"/>
                    <a:pt x="428" y="12310"/>
                    <a:pt x="722" y="12310"/>
                  </a:cubicBezTo>
                  <a:lnTo>
                    <a:pt x="1304" y="12310"/>
                  </a:lnTo>
                  <a:cubicBezTo>
                    <a:pt x="1404" y="12310"/>
                    <a:pt x="1485" y="12229"/>
                    <a:pt x="1485" y="12129"/>
                  </a:cubicBezTo>
                  <a:cubicBezTo>
                    <a:pt x="1485" y="12030"/>
                    <a:pt x="1404" y="11949"/>
                    <a:pt x="1304" y="11949"/>
                  </a:cubicBezTo>
                  <a:lnTo>
                    <a:pt x="722" y="11949"/>
                  </a:lnTo>
                  <a:cubicBezTo>
                    <a:pt x="618" y="11949"/>
                    <a:pt x="571" y="11858"/>
                    <a:pt x="571" y="11798"/>
                  </a:cubicBezTo>
                  <a:lnTo>
                    <a:pt x="571" y="11245"/>
                  </a:lnTo>
                  <a:lnTo>
                    <a:pt x="2878" y="11245"/>
                  </a:lnTo>
                  <a:cubicBezTo>
                    <a:pt x="2878" y="11847"/>
                    <a:pt x="2882" y="11810"/>
                    <a:pt x="2871" y="11841"/>
                  </a:cubicBezTo>
                  <a:cubicBezTo>
                    <a:pt x="2853" y="11903"/>
                    <a:pt x="2792" y="11948"/>
                    <a:pt x="2728" y="11948"/>
                  </a:cubicBezTo>
                  <a:lnTo>
                    <a:pt x="2146" y="11948"/>
                  </a:lnTo>
                  <a:cubicBezTo>
                    <a:pt x="2046" y="11948"/>
                    <a:pt x="1965" y="12029"/>
                    <a:pt x="1965" y="12128"/>
                  </a:cubicBezTo>
                  <a:cubicBezTo>
                    <a:pt x="1965" y="12228"/>
                    <a:pt x="2046" y="12309"/>
                    <a:pt x="2146" y="12309"/>
                  </a:cubicBezTo>
                  <a:lnTo>
                    <a:pt x="2728" y="12309"/>
                  </a:lnTo>
                  <a:cubicBezTo>
                    <a:pt x="3001" y="12309"/>
                    <a:pt x="3239" y="12089"/>
                    <a:pt x="3239" y="11798"/>
                  </a:cubicBezTo>
                  <a:lnTo>
                    <a:pt x="3239" y="10276"/>
                  </a:lnTo>
                  <a:cubicBezTo>
                    <a:pt x="3824" y="10530"/>
                    <a:pt x="4423" y="10648"/>
                    <a:pt x="5006" y="10648"/>
                  </a:cubicBezTo>
                  <a:cubicBezTo>
                    <a:pt x="7356" y="10648"/>
                    <a:pt x="9461" y="8741"/>
                    <a:pt x="9461" y="6190"/>
                  </a:cubicBezTo>
                  <a:cubicBezTo>
                    <a:pt x="9461" y="5827"/>
                    <a:pt x="9416" y="5468"/>
                    <a:pt x="9330" y="5118"/>
                  </a:cubicBezTo>
                  <a:cubicBezTo>
                    <a:pt x="9592" y="5102"/>
                    <a:pt x="9808" y="4887"/>
                    <a:pt x="9808" y="4609"/>
                  </a:cubicBezTo>
                  <a:lnTo>
                    <a:pt x="9808" y="2770"/>
                  </a:lnTo>
                  <a:cubicBezTo>
                    <a:pt x="9808" y="2671"/>
                    <a:pt x="9727" y="2590"/>
                    <a:pt x="9627" y="2590"/>
                  </a:cubicBezTo>
                  <a:cubicBezTo>
                    <a:pt x="9528" y="2590"/>
                    <a:pt x="9448" y="2671"/>
                    <a:pt x="9448" y="2770"/>
                  </a:cubicBezTo>
                  <a:lnTo>
                    <a:pt x="9448" y="3697"/>
                  </a:lnTo>
                  <a:lnTo>
                    <a:pt x="7140" y="3697"/>
                  </a:lnTo>
                  <a:lnTo>
                    <a:pt x="7140" y="1004"/>
                  </a:lnTo>
                  <a:lnTo>
                    <a:pt x="9448" y="1004"/>
                  </a:lnTo>
                  <a:lnTo>
                    <a:pt x="9448" y="1929"/>
                  </a:lnTo>
                  <a:cubicBezTo>
                    <a:pt x="9448" y="2028"/>
                    <a:pt x="9528" y="2110"/>
                    <a:pt x="9627" y="2110"/>
                  </a:cubicBezTo>
                  <a:cubicBezTo>
                    <a:pt x="9727" y="2110"/>
                    <a:pt x="9808" y="2028"/>
                    <a:pt x="9808" y="1929"/>
                  </a:cubicBezTo>
                  <a:lnTo>
                    <a:pt x="9808" y="512"/>
                  </a:lnTo>
                  <a:cubicBezTo>
                    <a:pt x="9809" y="229"/>
                    <a:pt x="9580" y="0"/>
                    <a:pt x="9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0" name="Google Shape;4640;p75"/>
          <p:cNvSpPr/>
          <p:nvPr/>
        </p:nvSpPr>
        <p:spPr>
          <a:xfrm>
            <a:off x="6424335" y="3990358"/>
            <a:ext cx="373608" cy="316468"/>
          </a:xfrm>
          <a:custGeom>
            <a:avLst/>
            <a:gdLst/>
            <a:ahLst/>
            <a:cxnLst/>
            <a:rect l="l" t="t" r="r" b="b"/>
            <a:pathLst>
              <a:path w="12312" h="10429" extrusionOk="0">
                <a:moveTo>
                  <a:pt x="2904" y="849"/>
                </a:moveTo>
                <a:lnTo>
                  <a:pt x="3837" y="1754"/>
                </a:lnTo>
                <a:lnTo>
                  <a:pt x="2904" y="1754"/>
                </a:lnTo>
                <a:lnTo>
                  <a:pt x="2904" y="849"/>
                </a:lnTo>
                <a:close/>
                <a:moveTo>
                  <a:pt x="9409" y="849"/>
                </a:moveTo>
                <a:lnTo>
                  <a:pt x="9409" y="1754"/>
                </a:lnTo>
                <a:lnTo>
                  <a:pt x="8476" y="1754"/>
                </a:lnTo>
                <a:lnTo>
                  <a:pt x="9409" y="849"/>
                </a:lnTo>
                <a:close/>
                <a:moveTo>
                  <a:pt x="9348" y="361"/>
                </a:moveTo>
                <a:cubicBezTo>
                  <a:pt x="9350" y="361"/>
                  <a:pt x="9356" y="361"/>
                  <a:pt x="9360" y="362"/>
                </a:cubicBezTo>
                <a:lnTo>
                  <a:pt x="9362" y="365"/>
                </a:lnTo>
                <a:cubicBezTo>
                  <a:pt x="9366" y="365"/>
                  <a:pt x="9367" y="366"/>
                  <a:pt x="9370" y="368"/>
                </a:cubicBezTo>
                <a:cubicBezTo>
                  <a:pt x="9373" y="368"/>
                  <a:pt x="9373" y="369"/>
                  <a:pt x="9374" y="369"/>
                </a:cubicBezTo>
                <a:cubicBezTo>
                  <a:pt x="9376" y="372"/>
                  <a:pt x="9379" y="373"/>
                  <a:pt x="9380" y="373"/>
                </a:cubicBezTo>
                <a:cubicBezTo>
                  <a:pt x="9382" y="373"/>
                  <a:pt x="9382" y="374"/>
                  <a:pt x="9383" y="374"/>
                </a:cubicBezTo>
                <a:lnTo>
                  <a:pt x="9386" y="374"/>
                </a:lnTo>
                <a:lnTo>
                  <a:pt x="7960" y="1755"/>
                </a:lnTo>
                <a:lnTo>
                  <a:pt x="4358" y="1755"/>
                </a:lnTo>
                <a:lnTo>
                  <a:pt x="2931" y="373"/>
                </a:lnTo>
                <a:cubicBezTo>
                  <a:pt x="2933" y="373"/>
                  <a:pt x="2933" y="372"/>
                  <a:pt x="2934" y="372"/>
                </a:cubicBezTo>
                <a:cubicBezTo>
                  <a:pt x="2937" y="369"/>
                  <a:pt x="2939" y="368"/>
                  <a:pt x="2941" y="368"/>
                </a:cubicBezTo>
                <a:cubicBezTo>
                  <a:pt x="2943" y="368"/>
                  <a:pt x="2944" y="366"/>
                  <a:pt x="2944" y="366"/>
                </a:cubicBezTo>
                <a:cubicBezTo>
                  <a:pt x="2947" y="365"/>
                  <a:pt x="2950" y="365"/>
                  <a:pt x="2952" y="365"/>
                </a:cubicBezTo>
                <a:cubicBezTo>
                  <a:pt x="2954" y="365"/>
                  <a:pt x="2954" y="365"/>
                  <a:pt x="2956" y="362"/>
                </a:cubicBezTo>
                <a:cubicBezTo>
                  <a:pt x="2959" y="362"/>
                  <a:pt x="2964" y="361"/>
                  <a:pt x="2967" y="361"/>
                </a:cubicBezTo>
                <a:close/>
                <a:moveTo>
                  <a:pt x="1884" y="4877"/>
                </a:moveTo>
                <a:lnTo>
                  <a:pt x="1884" y="5149"/>
                </a:lnTo>
                <a:lnTo>
                  <a:pt x="1535" y="5149"/>
                </a:lnTo>
                <a:lnTo>
                  <a:pt x="1884" y="4877"/>
                </a:lnTo>
                <a:close/>
                <a:moveTo>
                  <a:pt x="10429" y="4877"/>
                </a:moveTo>
                <a:lnTo>
                  <a:pt x="10778" y="5149"/>
                </a:lnTo>
                <a:lnTo>
                  <a:pt x="10429" y="5149"/>
                </a:lnTo>
                <a:lnTo>
                  <a:pt x="10429" y="4877"/>
                </a:lnTo>
                <a:close/>
                <a:moveTo>
                  <a:pt x="9960" y="2116"/>
                </a:moveTo>
                <a:cubicBezTo>
                  <a:pt x="9993" y="2116"/>
                  <a:pt x="10031" y="2134"/>
                  <a:pt x="10052" y="2166"/>
                </a:cubicBezTo>
                <a:lnTo>
                  <a:pt x="6902" y="5218"/>
                </a:lnTo>
                <a:cubicBezTo>
                  <a:pt x="6705" y="5409"/>
                  <a:pt x="6437" y="5522"/>
                  <a:pt x="6153" y="5522"/>
                </a:cubicBezTo>
                <a:cubicBezTo>
                  <a:pt x="6121" y="5522"/>
                  <a:pt x="6089" y="5521"/>
                  <a:pt x="6056" y="5518"/>
                </a:cubicBezTo>
                <a:cubicBezTo>
                  <a:pt x="5806" y="5493"/>
                  <a:pt x="5581" y="5382"/>
                  <a:pt x="5412" y="5218"/>
                </a:cubicBezTo>
                <a:cubicBezTo>
                  <a:pt x="5305" y="5114"/>
                  <a:pt x="2446" y="2343"/>
                  <a:pt x="2262" y="2166"/>
                </a:cubicBezTo>
                <a:cubicBezTo>
                  <a:pt x="2283" y="2135"/>
                  <a:pt x="2320" y="2116"/>
                  <a:pt x="2354" y="2116"/>
                </a:cubicBezTo>
                <a:close/>
                <a:moveTo>
                  <a:pt x="10069" y="2651"/>
                </a:moveTo>
                <a:lnTo>
                  <a:pt x="10069" y="5149"/>
                </a:lnTo>
                <a:lnTo>
                  <a:pt x="10070" y="5149"/>
                </a:lnTo>
                <a:cubicBezTo>
                  <a:pt x="9727" y="5149"/>
                  <a:pt x="9496" y="5320"/>
                  <a:pt x="9375" y="5578"/>
                </a:cubicBezTo>
                <a:cubicBezTo>
                  <a:pt x="9310" y="5716"/>
                  <a:pt x="9223" y="5835"/>
                  <a:pt x="9119" y="5945"/>
                </a:cubicBezTo>
                <a:lnTo>
                  <a:pt x="7893" y="4759"/>
                </a:lnTo>
                <a:lnTo>
                  <a:pt x="10069" y="2651"/>
                </a:lnTo>
                <a:close/>
                <a:moveTo>
                  <a:pt x="2244" y="2652"/>
                </a:moveTo>
                <a:lnTo>
                  <a:pt x="4420" y="4760"/>
                </a:lnTo>
                <a:lnTo>
                  <a:pt x="3194" y="5947"/>
                </a:lnTo>
                <a:cubicBezTo>
                  <a:pt x="3084" y="5829"/>
                  <a:pt x="2997" y="5706"/>
                  <a:pt x="2938" y="5579"/>
                </a:cubicBezTo>
                <a:cubicBezTo>
                  <a:pt x="2817" y="5319"/>
                  <a:pt x="2585" y="5151"/>
                  <a:pt x="2243" y="5151"/>
                </a:cubicBezTo>
                <a:lnTo>
                  <a:pt x="2243" y="2652"/>
                </a:lnTo>
                <a:close/>
                <a:moveTo>
                  <a:pt x="7632" y="5011"/>
                </a:moveTo>
                <a:lnTo>
                  <a:pt x="8845" y="6185"/>
                </a:lnTo>
                <a:cubicBezTo>
                  <a:pt x="8181" y="6683"/>
                  <a:pt x="7168" y="6932"/>
                  <a:pt x="6155" y="6932"/>
                </a:cubicBezTo>
                <a:cubicBezTo>
                  <a:pt x="5144" y="6932"/>
                  <a:pt x="4133" y="6684"/>
                  <a:pt x="3466" y="6185"/>
                </a:cubicBezTo>
                <a:lnTo>
                  <a:pt x="4678" y="5011"/>
                </a:lnTo>
                <a:lnTo>
                  <a:pt x="5160" y="5479"/>
                </a:lnTo>
                <a:cubicBezTo>
                  <a:pt x="5429" y="5739"/>
                  <a:pt x="5782" y="5882"/>
                  <a:pt x="6155" y="5882"/>
                </a:cubicBezTo>
                <a:cubicBezTo>
                  <a:pt x="6530" y="5882"/>
                  <a:pt x="6883" y="5739"/>
                  <a:pt x="7151" y="5479"/>
                </a:cubicBezTo>
                <a:lnTo>
                  <a:pt x="7632" y="5011"/>
                </a:lnTo>
                <a:close/>
                <a:moveTo>
                  <a:pt x="7286" y="9067"/>
                </a:moveTo>
                <a:cubicBezTo>
                  <a:pt x="7346" y="9067"/>
                  <a:pt x="7397" y="9118"/>
                  <a:pt x="7397" y="9178"/>
                </a:cubicBezTo>
                <a:lnTo>
                  <a:pt x="7397" y="9387"/>
                </a:lnTo>
                <a:lnTo>
                  <a:pt x="4918" y="9387"/>
                </a:lnTo>
                <a:lnTo>
                  <a:pt x="4918" y="9178"/>
                </a:lnTo>
                <a:cubicBezTo>
                  <a:pt x="4918" y="9118"/>
                  <a:pt x="4968" y="9067"/>
                  <a:pt x="5028" y="9067"/>
                </a:cubicBezTo>
                <a:close/>
                <a:moveTo>
                  <a:pt x="2965" y="1"/>
                </a:moveTo>
                <a:cubicBezTo>
                  <a:pt x="2731" y="1"/>
                  <a:pt x="2542" y="191"/>
                  <a:pt x="2542" y="425"/>
                </a:cubicBezTo>
                <a:lnTo>
                  <a:pt x="2542" y="1756"/>
                </a:lnTo>
                <a:lnTo>
                  <a:pt x="2354" y="1756"/>
                </a:lnTo>
                <a:cubicBezTo>
                  <a:pt x="2093" y="1756"/>
                  <a:pt x="1884" y="1967"/>
                  <a:pt x="1884" y="2226"/>
                </a:cubicBezTo>
                <a:lnTo>
                  <a:pt x="1884" y="4421"/>
                </a:lnTo>
                <a:lnTo>
                  <a:pt x="943" y="5155"/>
                </a:lnTo>
                <a:cubicBezTo>
                  <a:pt x="655" y="5188"/>
                  <a:pt x="431" y="5441"/>
                  <a:pt x="431" y="5746"/>
                </a:cubicBezTo>
                <a:lnTo>
                  <a:pt x="431" y="9387"/>
                </a:lnTo>
                <a:lnTo>
                  <a:pt x="427" y="9387"/>
                </a:lnTo>
                <a:cubicBezTo>
                  <a:pt x="193" y="9387"/>
                  <a:pt x="0" y="9580"/>
                  <a:pt x="0" y="9814"/>
                </a:cubicBezTo>
                <a:lnTo>
                  <a:pt x="0" y="10003"/>
                </a:lnTo>
                <a:cubicBezTo>
                  <a:pt x="0" y="10237"/>
                  <a:pt x="192" y="10428"/>
                  <a:pt x="427" y="10428"/>
                </a:cubicBezTo>
                <a:lnTo>
                  <a:pt x="5736" y="10428"/>
                </a:lnTo>
                <a:cubicBezTo>
                  <a:pt x="5835" y="10428"/>
                  <a:pt x="5916" y="10348"/>
                  <a:pt x="5916" y="10249"/>
                </a:cubicBezTo>
                <a:cubicBezTo>
                  <a:pt x="5916" y="10149"/>
                  <a:pt x="5835" y="10068"/>
                  <a:pt x="5736" y="10068"/>
                </a:cubicBezTo>
                <a:lnTo>
                  <a:pt x="427" y="10068"/>
                </a:lnTo>
                <a:cubicBezTo>
                  <a:pt x="391" y="10068"/>
                  <a:pt x="362" y="10038"/>
                  <a:pt x="362" y="10003"/>
                </a:cubicBezTo>
                <a:lnTo>
                  <a:pt x="362" y="9814"/>
                </a:lnTo>
                <a:cubicBezTo>
                  <a:pt x="362" y="9778"/>
                  <a:pt x="391" y="9749"/>
                  <a:pt x="427" y="9749"/>
                </a:cubicBezTo>
                <a:lnTo>
                  <a:pt x="11886" y="9749"/>
                </a:lnTo>
                <a:cubicBezTo>
                  <a:pt x="11921" y="9749"/>
                  <a:pt x="11951" y="9778"/>
                  <a:pt x="11951" y="9814"/>
                </a:cubicBezTo>
                <a:lnTo>
                  <a:pt x="11951" y="10003"/>
                </a:lnTo>
                <a:cubicBezTo>
                  <a:pt x="11951" y="10038"/>
                  <a:pt x="11921" y="10068"/>
                  <a:pt x="11886" y="10068"/>
                </a:cubicBezTo>
                <a:lnTo>
                  <a:pt x="6577" y="10068"/>
                </a:lnTo>
                <a:cubicBezTo>
                  <a:pt x="6478" y="10068"/>
                  <a:pt x="6396" y="10149"/>
                  <a:pt x="6396" y="10249"/>
                </a:cubicBezTo>
                <a:cubicBezTo>
                  <a:pt x="6396" y="10348"/>
                  <a:pt x="6478" y="10428"/>
                  <a:pt x="6577" y="10428"/>
                </a:cubicBezTo>
                <a:lnTo>
                  <a:pt x="11886" y="10428"/>
                </a:lnTo>
                <a:cubicBezTo>
                  <a:pt x="12120" y="10428"/>
                  <a:pt x="12311" y="10237"/>
                  <a:pt x="12311" y="10003"/>
                </a:cubicBezTo>
                <a:lnTo>
                  <a:pt x="12311" y="9814"/>
                </a:lnTo>
                <a:cubicBezTo>
                  <a:pt x="12311" y="9578"/>
                  <a:pt x="12121" y="9387"/>
                  <a:pt x="11886" y="9387"/>
                </a:cubicBezTo>
                <a:lnTo>
                  <a:pt x="11882" y="9387"/>
                </a:lnTo>
                <a:lnTo>
                  <a:pt x="11882" y="7870"/>
                </a:lnTo>
                <a:cubicBezTo>
                  <a:pt x="11882" y="7771"/>
                  <a:pt x="11801" y="7689"/>
                  <a:pt x="11702" y="7689"/>
                </a:cubicBezTo>
                <a:cubicBezTo>
                  <a:pt x="11602" y="7689"/>
                  <a:pt x="11521" y="7771"/>
                  <a:pt x="11521" y="7870"/>
                </a:cubicBezTo>
                <a:lnTo>
                  <a:pt x="11521" y="9387"/>
                </a:lnTo>
                <a:lnTo>
                  <a:pt x="7756" y="9387"/>
                </a:lnTo>
                <a:lnTo>
                  <a:pt x="7756" y="9178"/>
                </a:lnTo>
                <a:cubicBezTo>
                  <a:pt x="7756" y="8917"/>
                  <a:pt x="7545" y="8708"/>
                  <a:pt x="7286" y="8708"/>
                </a:cubicBezTo>
                <a:lnTo>
                  <a:pt x="5028" y="8708"/>
                </a:lnTo>
                <a:cubicBezTo>
                  <a:pt x="4768" y="8708"/>
                  <a:pt x="4558" y="8919"/>
                  <a:pt x="4558" y="9178"/>
                </a:cubicBezTo>
                <a:lnTo>
                  <a:pt x="4558" y="9387"/>
                </a:lnTo>
                <a:lnTo>
                  <a:pt x="793" y="9387"/>
                </a:lnTo>
                <a:lnTo>
                  <a:pt x="793" y="5746"/>
                </a:lnTo>
                <a:cubicBezTo>
                  <a:pt x="793" y="5617"/>
                  <a:pt x="891" y="5511"/>
                  <a:pt x="1013" y="5511"/>
                </a:cubicBezTo>
                <a:lnTo>
                  <a:pt x="2289" y="5511"/>
                </a:lnTo>
                <a:cubicBezTo>
                  <a:pt x="2425" y="5511"/>
                  <a:pt x="2550" y="5596"/>
                  <a:pt x="2613" y="5730"/>
                </a:cubicBezTo>
                <a:cubicBezTo>
                  <a:pt x="3105" y="6791"/>
                  <a:pt x="4697" y="7282"/>
                  <a:pt x="6195" y="7282"/>
                </a:cubicBezTo>
                <a:cubicBezTo>
                  <a:pt x="6737" y="7282"/>
                  <a:pt x="7266" y="7218"/>
                  <a:pt x="7726" y="7094"/>
                </a:cubicBezTo>
                <a:cubicBezTo>
                  <a:pt x="8491" y="6886"/>
                  <a:pt x="9367" y="6452"/>
                  <a:pt x="9702" y="5730"/>
                </a:cubicBezTo>
                <a:cubicBezTo>
                  <a:pt x="9766" y="5596"/>
                  <a:pt x="9889" y="5511"/>
                  <a:pt x="10026" y="5511"/>
                </a:cubicBezTo>
                <a:lnTo>
                  <a:pt x="11301" y="5511"/>
                </a:lnTo>
                <a:cubicBezTo>
                  <a:pt x="11421" y="5511"/>
                  <a:pt x="11521" y="5615"/>
                  <a:pt x="11521" y="5746"/>
                </a:cubicBezTo>
                <a:lnTo>
                  <a:pt x="11521" y="7029"/>
                </a:lnTo>
                <a:cubicBezTo>
                  <a:pt x="11521" y="7128"/>
                  <a:pt x="11602" y="7210"/>
                  <a:pt x="11702" y="7210"/>
                </a:cubicBezTo>
                <a:cubicBezTo>
                  <a:pt x="11801" y="7210"/>
                  <a:pt x="11882" y="7128"/>
                  <a:pt x="11882" y="7029"/>
                </a:cubicBezTo>
                <a:lnTo>
                  <a:pt x="11882" y="5746"/>
                </a:lnTo>
                <a:cubicBezTo>
                  <a:pt x="11882" y="5441"/>
                  <a:pt x="11658" y="5188"/>
                  <a:pt x="11370" y="5155"/>
                </a:cubicBezTo>
                <a:lnTo>
                  <a:pt x="10429" y="4421"/>
                </a:lnTo>
                <a:lnTo>
                  <a:pt x="10429" y="2226"/>
                </a:lnTo>
                <a:cubicBezTo>
                  <a:pt x="10429" y="1967"/>
                  <a:pt x="10219" y="1756"/>
                  <a:pt x="9960" y="1756"/>
                </a:cubicBezTo>
                <a:lnTo>
                  <a:pt x="9771" y="1756"/>
                </a:lnTo>
                <a:lnTo>
                  <a:pt x="9771" y="425"/>
                </a:lnTo>
                <a:cubicBezTo>
                  <a:pt x="9771" y="191"/>
                  <a:pt x="9581" y="1"/>
                  <a:pt x="9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1" name="Google Shape;4641;p75"/>
          <p:cNvGrpSpPr/>
          <p:nvPr/>
        </p:nvGrpSpPr>
        <p:grpSpPr>
          <a:xfrm>
            <a:off x="7236246" y="3970937"/>
            <a:ext cx="377006" cy="355583"/>
            <a:chOff x="7236246" y="3970937"/>
            <a:chExt cx="377006" cy="355583"/>
          </a:xfrm>
        </p:grpSpPr>
        <p:sp>
          <p:nvSpPr>
            <p:cNvPr id="4642" name="Google Shape;4642;p75"/>
            <p:cNvSpPr/>
            <p:nvPr/>
          </p:nvSpPr>
          <p:spPr>
            <a:xfrm>
              <a:off x="7311440" y="4077084"/>
              <a:ext cx="226707" cy="79565"/>
            </a:xfrm>
            <a:custGeom>
              <a:avLst/>
              <a:gdLst/>
              <a:ahLst/>
              <a:cxnLst/>
              <a:rect l="l" t="t" r="r" b="b"/>
              <a:pathLst>
                <a:path w="7471" h="2622" extrusionOk="0">
                  <a:moveTo>
                    <a:pt x="3734" y="361"/>
                  </a:moveTo>
                  <a:cubicBezTo>
                    <a:pt x="4896" y="361"/>
                    <a:pt x="6059" y="803"/>
                    <a:pt x="6943" y="1688"/>
                  </a:cubicBezTo>
                  <a:cubicBezTo>
                    <a:pt x="7074" y="1820"/>
                    <a:pt x="7074" y="2032"/>
                    <a:pt x="6943" y="2164"/>
                  </a:cubicBezTo>
                  <a:cubicBezTo>
                    <a:pt x="6877" y="2230"/>
                    <a:pt x="6790" y="2263"/>
                    <a:pt x="6704" y="2263"/>
                  </a:cubicBezTo>
                  <a:cubicBezTo>
                    <a:pt x="6618" y="2263"/>
                    <a:pt x="6532" y="2230"/>
                    <a:pt x="6465" y="2164"/>
                  </a:cubicBezTo>
                  <a:cubicBezTo>
                    <a:pt x="5712" y="1411"/>
                    <a:pt x="4723" y="1034"/>
                    <a:pt x="3733" y="1034"/>
                  </a:cubicBezTo>
                  <a:cubicBezTo>
                    <a:pt x="2744" y="1034"/>
                    <a:pt x="1755" y="1411"/>
                    <a:pt x="1002" y="2164"/>
                  </a:cubicBezTo>
                  <a:cubicBezTo>
                    <a:pt x="935" y="2230"/>
                    <a:pt x="849" y="2263"/>
                    <a:pt x="763" y="2263"/>
                  </a:cubicBezTo>
                  <a:cubicBezTo>
                    <a:pt x="677" y="2263"/>
                    <a:pt x="590" y="2230"/>
                    <a:pt x="524" y="2164"/>
                  </a:cubicBezTo>
                  <a:cubicBezTo>
                    <a:pt x="393" y="2032"/>
                    <a:pt x="394" y="1818"/>
                    <a:pt x="527" y="1688"/>
                  </a:cubicBezTo>
                  <a:cubicBezTo>
                    <a:pt x="1410" y="803"/>
                    <a:pt x="2572" y="361"/>
                    <a:pt x="3734" y="361"/>
                  </a:cubicBezTo>
                  <a:close/>
                  <a:moveTo>
                    <a:pt x="3734" y="0"/>
                  </a:moveTo>
                  <a:cubicBezTo>
                    <a:pt x="2480" y="0"/>
                    <a:pt x="1227" y="478"/>
                    <a:pt x="273" y="1432"/>
                  </a:cubicBezTo>
                  <a:cubicBezTo>
                    <a:pt x="1" y="1704"/>
                    <a:pt x="1" y="2147"/>
                    <a:pt x="273" y="2419"/>
                  </a:cubicBezTo>
                  <a:cubicBezTo>
                    <a:pt x="407" y="2554"/>
                    <a:pt x="585" y="2622"/>
                    <a:pt x="764" y="2622"/>
                  </a:cubicBezTo>
                  <a:cubicBezTo>
                    <a:pt x="942" y="2622"/>
                    <a:pt x="1121" y="2554"/>
                    <a:pt x="1257" y="2419"/>
                  </a:cubicBezTo>
                  <a:cubicBezTo>
                    <a:pt x="1940" y="1736"/>
                    <a:pt x="2837" y="1394"/>
                    <a:pt x="3734" y="1394"/>
                  </a:cubicBezTo>
                  <a:cubicBezTo>
                    <a:pt x="4631" y="1394"/>
                    <a:pt x="5528" y="1736"/>
                    <a:pt x="6212" y="2419"/>
                  </a:cubicBezTo>
                  <a:cubicBezTo>
                    <a:pt x="6348" y="2554"/>
                    <a:pt x="6526" y="2622"/>
                    <a:pt x="6704" y="2622"/>
                  </a:cubicBezTo>
                  <a:cubicBezTo>
                    <a:pt x="6883" y="2622"/>
                    <a:pt x="7061" y="2554"/>
                    <a:pt x="7198" y="2419"/>
                  </a:cubicBezTo>
                  <a:cubicBezTo>
                    <a:pt x="7470" y="2147"/>
                    <a:pt x="7470" y="1704"/>
                    <a:pt x="7198" y="1432"/>
                  </a:cubicBezTo>
                  <a:cubicBezTo>
                    <a:pt x="6243" y="478"/>
                    <a:pt x="4988" y="0"/>
                    <a:pt x="37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5"/>
            <p:cNvSpPr/>
            <p:nvPr/>
          </p:nvSpPr>
          <p:spPr>
            <a:xfrm>
              <a:off x="7236246" y="3970937"/>
              <a:ext cx="377006" cy="110577"/>
            </a:xfrm>
            <a:custGeom>
              <a:avLst/>
              <a:gdLst/>
              <a:ahLst/>
              <a:cxnLst/>
              <a:rect l="l" t="t" r="r" b="b"/>
              <a:pathLst>
                <a:path w="12424" h="3644" extrusionOk="0">
                  <a:moveTo>
                    <a:pt x="6211" y="357"/>
                  </a:moveTo>
                  <a:cubicBezTo>
                    <a:pt x="8270" y="357"/>
                    <a:pt x="10329" y="1141"/>
                    <a:pt x="11896" y="2709"/>
                  </a:cubicBezTo>
                  <a:cubicBezTo>
                    <a:pt x="12109" y="2920"/>
                    <a:pt x="11956" y="3283"/>
                    <a:pt x="11660" y="3283"/>
                  </a:cubicBezTo>
                  <a:cubicBezTo>
                    <a:pt x="11665" y="3283"/>
                    <a:pt x="11662" y="3283"/>
                    <a:pt x="11653" y="3283"/>
                  </a:cubicBezTo>
                  <a:cubicBezTo>
                    <a:pt x="11622" y="3283"/>
                    <a:pt x="11511" y="3274"/>
                    <a:pt x="11421" y="3183"/>
                  </a:cubicBezTo>
                  <a:cubicBezTo>
                    <a:pt x="9984" y="1746"/>
                    <a:pt x="8098" y="1027"/>
                    <a:pt x="6212" y="1027"/>
                  </a:cubicBezTo>
                  <a:cubicBezTo>
                    <a:pt x="4326" y="1027"/>
                    <a:pt x="2440" y="1746"/>
                    <a:pt x="1003" y="3183"/>
                  </a:cubicBezTo>
                  <a:cubicBezTo>
                    <a:pt x="937" y="3249"/>
                    <a:pt x="851" y="3282"/>
                    <a:pt x="765" y="3282"/>
                  </a:cubicBezTo>
                  <a:cubicBezTo>
                    <a:pt x="678" y="3282"/>
                    <a:pt x="592" y="3249"/>
                    <a:pt x="527" y="3183"/>
                  </a:cubicBezTo>
                  <a:cubicBezTo>
                    <a:pt x="395" y="3054"/>
                    <a:pt x="395" y="2840"/>
                    <a:pt x="527" y="2709"/>
                  </a:cubicBezTo>
                  <a:cubicBezTo>
                    <a:pt x="2094" y="1141"/>
                    <a:pt x="4153" y="357"/>
                    <a:pt x="6211" y="357"/>
                  </a:cubicBezTo>
                  <a:close/>
                  <a:moveTo>
                    <a:pt x="6213" y="0"/>
                  </a:moveTo>
                  <a:cubicBezTo>
                    <a:pt x="4059" y="0"/>
                    <a:pt x="1906" y="819"/>
                    <a:pt x="273" y="2452"/>
                  </a:cubicBezTo>
                  <a:cubicBezTo>
                    <a:pt x="1" y="2724"/>
                    <a:pt x="1" y="3167"/>
                    <a:pt x="273" y="3439"/>
                  </a:cubicBezTo>
                  <a:cubicBezTo>
                    <a:pt x="409" y="3576"/>
                    <a:pt x="587" y="3644"/>
                    <a:pt x="765" y="3644"/>
                  </a:cubicBezTo>
                  <a:cubicBezTo>
                    <a:pt x="943" y="3644"/>
                    <a:pt x="1121" y="3576"/>
                    <a:pt x="1257" y="3439"/>
                  </a:cubicBezTo>
                  <a:cubicBezTo>
                    <a:pt x="2624" y="2071"/>
                    <a:pt x="4418" y="1387"/>
                    <a:pt x="6211" y="1387"/>
                  </a:cubicBezTo>
                  <a:cubicBezTo>
                    <a:pt x="8005" y="1387"/>
                    <a:pt x="9799" y="2071"/>
                    <a:pt x="11166" y="3439"/>
                  </a:cubicBezTo>
                  <a:cubicBezTo>
                    <a:pt x="11302" y="3575"/>
                    <a:pt x="11480" y="3643"/>
                    <a:pt x="11658" y="3643"/>
                  </a:cubicBezTo>
                  <a:cubicBezTo>
                    <a:pt x="11837" y="3643"/>
                    <a:pt x="12015" y="3575"/>
                    <a:pt x="12152" y="3439"/>
                  </a:cubicBezTo>
                  <a:cubicBezTo>
                    <a:pt x="12424" y="3167"/>
                    <a:pt x="12424" y="2724"/>
                    <a:pt x="12152" y="2452"/>
                  </a:cubicBezTo>
                  <a:cubicBezTo>
                    <a:pt x="10516" y="817"/>
                    <a:pt x="8364" y="0"/>
                    <a:pt x="6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5"/>
            <p:cNvSpPr/>
            <p:nvPr/>
          </p:nvSpPr>
          <p:spPr>
            <a:xfrm>
              <a:off x="7285587" y="4183049"/>
              <a:ext cx="278294" cy="143471"/>
            </a:xfrm>
            <a:custGeom>
              <a:avLst/>
              <a:gdLst/>
              <a:ahLst/>
              <a:cxnLst/>
              <a:rect l="l" t="t" r="r" b="b"/>
              <a:pathLst>
                <a:path w="9171" h="4728" extrusionOk="0">
                  <a:moveTo>
                    <a:pt x="4168" y="1"/>
                  </a:moveTo>
                  <a:cubicBezTo>
                    <a:pt x="4150" y="1"/>
                    <a:pt x="4132" y="4"/>
                    <a:pt x="4113" y="10"/>
                  </a:cubicBezTo>
                  <a:cubicBezTo>
                    <a:pt x="3507" y="202"/>
                    <a:pt x="3081" y="724"/>
                    <a:pt x="3012" y="1343"/>
                  </a:cubicBezTo>
                  <a:lnTo>
                    <a:pt x="2369" y="1343"/>
                  </a:lnTo>
                  <a:cubicBezTo>
                    <a:pt x="2186" y="1343"/>
                    <a:pt x="2014" y="1434"/>
                    <a:pt x="1910" y="1585"/>
                  </a:cubicBezTo>
                  <a:lnTo>
                    <a:pt x="166" y="4154"/>
                  </a:lnTo>
                  <a:cubicBezTo>
                    <a:pt x="0" y="4400"/>
                    <a:pt x="176" y="4728"/>
                    <a:pt x="470" y="4728"/>
                  </a:cubicBezTo>
                  <a:lnTo>
                    <a:pt x="8702" y="4728"/>
                  </a:lnTo>
                  <a:cubicBezTo>
                    <a:pt x="8996" y="4728"/>
                    <a:pt x="9171" y="4397"/>
                    <a:pt x="9007" y="4154"/>
                  </a:cubicBezTo>
                  <a:lnTo>
                    <a:pt x="8300" y="3113"/>
                  </a:lnTo>
                  <a:cubicBezTo>
                    <a:pt x="8266" y="3061"/>
                    <a:pt x="8210" y="3033"/>
                    <a:pt x="8153" y="3033"/>
                  </a:cubicBezTo>
                  <a:cubicBezTo>
                    <a:pt x="8118" y="3033"/>
                    <a:pt x="8082" y="3044"/>
                    <a:pt x="8050" y="3066"/>
                  </a:cubicBezTo>
                  <a:cubicBezTo>
                    <a:pt x="7967" y="3120"/>
                    <a:pt x="7946" y="3232"/>
                    <a:pt x="8003" y="3316"/>
                  </a:cubicBezTo>
                  <a:lnTo>
                    <a:pt x="8709" y="4357"/>
                  </a:lnTo>
                  <a:cubicBezTo>
                    <a:pt x="8710" y="4358"/>
                    <a:pt x="8713" y="4361"/>
                    <a:pt x="8709" y="4363"/>
                  </a:cubicBezTo>
                  <a:cubicBezTo>
                    <a:pt x="8707" y="4367"/>
                    <a:pt x="8706" y="4367"/>
                    <a:pt x="8702" y="4367"/>
                  </a:cubicBezTo>
                  <a:lnTo>
                    <a:pt x="470" y="4367"/>
                  </a:lnTo>
                  <a:cubicBezTo>
                    <a:pt x="468" y="4367"/>
                    <a:pt x="465" y="4367"/>
                    <a:pt x="464" y="4363"/>
                  </a:cubicBezTo>
                  <a:cubicBezTo>
                    <a:pt x="462" y="4359"/>
                    <a:pt x="462" y="4358"/>
                    <a:pt x="464" y="4357"/>
                  </a:cubicBezTo>
                  <a:lnTo>
                    <a:pt x="2208" y="1788"/>
                  </a:lnTo>
                  <a:cubicBezTo>
                    <a:pt x="2244" y="1734"/>
                    <a:pt x="2304" y="1703"/>
                    <a:pt x="2369" y="1703"/>
                  </a:cubicBezTo>
                  <a:lnTo>
                    <a:pt x="3012" y="1703"/>
                  </a:lnTo>
                  <a:cubicBezTo>
                    <a:pt x="3103" y="2502"/>
                    <a:pt x="3782" y="3109"/>
                    <a:pt x="4587" y="3109"/>
                  </a:cubicBezTo>
                  <a:cubicBezTo>
                    <a:pt x="5398" y="3109"/>
                    <a:pt x="6073" y="2493"/>
                    <a:pt x="6162" y="1703"/>
                  </a:cubicBezTo>
                  <a:lnTo>
                    <a:pt x="6803" y="1703"/>
                  </a:lnTo>
                  <a:cubicBezTo>
                    <a:pt x="6868" y="1703"/>
                    <a:pt x="6929" y="1736"/>
                    <a:pt x="6965" y="1788"/>
                  </a:cubicBezTo>
                  <a:lnTo>
                    <a:pt x="7432" y="2476"/>
                  </a:lnTo>
                  <a:cubicBezTo>
                    <a:pt x="7466" y="2528"/>
                    <a:pt x="7522" y="2555"/>
                    <a:pt x="7579" y="2555"/>
                  </a:cubicBezTo>
                  <a:cubicBezTo>
                    <a:pt x="7615" y="2555"/>
                    <a:pt x="7650" y="2545"/>
                    <a:pt x="7682" y="2523"/>
                  </a:cubicBezTo>
                  <a:cubicBezTo>
                    <a:pt x="7765" y="2468"/>
                    <a:pt x="7786" y="2356"/>
                    <a:pt x="7730" y="2273"/>
                  </a:cubicBezTo>
                  <a:lnTo>
                    <a:pt x="7263" y="1585"/>
                  </a:lnTo>
                  <a:cubicBezTo>
                    <a:pt x="7160" y="1434"/>
                    <a:pt x="6988" y="1343"/>
                    <a:pt x="6803" y="1343"/>
                  </a:cubicBezTo>
                  <a:lnTo>
                    <a:pt x="6162" y="1343"/>
                  </a:lnTo>
                  <a:cubicBezTo>
                    <a:pt x="6091" y="724"/>
                    <a:pt x="5667" y="200"/>
                    <a:pt x="5059" y="10"/>
                  </a:cubicBezTo>
                  <a:cubicBezTo>
                    <a:pt x="5042" y="5"/>
                    <a:pt x="5024" y="2"/>
                    <a:pt x="5007" y="2"/>
                  </a:cubicBezTo>
                  <a:cubicBezTo>
                    <a:pt x="4930" y="2"/>
                    <a:pt x="4858" y="51"/>
                    <a:pt x="4833" y="127"/>
                  </a:cubicBezTo>
                  <a:cubicBezTo>
                    <a:pt x="4804" y="222"/>
                    <a:pt x="4856" y="322"/>
                    <a:pt x="4951" y="353"/>
                  </a:cubicBezTo>
                  <a:cubicBezTo>
                    <a:pt x="5456" y="512"/>
                    <a:pt x="5811" y="994"/>
                    <a:pt x="5811" y="1523"/>
                  </a:cubicBezTo>
                  <a:cubicBezTo>
                    <a:pt x="5811" y="2198"/>
                    <a:pt x="5261" y="2748"/>
                    <a:pt x="4587" y="2748"/>
                  </a:cubicBezTo>
                  <a:cubicBezTo>
                    <a:pt x="3910" y="2748"/>
                    <a:pt x="3361" y="2198"/>
                    <a:pt x="3361" y="1523"/>
                  </a:cubicBezTo>
                  <a:cubicBezTo>
                    <a:pt x="3361" y="994"/>
                    <a:pt x="3715" y="512"/>
                    <a:pt x="4222" y="353"/>
                  </a:cubicBezTo>
                  <a:cubicBezTo>
                    <a:pt x="4316" y="323"/>
                    <a:pt x="4369" y="223"/>
                    <a:pt x="4339" y="127"/>
                  </a:cubicBezTo>
                  <a:cubicBezTo>
                    <a:pt x="4315" y="51"/>
                    <a:pt x="4245" y="1"/>
                    <a:pt x="4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5" name="Google Shape;4645;p75"/>
          <p:cNvSpPr/>
          <p:nvPr/>
        </p:nvSpPr>
        <p:spPr>
          <a:xfrm>
            <a:off x="8058443" y="3961894"/>
            <a:ext cx="361439" cy="373547"/>
          </a:xfrm>
          <a:custGeom>
            <a:avLst/>
            <a:gdLst/>
            <a:ahLst/>
            <a:cxnLst/>
            <a:rect l="l" t="t" r="r" b="b"/>
            <a:pathLst>
              <a:path w="11911" h="12310" extrusionOk="0">
                <a:moveTo>
                  <a:pt x="1291" y="909"/>
                </a:moveTo>
                <a:lnTo>
                  <a:pt x="2383" y="1967"/>
                </a:lnTo>
                <a:lnTo>
                  <a:pt x="1291" y="1967"/>
                </a:lnTo>
                <a:lnTo>
                  <a:pt x="1291" y="909"/>
                </a:lnTo>
                <a:close/>
                <a:moveTo>
                  <a:pt x="9482" y="909"/>
                </a:moveTo>
                <a:lnTo>
                  <a:pt x="9482" y="1967"/>
                </a:lnTo>
                <a:lnTo>
                  <a:pt x="8390" y="1967"/>
                </a:lnTo>
                <a:lnTo>
                  <a:pt x="9482" y="909"/>
                </a:lnTo>
                <a:close/>
                <a:moveTo>
                  <a:pt x="9358" y="361"/>
                </a:moveTo>
                <a:cubicBezTo>
                  <a:pt x="9398" y="361"/>
                  <a:pt x="9439" y="382"/>
                  <a:pt x="9464" y="425"/>
                </a:cubicBezTo>
                <a:lnTo>
                  <a:pt x="7871" y="1968"/>
                </a:lnTo>
                <a:lnTo>
                  <a:pt x="2899" y="1968"/>
                </a:lnTo>
                <a:lnTo>
                  <a:pt x="1306" y="425"/>
                </a:lnTo>
                <a:cubicBezTo>
                  <a:pt x="1332" y="382"/>
                  <a:pt x="1375" y="361"/>
                  <a:pt x="1414" y="361"/>
                </a:cubicBezTo>
                <a:close/>
                <a:moveTo>
                  <a:pt x="10221" y="2327"/>
                </a:moveTo>
                <a:cubicBezTo>
                  <a:pt x="10299" y="2327"/>
                  <a:pt x="10371" y="2378"/>
                  <a:pt x="10399" y="2451"/>
                </a:cubicBezTo>
                <a:cubicBezTo>
                  <a:pt x="10265" y="2581"/>
                  <a:pt x="6564" y="6167"/>
                  <a:pt x="6367" y="6359"/>
                </a:cubicBezTo>
                <a:cubicBezTo>
                  <a:pt x="6092" y="6627"/>
                  <a:pt x="5739" y="6759"/>
                  <a:pt x="5386" y="6759"/>
                </a:cubicBezTo>
                <a:cubicBezTo>
                  <a:pt x="5032" y="6759"/>
                  <a:pt x="4679" y="6625"/>
                  <a:pt x="4406" y="6359"/>
                </a:cubicBezTo>
                <a:cubicBezTo>
                  <a:pt x="4226" y="6185"/>
                  <a:pt x="578" y="2650"/>
                  <a:pt x="374" y="2451"/>
                </a:cubicBezTo>
                <a:cubicBezTo>
                  <a:pt x="401" y="2377"/>
                  <a:pt x="472" y="2327"/>
                  <a:pt x="550" y="2327"/>
                </a:cubicBezTo>
                <a:close/>
                <a:moveTo>
                  <a:pt x="361" y="2943"/>
                </a:moveTo>
                <a:lnTo>
                  <a:pt x="3236" y="5730"/>
                </a:lnTo>
                <a:lnTo>
                  <a:pt x="361" y="8515"/>
                </a:lnTo>
                <a:lnTo>
                  <a:pt x="361" y="2943"/>
                </a:lnTo>
                <a:close/>
                <a:moveTo>
                  <a:pt x="9011" y="9028"/>
                </a:moveTo>
                <a:lnTo>
                  <a:pt x="9011" y="9130"/>
                </a:lnTo>
                <a:lnTo>
                  <a:pt x="8651" y="9130"/>
                </a:lnTo>
                <a:lnTo>
                  <a:pt x="8651" y="9086"/>
                </a:lnTo>
                <a:cubicBezTo>
                  <a:pt x="8651" y="9067"/>
                  <a:pt x="8650" y="9042"/>
                  <a:pt x="8646" y="9028"/>
                </a:cubicBezTo>
                <a:close/>
                <a:moveTo>
                  <a:pt x="9415" y="7014"/>
                </a:moveTo>
                <a:cubicBezTo>
                  <a:pt x="9422" y="7014"/>
                  <a:pt x="9430" y="7016"/>
                  <a:pt x="9436" y="7021"/>
                </a:cubicBezTo>
                <a:cubicBezTo>
                  <a:pt x="9641" y="7162"/>
                  <a:pt x="11261" y="8286"/>
                  <a:pt x="11473" y="8433"/>
                </a:cubicBezTo>
                <a:cubicBezTo>
                  <a:pt x="11495" y="8450"/>
                  <a:pt x="11495" y="8483"/>
                  <a:pt x="11473" y="8500"/>
                </a:cubicBezTo>
                <a:lnTo>
                  <a:pt x="9436" y="9913"/>
                </a:lnTo>
                <a:cubicBezTo>
                  <a:pt x="9428" y="9918"/>
                  <a:pt x="9420" y="9920"/>
                  <a:pt x="9412" y="9920"/>
                </a:cubicBezTo>
                <a:cubicBezTo>
                  <a:pt x="9405" y="9920"/>
                  <a:pt x="9398" y="9918"/>
                  <a:pt x="9393" y="9915"/>
                </a:cubicBezTo>
                <a:cubicBezTo>
                  <a:pt x="9384" y="9911"/>
                  <a:pt x="9372" y="9900"/>
                  <a:pt x="9372" y="9880"/>
                </a:cubicBezTo>
                <a:lnTo>
                  <a:pt x="9372" y="8847"/>
                </a:lnTo>
                <a:cubicBezTo>
                  <a:pt x="9372" y="8748"/>
                  <a:pt x="9290" y="8666"/>
                  <a:pt x="9192" y="8666"/>
                </a:cubicBezTo>
                <a:lnTo>
                  <a:pt x="7135" y="8666"/>
                </a:lnTo>
                <a:cubicBezTo>
                  <a:pt x="7026" y="8666"/>
                  <a:pt x="6937" y="8577"/>
                  <a:pt x="6937" y="8468"/>
                </a:cubicBezTo>
                <a:cubicBezTo>
                  <a:pt x="6937" y="8359"/>
                  <a:pt x="7026" y="8269"/>
                  <a:pt x="7135" y="8269"/>
                </a:cubicBezTo>
                <a:lnTo>
                  <a:pt x="9192" y="8269"/>
                </a:lnTo>
                <a:cubicBezTo>
                  <a:pt x="9290" y="8269"/>
                  <a:pt x="9372" y="8188"/>
                  <a:pt x="9372" y="8089"/>
                </a:cubicBezTo>
                <a:lnTo>
                  <a:pt x="9372" y="7056"/>
                </a:lnTo>
                <a:cubicBezTo>
                  <a:pt x="9372" y="7031"/>
                  <a:pt x="9394" y="7014"/>
                  <a:pt x="9415" y="7014"/>
                </a:cubicBezTo>
                <a:close/>
                <a:moveTo>
                  <a:pt x="9011" y="9490"/>
                </a:moveTo>
                <a:lnTo>
                  <a:pt x="9011" y="9879"/>
                </a:lnTo>
                <a:cubicBezTo>
                  <a:pt x="9011" y="9900"/>
                  <a:pt x="9013" y="9920"/>
                  <a:pt x="9016" y="9939"/>
                </a:cubicBezTo>
                <a:lnTo>
                  <a:pt x="8651" y="9939"/>
                </a:lnTo>
                <a:lnTo>
                  <a:pt x="8651" y="9490"/>
                </a:lnTo>
                <a:close/>
                <a:moveTo>
                  <a:pt x="8250" y="9046"/>
                </a:moveTo>
                <a:cubicBezTo>
                  <a:pt x="8271" y="9046"/>
                  <a:pt x="8291" y="9063"/>
                  <a:pt x="8291" y="9086"/>
                </a:cubicBezTo>
                <a:lnTo>
                  <a:pt x="8291" y="10119"/>
                </a:lnTo>
                <a:cubicBezTo>
                  <a:pt x="8291" y="10218"/>
                  <a:pt x="8372" y="10299"/>
                  <a:pt x="8471" y="10299"/>
                </a:cubicBezTo>
                <a:lnTo>
                  <a:pt x="10527" y="10299"/>
                </a:lnTo>
                <a:cubicBezTo>
                  <a:pt x="10636" y="10299"/>
                  <a:pt x="10726" y="10389"/>
                  <a:pt x="10726" y="10498"/>
                </a:cubicBezTo>
                <a:cubicBezTo>
                  <a:pt x="10726" y="10608"/>
                  <a:pt x="10636" y="10696"/>
                  <a:pt x="10527" y="10696"/>
                </a:cubicBezTo>
                <a:lnTo>
                  <a:pt x="8471" y="10696"/>
                </a:lnTo>
                <a:cubicBezTo>
                  <a:pt x="8372" y="10696"/>
                  <a:pt x="8291" y="10778"/>
                  <a:pt x="8291" y="10877"/>
                </a:cubicBezTo>
                <a:lnTo>
                  <a:pt x="8291" y="11910"/>
                </a:lnTo>
                <a:cubicBezTo>
                  <a:pt x="8291" y="11934"/>
                  <a:pt x="8271" y="11951"/>
                  <a:pt x="8250" y="11951"/>
                </a:cubicBezTo>
                <a:cubicBezTo>
                  <a:pt x="8242" y="11951"/>
                  <a:pt x="8234" y="11949"/>
                  <a:pt x="8227" y="11944"/>
                </a:cubicBezTo>
                <a:lnTo>
                  <a:pt x="6190" y="10532"/>
                </a:lnTo>
                <a:cubicBezTo>
                  <a:pt x="6167" y="10516"/>
                  <a:pt x="6167" y="10481"/>
                  <a:pt x="6190" y="10466"/>
                </a:cubicBezTo>
                <a:lnTo>
                  <a:pt x="8227" y="9054"/>
                </a:lnTo>
                <a:cubicBezTo>
                  <a:pt x="8234" y="9048"/>
                  <a:pt x="8242" y="9046"/>
                  <a:pt x="8250" y="9046"/>
                </a:cubicBezTo>
                <a:close/>
                <a:moveTo>
                  <a:pt x="1414" y="0"/>
                </a:moveTo>
                <a:cubicBezTo>
                  <a:pt x="1147" y="0"/>
                  <a:pt x="931" y="216"/>
                  <a:pt x="931" y="483"/>
                </a:cubicBezTo>
                <a:lnTo>
                  <a:pt x="931" y="1967"/>
                </a:lnTo>
                <a:lnTo>
                  <a:pt x="550" y="1967"/>
                </a:lnTo>
                <a:cubicBezTo>
                  <a:pt x="248" y="1967"/>
                  <a:pt x="0" y="2213"/>
                  <a:pt x="0" y="2516"/>
                </a:cubicBezTo>
                <a:lnTo>
                  <a:pt x="0" y="8942"/>
                </a:lnTo>
                <a:cubicBezTo>
                  <a:pt x="0" y="9244"/>
                  <a:pt x="245" y="9491"/>
                  <a:pt x="550" y="9491"/>
                </a:cubicBezTo>
                <a:lnTo>
                  <a:pt x="4966" y="9491"/>
                </a:lnTo>
                <a:cubicBezTo>
                  <a:pt x="5065" y="9491"/>
                  <a:pt x="5145" y="9410"/>
                  <a:pt x="5145" y="9310"/>
                </a:cubicBezTo>
                <a:cubicBezTo>
                  <a:pt x="5145" y="9211"/>
                  <a:pt x="5065" y="9130"/>
                  <a:pt x="4966" y="9130"/>
                </a:cubicBezTo>
                <a:lnTo>
                  <a:pt x="550" y="9130"/>
                </a:lnTo>
                <a:cubicBezTo>
                  <a:pt x="472" y="9130"/>
                  <a:pt x="400" y="9081"/>
                  <a:pt x="373" y="9005"/>
                </a:cubicBezTo>
                <a:lnTo>
                  <a:pt x="3495" y="5979"/>
                </a:lnTo>
                <a:lnTo>
                  <a:pt x="4153" y="6618"/>
                </a:lnTo>
                <a:cubicBezTo>
                  <a:pt x="4497" y="6951"/>
                  <a:pt x="4941" y="7118"/>
                  <a:pt x="5386" y="7118"/>
                </a:cubicBezTo>
                <a:cubicBezTo>
                  <a:pt x="5830" y="7118"/>
                  <a:pt x="6274" y="6951"/>
                  <a:pt x="6618" y="6618"/>
                </a:cubicBezTo>
                <a:lnTo>
                  <a:pt x="7277" y="5979"/>
                </a:lnTo>
                <a:lnTo>
                  <a:pt x="9011" y="7661"/>
                </a:lnTo>
                <a:lnTo>
                  <a:pt x="9011" y="7910"/>
                </a:lnTo>
                <a:lnTo>
                  <a:pt x="7135" y="7910"/>
                </a:lnTo>
                <a:cubicBezTo>
                  <a:pt x="6828" y="7910"/>
                  <a:pt x="6577" y="8159"/>
                  <a:pt x="6577" y="8468"/>
                </a:cubicBezTo>
                <a:cubicBezTo>
                  <a:pt x="6577" y="8775"/>
                  <a:pt x="6828" y="9025"/>
                  <a:pt x="7135" y="9025"/>
                </a:cubicBezTo>
                <a:lnTo>
                  <a:pt x="7631" y="9025"/>
                </a:lnTo>
                <a:lnTo>
                  <a:pt x="7484" y="9128"/>
                </a:lnTo>
                <a:lnTo>
                  <a:pt x="5808" y="9128"/>
                </a:lnTo>
                <a:cubicBezTo>
                  <a:pt x="5709" y="9128"/>
                  <a:pt x="5627" y="9210"/>
                  <a:pt x="5627" y="9309"/>
                </a:cubicBezTo>
                <a:cubicBezTo>
                  <a:pt x="5627" y="9408"/>
                  <a:pt x="5709" y="9490"/>
                  <a:pt x="5808" y="9490"/>
                </a:cubicBezTo>
                <a:lnTo>
                  <a:pt x="6963" y="9490"/>
                </a:lnTo>
                <a:lnTo>
                  <a:pt x="5985" y="10166"/>
                </a:lnTo>
                <a:cubicBezTo>
                  <a:pt x="5756" y="10325"/>
                  <a:pt x="5756" y="10667"/>
                  <a:pt x="5985" y="10826"/>
                </a:cubicBezTo>
                <a:lnTo>
                  <a:pt x="8024" y="12238"/>
                </a:lnTo>
                <a:cubicBezTo>
                  <a:pt x="8095" y="12288"/>
                  <a:pt x="8173" y="12310"/>
                  <a:pt x="8250" y="12310"/>
                </a:cubicBezTo>
                <a:cubicBezTo>
                  <a:pt x="8458" y="12310"/>
                  <a:pt x="8653" y="12145"/>
                  <a:pt x="8653" y="11908"/>
                </a:cubicBezTo>
                <a:lnTo>
                  <a:pt x="8653" y="11055"/>
                </a:lnTo>
                <a:lnTo>
                  <a:pt x="10530" y="11055"/>
                </a:lnTo>
                <a:cubicBezTo>
                  <a:pt x="10837" y="11055"/>
                  <a:pt x="11087" y="10805"/>
                  <a:pt x="11087" y="10498"/>
                </a:cubicBezTo>
                <a:cubicBezTo>
                  <a:pt x="11087" y="10190"/>
                  <a:pt x="10837" y="9940"/>
                  <a:pt x="10530" y="9940"/>
                </a:cubicBezTo>
                <a:lnTo>
                  <a:pt x="10032" y="9940"/>
                </a:lnTo>
                <a:lnTo>
                  <a:pt x="11679" y="8797"/>
                </a:lnTo>
                <a:cubicBezTo>
                  <a:pt x="11909" y="8638"/>
                  <a:pt x="11910" y="8299"/>
                  <a:pt x="11679" y="8137"/>
                </a:cubicBezTo>
                <a:lnTo>
                  <a:pt x="10772" y="7509"/>
                </a:lnTo>
                <a:lnTo>
                  <a:pt x="10772" y="6022"/>
                </a:lnTo>
                <a:cubicBezTo>
                  <a:pt x="10772" y="5923"/>
                  <a:pt x="10690" y="5841"/>
                  <a:pt x="10591" y="5841"/>
                </a:cubicBezTo>
                <a:cubicBezTo>
                  <a:pt x="10492" y="5841"/>
                  <a:pt x="10410" y="5923"/>
                  <a:pt x="10410" y="6022"/>
                </a:cubicBezTo>
                <a:lnTo>
                  <a:pt x="10410" y="7260"/>
                </a:lnTo>
                <a:lnTo>
                  <a:pt x="9641" y="6726"/>
                </a:lnTo>
                <a:cubicBezTo>
                  <a:pt x="9569" y="6677"/>
                  <a:pt x="9491" y="6655"/>
                  <a:pt x="9414" y="6655"/>
                </a:cubicBezTo>
                <a:cubicBezTo>
                  <a:pt x="9205" y="6655"/>
                  <a:pt x="9011" y="6820"/>
                  <a:pt x="9011" y="7057"/>
                </a:cubicBezTo>
                <a:lnTo>
                  <a:pt x="9011" y="7160"/>
                </a:lnTo>
                <a:lnTo>
                  <a:pt x="7536" y="5730"/>
                </a:lnTo>
                <a:lnTo>
                  <a:pt x="10410" y="2943"/>
                </a:lnTo>
                <a:lnTo>
                  <a:pt x="10410" y="5182"/>
                </a:lnTo>
                <a:cubicBezTo>
                  <a:pt x="10410" y="5280"/>
                  <a:pt x="10492" y="5361"/>
                  <a:pt x="10591" y="5361"/>
                </a:cubicBezTo>
                <a:cubicBezTo>
                  <a:pt x="10690" y="5361"/>
                  <a:pt x="10772" y="5280"/>
                  <a:pt x="10772" y="5182"/>
                </a:cubicBezTo>
                <a:lnTo>
                  <a:pt x="10772" y="2517"/>
                </a:lnTo>
                <a:cubicBezTo>
                  <a:pt x="10772" y="2215"/>
                  <a:pt x="10526" y="1968"/>
                  <a:pt x="10221" y="1968"/>
                </a:cubicBezTo>
                <a:lnTo>
                  <a:pt x="9841" y="1968"/>
                </a:lnTo>
                <a:lnTo>
                  <a:pt x="9841" y="484"/>
                </a:lnTo>
                <a:cubicBezTo>
                  <a:pt x="9841" y="218"/>
                  <a:pt x="9625" y="0"/>
                  <a:pt x="9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6" name="Google Shape;4646;p75"/>
          <p:cNvGrpSpPr/>
          <p:nvPr/>
        </p:nvGrpSpPr>
        <p:grpSpPr>
          <a:xfrm>
            <a:off x="8051039" y="3370743"/>
            <a:ext cx="372940" cy="350576"/>
            <a:chOff x="8051039" y="3370743"/>
            <a:chExt cx="372940" cy="350576"/>
          </a:xfrm>
        </p:grpSpPr>
        <p:sp>
          <p:nvSpPr>
            <p:cNvPr id="4647" name="Google Shape;4647;p75"/>
            <p:cNvSpPr/>
            <p:nvPr/>
          </p:nvSpPr>
          <p:spPr>
            <a:xfrm>
              <a:off x="8324023" y="3621848"/>
              <a:ext cx="58050" cy="57079"/>
            </a:xfrm>
            <a:custGeom>
              <a:avLst/>
              <a:gdLst/>
              <a:ahLst/>
              <a:cxnLst/>
              <a:rect l="l" t="t" r="r" b="b"/>
              <a:pathLst>
                <a:path w="1913" h="1881" extrusionOk="0">
                  <a:moveTo>
                    <a:pt x="197" y="1"/>
                  </a:moveTo>
                  <a:cubicBezTo>
                    <a:pt x="151" y="1"/>
                    <a:pt x="105" y="19"/>
                    <a:pt x="70" y="54"/>
                  </a:cubicBezTo>
                  <a:cubicBezTo>
                    <a:pt x="1" y="123"/>
                    <a:pt x="1" y="237"/>
                    <a:pt x="70" y="307"/>
                  </a:cubicBezTo>
                  <a:lnTo>
                    <a:pt x="704" y="940"/>
                  </a:lnTo>
                  <a:lnTo>
                    <a:pt x="70" y="1573"/>
                  </a:lnTo>
                  <a:cubicBezTo>
                    <a:pt x="1" y="1644"/>
                    <a:pt x="1" y="1759"/>
                    <a:pt x="70" y="1828"/>
                  </a:cubicBezTo>
                  <a:cubicBezTo>
                    <a:pt x="105" y="1863"/>
                    <a:pt x="151" y="1880"/>
                    <a:pt x="197" y="1880"/>
                  </a:cubicBezTo>
                  <a:cubicBezTo>
                    <a:pt x="243" y="1880"/>
                    <a:pt x="289" y="1863"/>
                    <a:pt x="324" y="1828"/>
                  </a:cubicBezTo>
                  <a:lnTo>
                    <a:pt x="958" y="1195"/>
                  </a:lnTo>
                  <a:lnTo>
                    <a:pt x="1590" y="1828"/>
                  </a:lnTo>
                  <a:cubicBezTo>
                    <a:pt x="1625" y="1863"/>
                    <a:pt x="1670" y="1880"/>
                    <a:pt x="1716" y="1880"/>
                  </a:cubicBezTo>
                  <a:cubicBezTo>
                    <a:pt x="1763" y="1880"/>
                    <a:pt x="1809" y="1863"/>
                    <a:pt x="1844" y="1828"/>
                  </a:cubicBezTo>
                  <a:cubicBezTo>
                    <a:pt x="1913" y="1759"/>
                    <a:pt x="1913" y="1644"/>
                    <a:pt x="1844" y="1573"/>
                  </a:cubicBezTo>
                  <a:lnTo>
                    <a:pt x="1211" y="940"/>
                  </a:lnTo>
                  <a:lnTo>
                    <a:pt x="1844" y="307"/>
                  </a:lnTo>
                  <a:cubicBezTo>
                    <a:pt x="1913" y="237"/>
                    <a:pt x="1913" y="123"/>
                    <a:pt x="1844" y="54"/>
                  </a:cubicBezTo>
                  <a:cubicBezTo>
                    <a:pt x="1809" y="19"/>
                    <a:pt x="1763" y="1"/>
                    <a:pt x="1717" y="1"/>
                  </a:cubicBezTo>
                  <a:cubicBezTo>
                    <a:pt x="1671" y="1"/>
                    <a:pt x="1625" y="19"/>
                    <a:pt x="1590" y="54"/>
                  </a:cubicBezTo>
                  <a:lnTo>
                    <a:pt x="958" y="686"/>
                  </a:lnTo>
                  <a:lnTo>
                    <a:pt x="324" y="54"/>
                  </a:lnTo>
                  <a:cubicBezTo>
                    <a:pt x="289" y="19"/>
                    <a:pt x="243"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5"/>
            <p:cNvSpPr/>
            <p:nvPr/>
          </p:nvSpPr>
          <p:spPr>
            <a:xfrm>
              <a:off x="8051039" y="3370743"/>
              <a:ext cx="372940" cy="350576"/>
            </a:xfrm>
            <a:custGeom>
              <a:avLst/>
              <a:gdLst/>
              <a:ahLst/>
              <a:cxnLst/>
              <a:rect l="l" t="t" r="r" b="b"/>
              <a:pathLst>
                <a:path w="12290" h="11553" extrusionOk="0">
                  <a:moveTo>
                    <a:pt x="1299" y="910"/>
                  </a:moveTo>
                  <a:lnTo>
                    <a:pt x="2400" y="1977"/>
                  </a:lnTo>
                  <a:lnTo>
                    <a:pt x="1299" y="1977"/>
                  </a:lnTo>
                  <a:lnTo>
                    <a:pt x="1299" y="910"/>
                  </a:lnTo>
                  <a:close/>
                  <a:moveTo>
                    <a:pt x="9407" y="360"/>
                  </a:moveTo>
                  <a:cubicBezTo>
                    <a:pt x="9449" y="360"/>
                    <a:pt x="9492" y="383"/>
                    <a:pt x="9514" y="425"/>
                  </a:cubicBezTo>
                  <a:lnTo>
                    <a:pt x="7913" y="1977"/>
                  </a:lnTo>
                  <a:lnTo>
                    <a:pt x="2916" y="1977"/>
                  </a:lnTo>
                  <a:lnTo>
                    <a:pt x="1315" y="425"/>
                  </a:lnTo>
                  <a:cubicBezTo>
                    <a:pt x="1339" y="383"/>
                    <a:pt x="1383" y="360"/>
                    <a:pt x="1424" y="360"/>
                  </a:cubicBezTo>
                  <a:close/>
                  <a:moveTo>
                    <a:pt x="9532" y="910"/>
                  </a:moveTo>
                  <a:lnTo>
                    <a:pt x="9532" y="1977"/>
                  </a:lnTo>
                  <a:lnTo>
                    <a:pt x="8431" y="1977"/>
                  </a:lnTo>
                  <a:lnTo>
                    <a:pt x="9532" y="910"/>
                  </a:lnTo>
                  <a:close/>
                  <a:moveTo>
                    <a:pt x="10274" y="2337"/>
                  </a:moveTo>
                  <a:cubicBezTo>
                    <a:pt x="10352" y="2337"/>
                    <a:pt x="10423" y="2383"/>
                    <a:pt x="10452" y="2462"/>
                  </a:cubicBezTo>
                  <a:cubicBezTo>
                    <a:pt x="10315" y="2594"/>
                    <a:pt x="6596" y="6201"/>
                    <a:pt x="6400" y="6389"/>
                  </a:cubicBezTo>
                  <a:cubicBezTo>
                    <a:pt x="6124" y="6658"/>
                    <a:pt x="5769" y="6792"/>
                    <a:pt x="5413" y="6792"/>
                  </a:cubicBezTo>
                  <a:cubicBezTo>
                    <a:pt x="5058" y="6792"/>
                    <a:pt x="4703" y="6658"/>
                    <a:pt x="4426" y="6389"/>
                  </a:cubicBezTo>
                  <a:cubicBezTo>
                    <a:pt x="4254" y="6222"/>
                    <a:pt x="518" y="2601"/>
                    <a:pt x="375" y="2462"/>
                  </a:cubicBezTo>
                  <a:cubicBezTo>
                    <a:pt x="404" y="2382"/>
                    <a:pt x="480" y="2337"/>
                    <a:pt x="554" y="2337"/>
                  </a:cubicBezTo>
                  <a:close/>
                  <a:moveTo>
                    <a:pt x="364" y="2953"/>
                  </a:moveTo>
                  <a:lnTo>
                    <a:pt x="3257" y="5757"/>
                  </a:lnTo>
                  <a:lnTo>
                    <a:pt x="364" y="8559"/>
                  </a:lnTo>
                  <a:lnTo>
                    <a:pt x="364" y="2953"/>
                  </a:lnTo>
                  <a:close/>
                  <a:moveTo>
                    <a:pt x="9955" y="7238"/>
                  </a:moveTo>
                  <a:cubicBezTo>
                    <a:pt x="11044" y="7238"/>
                    <a:pt x="11932" y="8126"/>
                    <a:pt x="11932" y="9215"/>
                  </a:cubicBezTo>
                  <a:cubicBezTo>
                    <a:pt x="11932" y="10306"/>
                    <a:pt x="11044" y="11192"/>
                    <a:pt x="9955" y="11192"/>
                  </a:cubicBezTo>
                  <a:cubicBezTo>
                    <a:pt x="8903" y="11192"/>
                    <a:pt x="8042" y="10367"/>
                    <a:pt x="7982" y="9331"/>
                  </a:cubicBezTo>
                  <a:cubicBezTo>
                    <a:pt x="7914" y="8195"/>
                    <a:pt x="8821" y="7238"/>
                    <a:pt x="9955" y="7238"/>
                  </a:cubicBezTo>
                  <a:close/>
                  <a:moveTo>
                    <a:pt x="1422" y="0"/>
                  </a:moveTo>
                  <a:cubicBezTo>
                    <a:pt x="1155" y="0"/>
                    <a:pt x="937" y="219"/>
                    <a:pt x="937" y="486"/>
                  </a:cubicBezTo>
                  <a:lnTo>
                    <a:pt x="937" y="1977"/>
                  </a:lnTo>
                  <a:lnTo>
                    <a:pt x="553" y="1977"/>
                  </a:lnTo>
                  <a:cubicBezTo>
                    <a:pt x="248" y="1977"/>
                    <a:pt x="1" y="2225"/>
                    <a:pt x="1" y="2529"/>
                  </a:cubicBezTo>
                  <a:lnTo>
                    <a:pt x="1" y="8985"/>
                  </a:lnTo>
                  <a:cubicBezTo>
                    <a:pt x="5" y="9288"/>
                    <a:pt x="252" y="9534"/>
                    <a:pt x="554" y="9534"/>
                  </a:cubicBezTo>
                  <a:lnTo>
                    <a:pt x="4982" y="9534"/>
                  </a:lnTo>
                  <a:cubicBezTo>
                    <a:pt x="5081" y="9534"/>
                    <a:pt x="5161" y="9454"/>
                    <a:pt x="5161" y="9353"/>
                  </a:cubicBezTo>
                  <a:cubicBezTo>
                    <a:pt x="5161" y="9254"/>
                    <a:pt x="5081" y="9172"/>
                    <a:pt x="4982" y="9172"/>
                  </a:cubicBezTo>
                  <a:lnTo>
                    <a:pt x="554" y="9172"/>
                  </a:lnTo>
                  <a:cubicBezTo>
                    <a:pt x="475" y="9172"/>
                    <a:pt x="403" y="9123"/>
                    <a:pt x="376" y="9047"/>
                  </a:cubicBezTo>
                  <a:lnTo>
                    <a:pt x="3514" y="6006"/>
                  </a:lnTo>
                  <a:lnTo>
                    <a:pt x="4176" y="6647"/>
                  </a:lnTo>
                  <a:cubicBezTo>
                    <a:pt x="4521" y="6982"/>
                    <a:pt x="4967" y="7149"/>
                    <a:pt x="5413" y="7149"/>
                  </a:cubicBezTo>
                  <a:cubicBezTo>
                    <a:pt x="5859" y="7149"/>
                    <a:pt x="6305" y="6982"/>
                    <a:pt x="6650" y="6647"/>
                  </a:cubicBezTo>
                  <a:lnTo>
                    <a:pt x="7313" y="6006"/>
                  </a:lnTo>
                  <a:lnTo>
                    <a:pt x="8634" y="7285"/>
                  </a:lnTo>
                  <a:cubicBezTo>
                    <a:pt x="8014" y="7710"/>
                    <a:pt x="7630" y="8409"/>
                    <a:pt x="7617" y="9175"/>
                  </a:cubicBezTo>
                  <a:lnTo>
                    <a:pt x="5821" y="9175"/>
                  </a:lnTo>
                  <a:cubicBezTo>
                    <a:pt x="5721" y="9175"/>
                    <a:pt x="5640" y="9255"/>
                    <a:pt x="5640" y="9354"/>
                  </a:cubicBezTo>
                  <a:cubicBezTo>
                    <a:pt x="5640" y="9454"/>
                    <a:pt x="5721" y="9535"/>
                    <a:pt x="5821" y="9535"/>
                  </a:cubicBezTo>
                  <a:lnTo>
                    <a:pt x="7638" y="9535"/>
                  </a:lnTo>
                  <a:cubicBezTo>
                    <a:pt x="7794" y="10674"/>
                    <a:pt x="8772" y="11553"/>
                    <a:pt x="9954" y="11553"/>
                  </a:cubicBezTo>
                  <a:cubicBezTo>
                    <a:pt x="11242" y="11553"/>
                    <a:pt x="12290" y="10505"/>
                    <a:pt x="12290" y="9216"/>
                  </a:cubicBezTo>
                  <a:cubicBezTo>
                    <a:pt x="12290" y="8235"/>
                    <a:pt x="11682" y="7394"/>
                    <a:pt x="10823" y="7048"/>
                  </a:cubicBezTo>
                  <a:lnTo>
                    <a:pt x="10823" y="5642"/>
                  </a:lnTo>
                  <a:cubicBezTo>
                    <a:pt x="10823" y="5543"/>
                    <a:pt x="10744" y="5461"/>
                    <a:pt x="10643" y="5461"/>
                  </a:cubicBezTo>
                  <a:cubicBezTo>
                    <a:pt x="10543" y="5461"/>
                    <a:pt x="10462" y="5543"/>
                    <a:pt x="10462" y="5642"/>
                  </a:cubicBezTo>
                  <a:lnTo>
                    <a:pt x="10462" y="6936"/>
                  </a:lnTo>
                  <a:cubicBezTo>
                    <a:pt x="10305" y="6900"/>
                    <a:pt x="10127" y="6880"/>
                    <a:pt x="9951" y="6880"/>
                  </a:cubicBezTo>
                  <a:cubicBezTo>
                    <a:pt x="9610" y="6880"/>
                    <a:pt x="9272" y="6956"/>
                    <a:pt x="8959" y="7101"/>
                  </a:cubicBezTo>
                  <a:lnTo>
                    <a:pt x="7572" y="5756"/>
                  </a:lnTo>
                  <a:lnTo>
                    <a:pt x="10464" y="2953"/>
                  </a:lnTo>
                  <a:lnTo>
                    <a:pt x="10464" y="4803"/>
                  </a:lnTo>
                  <a:cubicBezTo>
                    <a:pt x="10464" y="4902"/>
                    <a:pt x="10546" y="4984"/>
                    <a:pt x="10645" y="4984"/>
                  </a:cubicBezTo>
                  <a:cubicBezTo>
                    <a:pt x="10744" y="4984"/>
                    <a:pt x="10826" y="4904"/>
                    <a:pt x="10826" y="4803"/>
                  </a:cubicBezTo>
                  <a:lnTo>
                    <a:pt x="10826" y="2529"/>
                  </a:lnTo>
                  <a:cubicBezTo>
                    <a:pt x="10826" y="2225"/>
                    <a:pt x="10578" y="1977"/>
                    <a:pt x="10274" y="1977"/>
                  </a:cubicBezTo>
                  <a:lnTo>
                    <a:pt x="9890" y="1977"/>
                  </a:lnTo>
                  <a:lnTo>
                    <a:pt x="9890" y="486"/>
                  </a:lnTo>
                  <a:cubicBezTo>
                    <a:pt x="9890" y="219"/>
                    <a:pt x="9671" y="0"/>
                    <a:pt x="9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75"/>
          <p:cNvGrpSpPr/>
          <p:nvPr/>
        </p:nvGrpSpPr>
        <p:grpSpPr>
          <a:xfrm>
            <a:off x="8071916" y="2755923"/>
            <a:ext cx="333522" cy="372910"/>
            <a:chOff x="8071916" y="2755923"/>
            <a:chExt cx="333522" cy="372910"/>
          </a:xfrm>
        </p:grpSpPr>
        <p:sp>
          <p:nvSpPr>
            <p:cNvPr id="4650" name="Google Shape;4650;p75"/>
            <p:cNvSpPr/>
            <p:nvPr/>
          </p:nvSpPr>
          <p:spPr>
            <a:xfrm>
              <a:off x="8108330" y="2787603"/>
              <a:ext cx="181797" cy="11015"/>
            </a:xfrm>
            <a:custGeom>
              <a:avLst/>
              <a:gdLst/>
              <a:ahLst/>
              <a:cxnLst/>
              <a:rect l="l" t="t" r="r" b="b"/>
              <a:pathLst>
                <a:path w="5991" h="363" extrusionOk="0">
                  <a:moveTo>
                    <a:pt x="181" y="1"/>
                  </a:moveTo>
                  <a:cubicBezTo>
                    <a:pt x="82" y="1"/>
                    <a:pt x="0" y="80"/>
                    <a:pt x="0" y="182"/>
                  </a:cubicBezTo>
                  <a:cubicBezTo>
                    <a:pt x="0" y="280"/>
                    <a:pt x="82" y="362"/>
                    <a:pt x="181" y="362"/>
                  </a:cubicBezTo>
                  <a:lnTo>
                    <a:pt x="5810" y="362"/>
                  </a:lnTo>
                  <a:cubicBezTo>
                    <a:pt x="5909" y="362"/>
                    <a:pt x="5991" y="282"/>
                    <a:pt x="5991" y="182"/>
                  </a:cubicBezTo>
                  <a:cubicBezTo>
                    <a:pt x="5990" y="80"/>
                    <a:pt x="5909" y="1"/>
                    <a:pt x="5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5"/>
            <p:cNvSpPr/>
            <p:nvPr/>
          </p:nvSpPr>
          <p:spPr>
            <a:xfrm>
              <a:off x="8108330" y="2813124"/>
              <a:ext cx="181797" cy="11015"/>
            </a:xfrm>
            <a:custGeom>
              <a:avLst/>
              <a:gdLst/>
              <a:ahLst/>
              <a:cxnLst/>
              <a:rect l="l" t="t" r="r" b="b"/>
              <a:pathLst>
                <a:path w="5991" h="363" extrusionOk="0">
                  <a:moveTo>
                    <a:pt x="181" y="0"/>
                  </a:moveTo>
                  <a:cubicBezTo>
                    <a:pt x="82" y="0"/>
                    <a:pt x="0" y="82"/>
                    <a:pt x="0" y="181"/>
                  </a:cubicBezTo>
                  <a:cubicBezTo>
                    <a:pt x="0" y="280"/>
                    <a:pt x="82" y="362"/>
                    <a:pt x="181" y="362"/>
                  </a:cubicBezTo>
                  <a:lnTo>
                    <a:pt x="5810" y="362"/>
                  </a:lnTo>
                  <a:cubicBezTo>
                    <a:pt x="5909" y="362"/>
                    <a:pt x="5991" y="280"/>
                    <a:pt x="5991" y="181"/>
                  </a:cubicBezTo>
                  <a:cubicBezTo>
                    <a:pt x="5990" y="82"/>
                    <a:pt x="5909" y="0"/>
                    <a:pt x="5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5"/>
            <p:cNvSpPr/>
            <p:nvPr/>
          </p:nvSpPr>
          <p:spPr>
            <a:xfrm>
              <a:off x="8071916" y="2755923"/>
              <a:ext cx="333522" cy="372910"/>
            </a:xfrm>
            <a:custGeom>
              <a:avLst/>
              <a:gdLst/>
              <a:ahLst/>
              <a:cxnLst/>
              <a:rect l="l" t="t" r="r" b="b"/>
              <a:pathLst>
                <a:path w="10991" h="12289" extrusionOk="0">
                  <a:moveTo>
                    <a:pt x="768" y="1"/>
                  </a:moveTo>
                  <a:cubicBezTo>
                    <a:pt x="345" y="1"/>
                    <a:pt x="0" y="346"/>
                    <a:pt x="0" y="769"/>
                  </a:cubicBezTo>
                  <a:lnTo>
                    <a:pt x="0" y="2575"/>
                  </a:lnTo>
                  <a:cubicBezTo>
                    <a:pt x="0" y="2998"/>
                    <a:pt x="345" y="3343"/>
                    <a:pt x="768" y="3343"/>
                  </a:cubicBezTo>
                  <a:lnTo>
                    <a:pt x="4268" y="3343"/>
                  </a:lnTo>
                  <a:cubicBezTo>
                    <a:pt x="3113" y="5092"/>
                    <a:pt x="4207" y="6132"/>
                    <a:pt x="3096" y="7241"/>
                  </a:cubicBezTo>
                  <a:lnTo>
                    <a:pt x="2616" y="7721"/>
                  </a:lnTo>
                  <a:cubicBezTo>
                    <a:pt x="2469" y="7868"/>
                    <a:pt x="2427" y="8078"/>
                    <a:pt x="2507" y="8269"/>
                  </a:cubicBezTo>
                  <a:cubicBezTo>
                    <a:pt x="2586" y="8462"/>
                    <a:pt x="2765" y="8580"/>
                    <a:pt x="2970" y="8580"/>
                  </a:cubicBezTo>
                  <a:lnTo>
                    <a:pt x="3659" y="8579"/>
                  </a:lnTo>
                  <a:lnTo>
                    <a:pt x="3659" y="9171"/>
                  </a:lnTo>
                  <a:cubicBezTo>
                    <a:pt x="3659" y="10156"/>
                    <a:pt x="4460" y="10958"/>
                    <a:pt x="5447" y="10958"/>
                  </a:cubicBezTo>
                  <a:cubicBezTo>
                    <a:pt x="5693" y="10958"/>
                    <a:pt x="5892" y="11159"/>
                    <a:pt x="5892" y="11405"/>
                  </a:cubicBezTo>
                  <a:lnTo>
                    <a:pt x="5892" y="11919"/>
                  </a:lnTo>
                  <a:cubicBezTo>
                    <a:pt x="5892" y="12122"/>
                    <a:pt x="6059" y="12288"/>
                    <a:pt x="6262" y="12288"/>
                  </a:cubicBezTo>
                  <a:lnTo>
                    <a:pt x="7335" y="12288"/>
                  </a:lnTo>
                  <a:cubicBezTo>
                    <a:pt x="7434" y="12288"/>
                    <a:pt x="7516" y="12206"/>
                    <a:pt x="7516" y="12107"/>
                  </a:cubicBezTo>
                  <a:cubicBezTo>
                    <a:pt x="7516" y="12009"/>
                    <a:pt x="7437" y="11927"/>
                    <a:pt x="7335" y="11927"/>
                  </a:cubicBezTo>
                  <a:lnTo>
                    <a:pt x="6262" y="11927"/>
                  </a:lnTo>
                  <a:cubicBezTo>
                    <a:pt x="6256" y="11927"/>
                    <a:pt x="6251" y="11921"/>
                    <a:pt x="6251" y="11917"/>
                  </a:cubicBezTo>
                  <a:lnTo>
                    <a:pt x="6251" y="11403"/>
                  </a:lnTo>
                  <a:cubicBezTo>
                    <a:pt x="6251" y="10958"/>
                    <a:pt x="5891" y="10598"/>
                    <a:pt x="5447" y="10598"/>
                  </a:cubicBezTo>
                  <a:cubicBezTo>
                    <a:pt x="4660" y="10598"/>
                    <a:pt x="4018" y="9956"/>
                    <a:pt x="4018" y="9169"/>
                  </a:cubicBezTo>
                  <a:lnTo>
                    <a:pt x="4018" y="8576"/>
                  </a:lnTo>
                  <a:cubicBezTo>
                    <a:pt x="4018" y="8379"/>
                    <a:pt x="3858" y="8217"/>
                    <a:pt x="3660" y="8217"/>
                  </a:cubicBezTo>
                  <a:lnTo>
                    <a:pt x="2970" y="8217"/>
                  </a:lnTo>
                  <a:cubicBezTo>
                    <a:pt x="2883" y="8217"/>
                    <a:pt x="2847" y="8151"/>
                    <a:pt x="2839" y="8130"/>
                  </a:cubicBezTo>
                  <a:cubicBezTo>
                    <a:pt x="2831" y="8108"/>
                    <a:pt x="2808" y="8036"/>
                    <a:pt x="2870" y="7975"/>
                  </a:cubicBezTo>
                  <a:lnTo>
                    <a:pt x="3350" y="7495"/>
                  </a:lnTo>
                  <a:cubicBezTo>
                    <a:pt x="4096" y="6750"/>
                    <a:pt x="4021" y="5940"/>
                    <a:pt x="4021" y="5360"/>
                  </a:cubicBezTo>
                  <a:cubicBezTo>
                    <a:pt x="4021" y="4630"/>
                    <a:pt x="4264" y="3917"/>
                    <a:pt x="4708" y="3342"/>
                  </a:cubicBezTo>
                  <a:lnTo>
                    <a:pt x="5123" y="3342"/>
                  </a:lnTo>
                  <a:cubicBezTo>
                    <a:pt x="5192" y="3342"/>
                    <a:pt x="5254" y="3373"/>
                    <a:pt x="5299" y="3425"/>
                  </a:cubicBezTo>
                  <a:lnTo>
                    <a:pt x="6367" y="4733"/>
                  </a:lnTo>
                  <a:cubicBezTo>
                    <a:pt x="6432" y="4812"/>
                    <a:pt x="6521" y="4848"/>
                    <a:pt x="6608" y="4848"/>
                  </a:cubicBezTo>
                  <a:cubicBezTo>
                    <a:pt x="6768" y="4848"/>
                    <a:pt x="6924" y="4726"/>
                    <a:pt x="6924" y="4534"/>
                  </a:cubicBezTo>
                  <a:lnTo>
                    <a:pt x="6924" y="3342"/>
                  </a:lnTo>
                  <a:lnTo>
                    <a:pt x="7714" y="3342"/>
                  </a:lnTo>
                  <a:cubicBezTo>
                    <a:pt x="8137" y="3342"/>
                    <a:pt x="8482" y="2997"/>
                    <a:pt x="8482" y="2574"/>
                  </a:cubicBezTo>
                  <a:lnTo>
                    <a:pt x="8482" y="2264"/>
                  </a:lnTo>
                  <a:cubicBezTo>
                    <a:pt x="9756" y="2743"/>
                    <a:pt x="10627" y="3982"/>
                    <a:pt x="10627" y="5359"/>
                  </a:cubicBezTo>
                  <a:lnTo>
                    <a:pt x="10627" y="6878"/>
                  </a:lnTo>
                  <a:cubicBezTo>
                    <a:pt x="10627" y="7684"/>
                    <a:pt x="10334" y="8459"/>
                    <a:pt x="9800" y="9063"/>
                  </a:cubicBezTo>
                  <a:cubicBezTo>
                    <a:pt x="9439" y="9472"/>
                    <a:pt x="9241" y="10015"/>
                    <a:pt x="9241" y="10594"/>
                  </a:cubicBezTo>
                  <a:lnTo>
                    <a:pt x="9241" y="11912"/>
                  </a:lnTo>
                  <a:cubicBezTo>
                    <a:pt x="9241" y="11919"/>
                    <a:pt x="9236" y="11925"/>
                    <a:pt x="9228" y="11925"/>
                  </a:cubicBezTo>
                  <a:lnTo>
                    <a:pt x="8174" y="11925"/>
                  </a:lnTo>
                  <a:cubicBezTo>
                    <a:pt x="8075" y="11925"/>
                    <a:pt x="7993" y="12006"/>
                    <a:pt x="7993" y="12106"/>
                  </a:cubicBezTo>
                  <a:cubicBezTo>
                    <a:pt x="7993" y="12205"/>
                    <a:pt x="8075" y="12286"/>
                    <a:pt x="8174" y="12286"/>
                  </a:cubicBezTo>
                  <a:lnTo>
                    <a:pt x="9228" y="12286"/>
                  </a:lnTo>
                  <a:cubicBezTo>
                    <a:pt x="9432" y="12286"/>
                    <a:pt x="9600" y="12119"/>
                    <a:pt x="9600" y="11914"/>
                  </a:cubicBezTo>
                  <a:lnTo>
                    <a:pt x="9600" y="10596"/>
                  </a:lnTo>
                  <a:cubicBezTo>
                    <a:pt x="9600" y="10104"/>
                    <a:pt x="9767" y="9646"/>
                    <a:pt x="10069" y="9303"/>
                  </a:cubicBezTo>
                  <a:cubicBezTo>
                    <a:pt x="10659" y="8634"/>
                    <a:pt x="10985" y="7773"/>
                    <a:pt x="10985" y="6881"/>
                  </a:cubicBezTo>
                  <a:lnTo>
                    <a:pt x="10985" y="5363"/>
                  </a:lnTo>
                  <a:cubicBezTo>
                    <a:pt x="10990" y="3739"/>
                    <a:pt x="9937" y="2371"/>
                    <a:pt x="8485" y="1885"/>
                  </a:cubicBezTo>
                  <a:lnTo>
                    <a:pt x="8485" y="1645"/>
                  </a:lnTo>
                  <a:cubicBezTo>
                    <a:pt x="8485" y="1546"/>
                    <a:pt x="8404" y="1465"/>
                    <a:pt x="8304" y="1465"/>
                  </a:cubicBezTo>
                  <a:cubicBezTo>
                    <a:pt x="8204" y="1465"/>
                    <a:pt x="8123" y="1546"/>
                    <a:pt x="8123" y="1645"/>
                  </a:cubicBezTo>
                  <a:lnTo>
                    <a:pt x="8123" y="2575"/>
                  </a:lnTo>
                  <a:cubicBezTo>
                    <a:pt x="8123" y="2800"/>
                    <a:pt x="7941" y="2984"/>
                    <a:pt x="7714" y="2984"/>
                  </a:cubicBezTo>
                  <a:lnTo>
                    <a:pt x="6918" y="2984"/>
                  </a:lnTo>
                  <a:cubicBezTo>
                    <a:pt x="6722" y="2984"/>
                    <a:pt x="6562" y="3144"/>
                    <a:pt x="6562" y="3339"/>
                  </a:cubicBezTo>
                  <a:lnTo>
                    <a:pt x="6562" y="4408"/>
                  </a:lnTo>
                  <a:lnTo>
                    <a:pt x="5577" y="3200"/>
                  </a:lnTo>
                  <a:cubicBezTo>
                    <a:pt x="5465" y="3063"/>
                    <a:pt x="5299" y="2984"/>
                    <a:pt x="5123" y="2984"/>
                  </a:cubicBezTo>
                  <a:lnTo>
                    <a:pt x="767" y="2984"/>
                  </a:lnTo>
                  <a:cubicBezTo>
                    <a:pt x="542" y="2984"/>
                    <a:pt x="358" y="2802"/>
                    <a:pt x="358" y="2575"/>
                  </a:cubicBezTo>
                  <a:lnTo>
                    <a:pt x="358" y="769"/>
                  </a:lnTo>
                  <a:cubicBezTo>
                    <a:pt x="358" y="544"/>
                    <a:pt x="540" y="360"/>
                    <a:pt x="767" y="360"/>
                  </a:cubicBezTo>
                  <a:lnTo>
                    <a:pt x="7714" y="360"/>
                  </a:lnTo>
                  <a:cubicBezTo>
                    <a:pt x="7939" y="360"/>
                    <a:pt x="8123" y="542"/>
                    <a:pt x="8123" y="769"/>
                  </a:cubicBezTo>
                  <a:lnTo>
                    <a:pt x="8123" y="805"/>
                  </a:lnTo>
                  <a:cubicBezTo>
                    <a:pt x="8123" y="905"/>
                    <a:pt x="8202" y="986"/>
                    <a:pt x="8304" y="986"/>
                  </a:cubicBezTo>
                  <a:cubicBezTo>
                    <a:pt x="8403" y="986"/>
                    <a:pt x="8485" y="907"/>
                    <a:pt x="8485" y="805"/>
                  </a:cubicBezTo>
                  <a:lnTo>
                    <a:pt x="8485" y="769"/>
                  </a:lnTo>
                  <a:cubicBezTo>
                    <a:pt x="8485" y="346"/>
                    <a:pt x="8140" y="1"/>
                    <a:pt x="7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75"/>
          <p:cNvGrpSpPr/>
          <p:nvPr/>
        </p:nvGrpSpPr>
        <p:grpSpPr>
          <a:xfrm>
            <a:off x="8131635" y="2153059"/>
            <a:ext cx="213841" cy="372940"/>
            <a:chOff x="8131635" y="2153059"/>
            <a:chExt cx="213841" cy="372940"/>
          </a:xfrm>
        </p:grpSpPr>
        <p:sp>
          <p:nvSpPr>
            <p:cNvPr id="4654" name="Google Shape;4654;p75"/>
            <p:cNvSpPr/>
            <p:nvPr/>
          </p:nvSpPr>
          <p:spPr>
            <a:xfrm>
              <a:off x="8220607" y="2471985"/>
              <a:ext cx="35807" cy="35837"/>
            </a:xfrm>
            <a:custGeom>
              <a:avLst/>
              <a:gdLst/>
              <a:ahLst/>
              <a:cxnLst/>
              <a:rect l="l" t="t" r="r" b="b"/>
              <a:pathLst>
                <a:path w="1180" h="1181" extrusionOk="0">
                  <a:moveTo>
                    <a:pt x="594" y="361"/>
                  </a:moveTo>
                  <a:cubicBezTo>
                    <a:pt x="719" y="361"/>
                    <a:pt x="820" y="464"/>
                    <a:pt x="820" y="590"/>
                  </a:cubicBezTo>
                  <a:cubicBezTo>
                    <a:pt x="820" y="717"/>
                    <a:pt x="717" y="820"/>
                    <a:pt x="591" y="820"/>
                  </a:cubicBezTo>
                  <a:cubicBezTo>
                    <a:pt x="464" y="820"/>
                    <a:pt x="361" y="717"/>
                    <a:pt x="361" y="590"/>
                  </a:cubicBezTo>
                  <a:cubicBezTo>
                    <a:pt x="361" y="463"/>
                    <a:pt x="464" y="361"/>
                    <a:pt x="591" y="361"/>
                  </a:cubicBezTo>
                  <a:cubicBezTo>
                    <a:pt x="592" y="361"/>
                    <a:pt x="593" y="361"/>
                    <a:pt x="594" y="361"/>
                  </a:cubicBezTo>
                  <a:close/>
                  <a:moveTo>
                    <a:pt x="591" y="0"/>
                  </a:moveTo>
                  <a:cubicBezTo>
                    <a:pt x="266" y="0"/>
                    <a:pt x="0" y="264"/>
                    <a:pt x="0" y="590"/>
                  </a:cubicBezTo>
                  <a:cubicBezTo>
                    <a:pt x="0" y="915"/>
                    <a:pt x="266" y="1180"/>
                    <a:pt x="591" y="1180"/>
                  </a:cubicBezTo>
                  <a:cubicBezTo>
                    <a:pt x="917" y="1180"/>
                    <a:pt x="1179" y="915"/>
                    <a:pt x="1179" y="590"/>
                  </a:cubicBezTo>
                  <a:cubicBezTo>
                    <a:pt x="1179" y="264"/>
                    <a:pt x="914" y="0"/>
                    <a:pt x="5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5"/>
            <p:cNvSpPr/>
            <p:nvPr/>
          </p:nvSpPr>
          <p:spPr>
            <a:xfrm>
              <a:off x="8153545" y="2196908"/>
              <a:ext cx="170023" cy="269221"/>
            </a:xfrm>
            <a:custGeom>
              <a:avLst/>
              <a:gdLst/>
              <a:ahLst/>
              <a:cxnLst/>
              <a:rect l="l" t="t" r="r" b="b"/>
              <a:pathLst>
                <a:path w="5603" h="8872" extrusionOk="0">
                  <a:moveTo>
                    <a:pt x="960" y="359"/>
                  </a:moveTo>
                  <a:lnTo>
                    <a:pt x="960" y="842"/>
                  </a:lnTo>
                  <a:lnTo>
                    <a:pt x="358" y="842"/>
                  </a:lnTo>
                  <a:lnTo>
                    <a:pt x="358" y="359"/>
                  </a:lnTo>
                  <a:close/>
                  <a:moveTo>
                    <a:pt x="5242" y="359"/>
                  </a:moveTo>
                  <a:lnTo>
                    <a:pt x="5242" y="842"/>
                  </a:lnTo>
                  <a:lnTo>
                    <a:pt x="1320" y="842"/>
                  </a:lnTo>
                  <a:lnTo>
                    <a:pt x="1320" y="359"/>
                  </a:lnTo>
                  <a:close/>
                  <a:moveTo>
                    <a:pt x="5242" y="1204"/>
                  </a:moveTo>
                  <a:lnTo>
                    <a:pt x="5242" y="8512"/>
                  </a:lnTo>
                  <a:lnTo>
                    <a:pt x="358" y="8512"/>
                  </a:lnTo>
                  <a:lnTo>
                    <a:pt x="358" y="1204"/>
                  </a:lnTo>
                  <a:close/>
                  <a:moveTo>
                    <a:pt x="289" y="0"/>
                  </a:moveTo>
                  <a:cubicBezTo>
                    <a:pt x="133" y="0"/>
                    <a:pt x="0" y="132"/>
                    <a:pt x="0" y="288"/>
                  </a:cubicBezTo>
                  <a:lnTo>
                    <a:pt x="0" y="8583"/>
                  </a:lnTo>
                  <a:cubicBezTo>
                    <a:pt x="0" y="8740"/>
                    <a:pt x="133" y="8871"/>
                    <a:pt x="289" y="8871"/>
                  </a:cubicBezTo>
                  <a:lnTo>
                    <a:pt x="5314" y="8871"/>
                  </a:lnTo>
                  <a:cubicBezTo>
                    <a:pt x="5469" y="8871"/>
                    <a:pt x="5602" y="8740"/>
                    <a:pt x="5602" y="8583"/>
                  </a:cubicBezTo>
                  <a:lnTo>
                    <a:pt x="5602" y="288"/>
                  </a:lnTo>
                  <a:cubicBezTo>
                    <a:pt x="5602" y="132"/>
                    <a:pt x="5471" y="0"/>
                    <a:pt x="53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5"/>
            <p:cNvSpPr/>
            <p:nvPr/>
          </p:nvSpPr>
          <p:spPr>
            <a:xfrm>
              <a:off x="8220637" y="2174847"/>
              <a:ext cx="35777" cy="11015"/>
            </a:xfrm>
            <a:custGeom>
              <a:avLst/>
              <a:gdLst/>
              <a:ahLst/>
              <a:cxnLst/>
              <a:rect l="l" t="t" r="r" b="b"/>
              <a:pathLst>
                <a:path w="1179" h="363" extrusionOk="0">
                  <a:moveTo>
                    <a:pt x="182" y="1"/>
                  </a:moveTo>
                  <a:cubicBezTo>
                    <a:pt x="81" y="1"/>
                    <a:pt x="1" y="80"/>
                    <a:pt x="1" y="182"/>
                  </a:cubicBezTo>
                  <a:cubicBezTo>
                    <a:pt x="1" y="281"/>
                    <a:pt x="81" y="363"/>
                    <a:pt x="182" y="363"/>
                  </a:cubicBezTo>
                  <a:lnTo>
                    <a:pt x="998" y="363"/>
                  </a:lnTo>
                  <a:cubicBezTo>
                    <a:pt x="1098" y="363"/>
                    <a:pt x="1178" y="282"/>
                    <a:pt x="1178" y="182"/>
                  </a:cubicBezTo>
                  <a:cubicBezTo>
                    <a:pt x="1177" y="80"/>
                    <a:pt x="1098"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5"/>
            <p:cNvSpPr/>
            <p:nvPr/>
          </p:nvSpPr>
          <p:spPr>
            <a:xfrm>
              <a:off x="8220637" y="2421825"/>
              <a:ext cx="35777" cy="10955"/>
            </a:xfrm>
            <a:custGeom>
              <a:avLst/>
              <a:gdLst/>
              <a:ahLst/>
              <a:cxnLst/>
              <a:rect l="l" t="t" r="r" b="b"/>
              <a:pathLst>
                <a:path w="1179" h="361" extrusionOk="0">
                  <a:moveTo>
                    <a:pt x="182" y="0"/>
                  </a:moveTo>
                  <a:cubicBezTo>
                    <a:pt x="81" y="0"/>
                    <a:pt x="1" y="80"/>
                    <a:pt x="1" y="180"/>
                  </a:cubicBezTo>
                  <a:cubicBezTo>
                    <a:pt x="1" y="280"/>
                    <a:pt x="81" y="361"/>
                    <a:pt x="182" y="361"/>
                  </a:cubicBezTo>
                  <a:lnTo>
                    <a:pt x="998" y="361"/>
                  </a:lnTo>
                  <a:cubicBezTo>
                    <a:pt x="1098" y="361"/>
                    <a:pt x="1178" y="280"/>
                    <a:pt x="1178" y="180"/>
                  </a:cubicBezTo>
                  <a:cubicBezTo>
                    <a:pt x="1177" y="81"/>
                    <a:pt x="1098" y="0"/>
                    <a:pt x="9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5"/>
            <p:cNvSpPr/>
            <p:nvPr/>
          </p:nvSpPr>
          <p:spPr>
            <a:xfrm>
              <a:off x="8216692" y="2252469"/>
              <a:ext cx="43666" cy="43666"/>
            </a:xfrm>
            <a:custGeom>
              <a:avLst/>
              <a:gdLst/>
              <a:ahLst/>
              <a:cxnLst/>
              <a:rect l="l" t="t" r="r" b="b"/>
              <a:pathLst>
                <a:path w="1439" h="1439" extrusionOk="0">
                  <a:moveTo>
                    <a:pt x="720" y="359"/>
                  </a:moveTo>
                  <a:cubicBezTo>
                    <a:pt x="918" y="359"/>
                    <a:pt x="1079" y="521"/>
                    <a:pt x="1079" y="720"/>
                  </a:cubicBezTo>
                  <a:cubicBezTo>
                    <a:pt x="1079" y="918"/>
                    <a:pt x="918" y="1079"/>
                    <a:pt x="720" y="1079"/>
                  </a:cubicBezTo>
                  <a:cubicBezTo>
                    <a:pt x="521" y="1079"/>
                    <a:pt x="360" y="918"/>
                    <a:pt x="360" y="720"/>
                  </a:cubicBezTo>
                  <a:cubicBezTo>
                    <a:pt x="360" y="521"/>
                    <a:pt x="521" y="359"/>
                    <a:pt x="720" y="359"/>
                  </a:cubicBezTo>
                  <a:close/>
                  <a:moveTo>
                    <a:pt x="720" y="0"/>
                  </a:moveTo>
                  <a:cubicBezTo>
                    <a:pt x="323" y="0"/>
                    <a:pt x="0" y="323"/>
                    <a:pt x="0" y="720"/>
                  </a:cubicBezTo>
                  <a:cubicBezTo>
                    <a:pt x="0" y="1117"/>
                    <a:pt x="323" y="1438"/>
                    <a:pt x="720" y="1438"/>
                  </a:cubicBezTo>
                  <a:cubicBezTo>
                    <a:pt x="1117" y="1438"/>
                    <a:pt x="1439" y="1117"/>
                    <a:pt x="1439" y="720"/>
                  </a:cubicBezTo>
                  <a:cubicBezTo>
                    <a:pt x="1439" y="323"/>
                    <a:pt x="1117" y="0"/>
                    <a:pt x="7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5"/>
            <p:cNvSpPr/>
            <p:nvPr/>
          </p:nvSpPr>
          <p:spPr>
            <a:xfrm>
              <a:off x="8181765" y="2298108"/>
              <a:ext cx="113551" cy="54227"/>
            </a:xfrm>
            <a:custGeom>
              <a:avLst/>
              <a:gdLst/>
              <a:ahLst/>
              <a:cxnLst/>
              <a:rect l="l" t="t" r="r" b="b"/>
              <a:pathLst>
                <a:path w="3742" h="1787" extrusionOk="0">
                  <a:moveTo>
                    <a:pt x="2486" y="361"/>
                  </a:moveTo>
                  <a:cubicBezTo>
                    <a:pt x="2539" y="361"/>
                    <a:pt x="2596" y="398"/>
                    <a:pt x="2596" y="488"/>
                  </a:cubicBezTo>
                  <a:cubicBezTo>
                    <a:pt x="2351" y="668"/>
                    <a:pt x="2250" y="982"/>
                    <a:pt x="2335" y="1270"/>
                  </a:cubicBezTo>
                  <a:lnTo>
                    <a:pt x="1410" y="1270"/>
                  </a:lnTo>
                  <a:cubicBezTo>
                    <a:pt x="1495" y="983"/>
                    <a:pt x="1394" y="668"/>
                    <a:pt x="1148" y="488"/>
                  </a:cubicBezTo>
                  <a:lnTo>
                    <a:pt x="1148" y="472"/>
                  </a:lnTo>
                  <a:lnTo>
                    <a:pt x="1146" y="472"/>
                  </a:lnTo>
                  <a:cubicBezTo>
                    <a:pt x="1146" y="411"/>
                    <a:pt x="1197" y="361"/>
                    <a:pt x="1257" y="361"/>
                  </a:cubicBezTo>
                  <a:close/>
                  <a:moveTo>
                    <a:pt x="3023" y="708"/>
                  </a:moveTo>
                  <a:cubicBezTo>
                    <a:pt x="3221" y="708"/>
                    <a:pt x="3382" y="869"/>
                    <a:pt x="3382" y="1067"/>
                  </a:cubicBezTo>
                  <a:cubicBezTo>
                    <a:pt x="3382" y="1266"/>
                    <a:pt x="3221" y="1426"/>
                    <a:pt x="3023" y="1426"/>
                  </a:cubicBezTo>
                  <a:cubicBezTo>
                    <a:pt x="2825" y="1426"/>
                    <a:pt x="2663" y="1266"/>
                    <a:pt x="2663" y="1067"/>
                  </a:cubicBezTo>
                  <a:cubicBezTo>
                    <a:pt x="2663" y="869"/>
                    <a:pt x="2825" y="708"/>
                    <a:pt x="3023" y="708"/>
                  </a:cubicBezTo>
                  <a:close/>
                  <a:moveTo>
                    <a:pt x="722" y="707"/>
                  </a:moveTo>
                  <a:cubicBezTo>
                    <a:pt x="810" y="707"/>
                    <a:pt x="899" y="740"/>
                    <a:pt x="973" y="813"/>
                  </a:cubicBezTo>
                  <a:cubicBezTo>
                    <a:pt x="1040" y="879"/>
                    <a:pt x="1079" y="970"/>
                    <a:pt x="1079" y="1067"/>
                  </a:cubicBezTo>
                  <a:cubicBezTo>
                    <a:pt x="1079" y="1149"/>
                    <a:pt x="1049" y="1235"/>
                    <a:pt x="989" y="1305"/>
                  </a:cubicBezTo>
                  <a:cubicBezTo>
                    <a:pt x="915" y="1389"/>
                    <a:pt x="819" y="1427"/>
                    <a:pt x="724" y="1427"/>
                  </a:cubicBezTo>
                  <a:cubicBezTo>
                    <a:pt x="540" y="1427"/>
                    <a:pt x="361" y="1285"/>
                    <a:pt x="361" y="1067"/>
                  </a:cubicBezTo>
                  <a:cubicBezTo>
                    <a:pt x="360" y="853"/>
                    <a:pt x="536" y="707"/>
                    <a:pt x="722" y="707"/>
                  </a:cubicBezTo>
                  <a:close/>
                  <a:moveTo>
                    <a:pt x="1260" y="1"/>
                  </a:moveTo>
                  <a:cubicBezTo>
                    <a:pt x="1041" y="1"/>
                    <a:pt x="857" y="150"/>
                    <a:pt x="805" y="352"/>
                  </a:cubicBezTo>
                  <a:cubicBezTo>
                    <a:pt x="777" y="349"/>
                    <a:pt x="749" y="347"/>
                    <a:pt x="722" y="347"/>
                  </a:cubicBezTo>
                  <a:cubicBezTo>
                    <a:pt x="328" y="347"/>
                    <a:pt x="4" y="669"/>
                    <a:pt x="4" y="1067"/>
                  </a:cubicBezTo>
                  <a:cubicBezTo>
                    <a:pt x="1" y="1492"/>
                    <a:pt x="350" y="1787"/>
                    <a:pt x="723" y="1787"/>
                  </a:cubicBezTo>
                  <a:cubicBezTo>
                    <a:pt x="873" y="1787"/>
                    <a:pt x="1027" y="1739"/>
                    <a:pt x="1163" y="1632"/>
                  </a:cubicBezTo>
                  <a:lnTo>
                    <a:pt x="2578" y="1632"/>
                  </a:lnTo>
                  <a:cubicBezTo>
                    <a:pt x="2713" y="1738"/>
                    <a:pt x="2867" y="1786"/>
                    <a:pt x="3018" y="1786"/>
                  </a:cubicBezTo>
                  <a:cubicBezTo>
                    <a:pt x="3390" y="1786"/>
                    <a:pt x="3741" y="1492"/>
                    <a:pt x="3741" y="1067"/>
                  </a:cubicBezTo>
                  <a:cubicBezTo>
                    <a:pt x="3741" y="669"/>
                    <a:pt x="3417" y="347"/>
                    <a:pt x="3023" y="347"/>
                  </a:cubicBezTo>
                  <a:cubicBezTo>
                    <a:pt x="2996" y="347"/>
                    <a:pt x="2968" y="349"/>
                    <a:pt x="2940" y="352"/>
                  </a:cubicBezTo>
                  <a:cubicBezTo>
                    <a:pt x="2888" y="150"/>
                    <a:pt x="2704" y="1"/>
                    <a:pt x="2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5"/>
            <p:cNvSpPr/>
            <p:nvPr/>
          </p:nvSpPr>
          <p:spPr>
            <a:xfrm>
              <a:off x="8170629" y="2354307"/>
              <a:ext cx="65849" cy="49493"/>
            </a:xfrm>
            <a:custGeom>
              <a:avLst/>
              <a:gdLst/>
              <a:ahLst/>
              <a:cxnLst/>
              <a:rect l="l" t="t" r="r" b="b"/>
              <a:pathLst>
                <a:path w="2170" h="1631" extrusionOk="0">
                  <a:moveTo>
                    <a:pt x="1699" y="360"/>
                  </a:moveTo>
                  <a:cubicBezTo>
                    <a:pt x="1759" y="360"/>
                    <a:pt x="1810" y="411"/>
                    <a:pt x="1810" y="471"/>
                  </a:cubicBezTo>
                  <a:lnTo>
                    <a:pt x="1810" y="1252"/>
                  </a:lnTo>
                  <a:cubicBezTo>
                    <a:pt x="1810" y="1263"/>
                    <a:pt x="1801" y="1271"/>
                    <a:pt x="1790" y="1271"/>
                  </a:cubicBezTo>
                  <a:lnTo>
                    <a:pt x="381" y="1271"/>
                  </a:lnTo>
                  <a:cubicBezTo>
                    <a:pt x="371" y="1271"/>
                    <a:pt x="361" y="1263"/>
                    <a:pt x="361" y="1252"/>
                  </a:cubicBezTo>
                  <a:lnTo>
                    <a:pt x="361" y="471"/>
                  </a:lnTo>
                  <a:cubicBezTo>
                    <a:pt x="361" y="411"/>
                    <a:pt x="412" y="360"/>
                    <a:pt x="472" y="360"/>
                  </a:cubicBezTo>
                  <a:close/>
                  <a:moveTo>
                    <a:pt x="471" y="1"/>
                  </a:moveTo>
                  <a:cubicBezTo>
                    <a:pt x="212" y="1"/>
                    <a:pt x="1" y="212"/>
                    <a:pt x="1" y="471"/>
                  </a:cubicBezTo>
                  <a:lnTo>
                    <a:pt x="1" y="1252"/>
                  </a:lnTo>
                  <a:cubicBezTo>
                    <a:pt x="1" y="1461"/>
                    <a:pt x="171" y="1630"/>
                    <a:pt x="380" y="1630"/>
                  </a:cubicBezTo>
                  <a:lnTo>
                    <a:pt x="1789" y="1630"/>
                  </a:lnTo>
                  <a:cubicBezTo>
                    <a:pt x="1791" y="1630"/>
                    <a:pt x="1792" y="1630"/>
                    <a:pt x="1794" y="1630"/>
                  </a:cubicBezTo>
                  <a:cubicBezTo>
                    <a:pt x="2003" y="1630"/>
                    <a:pt x="2169" y="1460"/>
                    <a:pt x="2169" y="1252"/>
                  </a:cubicBezTo>
                  <a:lnTo>
                    <a:pt x="2169" y="471"/>
                  </a:lnTo>
                  <a:cubicBezTo>
                    <a:pt x="2169" y="212"/>
                    <a:pt x="1958" y="1"/>
                    <a:pt x="1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5"/>
            <p:cNvSpPr/>
            <p:nvPr/>
          </p:nvSpPr>
          <p:spPr>
            <a:xfrm>
              <a:off x="8240544" y="2354307"/>
              <a:ext cx="65788" cy="49493"/>
            </a:xfrm>
            <a:custGeom>
              <a:avLst/>
              <a:gdLst/>
              <a:ahLst/>
              <a:cxnLst/>
              <a:rect l="l" t="t" r="r" b="b"/>
              <a:pathLst>
                <a:path w="2168" h="1631" extrusionOk="0">
                  <a:moveTo>
                    <a:pt x="1699" y="361"/>
                  </a:moveTo>
                  <a:cubicBezTo>
                    <a:pt x="1759" y="361"/>
                    <a:pt x="1810" y="412"/>
                    <a:pt x="1810" y="472"/>
                  </a:cubicBezTo>
                  <a:lnTo>
                    <a:pt x="1810" y="1253"/>
                  </a:lnTo>
                  <a:cubicBezTo>
                    <a:pt x="1810" y="1265"/>
                    <a:pt x="1802" y="1272"/>
                    <a:pt x="1790" y="1272"/>
                  </a:cubicBezTo>
                  <a:lnTo>
                    <a:pt x="381" y="1272"/>
                  </a:lnTo>
                  <a:cubicBezTo>
                    <a:pt x="369" y="1272"/>
                    <a:pt x="361" y="1265"/>
                    <a:pt x="361" y="1253"/>
                  </a:cubicBezTo>
                  <a:lnTo>
                    <a:pt x="361" y="472"/>
                  </a:lnTo>
                  <a:cubicBezTo>
                    <a:pt x="361" y="412"/>
                    <a:pt x="412" y="361"/>
                    <a:pt x="472" y="361"/>
                  </a:cubicBezTo>
                  <a:close/>
                  <a:moveTo>
                    <a:pt x="470" y="1"/>
                  </a:moveTo>
                  <a:cubicBezTo>
                    <a:pt x="211" y="1"/>
                    <a:pt x="1" y="212"/>
                    <a:pt x="1" y="471"/>
                  </a:cubicBezTo>
                  <a:lnTo>
                    <a:pt x="1" y="1252"/>
                  </a:lnTo>
                  <a:cubicBezTo>
                    <a:pt x="1" y="1461"/>
                    <a:pt x="171" y="1630"/>
                    <a:pt x="379" y="1630"/>
                  </a:cubicBezTo>
                  <a:lnTo>
                    <a:pt x="1789" y="1630"/>
                  </a:lnTo>
                  <a:cubicBezTo>
                    <a:pt x="1998" y="1630"/>
                    <a:pt x="2168" y="1460"/>
                    <a:pt x="2168" y="1252"/>
                  </a:cubicBezTo>
                  <a:lnTo>
                    <a:pt x="2168" y="471"/>
                  </a:lnTo>
                  <a:cubicBezTo>
                    <a:pt x="2168" y="212"/>
                    <a:pt x="1955" y="1"/>
                    <a:pt x="16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5"/>
            <p:cNvSpPr/>
            <p:nvPr/>
          </p:nvSpPr>
          <p:spPr>
            <a:xfrm>
              <a:off x="8131635" y="2153090"/>
              <a:ext cx="213841" cy="372910"/>
            </a:xfrm>
            <a:custGeom>
              <a:avLst/>
              <a:gdLst/>
              <a:ahLst/>
              <a:cxnLst/>
              <a:rect l="l" t="t" r="r" b="b"/>
              <a:pathLst>
                <a:path w="7047" h="12289" extrusionOk="0">
                  <a:moveTo>
                    <a:pt x="1011" y="1"/>
                  </a:moveTo>
                  <a:cubicBezTo>
                    <a:pt x="454" y="1"/>
                    <a:pt x="0" y="452"/>
                    <a:pt x="0" y="1011"/>
                  </a:cubicBezTo>
                  <a:lnTo>
                    <a:pt x="0" y="11278"/>
                  </a:lnTo>
                  <a:cubicBezTo>
                    <a:pt x="0" y="11775"/>
                    <a:pt x="390" y="12288"/>
                    <a:pt x="1011" y="12288"/>
                  </a:cubicBezTo>
                  <a:lnTo>
                    <a:pt x="6036" y="12288"/>
                  </a:lnTo>
                  <a:cubicBezTo>
                    <a:pt x="6565" y="12288"/>
                    <a:pt x="7046" y="11857"/>
                    <a:pt x="7046" y="11278"/>
                  </a:cubicBezTo>
                  <a:lnTo>
                    <a:pt x="7046" y="6563"/>
                  </a:lnTo>
                  <a:cubicBezTo>
                    <a:pt x="7046" y="6464"/>
                    <a:pt x="6967" y="6383"/>
                    <a:pt x="6865" y="6383"/>
                  </a:cubicBezTo>
                  <a:cubicBezTo>
                    <a:pt x="6765" y="6383"/>
                    <a:pt x="6686" y="6463"/>
                    <a:pt x="6686" y="6563"/>
                  </a:cubicBezTo>
                  <a:lnTo>
                    <a:pt x="6686" y="11278"/>
                  </a:lnTo>
                  <a:cubicBezTo>
                    <a:pt x="6686" y="11654"/>
                    <a:pt x="6372" y="11928"/>
                    <a:pt x="6036" y="11928"/>
                  </a:cubicBezTo>
                  <a:lnTo>
                    <a:pt x="1011" y="11928"/>
                  </a:lnTo>
                  <a:cubicBezTo>
                    <a:pt x="609" y="11928"/>
                    <a:pt x="362" y="11589"/>
                    <a:pt x="362" y="11278"/>
                  </a:cubicBezTo>
                  <a:lnTo>
                    <a:pt x="362" y="1011"/>
                  </a:lnTo>
                  <a:cubicBezTo>
                    <a:pt x="362" y="653"/>
                    <a:pt x="653" y="361"/>
                    <a:pt x="1011" y="361"/>
                  </a:cubicBezTo>
                  <a:lnTo>
                    <a:pt x="3103" y="361"/>
                  </a:lnTo>
                  <a:cubicBezTo>
                    <a:pt x="3202" y="361"/>
                    <a:pt x="3284" y="282"/>
                    <a:pt x="3284" y="182"/>
                  </a:cubicBezTo>
                  <a:cubicBezTo>
                    <a:pt x="3282" y="80"/>
                    <a:pt x="3202" y="1"/>
                    <a:pt x="3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5"/>
            <p:cNvSpPr/>
            <p:nvPr/>
          </p:nvSpPr>
          <p:spPr>
            <a:xfrm>
              <a:off x="8245763" y="2153059"/>
              <a:ext cx="99683" cy="179218"/>
            </a:xfrm>
            <a:custGeom>
              <a:avLst/>
              <a:gdLst/>
              <a:ahLst/>
              <a:cxnLst/>
              <a:rect l="l" t="t" r="r" b="b"/>
              <a:pathLst>
                <a:path w="3285" h="5906" extrusionOk="0">
                  <a:moveTo>
                    <a:pt x="181" y="0"/>
                  </a:moveTo>
                  <a:cubicBezTo>
                    <a:pt x="82" y="0"/>
                    <a:pt x="0" y="81"/>
                    <a:pt x="0" y="180"/>
                  </a:cubicBezTo>
                  <a:cubicBezTo>
                    <a:pt x="0" y="280"/>
                    <a:pt x="80" y="361"/>
                    <a:pt x="181" y="361"/>
                  </a:cubicBezTo>
                  <a:lnTo>
                    <a:pt x="2274" y="361"/>
                  </a:lnTo>
                  <a:cubicBezTo>
                    <a:pt x="2632" y="361"/>
                    <a:pt x="2922" y="652"/>
                    <a:pt x="2922" y="1010"/>
                  </a:cubicBezTo>
                  <a:lnTo>
                    <a:pt x="2922" y="5724"/>
                  </a:lnTo>
                  <a:cubicBezTo>
                    <a:pt x="2922" y="5825"/>
                    <a:pt x="3002" y="5905"/>
                    <a:pt x="3103" y="5905"/>
                  </a:cubicBezTo>
                  <a:cubicBezTo>
                    <a:pt x="3205" y="5905"/>
                    <a:pt x="3284" y="5825"/>
                    <a:pt x="3284" y="5724"/>
                  </a:cubicBezTo>
                  <a:lnTo>
                    <a:pt x="3284" y="1010"/>
                  </a:lnTo>
                  <a:cubicBezTo>
                    <a:pt x="3284" y="453"/>
                    <a:pt x="2831" y="0"/>
                    <a:pt x="2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75"/>
          <p:cNvGrpSpPr/>
          <p:nvPr/>
        </p:nvGrpSpPr>
        <p:grpSpPr>
          <a:xfrm>
            <a:off x="8059870" y="1550681"/>
            <a:ext cx="356918" cy="373668"/>
            <a:chOff x="8059870" y="1550681"/>
            <a:chExt cx="356918" cy="373668"/>
          </a:xfrm>
        </p:grpSpPr>
        <p:sp>
          <p:nvSpPr>
            <p:cNvPr id="4665" name="Google Shape;4665;p75"/>
            <p:cNvSpPr/>
            <p:nvPr/>
          </p:nvSpPr>
          <p:spPr>
            <a:xfrm>
              <a:off x="8276047" y="1728168"/>
              <a:ext cx="90671" cy="11015"/>
            </a:xfrm>
            <a:custGeom>
              <a:avLst/>
              <a:gdLst/>
              <a:ahLst/>
              <a:cxnLst/>
              <a:rect l="l" t="t" r="r" b="b"/>
              <a:pathLst>
                <a:path w="2988" h="363" extrusionOk="0">
                  <a:moveTo>
                    <a:pt x="180" y="1"/>
                  </a:moveTo>
                  <a:cubicBezTo>
                    <a:pt x="81" y="1"/>
                    <a:pt x="1" y="83"/>
                    <a:pt x="1" y="182"/>
                  </a:cubicBezTo>
                  <a:cubicBezTo>
                    <a:pt x="1" y="281"/>
                    <a:pt x="81" y="363"/>
                    <a:pt x="180" y="363"/>
                  </a:cubicBezTo>
                  <a:lnTo>
                    <a:pt x="2807" y="363"/>
                  </a:lnTo>
                  <a:cubicBezTo>
                    <a:pt x="2906" y="363"/>
                    <a:pt x="2988" y="281"/>
                    <a:pt x="2988" y="182"/>
                  </a:cubicBezTo>
                  <a:cubicBezTo>
                    <a:pt x="2988" y="80"/>
                    <a:pt x="2906" y="1"/>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5"/>
            <p:cNvSpPr/>
            <p:nvPr/>
          </p:nvSpPr>
          <p:spPr>
            <a:xfrm>
              <a:off x="8276047" y="1752718"/>
              <a:ext cx="90671" cy="10985"/>
            </a:xfrm>
            <a:custGeom>
              <a:avLst/>
              <a:gdLst/>
              <a:ahLst/>
              <a:cxnLst/>
              <a:rect l="l" t="t" r="r" b="b"/>
              <a:pathLst>
                <a:path w="2988" h="362" extrusionOk="0">
                  <a:moveTo>
                    <a:pt x="180" y="0"/>
                  </a:moveTo>
                  <a:cubicBezTo>
                    <a:pt x="81" y="0"/>
                    <a:pt x="1" y="82"/>
                    <a:pt x="1" y="181"/>
                  </a:cubicBezTo>
                  <a:cubicBezTo>
                    <a:pt x="1" y="280"/>
                    <a:pt x="81" y="362"/>
                    <a:pt x="180" y="362"/>
                  </a:cubicBezTo>
                  <a:lnTo>
                    <a:pt x="2807" y="362"/>
                  </a:lnTo>
                  <a:cubicBezTo>
                    <a:pt x="2906" y="362"/>
                    <a:pt x="2988" y="280"/>
                    <a:pt x="2988" y="181"/>
                  </a:cubicBezTo>
                  <a:cubicBezTo>
                    <a:pt x="2988" y="82"/>
                    <a:pt x="2906" y="0"/>
                    <a:pt x="2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5"/>
            <p:cNvSpPr/>
            <p:nvPr/>
          </p:nvSpPr>
          <p:spPr>
            <a:xfrm>
              <a:off x="8276047" y="1777297"/>
              <a:ext cx="90671" cy="10985"/>
            </a:xfrm>
            <a:custGeom>
              <a:avLst/>
              <a:gdLst/>
              <a:ahLst/>
              <a:cxnLst/>
              <a:rect l="l" t="t" r="r" b="b"/>
              <a:pathLst>
                <a:path w="2988" h="362" extrusionOk="0">
                  <a:moveTo>
                    <a:pt x="180" y="1"/>
                  </a:moveTo>
                  <a:cubicBezTo>
                    <a:pt x="81" y="1"/>
                    <a:pt x="1" y="82"/>
                    <a:pt x="1" y="182"/>
                  </a:cubicBezTo>
                  <a:cubicBezTo>
                    <a:pt x="1" y="281"/>
                    <a:pt x="81" y="361"/>
                    <a:pt x="180" y="361"/>
                  </a:cubicBezTo>
                  <a:lnTo>
                    <a:pt x="2807" y="361"/>
                  </a:lnTo>
                  <a:cubicBezTo>
                    <a:pt x="2906" y="361"/>
                    <a:pt x="2988" y="281"/>
                    <a:pt x="2988" y="182"/>
                  </a:cubicBezTo>
                  <a:cubicBezTo>
                    <a:pt x="2988" y="82"/>
                    <a:pt x="2906" y="1"/>
                    <a:pt x="28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5"/>
            <p:cNvSpPr/>
            <p:nvPr/>
          </p:nvSpPr>
          <p:spPr>
            <a:xfrm>
              <a:off x="8059870" y="1550681"/>
              <a:ext cx="356918" cy="373668"/>
            </a:xfrm>
            <a:custGeom>
              <a:avLst/>
              <a:gdLst/>
              <a:ahLst/>
              <a:cxnLst/>
              <a:rect l="l" t="t" r="r" b="b"/>
              <a:pathLst>
                <a:path w="11762" h="12314" extrusionOk="0">
                  <a:moveTo>
                    <a:pt x="4235" y="359"/>
                  </a:moveTo>
                  <a:cubicBezTo>
                    <a:pt x="5299" y="359"/>
                    <a:pt x="6163" y="1224"/>
                    <a:pt x="6163" y="2288"/>
                  </a:cubicBezTo>
                  <a:lnTo>
                    <a:pt x="6163" y="2739"/>
                  </a:lnTo>
                  <a:cubicBezTo>
                    <a:pt x="6106" y="2721"/>
                    <a:pt x="6047" y="2711"/>
                    <a:pt x="5987" y="2705"/>
                  </a:cubicBezTo>
                  <a:cubicBezTo>
                    <a:pt x="5987" y="2614"/>
                    <a:pt x="5988" y="2577"/>
                    <a:pt x="5912" y="2483"/>
                  </a:cubicBezTo>
                  <a:lnTo>
                    <a:pt x="5912" y="2480"/>
                  </a:lnTo>
                  <a:cubicBezTo>
                    <a:pt x="5843" y="2394"/>
                    <a:pt x="5716" y="2265"/>
                    <a:pt x="5407" y="1932"/>
                  </a:cubicBezTo>
                  <a:cubicBezTo>
                    <a:pt x="5343" y="1864"/>
                    <a:pt x="5257" y="1829"/>
                    <a:pt x="5169" y="1829"/>
                  </a:cubicBezTo>
                  <a:cubicBezTo>
                    <a:pt x="5108" y="1829"/>
                    <a:pt x="5046" y="1846"/>
                    <a:pt x="4991" y="1882"/>
                  </a:cubicBezTo>
                  <a:cubicBezTo>
                    <a:pt x="4429" y="2249"/>
                    <a:pt x="3735" y="2471"/>
                    <a:pt x="3053" y="2471"/>
                  </a:cubicBezTo>
                  <a:cubicBezTo>
                    <a:pt x="2979" y="2471"/>
                    <a:pt x="2905" y="2469"/>
                    <a:pt x="2831" y="2463"/>
                  </a:cubicBezTo>
                  <a:cubicBezTo>
                    <a:pt x="2823" y="2463"/>
                    <a:pt x="2815" y="2462"/>
                    <a:pt x="2807" y="2462"/>
                  </a:cubicBezTo>
                  <a:cubicBezTo>
                    <a:pt x="2659" y="2462"/>
                    <a:pt x="2528" y="2565"/>
                    <a:pt x="2493" y="2711"/>
                  </a:cubicBezTo>
                  <a:cubicBezTo>
                    <a:pt x="2433" y="2717"/>
                    <a:pt x="2361" y="2733"/>
                    <a:pt x="2306" y="2752"/>
                  </a:cubicBezTo>
                  <a:lnTo>
                    <a:pt x="2306" y="2288"/>
                  </a:lnTo>
                  <a:cubicBezTo>
                    <a:pt x="2306" y="1223"/>
                    <a:pt x="3172" y="359"/>
                    <a:pt x="4235" y="359"/>
                  </a:cubicBezTo>
                  <a:close/>
                  <a:moveTo>
                    <a:pt x="2482" y="3078"/>
                  </a:moveTo>
                  <a:lnTo>
                    <a:pt x="2482" y="3905"/>
                  </a:lnTo>
                  <a:cubicBezTo>
                    <a:pt x="2264" y="3873"/>
                    <a:pt x="2115" y="3693"/>
                    <a:pt x="2115" y="3488"/>
                  </a:cubicBezTo>
                  <a:cubicBezTo>
                    <a:pt x="2115" y="3286"/>
                    <a:pt x="2284" y="3122"/>
                    <a:pt x="2482" y="3078"/>
                  </a:cubicBezTo>
                  <a:close/>
                  <a:moveTo>
                    <a:pt x="5987" y="3067"/>
                  </a:moveTo>
                  <a:cubicBezTo>
                    <a:pt x="6203" y="3101"/>
                    <a:pt x="6354" y="3279"/>
                    <a:pt x="6354" y="3488"/>
                  </a:cubicBezTo>
                  <a:cubicBezTo>
                    <a:pt x="6354" y="3693"/>
                    <a:pt x="6208" y="3873"/>
                    <a:pt x="5987" y="3905"/>
                  </a:cubicBezTo>
                  <a:lnTo>
                    <a:pt x="5987" y="3067"/>
                  </a:lnTo>
                  <a:close/>
                  <a:moveTo>
                    <a:pt x="5162" y="2200"/>
                  </a:moveTo>
                  <a:cubicBezTo>
                    <a:pt x="5433" y="2492"/>
                    <a:pt x="5580" y="2645"/>
                    <a:pt x="5625" y="2701"/>
                  </a:cubicBezTo>
                  <a:lnTo>
                    <a:pt x="5625" y="4047"/>
                  </a:lnTo>
                  <a:cubicBezTo>
                    <a:pt x="5625" y="4563"/>
                    <a:pt x="5329" y="5062"/>
                    <a:pt x="4822" y="5294"/>
                  </a:cubicBezTo>
                  <a:cubicBezTo>
                    <a:pt x="4637" y="5378"/>
                    <a:pt x="4443" y="5417"/>
                    <a:pt x="4251" y="5417"/>
                  </a:cubicBezTo>
                  <a:cubicBezTo>
                    <a:pt x="3529" y="5417"/>
                    <a:pt x="2844" y="4863"/>
                    <a:pt x="2844" y="4046"/>
                  </a:cubicBezTo>
                  <a:lnTo>
                    <a:pt x="2844" y="2825"/>
                  </a:lnTo>
                  <a:cubicBezTo>
                    <a:pt x="2912" y="2829"/>
                    <a:pt x="2979" y="2831"/>
                    <a:pt x="3048" y="2831"/>
                  </a:cubicBezTo>
                  <a:cubicBezTo>
                    <a:pt x="3774" y="2831"/>
                    <a:pt x="4531" y="2605"/>
                    <a:pt x="5162" y="2200"/>
                  </a:cubicBezTo>
                  <a:close/>
                  <a:moveTo>
                    <a:pt x="4955" y="5630"/>
                  </a:moveTo>
                  <a:lnTo>
                    <a:pt x="4955" y="5917"/>
                  </a:lnTo>
                  <a:cubicBezTo>
                    <a:pt x="4955" y="6078"/>
                    <a:pt x="5057" y="6223"/>
                    <a:pt x="5205" y="6282"/>
                  </a:cubicBezTo>
                  <a:lnTo>
                    <a:pt x="5260" y="6304"/>
                  </a:lnTo>
                  <a:lnTo>
                    <a:pt x="5200" y="6367"/>
                  </a:lnTo>
                  <a:cubicBezTo>
                    <a:pt x="4942" y="6641"/>
                    <a:pt x="4601" y="6789"/>
                    <a:pt x="4237" y="6789"/>
                  </a:cubicBezTo>
                  <a:cubicBezTo>
                    <a:pt x="3807" y="6789"/>
                    <a:pt x="3497" y="6605"/>
                    <a:pt x="3223" y="6313"/>
                  </a:cubicBezTo>
                  <a:lnTo>
                    <a:pt x="3298" y="6285"/>
                  </a:lnTo>
                  <a:cubicBezTo>
                    <a:pt x="3450" y="6223"/>
                    <a:pt x="3553" y="6074"/>
                    <a:pt x="3553" y="5910"/>
                  </a:cubicBezTo>
                  <a:lnTo>
                    <a:pt x="3553" y="5642"/>
                  </a:lnTo>
                  <a:cubicBezTo>
                    <a:pt x="3765" y="5728"/>
                    <a:pt x="4004" y="5777"/>
                    <a:pt x="4248" y="5777"/>
                  </a:cubicBezTo>
                  <a:cubicBezTo>
                    <a:pt x="4484" y="5777"/>
                    <a:pt x="4726" y="5731"/>
                    <a:pt x="4955" y="5630"/>
                  </a:cubicBezTo>
                  <a:close/>
                  <a:moveTo>
                    <a:pt x="7841" y="9851"/>
                  </a:moveTo>
                  <a:cubicBezTo>
                    <a:pt x="7922" y="9851"/>
                    <a:pt x="7997" y="9875"/>
                    <a:pt x="8149" y="9897"/>
                  </a:cubicBezTo>
                  <a:lnTo>
                    <a:pt x="8149" y="11737"/>
                  </a:lnTo>
                  <a:cubicBezTo>
                    <a:pt x="8149" y="11854"/>
                    <a:pt x="8053" y="11949"/>
                    <a:pt x="7935" y="11949"/>
                  </a:cubicBezTo>
                  <a:lnTo>
                    <a:pt x="7041" y="11949"/>
                  </a:lnTo>
                  <a:lnTo>
                    <a:pt x="7041" y="10042"/>
                  </a:lnTo>
                  <a:lnTo>
                    <a:pt x="7732" y="9865"/>
                  </a:lnTo>
                  <a:cubicBezTo>
                    <a:pt x="7773" y="9855"/>
                    <a:pt x="7807" y="9851"/>
                    <a:pt x="7841" y="9851"/>
                  </a:cubicBezTo>
                  <a:close/>
                  <a:moveTo>
                    <a:pt x="4235" y="1"/>
                  </a:moveTo>
                  <a:cubicBezTo>
                    <a:pt x="2972" y="1"/>
                    <a:pt x="1946" y="1028"/>
                    <a:pt x="1946" y="2290"/>
                  </a:cubicBezTo>
                  <a:lnTo>
                    <a:pt x="1946" y="2996"/>
                  </a:lnTo>
                  <a:cubicBezTo>
                    <a:pt x="1523" y="3475"/>
                    <a:pt x="1844" y="4229"/>
                    <a:pt x="2496" y="4274"/>
                  </a:cubicBezTo>
                  <a:cubicBezTo>
                    <a:pt x="2555" y="4732"/>
                    <a:pt x="2798" y="5159"/>
                    <a:pt x="3191" y="5442"/>
                  </a:cubicBezTo>
                  <a:lnTo>
                    <a:pt x="3191" y="5914"/>
                  </a:lnTo>
                  <a:cubicBezTo>
                    <a:pt x="3191" y="5929"/>
                    <a:pt x="3182" y="5946"/>
                    <a:pt x="3165" y="5950"/>
                  </a:cubicBezTo>
                  <a:cubicBezTo>
                    <a:pt x="2948" y="6035"/>
                    <a:pt x="1251" y="6692"/>
                    <a:pt x="978" y="6799"/>
                  </a:cubicBezTo>
                  <a:lnTo>
                    <a:pt x="974" y="6800"/>
                  </a:lnTo>
                  <a:cubicBezTo>
                    <a:pt x="935" y="6816"/>
                    <a:pt x="0" y="7212"/>
                    <a:pt x="0" y="8304"/>
                  </a:cubicBezTo>
                  <a:lnTo>
                    <a:pt x="0" y="11740"/>
                  </a:lnTo>
                  <a:cubicBezTo>
                    <a:pt x="0" y="12057"/>
                    <a:pt x="257" y="12313"/>
                    <a:pt x="573" y="12313"/>
                  </a:cubicBezTo>
                  <a:lnTo>
                    <a:pt x="3812" y="12313"/>
                  </a:lnTo>
                  <a:cubicBezTo>
                    <a:pt x="3911" y="12313"/>
                    <a:pt x="3992" y="12232"/>
                    <a:pt x="3992" y="12132"/>
                  </a:cubicBezTo>
                  <a:cubicBezTo>
                    <a:pt x="3992" y="12033"/>
                    <a:pt x="3911" y="11953"/>
                    <a:pt x="3812" y="11953"/>
                  </a:cubicBezTo>
                  <a:lnTo>
                    <a:pt x="1828" y="11953"/>
                  </a:lnTo>
                  <a:lnTo>
                    <a:pt x="1828" y="8639"/>
                  </a:lnTo>
                  <a:cubicBezTo>
                    <a:pt x="1828" y="8539"/>
                    <a:pt x="1746" y="8458"/>
                    <a:pt x="1647" y="8458"/>
                  </a:cubicBezTo>
                  <a:cubicBezTo>
                    <a:pt x="1546" y="8458"/>
                    <a:pt x="1466" y="8539"/>
                    <a:pt x="1466" y="8639"/>
                  </a:cubicBezTo>
                  <a:lnTo>
                    <a:pt x="1466" y="11949"/>
                  </a:lnTo>
                  <a:lnTo>
                    <a:pt x="570" y="11949"/>
                  </a:lnTo>
                  <a:cubicBezTo>
                    <a:pt x="453" y="11949"/>
                    <a:pt x="358" y="11854"/>
                    <a:pt x="358" y="11735"/>
                  </a:cubicBezTo>
                  <a:lnTo>
                    <a:pt x="358" y="8301"/>
                  </a:lnTo>
                  <a:cubicBezTo>
                    <a:pt x="358" y="7747"/>
                    <a:pt x="717" y="7296"/>
                    <a:pt x="1108" y="7130"/>
                  </a:cubicBezTo>
                  <a:cubicBezTo>
                    <a:pt x="1289" y="7060"/>
                    <a:pt x="2573" y="6563"/>
                    <a:pt x="2854" y="6454"/>
                  </a:cubicBezTo>
                  <a:cubicBezTo>
                    <a:pt x="3021" y="6631"/>
                    <a:pt x="3434" y="7150"/>
                    <a:pt x="4231" y="7150"/>
                  </a:cubicBezTo>
                  <a:cubicBezTo>
                    <a:pt x="4695" y="7150"/>
                    <a:pt x="5129" y="6960"/>
                    <a:pt x="5455" y="6616"/>
                  </a:cubicBezTo>
                  <a:lnTo>
                    <a:pt x="5455" y="6616"/>
                  </a:lnTo>
                  <a:cubicBezTo>
                    <a:pt x="5414" y="7468"/>
                    <a:pt x="5720" y="8334"/>
                    <a:pt x="6348" y="8979"/>
                  </a:cubicBezTo>
                  <a:cubicBezTo>
                    <a:pt x="6497" y="9131"/>
                    <a:pt x="6521" y="9372"/>
                    <a:pt x="6401" y="9553"/>
                  </a:cubicBezTo>
                  <a:lnTo>
                    <a:pt x="6254" y="9779"/>
                  </a:lnTo>
                  <a:cubicBezTo>
                    <a:pt x="6137" y="9957"/>
                    <a:pt x="6274" y="10178"/>
                    <a:pt x="6467" y="10178"/>
                  </a:cubicBezTo>
                  <a:cubicBezTo>
                    <a:pt x="6489" y="10178"/>
                    <a:pt x="6511" y="10175"/>
                    <a:pt x="6534" y="10169"/>
                  </a:cubicBezTo>
                  <a:lnTo>
                    <a:pt x="6677" y="10132"/>
                  </a:lnTo>
                  <a:lnTo>
                    <a:pt x="6677" y="11947"/>
                  </a:lnTo>
                  <a:lnTo>
                    <a:pt x="4653" y="11947"/>
                  </a:lnTo>
                  <a:cubicBezTo>
                    <a:pt x="4553" y="11947"/>
                    <a:pt x="4472" y="12028"/>
                    <a:pt x="4472" y="12128"/>
                  </a:cubicBezTo>
                  <a:cubicBezTo>
                    <a:pt x="4472" y="12227"/>
                    <a:pt x="4553" y="12309"/>
                    <a:pt x="4653" y="12309"/>
                  </a:cubicBezTo>
                  <a:lnTo>
                    <a:pt x="7933" y="12309"/>
                  </a:lnTo>
                  <a:cubicBezTo>
                    <a:pt x="8248" y="12309"/>
                    <a:pt x="8506" y="12051"/>
                    <a:pt x="8506" y="11737"/>
                  </a:cubicBezTo>
                  <a:lnTo>
                    <a:pt x="8506" y="9930"/>
                  </a:lnTo>
                  <a:cubicBezTo>
                    <a:pt x="8541" y="9931"/>
                    <a:pt x="8577" y="9932"/>
                    <a:pt x="8613" y="9932"/>
                  </a:cubicBezTo>
                  <a:cubicBezTo>
                    <a:pt x="10163" y="9932"/>
                    <a:pt x="11479" y="8803"/>
                    <a:pt x="11728" y="7288"/>
                  </a:cubicBezTo>
                  <a:cubicBezTo>
                    <a:pt x="11745" y="7190"/>
                    <a:pt x="11677" y="7098"/>
                    <a:pt x="11580" y="7081"/>
                  </a:cubicBezTo>
                  <a:cubicBezTo>
                    <a:pt x="11570" y="7079"/>
                    <a:pt x="11561" y="7079"/>
                    <a:pt x="11551" y="7079"/>
                  </a:cubicBezTo>
                  <a:cubicBezTo>
                    <a:pt x="11465" y="7079"/>
                    <a:pt x="11388" y="7141"/>
                    <a:pt x="11373" y="7229"/>
                  </a:cubicBezTo>
                  <a:cubicBezTo>
                    <a:pt x="11148" y="8598"/>
                    <a:pt x="9954" y="9570"/>
                    <a:pt x="8606" y="9570"/>
                  </a:cubicBezTo>
                  <a:cubicBezTo>
                    <a:pt x="8518" y="9570"/>
                    <a:pt x="8429" y="9566"/>
                    <a:pt x="8340" y="9558"/>
                  </a:cubicBezTo>
                  <a:cubicBezTo>
                    <a:pt x="8099" y="9535"/>
                    <a:pt x="7979" y="9488"/>
                    <a:pt x="7834" y="9488"/>
                  </a:cubicBezTo>
                  <a:cubicBezTo>
                    <a:pt x="7776" y="9488"/>
                    <a:pt x="7715" y="9496"/>
                    <a:pt x="7640" y="9515"/>
                  </a:cubicBezTo>
                  <a:lnTo>
                    <a:pt x="6700" y="9756"/>
                  </a:lnTo>
                  <a:lnTo>
                    <a:pt x="6704" y="9752"/>
                  </a:lnTo>
                  <a:cubicBezTo>
                    <a:pt x="6914" y="9430"/>
                    <a:pt x="6873" y="8999"/>
                    <a:pt x="6607" y="8727"/>
                  </a:cubicBezTo>
                  <a:cubicBezTo>
                    <a:pt x="5086" y="7172"/>
                    <a:pt x="5852" y="4487"/>
                    <a:pt x="8058" y="4041"/>
                  </a:cubicBezTo>
                  <a:cubicBezTo>
                    <a:pt x="8254" y="4001"/>
                    <a:pt x="8447" y="3982"/>
                    <a:pt x="8636" y="3982"/>
                  </a:cubicBezTo>
                  <a:cubicBezTo>
                    <a:pt x="10052" y="3982"/>
                    <a:pt x="11225" y="5048"/>
                    <a:pt x="11394" y="6441"/>
                  </a:cubicBezTo>
                  <a:cubicBezTo>
                    <a:pt x="11403" y="6532"/>
                    <a:pt x="11482" y="6599"/>
                    <a:pt x="11571" y="6599"/>
                  </a:cubicBezTo>
                  <a:cubicBezTo>
                    <a:pt x="11578" y="6599"/>
                    <a:pt x="11586" y="6599"/>
                    <a:pt x="11593" y="6598"/>
                  </a:cubicBezTo>
                  <a:cubicBezTo>
                    <a:pt x="11693" y="6586"/>
                    <a:pt x="11762" y="6495"/>
                    <a:pt x="11751" y="6398"/>
                  </a:cubicBezTo>
                  <a:cubicBezTo>
                    <a:pt x="11562" y="4820"/>
                    <a:pt x="10229" y="3622"/>
                    <a:pt x="8637" y="3622"/>
                  </a:cubicBezTo>
                  <a:cubicBezTo>
                    <a:pt x="8425" y="3622"/>
                    <a:pt x="8209" y="3644"/>
                    <a:pt x="7990" y="3688"/>
                  </a:cubicBezTo>
                  <a:cubicBezTo>
                    <a:pt x="6735" y="3942"/>
                    <a:pt x="5826" y="4872"/>
                    <a:pt x="5545" y="6028"/>
                  </a:cubicBezTo>
                  <a:lnTo>
                    <a:pt x="5332" y="5947"/>
                  </a:lnTo>
                  <a:cubicBezTo>
                    <a:pt x="5322" y="5942"/>
                    <a:pt x="5313" y="5933"/>
                    <a:pt x="5313" y="5920"/>
                  </a:cubicBezTo>
                  <a:lnTo>
                    <a:pt x="5313" y="5415"/>
                  </a:lnTo>
                  <a:cubicBezTo>
                    <a:pt x="5667" y="5142"/>
                    <a:pt x="5910" y="4736"/>
                    <a:pt x="5970" y="4271"/>
                  </a:cubicBezTo>
                  <a:cubicBezTo>
                    <a:pt x="6397" y="4244"/>
                    <a:pt x="6715" y="3899"/>
                    <a:pt x="6715" y="3489"/>
                  </a:cubicBezTo>
                  <a:cubicBezTo>
                    <a:pt x="6715" y="3299"/>
                    <a:pt x="6646" y="3118"/>
                    <a:pt x="6523" y="2979"/>
                  </a:cubicBezTo>
                  <a:lnTo>
                    <a:pt x="6523" y="2290"/>
                  </a:lnTo>
                  <a:cubicBezTo>
                    <a:pt x="6523" y="1028"/>
                    <a:pt x="5498" y="1"/>
                    <a:pt x="4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75"/>
          <p:cNvGrpSpPr/>
          <p:nvPr/>
        </p:nvGrpSpPr>
        <p:grpSpPr>
          <a:xfrm>
            <a:off x="720021" y="1550438"/>
            <a:ext cx="373759" cy="373638"/>
            <a:chOff x="720021" y="1550438"/>
            <a:chExt cx="373759" cy="373638"/>
          </a:xfrm>
        </p:grpSpPr>
        <p:sp>
          <p:nvSpPr>
            <p:cNvPr id="4670" name="Google Shape;4670;p75"/>
            <p:cNvSpPr/>
            <p:nvPr/>
          </p:nvSpPr>
          <p:spPr>
            <a:xfrm>
              <a:off x="802043" y="1738213"/>
              <a:ext cx="124323" cy="10955"/>
            </a:xfrm>
            <a:custGeom>
              <a:avLst/>
              <a:gdLst/>
              <a:ahLst/>
              <a:cxnLst/>
              <a:rect l="l" t="t" r="r" b="b"/>
              <a:pathLst>
                <a:path w="4097" h="361" extrusionOk="0">
                  <a:moveTo>
                    <a:pt x="181" y="0"/>
                  </a:moveTo>
                  <a:cubicBezTo>
                    <a:pt x="81" y="0"/>
                    <a:pt x="0" y="81"/>
                    <a:pt x="0" y="181"/>
                  </a:cubicBezTo>
                  <a:cubicBezTo>
                    <a:pt x="0" y="280"/>
                    <a:pt x="81" y="361"/>
                    <a:pt x="181" y="361"/>
                  </a:cubicBezTo>
                  <a:lnTo>
                    <a:pt x="3917" y="361"/>
                  </a:lnTo>
                  <a:cubicBezTo>
                    <a:pt x="4016" y="361"/>
                    <a:pt x="4096" y="280"/>
                    <a:pt x="4096" y="181"/>
                  </a:cubicBezTo>
                  <a:cubicBezTo>
                    <a:pt x="4096" y="81"/>
                    <a:pt x="4016" y="0"/>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5"/>
            <p:cNvSpPr/>
            <p:nvPr/>
          </p:nvSpPr>
          <p:spPr>
            <a:xfrm>
              <a:off x="802043" y="1763217"/>
              <a:ext cx="124323" cy="11015"/>
            </a:xfrm>
            <a:custGeom>
              <a:avLst/>
              <a:gdLst/>
              <a:ahLst/>
              <a:cxnLst/>
              <a:rect l="l" t="t" r="r" b="b"/>
              <a:pathLst>
                <a:path w="4097" h="363" extrusionOk="0">
                  <a:moveTo>
                    <a:pt x="181" y="0"/>
                  </a:moveTo>
                  <a:cubicBezTo>
                    <a:pt x="81" y="0"/>
                    <a:pt x="0" y="82"/>
                    <a:pt x="0" y="181"/>
                  </a:cubicBezTo>
                  <a:cubicBezTo>
                    <a:pt x="0" y="281"/>
                    <a:pt x="81" y="362"/>
                    <a:pt x="181" y="362"/>
                  </a:cubicBezTo>
                  <a:lnTo>
                    <a:pt x="3917" y="362"/>
                  </a:lnTo>
                  <a:cubicBezTo>
                    <a:pt x="4016" y="362"/>
                    <a:pt x="4096" y="281"/>
                    <a:pt x="4096" y="181"/>
                  </a:cubicBezTo>
                  <a:cubicBezTo>
                    <a:pt x="4096" y="82"/>
                    <a:pt x="4016" y="0"/>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5"/>
            <p:cNvSpPr/>
            <p:nvPr/>
          </p:nvSpPr>
          <p:spPr>
            <a:xfrm>
              <a:off x="802043" y="1788252"/>
              <a:ext cx="124323" cy="11015"/>
            </a:xfrm>
            <a:custGeom>
              <a:avLst/>
              <a:gdLst/>
              <a:ahLst/>
              <a:cxnLst/>
              <a:rect l="l" t="t" r="r" b="b"/>
              <a:pathLst>
                <a:path w="4097" h="363" extrusionOk="0">
                  <a:moveTo>
                    <a:pt x="181" y="0"/>
                  </a:moveTo>
                  <a:cubicBezTo>
                    <a:pt x="81" y="0"/>
                    <a:pt x="0" y="82"/>
                    <a:pt x="0" y="181"/>
                  </a:cubicBezTo>
                  <a:cubicBezTo>
                    <a:pt x="0" y="283"/>
                    <a:pt x="81" y="362"/>
                    <a:pt x="181" y="362"/>
                  </a:cubicBezTo>
                  <a:lnTo>
                    <a:pt x="3917" y="362"/>
                  </a:lnTo>
                  <a:cubicBezTo>
                    <a:pt x="4016" y="362"/>
                    <a:pt x="4096" y="280"/>
                    <a:pt x="4096" y="181"/>
                  </a:cubicBezTo>
                  <a:cubicBezTo>
                    <a:pt x="4096" y="82"/>
                    <a:pt x="4016" y="0"/>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5"/>
            <p:cNvSpPr/>
            <p:nvPr/>
          </p:nvSpPr>
          <p:spPr>
            <a:xfrm>
              <a:off x="802043" y="1813104"/>
              <a:ext cx="124323" cy="10985"/>
            </a:xfrm>
            <a:custGeom>
              <a:avLst/>
              <a:gdLst/>
              <a:ahLst/>
              <a:cxnLst/>
              <a:rect l="l" t="t" r="r" b="b"/>
              <a:pathLst>
                <a:path w="4097" h="362" extrusionOk="0">
                  <a:moveTo>
                    <a:pt x="181" y="0"/>
                  </a:moveTo>
                  <a:cubicBezTo>
                    <a:pt x="81" y="0"/>
                    <a:pt x="0" y="81"/>
                    <a:pt x="0" y="181"/>
                  </a:cubicBezTo>
                  <a:cubicBezTo>
                    <a:pt x="0" y="280"/>
                    <a:pt x="81" y="362"/>
                    <a:pt x="181" y="362"/>
                  </a:cubicBezTo>
                  <a:lnTo>
                    <a:pt x="3917" y="362"/>
                  </a:lnTo>
                  <a:cubicBezTo>
                    <a:pt x="4016" y="362"/>
                    <a:pt x="4096" y="280"/>
                    <a:pt x="4096" y="181"/>
                  </a:cubicBezTo>
                  <a:cubicBezTo>
                    <a:pt x="4096" y="81"/>
                    <a:pt x="4016" y="0"/>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5"/>
            <p:cNvSpPr/>
            <p:nvPr/>
          </p:nvSpPr>
          <p:spPr>
            <a:xfrm>
              <a:off x="802043" y="1838139"/>
              <a:ext cx="124323" cy="10955"/>
            </a:xfrm>
            <a:custGeom>
              <a:avLst/>
              <a:gdLst/>
              <a:ahLst/>
              <a:cxnLst/>
              <a:rect l="l" t="t" r="r" b="b"/>
              <a:pathLst>
                <a:path w="4097" h="361" extrusionOk="0">
                  <a:moveTo>
                    <a:pt x="181" y="0"/>
                  </a:moveTo>
                  <a:cubicBezTo>
                    <a:pt x="81" y="0"/>
                    <a:pt x="0" y="81"/>
                    <a:pt x="0" y="180"/>
                  </a:cubicBezTo>
                  <a:cubicBezTo>
                    <a:pt x="0" y="280"/>
                    <a:pt x="81" y="361"/>
                    <a:pt x="181" y="361"/>
                  </a:cubicBezTo>
                  <a:lnTo>
                    <a:pt x="3917" y="361"/>
                  </a:lnTo>
                  <a:cubicBezTo>
                    <a:pt x="4016" y="361"/>
                    <a:pt x="4096" y="280"/>
                    <a:pt x="4096" y="180"/>
                  </a:cubicBezTo>
                  <a:cubicBezTo>
                    <a:pt x="4096" y="81"/>
                    <a:pt x="4016" y="0"/>
                    <a:pt x="3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5"/>
            <p:cNvSpPr/>
            <p:nvPr/>
          </p:nvSpPr>
          <p:spPr>
            <a:xfrm>
              <a:off x="905884" y="1625815"/>
              <a:ext cx="124293" cy="10955"/>
            </a:xfrm>
            <a:custGeom>
              <a:avLst/>
              <a:gdLst/>
              <a:ahLst/>
              <a:cxnLst/>
              <a:rect l="l" t="t" r="r" b="b"/>
              <a:pathLst>
                <a:path w="4096" h="361" extrusionOk="0">
                  <a:moveTo>
                    <a:pt x="180" y="0"/>
                  </a:moveTo>
                  <a:cubicBezTo>
                    <a:pt x="81" y="0"/>
                    <a:pt x="0" y="81"/>
                    <a:pt x="0" y="180"/>
                  </a:cubicBezTo>
                  <a:cubicBezTo>
                    <a:pt x="0" y="280"/>
                    <a:pt x="81" y="361"/>
                    <a:pt x="180" y="361"/>
                  </a:cubicBezTo>
                  <a:lnTo>
                    <a:pt x="3915" y="361"/>
                  </a:lnTo>
                  <a:cubicBezTo>
                    <a:pt x="4015" y="361"/>
                    <a:pt x="4096" y="280"/>
                    <a:pt x="4096" y="180"/>
                  </a:cubicBezTo>
                  <a:cubicBezTo>
                    <a:pt x="4095" y="81"/>
                    <a:pt x="40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5"/>
            <p:cNvSpPr/>
            <p:nvPr/>
          </p:nvSpPr>
          <p:spPr>
            <a:xfrm>
              <a:off x="905884" y="1650880"/>
              <a:ext cx="124293" cy="10985"/>
            </a:xfrm>
            <a:custGeom>
              <a:avLst/>
              <a:gdLst/>
              <a:ahLst/>
              <a:cxnLst/>
              <a:rect l="l" t="t" r="r" b="b"/>
              <a:pathLst>
                <a:path w="4096" h="362" extrusionOk="0">
                  <a:moveTo>
                    <a:pt x="180" y="1"/>
                  </a:moveTo>
                  <a:cubicBezTo>
                    <a:pt x="81" y="1"/>
                    <a:pt x="0" y="81"/>
                    <a:pt x="0" y="180"/>
                  </a:cubicBezTo>
                  <a:cubicBezTo>
                    <a:pt x="0" y="281"/>
                    <a:pt x="81" y="361"/>
                    <a:pt x="180" y="361"/>
                  </a:cubicBezTo>
                  <a:lnTo>
                    <a:pt x="3915" y="361"/>
                  </a:lnTo>
                  <a:cubicBezTo>
                    <a:pt x="4015" y="361"/>
                    <a:pt x="4096" y="281"/>
                    <a:pt x="4096" y="180"/>
                  </a:cubicBezTo>
                  <a:cubicBezTo>
                    <a:pt x="4095" y="80"/>
                    <a:pt x="4015" y="1"/>
                    <a:pt x="3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5"/>
            <p:cNvSpPr/>
            <p:nvPr/>
          </p:nvSpPr>
          <p:spPr>
            <a:xfrm>
              <a:off x="720021" y="1550438"/>
              <a:ext cx="373759" cy="373638"/>
            </a:xfrm>
            <a:custGeom>
              <a:avLst/>
              <a:gdLst/>
              <a:ahLst/>
              <a:cxnLst/>
              <a:rect l="l" t="t" r="r" b="b"/>
              <a:pathLst>
                <a:path w="12317" h="12313" extrusionOk="0">
                  <a:moveTo>
                    <a:pt x="8146" y="0"/>
                  </a:moveTo>
                  <a:cubicBezTo>
                    <a:pt x="6017" y="0"/>
                    <a:pt x="4239" y="1634"/>
                    <a:pt x="4047" y="3769"/>
                  </a:cubicBezTo>
                  <a:cubicBezTo>
                    <a:pt x="1805" y="4161"/>
                    <a:pt x="415" y="6178"/>
                    <a:pt x="630" y="8260"/>
                  </a:cubicBezTo>
                  <a:cubicBezTo>
                    <a:pt x="727" y="9190"/>
                    <a:pt x="1136" y="10067"/>
                    <a:pt x="1786" y="10732"/>
                  </a:cubicBezTo>
                  <a:cubicBezTo>
                    <a:pt x="2003" y="10954"/>
                    <a:pt x="2036" y="11307"/>
                    <a:pt x="1865" y="11571"/>
                  </a:cubicBezTo>
                  <a:lnTo>
                    <a:pt x="1669" y="11873"/>
                  </a:lnTo>
                  <a:cubicBezTo>
                    <a:pt x="1541" y="12069"/>
                    <a:pt x="1690" y="12312"/>
                    <a:pt x="1903" y="12312"/>
                  </a:cubicBezTo>
                  <a:cubicBezTo>
                    <a:pt x="1927" y="12312"/>
                    <a:pt x="1951" y="12309"/>
                    <a:pt x="1976" y="12303"/>
                  </a:cubicBezTo>
                  <a:lnTo>
                    <a:pt x="3565" y="11897"/>
                  </a:lnTo>
                  <a:cubicBezTo>
                    <a:pt x="3620" y="11883"/>
                    <a:pt x="3676" y="11876"/>
                    <a:pt x="3732" y="11876"/>
                  </a:cubicBezTo>
                  <a:cubicBezTo>
                    <a:pt x="3779" y="11876"/>
                    <a:pt x="3825" y="11881"/>
                    <a:pt x="3870" y="11890"/>
                  </a:cubicBezTo>
                  <a:cubicBezTo>
                    <a:pt x="4058" y="11931"/>
                    <a:pt x="4252" y="11961"/>
                    <a:pt x="4448" y="11974"/>
                  </a:cubicBezTo>
                  <a:cubicBezTo>
                    <a:pt x="4452" y="11974"/>
                    <a:pt x="4457" y="11974"/>
                    <a:pt x="4462" y="11974"/>
                  </a:cubicBezTo>
                  <a:cubicBezTo>
                    <a:pt x="4554" y="11974"/>
                    <a:pt x="4633" y="11901"/>
                    <a:pt x="4641" y="11807"/>
                  </a:cubicBezTo>
                  <a:cubicBezTo>
                    <a:pt x="4647" y="11708"/>
                    <a:pt x="4574" y="11622"/>
                    <a:pt x="4475" y="11613"/>
                  </a:cubicBezTo>
                  <a:cubicBezTo>
                    <a:pt x="4298" y="11600"/>
                    <a:pt x="4121" y="11574"/>
                    <a:pt x="3948" y="11538"/>
                  </a:cubicBezTo>
                  <a:cubicBezTo>
                    <a:pt x="3878" y="11523"/>
                    <a:pt x="3806" y="11515"/>
                    <a:pt x="3733" y="11515"/>
                  </a:cubicBezTo>
                  <a:cubicBezTo>
                    <a:pt x="3648" y="11515"/>
                    <a:pt x="3562" y="11526"/>
                    <a:pt x="3478" y="11547"/>
                  </a:cubicBezTo>
                  <a:lnTo>
                    <a:pt x="2080" y="11905"/>
                  </a:lnTo>
                  <a:lnTo>
                    <a:pt x="2169" y="11769"/>
                  </a:lnTo>
                  <a:cubicBezTo>
                    <a:pt x="2431" y="11366"/>
                    <a:pt x="2379" y="10824"/>
                    <a:pt x="2044" y="10481"/>
                  </a:cubicBezTo>
                  <a:cubicBezTo>
                    <a:pt x="0" y="8388"/>
                    <a:pt x="1013" y="4750"/>
                    <a:pt x="4006" y="4145"/>
                  </a:cubicBezTo>
                  <a:cubicBezTo>
                    <a:pt x="4275" y="4091"/>
                    <a:pt x="4539" y="4065"/>
                    <a:pt x="4795" y="4065"/>
                  </a:cubicBezTo>
                  <a:cubicBezTo>
                    <a:pt x="7678" y="4065"/>
                    <a:pt x="9595" y="7350"/>
                    <a:pt x="7921" y="9911"/>
                  </a:cubicBezTo>
                  <a:cubicBezTo>
                    <a:pt x="7324" y="10824"/>
                    <a:pt x="6359" y="11436"/>
                    <a:pt x="5275" y="11587"/>
                  </a:cubicBezTo>
                  <a:cubicBezTo>
                    <a:pt x="5176" y="11600"/>
                    <a:pt x="5107" y="11691"/>
                    <a:pt x="5123" y="11791"/>
                  </a:cubicBezTo>
                  <a:cubicBezTo>
                    <a:pt x="5135" y="11881"/>
                    <a:pt x="5211" y="11946"/>
                    <a:pt x="5300" y="11946"/>
                  </a:cubicBezTo>
                  <a:cubicBezTo>
                    <a:pt x="5308" y="11946"/>
                    <a:pt x="5317" y="11945"/>
                    <a:pt x="5326" y="11944"/>
                  </a:cubicBezTo>
                  <a:cubicBezTo>
                    <a:pt x="7241" y="11677"/>
                    <a:pt x="8710" y="10122"/>
                    <a:pt x="8882" y="8220"/>
                  </a:cubicBezTo>
                  <a:cubicBezTo>
                    <a:pt x="9012" y="8198"/>
                    <a:pt x="9100" y="8171"/>
                    <a:pt x="9202" y="8171"/>
                  </a:cubicBezTo>
                  <a:cubicBezTo>
                    <a:pt x="9251" y="8171"/>
                    <a:pt x="9302" y="8177"/>
                    <a:pt x="9363" y="8193"/>
                  </a:cubicBezTo>
                  <a:lnTo>
                    <a:pt x="10954" y="8599"/>
                  </a:lnTo>
                  <a:cubicBezTo>
                    <a:pt x="10979" y="8605"/>
                    <a:pt x="11003" y="8608"/>
                    <a:pt x="11026" y="8608"/>
                  </a:cubicBezTo>
                  <a:cubicBezTo>
                    <a:pt x="11240" y="8608"/>
                    <a:pt x="11389" y="8364"/>
                    <a:pt x="11261" y="8169"/>
                  </a:cubicBezTo>
                  <a:lnTo>
                    <a:pt x="11064" y="7867"/>
                  </a:lnTo>
                  <a:cubicBezTo>
                    <a:pt x="10891" y="7603"/>
                    <a:pt x="10925" y="7250"/>
                    <a:pt x="11144" y="7028"/>
                  </a:cubicBezTo>
                  <a:cubicBezTo>
                    <a:pt x="11752" y="6404"/>
                    <a:pt x="12142" y="5617"/>
                    <a:pt x="12272" y="4752"/>
                  </a:cubicBezTo>
                  <a:cubicBezTo>
                    <a:pt x="12285" y="4660"/>
                    <a:pt x="12217" y="4569"/>
                    <a:pt x="12119" y="4552"/>
                  </a:cubicBezTo>
                  <a:cubicBezTo>
                    <a:pt x="12110" y="4551"/>
                    <a:pt x="12101" y="4550"/>
                    <a:pt x="12092" y="4550"/>
                  </a:cubicBezTo>
                  <a:cubicBezTo>
                    <a:pt x="12005" y="4550"/>
                    <a:pt x="11926" y="4614"/>
                    <a:pt x="11913" y="4705"/>
                  </a:cubicBezTo>
                  <a:cubicBezTo>
                    <a:pt x="11794" y="5495"/>
                    <a:pt x="11437" y="6214"/>
                    <a:pt x="10882" y="6782"/>
                  </a:cubicBezTo>
                  <a:cubicBezTo>
                    <a:pt x="10546" y="7125"/>
                    <a:pt x="10494" y="7667"/>
                    <a:pt x="10758" y="8070"/>
                  </a:cubicBezTo>
                  <a:lnTo>
                    <a:pt x="10846" y="8206"/>
                  </a:lnTo>
                  <a:lnTo>
                    <a:pt x="9448" y="7848"/>
                  </a:lnTo>
                  <a:cubicBezTo>
                    <a:pt x="9353" y="7823"/>
                    <a:pt x="9269" y="7815"/>
                    <a:pt x="9194" y="7815"/>
                  </a:cubicBezTo>
                  <a:cubicBezTo>
                    <a:pt x="9064" y="7815"/>
                    <a:pt x="8964" y="7841"/>
                    <a:pt x="8893" y="7854"/>
                  </a:cubicBezTo>
                  <a:cubicBezTo>
                    <a:pt x="8893" y="7262"/>
                    <a:pt x="8768" y="6674"/>
                    <a:pt x="8526" y="6136"/>
                  </a:cubicBezTo>
                  <a:lnTo>
                    <a:pt x="10037" y="6136"/>
                  </a:lnTo>
                  <a:cubicBezTo>
                    <a:pt x="10136" y="6136"/>
                    <a:pt x="10218" y="6054"/>
                    <a:pt x="10218" y="5955"/>
                  </a:cubicBezTo>
                  <a:cubicBezTo>
                    <a:pt x="10218" y="5857"/>
                    <a:pt x="10136" y="5775"/>
                    <a:pt x="10037" y="5775"/>
                  </a:cubicBezTo>
                  <a:lnTo>
                    <a:pt x="8346" y="5775"/>
                  </a:lnTo>
                  <a:cubicBezTo>
                    <a:pt x="8253" y="5612"/>
                    <a:pt x="8149" y="5457"/>
                    <a:pt x="8034" y="5310"/>
                  </a:cubicBezTo>
                  <a:lnTo>
                    <a:pt x="10040" y="5310"/>
                  </a:lnTo>
                  <a:cubicBezTo>
                    <a:pt x="10140" y="5310"/>
                    <a:pt x="10221" y="5228"/>
                    <a:pt x="10221" y="5129"/>
                  </a:cubicBezTo>
                  <a:cubicBezTo>
                    <a:pt x="10221" y="5030"/>
                    <a:pt x="10140" y="4948"/>
                    <a:pt x="10040" y="4948"/>
                  </a:cubicBezTo>
                  <a:lnTo>
                    <a:pt x="7721" y="4948"/>
                  </a:lnTo>
                  <a:cubicBezTo>
                    <a:pt x="7559" y="4783"/>
                    <a:pt x="7382" y="4629"/>
                    <a:pt x="7192" y="4491"/>
                  </a:cubicBezTo>
                  <a:lnTo>
                    <a:pt x="10040" y="4491"/>
                  </a:lnTo>
                  <a:cubicBezTo>
                    <a:pt x="10140" y="4491"/>
                    <a:pt x="10221" y="4409"/>
                    <a:pt x="10221" y="4310"/>
                  </a:cubicBezTo>
                  <a:cubicBezTo>
                    <a:pt x="10221" y="4211"/>
                    <a:pt x="10140" y="4129"/>
                    <a:pt x="10040" y="4129"/>
                  </a:cubicBezTo>
                  <a:lnTo>
                    <a:pt x="6596" y="4129"/>
                  </a:lnTo>
                  <a:cubicBezTo>
                    <a:pt x="6033" y="3850"/>
                    <a:pt x="5415" y="3706"/>
                    <a:pt x="4781" y="3706"/>
                  </a:cubicBezTo>
                  <a:cubicBezTo>
                    <a:pt x="4658" y="3706"/>
                    <a:pt x="4535" y="3711"/>
                    <a:pt x="4411" y="3722"/>
                  </a:cubicBezTo>
                  <a:cubicBezTo>
                    <a:pt x="4621" y="1802"/>
                    <a:pt x="6235" y="362"/>
                    <a:pt x="8148" y="362"/>
                  </a:cubicBezTo>
                  <a:cubicBezTo>
                    <a:pt x="8401" y="362"/>
                    <a:pt x="8659" y="387"/>
                    <a:pt x="8919" y="440"/>
                  </a:cubicBezTo>
                  <a:cubicBezTo>
                    <a:pt x="10684" y="796"/>
                    <a:pt x="11847" y="2264"/>
                    <a:pt x="11949" y="3895"/>
                  </a:cubicBezTo>
                  <a:cubicBezTo>
                    <a:pt x="11956" y="3992"/>
                    <a:pt x="12035" y="4065"/>
                    <a:pt x="12131" y="4065"/>
                  </a:cubicBezTo>
                  <a:cubicBezTo>
                    <a:pt x="12134" y="4065"/>
                    <a:pt x="12137" y="4065"/>
                    <a:pt x="12141" y="4064"/>
                  </a:cubicBezTo>
                  <a:cubicBezTo>
                    <a:pt x="12240" y="4058"/>
                    <a:pt x="12316" y="3973"/>
                    <a:pt x="12310" y="3873"/>
                  </a:cubicBezTo>
                  <a:cubicBezTo>
                    <a:pt x="12199" y="2095"/>
                    <a:pt x="10935" y="479"/>
                    <a:pt x="8992" y="86"/>
                  </a:cubicBezTo>
                  <a:cubicBezTo>
                    <a:pt x="8706" y="28"/>
                    <a:pt x="8423" y="0"/>
                    <a:pt x="81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75"/>
          <p:cNvGrpSpPr/>
          <p:nvPr/>
        </p:nvGrpSpPr>
        <p:grpSpPr>
          <a:xfrm>
            <a:off x="4847578" y="3961955"/>
            <a:ext cx="272771" cy="373577"/>
            <a:chOff x="4847578" y="3961955"/>
            <a:chExt cx="272771" cy="373577"/>
          </a:xfrm>
        </p:grpSpPr>
        <p:sp>
          <p:nvSpPr>
            <p:cNvPr id="4679" name="Google Shape;4679;p75"/>
            <p:cNvSpPr/>
            <p:nvPr/>
          </p:nvSpPr>
          <p:spPr>
            <a:xfrm>
              <a:off x="5000305" y="4253874"/>
              <a:ext cx="50009" cy="57200"/>
            </a:xfrm>
            <a:custGeom>
              <a:avLst/>
              <a:gdLst/>
              <a:ahLst/>
              <a:cxnLst/>
              <a:rect l="l" t="t" r="r" b="b"/>
              <a:pathLst>
                <a:path w="1648" h="1885" extrusionOk="0">
                  <a:moveTo>
                    <a:pt x="1264" y="715"/>
                  </a:moveTo>
                  <a:cubicBezTo>
                    <a:pt x="1276" y="715"/>
                    <a:pt x="1287" y="725"/>
                    <a:pt x="1287" y="738"/>
                  </a:cubicBezTo>
                  <a:lnTo>
                    <a:pt x="1287" y="1498"/>
                  </a:lnTo>
                  <a:cubicBezTo>
                    <a:pt x="1287" y="1510"/>
                    <a:pt x="1277" y="1522"/>
                    <a:pt x="1264" y="1522"/>
                  </a:cubicBezTo>
                  <a:lnTo>
                    <a:pt x="384" y="1522"/>
                  </a:lnTo>
                  <a:cubicBezTo>
                    <a:pt x="373" y="1522"/>
                    <a:pt x="362" y="1511"/>
                    <a:pt x="362" y="1498"/>
                  </a:cubicBezTo>
                  <a:lnTo>
                    <a:pt x="362" y="738"/>
                  </a:lnTo>
                  <a:cubicBezTo>
                    <a:pt x="362" y="727"/>
                    <a:pt x="371" y="715"/>
                    <a:pt x="384" y="715"/>
                  </a:cubicBezTo>
                  <a:lnTo>
                    <a:pt x="638" y="715"/>
                  </a:lnTo>
                  <a:cubicBezTo>
                    <a:pt x="638" y="814"/>
                    <a:pt x="720" y="896"/>
                    <a:pt x="819" y="896"/>
                  </a:cubicBezTo>
                  <a:cubicBezTo>
                    <a:pt x="918" y="896"/>
                    <a:pt x="1000" y="814"/>
                    <a:pt x="1000" y="715"/>
                  </a:cubicBezTo>
                  <a:close/>
                  <a:moveTo>
                    <a:pt x="819" y="0"/>
                  </a:moveTo>
                  <a:cubicBezTo>
                    <a:pt x="720" y="0"/>
                    <a:pt x="638" y="82"/>
                    <a:pt x="638" y="181"/>
                  </a:cubicBezTo>
                  <a:lnTo>
                    <a:pt x="638" y="356"/>
                  </a:lnTo>
                  <a:lnTo>
                    <a:pt x="384" y="356"/>
                  </a:lnTo>
                  <a:cubicBezTo>
                    <a:pt x="173" y="356"/>
                    <a:pt x="0" y="527"/>
                    <a:pt x="0" y="740"/>
                  </a:cubicBezTo>
                  <a:lnTo>
                    <a:pt x="0" y="1501"/>
                  </a:lnTo>
                  <a:cubicBezTo>
                    <a:pt x="0" y="1712"/>
                    <a:pt x="173" y="1885"/>
                    <a:pt x="384" y="1885"/>
                  </a:cubicBezTo>
                  <a:lnTo>
                    <a:pt x="1264" y="1885"/>
                  </a:lnTo>
                  <a:cubicBezTo>
                    <a:pt x="1476" y="1885"/>
                    <a:pt x="1648" y="1712"/>
                    <a:pt x="1648" y="1501"/>
                  </a:cubicBezTo>
                  <a:lnTo>
                    <a:pt x="1648" y="738"/>
                  </a:lnTo>
                  <a:cubicBezTo>
                    <a:pt x="1648" y="526"/>
                    <a:pt x="1476" y="354"/>
                    <a:pt x="1264" y="354"/>
                  </a:cubicBezTo>
                  <a:lnTo>
                    <a:pt x="1000" y="354"/>
                  </a:lnTo>
                  <a:lnTo>
                    <a:pt x="1000" y="180"/>
                  </a:lnTo>
                  <a:cubicBezTo>
                    <a:pt x="997" y="81"/>
                    <a:pt x="918"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5"/>
            <p:cNvSpPr/>
            <p:nvPr/>
          </p:nvSpPr>
          <p:spPr>
            <a:xfrm>
              <a:off x="4991201" y="4254177"/>
              <a:ext cx="129148" cy="81355"/>
            </a:xfrm>
            <a:custGeom>
              <a:avLst/>
              <a:gdLst/>
              <a:ahLst/>
              <a:cxnLst/>
              <a:rect l="l" t="t" r="r" b="b"/>
              <a:pathLst>
                <a:path w="4256" h="2681" extrusionOk="0">
                  <a:moveTo>
                    <a:pt x="2521" y="1"/>
                  </a:moveTo>
                  <a:cubicBezTo>
                    <a:pt x="2422" y="1"/>
                    <a:pt x="2341" y="81"/>
                    <a:pt x="2341" y="182"/>
                  </a:cubicBezTo>
                  <a:lnTo>
                    <a:pt x="2341" y="2319"/>
                  </a:lnTo>
                  <a:lnTo>
                    <a:pt x="181" y="2319"/>
                  </a:lnTo>
                  <a:cubicBezTo>
                    <a:pt x="80" y="2319"/>
                    <a:pt x="1" y="2399"/>
                    <a:pt x="1" y="2500"/>
                  </a:cubicBezTo>
                  <a:cubicBezTo>
                    <a:pt x="1" y="2599"/>
                    <a:pt x="83" y="2681"/>
                    <a:pt x="182" y="2681"/>
                  </a:cubicBezTo>
                  <a:lnTo>
                    <a:pt x="3658" y="2681"/>
                  </a:lnTo>
                  <a:cubicBezTo>
                    <a:pt x="3987" y="2681"/>
                    <a:pt x="4256" y="2414"/>
                    <a:pt x="4256" y="2083"/>
                  </a:cubicBezTo>
                  <a:lnTo>
                    <a:pt x="4256" y="1127"/>
                  </a:lnTo>
                  <a:cubicBezTo>
                    <a:pt x="4256" y="1028"/>
                    <a:pt x="4174" y="946"/>
                    <a:pt x="4075" y="946"/>
                  </a:cubicBezTo>
                  <a:cubicBezTo>
                    <a:pt x="3976" y="946"/>
                    <a:pt x="3894" y="1028"/>
                    <a:pt x="3894" y="1127"/>
                  </a:cubicBezTo>
                  <a:lnTo>
                    <a:pt x="3894" y="2083"/>
                  </a:lnTo>
                  <a:cubicBezTo>
                    <a:pt x="3894" y="2213"/>
                    <a:pt x="3788" y="2319"/>
                    <a:pt x="3658" y="2319"/>
                  </a:cubicBezTo>
                  <a:lnTo>
                    <a:pt x="2702" y="2319"/>
                  </a:lnTo>
                  <a:lnTo>
                    <a:pt x="2702" y="182"/>
                  </a:lnTo>
                  <a:cubicBezTo>
                    <a:pt x="2702" y="81"/>
                    <a:pt x="2621" y="1"/>
                    <a:pt x="2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5"/>
            <p:cNvSpPr/>
            <p:nvPr/>
          </p:nvSpPr>
          <p:spPr>
            <a:xfrm>
              <a:off x="4847578" y="3961955"/>
              <a:ext cx="272741" cy="373577"/>
            </a:xfrm>
            <a:custGeom>
              <a:avLst/>
              <a:gdLst/>
              <a:ahLst/>
              <a:cxnLst/>
              <a:rect l="l" t="t" r="r" b="b"/>
              <a:pathLst>
                <a:path w="8988" h="12311" extrusionOk="0">
                  <a:moveTo>
                    <a:pt x="4472" y="361"/>
                  </a:moveTo>
                  <a:cubicBezTo>
                    <a:pt x="5222" y="361"/>
                    <a:pt x="5972" y="760"/>
                    <a:pt x="6339" y="1556"/>
                  </a:cubicBezTo>
                  <a:cubicBezTo>
                    <a:pt x="5855" y="967"/>
                    <a:pt x="5164" y="672"/>
                    <a:pt x="4473" y="672"/>
                  </a:cubicBezTo>
                  <a:cubicBezTo>
                    <a:pt x="3782" y="672"/>
                    <a:pt x="3091" y="967"/>
                    <a:pt x="2607" y="1556"/>
                  </a:cubicBezTo>
                  <a:cubicBezTo>
                    <a:pt x="2974" y="759"/>
                    <a:pt x="3723" y="361"/>
                    <a:pt x="4472" y="361"/>
                  </a:cubicBezTo>
                  <a:close/>
                  <a:moveTo>
                    <a:pt x="4470" y="1034"/>
                  </a:moveTo>
                  <a:cubicBezTo>
                    <a:pt x="5550" y="1034"/>
                    <a:pt x="6439" y="1874"/>
                    <a:pt x="6517" y="2934"/>
                  </a:cubicBezTo>
                  <a:cubicBezTo>
                    <a:pt x="6502" y="2934"/>
                    <a:pt x="6484" y="2934"/>
                    <a:pt x="6463" y="2934"/>
                  </a:cubicBezTo>
                  <a:cubicBezTo>
                    <a:pt x="6361" y="2934"/>
                    <a:pt x="6200" y="2947"/>
                    <a:pt x="6067" y="3106"/>
                  </a:cubicBezTo>
                  <a:cubicBezTo>
                    <a:pt x="5989" y="3022"/>
                    <a:pt x="5873" y="2901"/>
                    <a:pt x="5702" y="2716"/>
                  </a:cubicBezTo>
                  <a:cubicBezTo>
                    <a:pt x="5636" y="2646"/>
                    <a:pt x="5547" y="2610"/>
                    <a:pt x="5458" y="2610"/>
                  </a:cubicBezTo>
                  <a:cubicBezTo>
                    <a:pt x="5395" y="2610"/>
                    <a:pt x="5332" y="2628"/>
                    <a:pt x="5277" y="2664"/>
                  </a:cubicBezTo>
                  <a:cubicBezTo>
                    <a:pt x="4662" y="3066"/>
                    <a:pt x="3923" y="3289"/>
                    <a:pt x="3221" y="3289"/>
                  </a:cubicBezTo>
                  <a:cubicBezTo>
                    <a:pt x="3141" y="3289"/>
                    <a:pt x="3062" y="3287"/>
                    <a:pt x="2983" y="3281"/>
                  </a:cubicBezTo>
                  <a:cubicBezTo>
                    <a:pt x="2982" y="3281"/>
                    <a:pt x="2980" y="3281"/>
                    <a:pt x="2978" y="3281"/>
                  </a:cubicBezTo>
                  <a:cubicBezTo>
                    <a:pt x="2975" y="3281"/>
                    <a:pt x="2972" y="3281"/>
                    <a:pt x="2969" y="3281"/>
                  </a:cubicBezTo>
                  <a:cubicBezTo>
                    <a:pt x="2911" y="3079"/>
                    <a:pt x="2723" y="2934"/>
                    <a:pt x="2507" y="2934"/>
                  </a:cubicBezTo>
                  <a:lnTo>
                    <a:pt x="2424" y="2934"/>
                  </a:lnTo>
                  <a:cubicBezTo>
                    <a:pt x="2502" y="1874"/>
                    <a:pt x="3391" y="1034"/>
                    <a:pt x="4470" y="1034"/>
                  </a:cubicBezTo>
                  <a:close/>
                  <a:moveTo>
                    <a:pt x="7539" y="3931"/>
                  </a:moveTo>
                  <a:cubicBezTo>
                    <a:pt x="7708" y="4049"/>
                    <a:pt x="7707" y="4296"/>
                    <a:pt x="7539" y="4412"/>
                  </a:cubicBezTo>
                  <a:lnTo>
                    <a:pt x="7539" y="3931"/>
                  </a:lnTo>
                  <a:close/>
                  <a:moveTo>
                    <a:pt x="1406" y="3933"/>
                  </a:moveTo>
                  <a:lnTo>
                    <a:pt x="1406" y="4413"/>
                  </a:lnTo>
                  <a:cubicBezTo>
                    <a:pt x="1238" y="4296"/>
                    <a:pt x="1238" y="4049"/>
                    <a:pt x="1406" y="3933"/>
                  </a:cubicBezTo>
                  <a:close/>
                  <a:moveTo>
                    <a:pt x="7057" y="3295"/>
                  </a:moveTo>
                  <a:cubicBezTo>
                    <a:pt x="7122" y="3295"/>
                    <a:pt x="7176" y="3351"/>
                    <a:pt x="7176" y="3413"/>
                  </a:cubicBezTo>
                  <a:lnTo>
                    <a:pt x="7176" y="4928"/>
                  </a:lnTo>
                  <a:cubicBezTo>
                    <a:pt x="7176" y="4993"/>
                    <a:pt x="7121" y="5047"/>
                    <a:pt x="7057" y="5047"/>
                  </a:cubicBezTo>
                  <a:lnTo>
                    <a:pt x="6435" y="5047"/>
                  </a:lnTo>
                  <a:cubicBezTo>
                    <a:pt x="6370" y="5047"/>
                    <a:pt x="6317" y="4992"/>
                    <a:pt x="6317" y="4928"/>
                  </a:cubicBezTo>
                  <a:lnTo>
                    <a:pt x="6317" y="3413"/>
                  </a:lnTo>
                  <a:cubicBezTo>
                    <a:pt x="6317" y="3348"/>
                    <a:pt x="6373" y="3295"/>
                    <a:pt x="6435" y="3295"/>
                  </a:cubicBezTo>
                  <a:close/>
                  <a:moveTo>
                    <a:pt x="2508" y="3298"/>
                  </a:moveTo>
                  <a:cubicBezTo>
                    <a:pt x="2573" y="3298"/>
                    <a:pt x="2627" y="3352"/>
                    <a:pt x="2627" y="3416"/>
                  </a:cubicBezTo>
                  <a:lnTo>
                    <a:pt x="2627" y="4931"/>
                  </a:lnTo>
                  <a:cubicBezTo>
                    <a:pt x="2627" y="4996"/>
                    <a:pt x="2572" y="5049"/>
                    <a:pt x="2508" y="5049"/>
                  </a:cubicBezTo>
                  <a:lnTo>
                    <a:pt x="1888" y="5049"/>
                  </a:lnTo>
                  <a:cubicBezTo>
                    <a:pt x="1822" y="5049"/>
                    <a:pt x="1768" y="4993"/>
                    <a:pt x="1768" y="4931"/>
                  </a:cubicBezTo>
                  <a:lnTo>
                    <a:pt x="1768" y="3416"/>
                  </a:lnTo>
                  <a:cubicBezTo>
                    <a:pt x="1768" y="3351"/>
                    <a:pt x="1824" y="3298"/>
                    <a:pt x="1888" y="3298"/>
                  </a:cubicBezTo>
                  <a:close/>
                  <a:moveTo>
                    <a:pt x="6265" y="5377"/>
                  </a:moveTo>
                  <a:cubicBezTo>
                    <a:pt x="6319" y="5397"/>
                    <a:pt x="6375" y="5410"/>
                    <a:pt x="6436" y="5410"/>
                  </a:cubicBezTo>
                  <a:lnTo>
                    <a:pt x="6566" y="5410"/>
                  </a:lnTo>
                  <a:lnTo>
                    <a:pt x="6566" y="6235"/>
                  </a:lnTo>
                  <a:lnTo>
                    <a:pt x="6024" y="6235"/>
                  </a:lnTo>
                  <a:cubicBezTo>
                    <a:pt x="6000" y="6177"/>
                    <a:pt x="5964" y="6124"/>
                    <a:pt x="5918" y="6080"/>
                  </a:cubicBezTo>
                  <a:cubicBezTo>
                    <a:pt x="6086" y="5872"/>
                    <a:pt x="6203" y="5634"/>
                    <a:pt x="6265" y="5377"/>
                  </a:cubicBezTo>
                  <a:close/>
                  <a:moveTo>
                    <a:pt x="5456" y="2980"/>
                  </a:moveTo>
                  <a:cubicBezTo>
                    <a:pt x="5753" y="3298"/>
                    <a:pt x="5910" y="3462"/>
                    <a:pt x="5956" y="3520"/>
                  </a:cubicBezTo>
                  <a:lnTo>
                    <a:pt x="5956" y="4948"/>
                  </a:lnTo>
                  <a:cubicBezTo>
                    <a:pt x="5956" y="5325"/>
                    <a:pt x="5814" y="5679"/>
                    <a:pt x="5555" y="5953"/>
                  </a:cubicBezTo>
                  <a:cubicBezTo>
                    <a:pt x="5377" y="5967"/>
                    <a:pt x="5223" y="6085"/>
                    <a:pt x="5161" y="6248"/>
                  </a:cubicBezTo>
                  <a:cubicBezTo>
                    <a:pt x="4941" y="6360"/>
                    <a:pt x="4709" y="6413"/>
                    <a:pt x="4481" y="6413"/>
                  </a:cubicBezTo>
                  <a:cubicBezTo>
                    <a:pt x="3708" y="6413"/>
                    <a:pt x="2989" y="5813"/>
                    <a:pt x="2989" y="4928"/>
                  </a:cubicBezTo>
                  <a:lnTo>
                    <a:pt x="2989" y="3644"/>
                  </a:lnTo>
                  <a:cubicBezTo>
                    <a:pt x="2995" y="3644"/>
                    <a:pt x="3000" y="3644"/>
                    <a:pt x="3007" y="3645"/>
                  </a:cubicBezTo>
                  <a:cubicBezTo>
                    <a:pt x="3077" y="3649"/>
                    <a:pt x="3148" y="3651"/>
                    <a:pt x="3218" y="3651"/>
                  </a:cubicBezTo>
                  <a:cubicBezTo>
                    <a:pt x="4000" y="3651"/>
                    <a:pt x="4800" y="3404"/>
                    <a:pt x="5456" y="2980"/>
                  </a:cubicBezTo>
                  <a:close/>
                  <a:moveTo>
                    <a:pt x="5594" y="6311"/>
                  </a:moveTo>
                  <a:cubicBezTo>
                    <a:pt x="5653" y="6311"/>
                    <a:pt x="5701" y="6357"/>
                    <a:pt x="5701" y="6416"/>
                  </a:cubicBezTo>
                  <a:cubicBezTo>
                    <a:pt x="5701" y="6475"/>
                    <a:pt x="5653" y="6521"/>
                    <a:pt x="5594" y="6521"/>
                  </a:cubicBezTo>
                  <a:cubicBezTo>
                    <a:pt x="5536" y="6521"/>
                    <a:pt x="5489" y="6473"/>
                    <a:pt x="5489" y="6416"/>
                  </a:cubicBezTo>
                  <a:cubicBezTo>
                    <a:pt x="5489" y="6359"/>
                    <a:pt x="5538" y="6311"/>
                    <a:pt x="5594" y="6311"/>
                  </a:cubicBezTo>
                  <a:close/>
                  <a:moveTo>
                    <a:pt x="3738" y="6620"/>
                  </a:moveTo>
                  <a:cubicBezTo>
                    <a:pt x="3969" y="6717"/>
                    <a:pt x="4224" y="6768"/>
                    <a:pt x="4481" y="6768"/>
                  </a:cubicBezTo>
                  <a:cubicBezTo>
                    <a:pt x="4719" y="6768"/>
                    <a:pt x="4959" y="6725"/>
                    <a:pt x="5183" y="6633"/>
                  </a:cubicBezTo>
                  <a:cubicBezTo>
                    <a:pt x="5199" y="6663"/>
                    <a:pt x="5221" y="6693"/>
                    <a:pt x="5244" y="6723"/>
                  </a:cubicBezTo>
                  <a:lnTo>
                    <a:pt x="5244" y="6930"/>
                  </a:lnTo>
                  <a:cubicBezTo>
                    <a:pt x="5244" y="6995"/>
                    <a:pt x="5261" y="7056"/>
                    <a:pt x="5288" y="7112"/>
                  </a:cubicBezTo>
                  <a:lnTo>
                    <a:pt x="4472" y="7816"/>
                  </a:lnTo>
                  <a:lnTo>
                    <a:pt x="3680" y="7133"/>
                  </a:lnTo>
                  <a:cubicBezTo>
                    <a:pt x="3717" y="7069"/>
                    <a:pt x="3738" y="6998"/>
                    <a:pt x="3738" y="6921"/>
                  </a:cubicBezTo>
                  <a:lnTo>
                    <a:pt x="3738" y="6620"/>
                  </a:lnTo>
                  <a:close/>
                  <a:moveTo>
                    <a:pt x="3375" y="7347"/>
                  </a:moveTo>
                  <a:lnTo>
                    <a:pt x="4206" y="8062"/>
                  </a:lnTo>
                  <a:lnTo>
                    <a:pt x="3714" y="8527"/>
                  </a:lnTo>
                  <a:cubicBezTo>
                    <a:pt x="3712" y="8527"/>
                    <a:pt x="3711" y="8530"/>
                    <a:pt x="3707" y="8530"/>
                  </a:cubicBezTo>
                  <a:cubicBezTo>
                    <a:pt x="3704" y="8530"/>
                    <a:pt x="3703" y="8527"/>
                    <a:pt x="3703" y="8526"/>
                  </a:cubicBezTo>
                  <a:lnTo>
                    <a:pt x="2955" y="7507"/>
                  </a:lnTo>
                  <a:lnTo>
                    <a:pt x="3375" y="7347"/>
                  </a:lnTo>
                  <a:close/>
                  <a:moveTo>
                    <a:pt x="5580" y="7336"/>
                  </a:moveTo>
                  <a:cubicBezTo>
                    <a:pt x="5653" y="7365"/>
                    <a:pt x="5594" y="7341"/>
                    <a:pt x="5998" y="7498"/>
                  </a:cubicBezTo>
                  <a:lnTo>
                    <a:pt x="5242" y="8527"/>
                  </a:lnTo>
                  <a:cubicBezTo>
                    <a:pt x="5242" y="8530"/>
                    <a:pt x="5240" y="8531"/>
                    <a:pt x="5236" y="8531"/>
                  </a:cubicBezTo>
                  <a:cubicBezTo>
                    <a:pt x="5234" y="8531"/>
                    <a:pt x="5232" y="8530"/>
                    <a:pt x="5230" y="8530"/>
                  </a:cubicBezTo>
                  <a:lnTo>
                    <a:pt x="4739" y="8064"/>
                  </a:lnTo>
                  <a:lnTo>
                    <a:pt x="5580" y="7336"/>
                  </a:lnTo>
                  <a:close/>
                  <a:moveTo>
                    <a:pt x="4474" y="1"/>
                  </a:moveTo>
                  <a:cubicBezTo>
                    <a:pt x="3144" y="1"/>
                    <a:pt x="2061" y="1082"/>
                    <a:pt x="2061" y="2414"/>
                  </a:cubicBezTo>
                  <a:lnTo>
                    <a:pt x="2061" y="2936"/>
                  </a:lnTo>
                  <a:lnTo>
                    <a:pt x="1889" y="2936"/>
                  </a:lnTo>
                  <a:cubicBezTo>
                    <a:pt x="1623" y="2936"/>
                    <a:pt x="1409" y="3151"/>
                    <a:pt x="1409" y="3416"/>
                  </a:cubicBezTo>
                  <a:lnTo>
                    <a:pt x="1409" y="3542"/>
                  </a:lnTo>
                  <a:cubicBezTo>
                    <a:pt x="1129" y="3616"/>
                    <a:pt x="922" y="3872"/>
                    <a:pt x="922" y="4174"/>
                  </a:cubicBezTo>
                  <a:cubicBezTo>
                    <a:pt x="922" y="4477"/>
                    <a:pt x="1129" y="4732"/>
                    <a:pt x="1409" y="4805"/>
                  </a:cubicBezTo>
                  <a:lnTo>
                    <a:pt x="1409" y="4932"/>
                  </a:lnTo>
                  <a:cubicBezTo>
                    <a:pt x="1409" y="5198"/>
                    <a:pt x="1623" y="5413"/>
                    <a:pt x="1889" y="5413"/>
                  </a:cubicBezTo>
                  <a:lnTo>
                    <a:pt x="2510" y="5413"/>
                  </a:lnTo>
                  <a:cubicBezTo>
                    <a:pt x="2571" y="5413"/>
                    <a:pt x="2627" y="5401"/>
                    <a:pt x="2681" y="5380"/>
                  </a:cubicBezTo>
                  <a:cubicBezTo>
                    <a:pt x="2756" y="5694"/>
                    <a:pt x="2916" y="5981"/>
                    <a:pt x="3145" y="6217"/>
                  </a:cubicBezTo>
                  <a:cubicBezTo>
                    <a:pt x="3218" y="6292"/>
                    <a:pt x="3297" y="6360"/>
                    <a:pt x="3382" y="6421"/>
                  </a:cubicBezTo>
                  <a:lnTo>
                    <a:pt x="3382" y="6924"/>
                  </a:lnTo>
                  <a:cubicBezTo>
                    <a:pt x="3382" y="6946"/>
                    <a:pt x="3369" y="6965"/>
                    <a:pt x="3348" y="6974"/>
                  </a:cubicBezTo>
                  <a:lnTo>
                    <a:pt x="3347" y="6974"/>
                  </a:lnTo>
                  <a:cubicBezTo>
                    <a:pt x="3345" y="6974"/>
                    <a:pt x="3345" y="6976"/>
                    <a:pt x="3343" y="6976"/>
                  </a:cubicBezTo>
                  <a:cubicBezTo>
                    <a:pt x="3094" y="7072"/>
                    <a:pt x="1403" y="7727"/>
                    <a:pt x="1031" y="7872"/>
                  </a:cubicBezTo>
                  <a:lnTo>
                    <a:pt x="1029" y="7874"/>
                  </a:lnTo>
                  <a:cubicBezTo>
                    <a:pt x="986" y="7892"/>
                    <a:pt x="3" y="8308"/>
                    <a:pt x="3" y="9456"/>
                  </a:cubicBezTo>
                  <a:lnTo>
                    <a:pt x="3" y="11716"/>
                  </a:lnTo>
                  <a:cubicBezTo>
                    <a:pt x="0" y="12041"/>
                    <a:pt x="267" y="12311"/>
                    <a:pt x="595" y="12311"/>
                  </a:cubicBezTo>
                  <a:lnTo>
                    <a:pt x="4071" y="12311"/>
                  </a:lnTo>
                  <a:cubicBezTo>
                    <a:pt x="4172" y="12311"/>
                    <a:pt x="4252" y="12229"/>
                    <a:pt x="4252" y="12130"/>
                  </a:cubicBezTo>
                  <a:cubicBezTo>
                    <a:pt x="4252" y="12029"/>
                    <a:pt x="4172" y="11949"/>
                    <a:pt x="4071" y="11949"/>
                  </a:cubicBezTo>
                  <a:lnTo>
                    <a:pt x="1914" y="11949"/>
                  </a:lnTo>
                  <a:lnTo>
                    <a:pt x="1914" y="9812"/>
                  </a:lnTo>
                  <a:cubicBezTo>
                    <a:pt x="1914" y="9711"/>
                    <a:pt x="1832" y="9631"/>
                    <a:pt x="1733" y="9631"/>
                  </a:cubicBezTo>
                  <a:cubicBezTo>
                    <a:pt x="1634" y="9631"/>
                    <a:pt x="1552" y="9711"/>
                    <a:pt x="1552" y="9812"/>
                  </a:cubicBezTo>
                  <a:lnTo>
                    <a:pt x="1552" y="11949"/>
                  </a:lnTo>
                  <a:lnTo>
                    <a:pt x="595" y="11949"/>
                  </a:lnTo>
                  <a:cubicBezTo>
                    <a:pt x="465" y="11949"/>
                    <a:pt x="360" y="11843"/>
                    <a:pt x="360" y="11713"/>
                  </a:cubicBezTo>
                  <a:lnTo>
                    <a:pt x="360" y="9454"/>
                  </a:lnTo>
                  <a:cubicBezTo>
                    <a:pt x="360" y="8560"/>
                    <a:pt x="1114" y="8222"/>
                    <a:pt x="1160" y="8204"/>
                  </a:cubicBezTo>
                  <a:lnTo>
                    <a:pt x="2606" y="7645"/>
                  </a:lnTo>
                  <a:lnTo>
                    <a:pt x="3412" y="8740"/>
                  </a:lnTo>
                  <a:cubicBezTo>
                    <a:pt x="3484" y="8840"/>
                    <a:pt x="3595" y="8891"/>
                    <a:pt x="3708" y="8891"/>
                  </a:cubicBezTo>
                  <a:cubicBezTo>
                    <a:pt x="3798" y="8891"/>
                    <a:pt x="3889" y="8858"/>
                    <a:pt x="3961" y="8790"/>
                  </a:cubicBezTo>
                  <a:lnTo>
                    <a:pt x="4293" y="8475"/>
                  </a:lnTo>
                  <a:lnTo>
                    <a:pt x="4293" y="9698"/>
                  </a:lnTo>
                  <a:cubicBezTo>
                    <a:pt x="4293" y="9799"/>
                    <a:pt x="4375" y="9879"/>
                    <a:pt x="4474" y="9879"/>
                  </a:cubicBezTo>
                  <a:cubicBezTo>
                    <a:pt x="4573" y="9879"/>
                    <a:pt x="4655" y="9799"/>
                    <a:pt x="4655" y="9698"/>
                  </a:cubicBezTo>
                  <a:lnTo>
                    <a:pt x="4655" y="8478"/>
                  </a:lnTo>
                  <a:lnTo>
                    <a:pt x="4983" y="8790"/>
                  </a:lnTo>
                  <a:cubicBezTo>
                    <a:pt x="5054" y="8858"/>
                    <a:pt x="5145" y="8890"/>
                    <a:pt x="5235" y="8890"/>
                  </a:cubicBezTo>
                  <a:cubicBezTo>
                    <a:pt x="5348" y="8890"/>
                    <a:pt x="5461" y="8839"/>
                    <a:pt x="5533" y="8740"/>
                  </a:cubicBezTo>
                  <a:lnTo>
                    <a:pt x="6346" y="7633"/>
                  </a:lnTo>
                  <a:lnTo>
                    <a:pt x="7825" y="8206"/>
                  </a:lnTo>
                  <a:cubicBezTo>
                    <a:pt x="7876" y="8226"/>
                    <a:pt x="8625" y="8563"/>
                    <a:pt x="8625" y="9455"/>
                  </a:cubicBezTo>
                  <a:lnTo>
                    <a:pt x="8625" y="9917"/>
                  </a:lnTo>
                  <a:cubicBezTo>
                    <a:pt x="8625" y="10016"/>
                    <a:pt x="8707" y="10098"/>
                    <a:pt x="8806" y="10098"/>
                  </a:cubicBezTo>
                  <a:cubicBezTo>
                    <a:pt x="8905" y="10098"/>
                    <a:pt x="8987" y="10016"/>
                    <a:pt x="8987" y="9917"/>
                  </a:cubicBezTo>
                  <a:lnTo>
                    <a:pt x="8987" y="9455"/>
                  </a:lnTo>
                  <a:cubicBezTo>
                    <a:pt x="8987" y="8306"/>
                    <a:pt x="8005" y="7889"/>
                    <a:pt x="7962" y="7872"/>
                  </a:cubicBezTo>
                  <a:cubicBezTo>
                    <a:pt x="7960" y="7872"/>
                    <a:pt x="7960" y="7870"/>
                    <a:pt x="7959" y="7870"/>
                  </a:cubicBezTo>
                  <a:cubicBezTo>
                    <a:pt x="7699" y="7770"/>
                    <a:pt x="5873" y="7063"/>
                    <a:pt x="5636" y="6970"/>
                  </a:cubicBezTo>
                  <a:lnTo>
                    <a:pt x="5629" y="6968"/>
                  </a:lnTo>
                  <a:lnTo>
                    <a:pt x="5627" y="6968"/>
                  </a:lnTo>
                  <a:cubicBezTo>
                    <a:pt x="5614" y="6959"/>
                    <a:pt x="5606" y="6946"/>
                    <a:pt x="5606" y="6931"/>
                  </a:cubicBezTo>
                  <a:lnTo>
                    <a:pt x="5606" y="6885"/>
                  </a:lnTo>
                  <a:cubicBezTo>
                    <a:pt x="5795" y="6881"/>
                    <a:pt x="5957" y="6764"/>
                    <a:pt x="6026" y="6598"/>
                  </a:cubicBezTo>
                  <a:lnTo>
                    <a:pt x="6749" y="6598"/>
                  </a:lnTo>
                  <a:cubicBezTo>
                    <a:pt x="6848" y="6598"/>
                    <a:pt x="6928" y="6516"/>
                    <a:pt x="6928" y="6417"/>
                  </a:cubicBezTo>
                  <a:lnTo>
                    <a:pt x="6928" y="5413"/>
                  </a:lnTo>
                  <a:lnTo>
                    <a:pt x="7058" y="5413"/>
                  </a:lnTo>
                  <a:cubicBezTo>
                    <a:pt x="7324" y="5413"/>
                    <a:pt x="7539" y="5198"/>
                    <a:pt x="7539" y="4932"/>
                  </a:cubicBezTo>
                  <a:lnTo>
                    <a:pt x="7539" y="4805"/>
                  </a:lnTo>
                  <a:cubicBezTo>
                    <a:pt x="7818" y="4732"/>
                    <a:pt x="8025" y="4477"/>
                    <a:pt x="8025" y="4174"/>
                  </a:cubicBezTo>
                  <a:cubicBezTo>
                    <a:pt x="8025" y="3872"/>
                    <a:pt x="7818" y="3616"/>
                    <a:pt x="7539" y="3542"/>
                  </a:cubicBezTo>
                  <a:lnTo>
                    <a:pt x="7539" y="3416"/>
                  </a:lnTo>
                  <a:cubicBezTo>
                    <a:pt x="7539" y="3151"/>
                    <a:pt x="7324" y="2936"/>
                    <a:pt x="7058" y="2936"/>
                  </a:cubicBezTo>
                  <a:lnTo>
                    <a:pt x="6887" y="2936"/>
                  </a:lnTo>
                  <a:lnTo>
                    <a:pt x="6887" y="2414"/>
                  </a:lnTo>
                  <a:cubicBezTo>
                    <a:pt x="6887" y="1082"/>
                    <a:pt x="5805" y="1"/>
                    <a:pt x="4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75"/>
          <p:cNvGrpSpPr/>
          <p:nvPr/>
        </p:nvGrpSpPr>
        <p:grpSpPr>
          <a:xfrm>
            <a:off x="4847457" y="3358939"/>
            <a:ext cx="272316" cy="373790"/>
            <a:chOff x="4847457" y="3358939"/>
            <a:chExt cx="272316" cy="373790"/>
          </a:xfrm>
        </p:grpSpPr>
        <p:sp>
          <p:nvSpPr>
            <p:cNvPr id="4683" name="Google Shape;4683;p75"/>
            <p:cNvSpPr/>
            <p:nvPr/>
          </p:nvSpPr>
          <p:spPr>
            <a:xfrm>
              <a:off x="5040663" y="3630375"/>
              <a:ext cx="79109" cy="102354"/>
            </a:xfrm>
            <a:custGeom>
              <a:avLst/>
              <a:gdLst/>
              <a:ahLst/>
              <a:cxnLst/>
              <a:rect l="l" t="t" r="r" b="b"/>
              <a:pathLst>
                <a:path w="2607" h="3373" extrusionOk="0">
                  <a:moveTo>
                    <a:pt x="875" y="0"/>
                  </a:moveTo>
                  <a:cubicBezTo>
                    <a:pt x="775" y="0"/>
                    <a:pt x="694" y="81"/>
                    <a:pt x="694" y="181"/>
                  </a:cubicBezTo>
                  <a:lnTo>
                    <a:pt x="694" y="3011"/>
                  </a:lnTo>
                  <a:lnTo>
                    <a:pt x="181" y="3011"/>
                  </a:lnTo>
                  <a:cubicBezTo>
                    <a:pt x="82" y="3011"/>
                    <a:pt x="0" y="3093"/>
                    <a:pt x="0" y="3192"/>
                  </a:cubicBezTo>
                  <a:cubicBezTo>
                    <a:pt x="0" y="3292"/>
                    <a:pt x="82" y="3373"/>
                    <a:pt x="181" y="3373"/>
                  </a:cubicBezTo>
                  <a:lnTo>
                    <a:pt x="2010" y="3373"/>
                  </a:lnTo>
                  <a:cubicBezTo>
                    <a:pt x="2339" y="3373"/>
                    <a:pt x="2606" y="3106"/>
                    <a:pt x="2606" y="2778"/>
                  </a:cubicBezTo>
                  <a:lnTo>
                    <a:pt x="2606" y="1492"/>
                  </a:lnTo>
                  <a:cubicBezTo>
                    <a:pt x="2606" y="1393"/>
                    <a:pt x="2524" y="1311"/>
                    <a:pt x="2425" y="1311"/>
                  </a:cubicBezTo>
                  <a:cubicBezTo>
                    <a:pt x="2326" y="1311"/>
                    <a:pt x="2244" y="1393"/>
                    <a:pt x="2244" y="1492"/>
                  </a:cubicBezTo>
                  <a:lnTo>
                    <a:pt x="2244" y="2778"/>
                  </a:lnTo>
                  <a:cubicBezTo>
                    <a:pt x="2244" y="2908"/>
                    <a:pt x="2139" y="3011"/>
                    <a:pt x="2010" y="3011"/>
                  </a:cubicBezTo>
                  <a:lnTo>
                    <a:pt x="1056" y="3011"/>
                  </a:lnTo>
                  <a:lnTo>
                    <a:pt x="1056" y="180"/>
                  </a:lnTo>
                  <a:cubicBezTo>
                    <a:pt x="1056" y="80"/>
                    <a:pt x="974" y="0"/>
                    <a:pt x="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5"/>
            <p:cNvSpPr/>
            <p:nvPr/>
          </p:nvSpPr>
          <p:spPr>
            <a:xfrm>
              <a:off x="4965893" y="3657322"/>
              <a:ext cx="34047" cy="10985"/>
            </a:xfrm>
            <a:custGeom>
              <a:avLst/>
              <a:gdLst/>
              <a:ahLst/>
              <a:cxnLst/>
              <a:rect l="l" t="t" r="r" b="b"/>
              <a:pathLst>
                <a:path w="1122" h="362" extrusionOk="0">
                  <a:moveTo>
                    <a:pt x="180" y="0"/>
                  </a:moveTo>
                  <a:cubicBezTo>
                    <a:pt x="81" y="0"/>
                    <a:pt x="1" y="82"/>
                    <a:pt x="1" y="181"/>
                  </a:cubicBezTo>
                  <a:cubicBezTo>
                    <a:pt x="1" y="280"/>
                    <a:pt x="81" y="362"/>
                    <a:pt x="180" y="362"/>
                  </a:cubicBezTo>
                  <a:lnTo>
                    <a:pt x="940" y="362"/>
                  </a:lnTo>
                  <a:cubicBezTo>
                    <a:pt x="1041" y="362"/>
                    <a:pt x="1121" y="280"/>
                    <a:pt x="1121" y="181"/>
                  </a:cubicBezTo>
                  <a:cubicBezTo>
                    <a:pt x="1120" y="82"/>
                    <a:pt x="1041" y="0"/>
                    <a:pt x="9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5"/>
            <p:cNvSpPr/>
            <p:nvPr/>
          </p:nvSpPr>
          <p:spPr>
            <a:xfrm>
              <a:off x="4847457" y="3358939"/>
              <a:ext cx="272255" cy="373759"/>
            </a:xfrm>
            <a:custGeom>
              <a:avLst/>
              <a:gdLst/>
              <a:ahLst/>
              <a:cxnLst/>
              <a:rect l="l" t="t" r="r" b="b"/>
              <a:pathLst>
                <a:path w="8972" h="12317" extrusionOk="0">
                  <a:moveTo>
                    <a:pt x="4469" y="365"/>
                  </a:moveTo>
                  <a:cubicBezTo>
                    <a:pt x="5597" y="365"/>
                    <a:pt x="6516" y="1285"/>
                    <a:pt x="6516" y="2413"/>
                  </a:cubicBezTo>
                  <a:lnTo>
                    <a:pt x="6516" y="2905"/>
                  </a:lnTo>
                  <a:cubicBezTo>
                    <a:pt x="6449" y="2882"/>
                    <a:pt x="6382" y="2869"/>
                    <a:pt x="6309" y="2864"/>
                  </a:cubicBezTo>
                  <a:lnTo>
                    <a:pt x="6309" y="2831"/>
                  </a:lnTo>
                  <a:cubicBezTo>
                    <a:pt x="6309" y="2671"/>
                    <a:pt x="6288" y="2679"/>
                    <a:pt x="5697" y="2044"/>
                  </a:cubicBezTo>
                  <a:cubicBezTo>
                    <a:pt x="5633" y="1974"/>
                    <a:pt x="5544" y="1938"/>
                    <a:pt x="5454" y="1938"/>
                  </a:cubicBezTo>
                  <a:cubicBezTo>
                    <a:pt x="5392" y="1938"/>
                    <a:pt x="5329" y="1955"/>
                    <a:pt x="5273" y="1992"/>
                  </a:cubicBezTo>
                  <a:cubicBezTo>
                    <a:pt x="4663" y="2390"/>
                    <a:pt x="3927" y="2617"/>
                    <a:pt x="3216" y="2617"/>
                  </a:cubicBezTo>
                  <a:cubicBezTo>
                    <a:pt x="3138" y="2617"/>
                    <a:pt x="3061" y="2614"/>
                    <a:pt x="2984" y="2608"/>
                  </a:cubicBezTo>
                  <a:cubicBezTo>
                    <a:pt x="2975" y="2608"/>
                    <a:pt x="2967" y="2608"/>
                    <a:pt x="2959" y="2608"/>
                  </a:cubicBezTo>
                  <a:cubicBezTo>
                    <a:pt x="2805" y="2608"/>
                    <a:pt x="2667" y="2714"/>
                    <a:pt x="2635" y="2869"/>
                  </a:cubicBezTo>
                  <a:cubicBezTo>
                    <a:pt x="2564" y="2875"/>
                    <a:pt x="2484" y="2895"/>
                    <a:pt x="2420" y="2919"/>
                  </a:cubicBezTo>
                  <a:lnTo>
                    <a:pt x="2420" y="2413"/>
                  </a:lnTo>
                  <a:cubicBezTo>
                    <a:pt x="2420" y="1285"/>
                    <a:pt x="3339" y="365"/>
                    <a:pt x="4469" y="365"/>
                  </a:cubicBezTo>
                  <a:close/>
                  <a:moveTo>
                    <a:pt x="2627" y="3234"/>
                  </a:moveTo>
                  <a:lnTo>
                    <a:pt x="2627" y="4135"/>
                  </a:lnTo>
                  <a:cubicBezTo>
                    <a:pt x="2382" y="4104"/>
                    <a:pt x="2218" y="3905"/>
                    <a:pt x="2218" y="3681"/>
                  </a:cubicBezTo>
                  <a:cubicBezTo>
                    <a:pt x="2218" y="3458"/>
                    <a:pt x="2407" y="3277"/>
                    <a:pt x="2627" y="3234"/>
                  </a:cubicBezTo>
                  <a:close/>
                  <a:moveTo>
                    <a:pt x="6308" y="3227"/>
                  </a:moveTo>
                  <a:cubicBezTo>
                    <a:pt x="6852" y="3297"/>
                    <a:pt x="6849" y="4066"/>
                    <a:pt x="6308" y="4135"/>
                  </a:cubicBezTo>
                  <a:lnTo>
                    <a:pt x="6308" y="3227"/>
                  </a:lnTo>
                  <a:close/>
                  <a:moveTo>
                    <a:pt x="5449" y="2308"/>
                  </a:moveTo>
                  <a:cubicBezTo>
                    <a:pt x="5740" y="2621"/>
                    <a:pt x="5901" y="2788"/>
                    <a:pt x="5948" y="2847"/>
                  </a:cubicBezTo>
                  <a:lnTo>
                    <a:pt x="5948" y="4272"/>
                  </a:lnTo>
                  <a:cubicBezTo>
                    <a:pt x="5948" y="5073"/>
                    <a:pt x="5294" y="5727"/>
                    <a:pt x="4492" y="5727"/>
                  </a:cubicBezTo>
                  <a:cubicBezTo>
                    <a:pt x="3610" y="5727"/>
                    <a:pt x="2987" y="5047"/>
                    <a:pt x="2987" y="4272"/>
                  </a:cubicBezTo>
                  <a:lnTo>
                    <a:pt x="2987" y="2970"/>
                  </a:lnTo>
                  <a:cubicBezTo>
                    <a:pt x="3062" y="2975"/>
                    <a:pt x="3137" y="2977"/>
                    <a:pt x="3212" y="2977"/>
                  </a:cubicBezTo>
                  <a:cubicBezTo>
                    <a:pt x="3978" y="2977"/>
                    <a:pt x="4779" y="2738"/>
                    <a:pt x="5449" y="2308"/>
                  </a:cubicBezTo>
                  <a:close/>
                  <a:moveTo>
                    <a:pt x="5238" y="5927"/>
                  </a:moveTo>
                  <a:lnTo>
                    <a:pt x="5238" y="6247"/>
                  </a:lnTo>
                  <a:cubicBezTo>
                    <a:pt x="5238" y="6313"/>
                    <a:pt x="5253" y="6375"/>
                    <a:pt x="5282" y="6430"/>
                  </a:cubicBezTo>
                  <a:lnTo>
                    <a:pt x="4466" y="7135"/>
                  </a:lnTo>
                  <a:lnTo>
                    <a:pt x="3677" y="6453"/>
                  </a:lnTo>
                  <a:cubicBezTo>
                    <a:pt x="3715" y="6389"/>
                    <a:pt x="3736" y="6318"/>
                    <a:pt x="3736" y="6241"/>
                  </a:cubicBezTo>
                  <a:lnTo>
                    <a:pt x="3736" y="5940"/>
                  </a:lnTo>
                  <a:cubicBezTo>
                    <a:pt x="3958" y="6035"/>
                    <a:pt x="4219" y="6089"/>
                    <a:pt x="4491" y="6089"/>
                  </a:cubicBezTo>
                  <a:cubicBezTo>
                    <a:pt x="4755" y="6089"/>
                    <a:pt x="5016" y="6029"/>
                    <a:pt x="5238" y="5927"/>
                  </a:cubicBezTo>
                  <a:close/>
                  <a:moveTo>
                    <a:pt x="3373" y="6664"/>
                  </a:moveTo>
                  <a:lnTo>
                    <a:pt x="4143" y="7330"/>
                  </a:lnTo>
                  <a:cubicBezTo>
                    <a:pt x="3931" y="7389"/>
                    <a:pt x="3734" y="7509"/>
                    <a:pt x="3580" y="7679"/>
                  </a:cubicBezTo>
                  <a:lnTo>
                    <a:pt x="2954" y="6827"/>
                  </a:lnTo>
                  <a:lnTo>
                    <a:pt x="3373" y="6664"/>
                  </a:lnTo>
                  <a:close/>
                  <a:moveTo>
                    <a:pt x="5572" y="6652"/>
                  </a:moveTo>
                  <a:lnTo>
                    <a:pt x="5989" y="6816"/>
                  </a:lnTo>
                  <a:lnTo>
                    <a:pt x="5352" y="7682"/>
                  </a:lnTo>
                  <a:cubicBezTo>
                    <a:pt x="5200" y="7510"/>
                    <a:pt x="5001" y="7390"/>
                    <a:pt x="4790" y="7330"/>
                  </a:cubicBezTo>
                  <a:lnTo>
                    <a:pt x="5572" y="6652"/>
                  </a:lnTo>
                  <a:close/>
                  <a:moveTo>
                    <a:pt x="4466" y="7647"/>
                  </a:moveTo>
                  <a:cubicBezTo>
                    <a:pt x="4928" y="7647"/>
                    <a:pt x="5300" y="8023"/>
                    <a:pt x="5300" y="8482"/>
                  </a:cubicBezTo>
                  <a:cubicBezTo>
                    <a:pt x="5300" y="8701"/>
                    <a:pt x="5214" y="8912"/>
                    <a:pt x="5062" y="9065"/>
                  </a:cubicBezTo>
                  <a:lnTo>
                    <a:pt x="3871" y="9065"/>
                  </a:lnTo>
                  <a:cubicBezTo>
                    <a:pt x="3718" y="8909"/>
                    <a:pt x="3632" y="8701"/>
                    <a:pt x="3632" y="8482"/>
                  </a:cubicBezTo>
                  <a:cubicBezTo>
                    <a:pt x="3632" y="8021"/>
                    <a:pt x="4008" y="7647"/>
                    <a:pt x="4466" y="7647"/>
                  </a:cubicBezTo>
                  <a:close/>
                  <a:moveTo>
                    <a:pt x="5482" y="9426"/>
                  </a:moveTo>
                  <a:cubicBezTo>
                    <a:pt x="5514" y="9427"/>
                    <a:pt x="5540" y="9453"/>
                    <a:pt x="5540" y="9482"/>
                  </a:cubicBezTo>
                  <a:lnTo>
                    <a:pt x="5540" y="10546"/>
                  </a:lnTo>
                  <a:cubicBezTo>
                    <a:pt x="5540" y="10578"/>
                    <a:pt x="5514" y="10604"/>
                    <a:pt x="5482" y="10604"/>
                  </a:cubicBezTo>
                  <a:lnTo>
                    <a:pt x="3448" y="10604"/>
                  </a:lnTo>
                  <a:cubicBezTo>
                    <a:pt x="3417" y="10604"/>
                    <a:pt x="3391" y="10578"/>
                    <a:pt x="3391" y="10546"/>
                  </a:cubicBezTo>
                  <a:lnTo>
                    <a:pt x="3391" y="9482"/>
                  </a:lnTo>
                  <a:cubicBezTo>
                    <a:pt x="3391" y="9452"/>
                    <a:pt x="3417" y="9426"/>
                    <a:pt x="3448" y="9426"/>
                  </a:cubicBezTo>
                  <a:close/>
                  <a:moveTo>
                    <a:pt x="2607" y="6962"/>
                  </a:moveTo>
                  <a:lnTo>
                    <a:pt x="3371" y="8003"/>
                  </a:lnTo>
                  <a:cubicBezTo>
                    <a:pt x="3308" y="8150"/>
                    <a:pt x="3272" y="8310"/>
                    <a:pt x="3272" y="8480"/>
                  </a:cubicBezTo>
                  <a:cubicBezTo>
                    <a:pt x="3272" y="8688"/>
                    <a:pt x="3326" y="8888"/>
                    <a:pt x="3427" y="9065"/>
                  </a:cubicBezTo>
                  <a:cubicBezTo>
                    <a:pt x="3207" y="9078"/>
                    <a:pt x="3033" y="9259"/>
                    <a:pt x="3033" y="9482"/>
                  </a:cubicBezTo>
                  <a:lnTo>
                    <a:pt x="3033" y="10546"/>
                  </a:lnTo>
                  <a:cubicBezTo>
                    <a:pt x="3033" y="10775"/>
                    <a:pt x="3220" y="10963"/>
                    <a:pt x="3449" y="10963"/>
                  </a:cubicBezTo>
                  <a:lnTo>
                    <a:pt x="3617" y="10963"/>
                  </a:lnTo>
                  <a:lnTo>
                    <a:pt x="3716" y="11955"/>
                  </a:lnTo>
                  <a:lnTo>
                    <a:pt x="1915" y="11955"/>
                  </a:lnTo>
                  <a:lnTo>
                    <a:pt x="1915" y="9124"/>
                  </a:lnTo>
                  <a:cubicBezTo>
                    <a:pt x="1915" y="9025"/>
                    <a:pt x="1834" y="8944"/>
                    <a:pt x="1735" y="8944"/>
                  </a:cubicBezTo>
                  <a:cubicBezTo>
                    <a:pt x="1635" y="8944"/>
                    <a:pt x="1554" y="9025"/>
                    <a:pt x="1554" y="9124"/>
                  </a:cubicBezTo>
                  <a:lnTo>
                    <a:pt x="1554" y="11955"/>
                  </a:lnTo>
                  <a:lnTo>
                    <a:pt x="599" y="11955"/>
                  </a:lnTo>
                  <a:cubicBezTo>
                    <a:pt x="469" y="11955"/>
                    <a:pt x="365" y="11849"/>
                    <a:pt x="365" y="11720"/>
                  </a:cubicBezTo>
                  <a:lnTo>
                    <a:pt x="365" y="8768"/>
                  </a:lnTo>
                  <a:cubicBezTo>
                    <a:pt x="365" y="7877"/>
                    <a:pt x="1118" y="7541"/>
                    <a:pt x="1164" y="7522"/>
                  </a:cubicBezTo>
                  <a:lnTo>
                    <a:pt x="2607" y="6962"/>
                  </a:lnTo>
                  <a:close/>
                  <a:moveTo>
                    <a:pt x="4950" y="10963"/>
                  </a:moveTo>
                  <a:lnTo>
                    <a:pt x="4849" y="11955"/>
                  </a:lnTo>
                  <a:lnTo>
                    <a:pt x="4079" y="11955"/>
                  </a:lnTo>
                  <a:lnTo>
                    <a:pt x="3980" y="10963"/>
                  </a:lnTo>
                  <a:close/>
                  <a:moveTo>
                    <a:pt x="4465" y="0"/>
                  </a:moveTo>
                  <a:cubicBezTo>
                    <a:pt x="3137" y="0"/>
                    <a:pt x="2056" y="1080"/>
                    <a:pt x="2056" y="2409"/>
                  </a:cubicBezTo>
                  <a:lnTo>
                    <a:pt x="2056" y="3160"/>
                  </a:lnTo>
                  <a:cubicBezTo>
                    <a:pt x="1608" y="3661"/>
                    <a:pt x="1950" y="4457"/>
                    <a:pt x="2637" y="4496"/>
                  </a:cubicBezTo>
                  <a:cubicBezTo>
                    <a:pt x="2698" y="4984"/>
                    <a:pt x="2955" y="5437"/>
                    <a:pt x="3373" y="5737"/>
                  </a:cubicBezTo>
                  <a:lnTo>
                    <a:pt x="3373" y="6238"/>
                  </a:lnTo>
                  <a:cubicBezTo>
                    <a:pt x="3373" y="6266"/>
                    <a:pt x="3357" y="6279"/>
                    <a:pt x="3334" y="6290"/>
                  </a:cubicBezTo>
                  <a:lnTo>
                    <a:pt x="1027" y="7185"/>
                  </a:lnTo>
                  <a:cubicBezTo>
                    <a:pt x="1026" y="7185"/>
                    <a:pt x="1026" y="7187"/>
                    <a:pt x="1023" y="7187"/>
                  </a:cubicBezTo>
                  <a:cubicBezTo>
                    <a:pt x="982" y="7204"/>
                    <a:pt x="0" y="7621"/>
                    <a:pt x="0" y="8766"/>
                  </a:cubicBezTo>
                  <a:lnTo>
                    <a:pt x="0" y="11719"/>
                  </a:lnTo>
                  <a:cubicBezTo>
                    <a:pt x="4" y="12050"/>
                    <a:pt x="271" y="12316"/>
                    <a:pt x="599" y="12316"/>
                  </a:cubicBezTo>
                  <a:lnTo>
                    <a:pt x="5708" y="12316"/>
                  </a:lnTo>
                  <a:cubicBezTo>
                    <a:pt x="5806" y="12316"/>
                    <a:pt x="5888" y="12234"/>
                    <a:pt x="5888" y="12135"/>
                  </a:cubicBezTo>
                  <a:cubicBezTo>
                    <a:pt x="5888" y="12037"/>
                    <a:pt x="5806" y="11955"/>
                    <a:pt x="5708" y="11955"/>
                  </a:cubicBezTo>
                  <a:lnTo>
                    <a:pt x="5210" y="11955"/>
                  </a:lnTo>
                  <a:lnTo>
                    <a:pt x="5309" y="10963"/>
                  </a:lnTo>
                  <a:lnTo>
                    <a:pt x="5481" y="10963"/>
                  </a:lnTo>
                  <a:cubicBezTo>
                    <a:pt x="5711" y="10963"/>
                    <a:pt x="5898" y="10775"/>
                    <a:pt x="5898" y="10546"/>
                  </a:cubicBezTo>
                  <a:lnTo>
                    <a:pt x="5898" y="9482"/>
                  </a:lnTo>
                  <a:cubicBezTo>
                    <a:pt x="5898" y="9260"/>
                    <a:pt x="5724" y="9078"/>
                    <a:pt x="5505" y="9065"/>
                  </a:cubicBezTo>
                  <a:cubicBezTo>
                    <a:pt x="5603" y="8888"/>
                    <a:pt x="5659" y="8686"/>
                    <a:pt x="5659" y="8480"/>
                  </a:cubicBezTo>
                  <a:cubicBezTo>
                    <a:pt x="5659" y="8310"/>
                    <a:pt x="5623" y="8152"/>
                    <a:pt x="5559" y="8004"/>
                  </a:cubicBezTo>
                  <a:lnTo>
                    <a:pt x="6336" y="6949"/>
                  </a:lnTo>
                  <a:lnTo>
                    <a:pt x="7811" y="7520"/>
                  </a:lnTo>
                  <a:cubicBezTo>
                    <a:pt x="7862" y="7541"/>
                    <a:pt x="8610" y="7878"/>
                    <a:pt x="8610" y="8766"/>
                  </a:cubicBezTo>
                  <a:lnTo>
                    <a:pt x="8610" y="9592"/>
                  </a:lnTo>
                  <a:cubicBezTo>
                    <a:pt x="8610" y="9693"/>
                    <a:pt x="8692" y="9773"/>
                    <a:pt x="8791" y="9773"/>
                  </a:cubicBezTo>
                  <a:cubicBezTo>
                    <a:pt x="8890" y="9773"/>
                    <a:pt x="8972" y="9693"/>
                    <a:pt x="8972" y="9592"/>
                  </a:cubicBezTo>
                  <a:lnTo>
                    <a:pt x="8972" y="8766"/>
                  </a:lnTo>
                  <a:cubicBezTo>
                    <a:pt x="8972" y="7619"/>
                    <a:pt x="7990" y="7203"/>
                    <a:pt x="7947" y="7187"/>
                  </a:cubicBezTo>
                  <a:cubicBezTo>
                    <a:pt x="7945" y="7185"/>
                    <a:pt x="5629" y="6289"/>
                    <a:pt x="5627" y="6286"/>
                  </a:cubicBezTo>
                  <a:cubicBezTo>
                    <a:pt x="5610" y="6279"/>
                    <a:pt x="5597" y="6268"/>
                    <a:pt x="5597" y="6246"/>
                  </a:cubicBezTo>
                  <a:lnTo>
                    <a:pt x="5597" y="5707"/>
                  </a:lnTo>
                  <a:cubicBezTo>
                    <a:pt x="5972" y="5418"/>
                    <a:pt x="6229" y="4986"/>
                    <a:pt x="6292" y="4496"/>
                  </a:cubicBezTo>
                  <a:cubicBezTo>
                    <a:pt x="6744" y="4470"/>
                    <a:pt x="7075" y="4106"/>
                    <a:pt x="7075" y="3677"/>
                  </a:cubicBezTo>
                  <a:cubicBezTo>
                    <a:pt x="7075" y="3479"/>
                    <a:pt x="7003" y="3288"/>
                    <a:pt x="6874" y="3141"/>
                  </a:cubicBezTo>
                  <a:lnTo>
                    <a:pt x="6874" y="2409"/>
                  </a:lnTo>
                  <a:cubicBezTo>
                    <a:pt x="6874" y="1082"/>
                    <a:pt x="5793" y="0"/>
                    <a:pt x="4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 name="Google Shape;4686;p75"/>
          <p:cNvGrpSpPr/>
          <p:nvPr/>
        </p:nvGrpSpPr>
        <p:grpSpPr>
          <a:xfrm>
            <a:off x="4776328" y="2766574"/>
            <a:ext cx="394849" cy="352457"/>
            <a:chOff x="4776328" y="2766574"/>
            <a:chExt cx="394849" cy="352457"/>
          </a:xfrm>
        </p:grpSpPr>
        <p:sp>
          <p:nvSpPr>
            <p:cNvPr id="4687" name="Google Shape;4687;p75"/>
            <p:cNvSpPr/>
            <p:nvPr/>
          </p:nvSpPr>
          <p:spPr>
            <a:xfrm>
              <a:off x="5051497" y="2818798"/>
              <a:ext cx="84936" cy="11015"/>
            </a:xfrm>
            <a:custGeom>
              <a:avLst/>
              <a:gdLst/>
              <a:ahLst/>
              <a:cxnLst/>
              <a:rect l="l" t="t" r="r" b="b"/>
              <a:pathLst>
                <a:path w="2799" h="363" extrusionOk="0">
                  <a:moveTo>
                    <a:pt x="181" y="1"/>
                  </a:moveTo>
                  <a:cubicBezTo>
                    <a:pt x="82" y="1"/>
                    <a:pt x="0" y="83"/>
                    <a:pt x="0" y="182"/>
                  </a:cubicBezTo>
                  <a:cubicBezTo>
                    <a:pt x="0" y="281"/>
                    <a:pt x="82" y="363"/>
                    <a:pt x="181" y="363"/>
                  </a:cubicBezTo>
                  <a:lnTo>
                    <a:pt x="2619" y="363"/>
                  </a:lnTo>
                  <a:cubicBezTo>
                    <a:pt x="2718" y="363"/>
                    <a:pt x="2798" y="281"/>
                    <a:pt x="2798" y="182"/>
                  </a:cubicBezTo>
                  <a:cubicBezTo>
                    <a:pt x="2798" y="83"/>
                    <a:pt x="2718" y="1"/>
                    <a:pt x="2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5"/>
            <p:cNvSpPr/>
            <p:nvPr/>
          </p:nvSpPr>
          <p:spPr>
            <a:xfrm>
              <a:off x="5051497" y="2841648"/>
              <a:ext cx="84936" cy="10955"/>
            </a:xfrm>
            <a:custGeom>
              <a:avLst/>
              <a:gdLst/>
              <a:ahLst/>
              <a:cxnLst/>
              <a:rect l="l" t="t" r="r" b="b"/>
              <a:pathLst>
                <a:path w="2799" h="361" extrusionOk="0">
                  <a:moveTo>
                    <a:pt x="181" y="0"/>
                  </a:moveTo>
                  <a:cubicBezTo>
                    <a:pt x="82" y="0"/>
                    <a:pt x="0" y="81"/>
                    <a:pt x="0" y="180"/>
                  </a:cubicBezTo>
                  <a:cubicBezTo>
                    <a:pt x="0" y="280"/>
                    <a:pt x="82" y="361"/>
                    <a:pt x="181" y="361"/>
                  </a:cubicBezTo>
                  <a:lnTo>
                    <a:pt x="2619" y="361"/>
                  </a:lnTo>
                  <a:cubicBezTo>
                    <a:pt x="2718" y="361"/>
                    <a:pt x="2798" y="280"/>
                    <a:pt x="2798" y="180"/>
                  </a:cubicBezTo>
                  <a:cubicBezTo>
                    <a:pt x="2798" y="81"/>
                    <a:pt x="2718"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5"/>
            <p:cNvSpPr/>
            <p:nvPr/>
          </p:nvSpPr>
          <p:spPr>
            <a:xfrm>
              <a:off x="5051497" y="2864437"/>
              <a:ext cx="84936" cy="10985"/>
            </a:xfrm>
            <a:custGeom>
              <a:avLst/>
              <a:gdLst/>
              <a:ahLst/>
              <a:cxnLst/>
              <a:rect l="l" t="t" r="r" b="b"/>
              <a:pathLst>
                <a:path w="2799" h="362" extrusionOk="0">
                  <a:moveTo>
                    <a:pt x="181" y="0"/>
                  </a:moveTo>
                  <a:cubicBezTo>
                    <a:pt x="82" y="0"/>
                    <a:pt x="0" y="82"/>
                    <a:pt x="0" y="181"/>
                  </a:cubicBezTo>
                  <a:cubicBezTo>
                    <a:pt x="0" y="280"/>
                    <a:pt x="82" y="362"/>
                    <a:pt x="181" y="362"/>
                  </a:cubicBezTo>
                  <a:lnTo>
                    <a:pt x="2619" y="362"/>
                  </a:lnTo>
                  <a:cubicBezTo>
                    <a:pt x="2718" y="362"/>
                    <a:pt x="2798" y="280"/>
                    <a:pt x="2798" y="181"/>
                  </a:cubicBezTo>
                  <a:cubicBezTo>
                    <a:pt x="2798" y="82"/>
                    <a:pt x="2718" y="0"/>
                    <a:pt x="2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5"/>
            <p:cNvSpPr/>
            <p:nvPr/>
          </p:nvSpPr>
          <p:spPr>
            <a:xfrm>
              <a:off x="4776328" y="2766574"/>
              <a:ext cx="394849" cy="352457"/>
            </a:xfrm>
            <a:custGeom>
              <a:avLst/>
              <a:gdLst/>
              <a:ahLst/>
              <a:cxnLst/>
              <a:rect l="l" t="t" r="r" b="b"/>
              <a:pathLst>
                <a:path w="13012" h="11615" extrusionOk="0">
                  <a:moveTo>
                    <a:pt x="7005" y="1875"/>
                  </a:moveTo>
                  <a:lnTo>
                    <a:pt x="7005" y="1875"/>
                  </a:lnTo>
                  <a:cubicBezTo>
                    <a:pt x="7311" y="1990"/>
                    <a:pt x="7603" y="2146"/>
                    <a:pt x="7875" y="2344"/>
                  </a:cubicBezTo>
                  <a:cubicBezTo>
                    <a:pt x="7845" y="2673"/>
                    <a:pt x="7877" y="3017"/>
                    <a:pt x="7980" y="3346"/>
                  </a:cubicBezTo>
                  <a:cubicBezTo>
                    <a:pt x="7955" y="3366"/>
                    <a:pt x="7932" y="3383"/>
                    <a:pt x="7906" y="3401"/>
                  </a:cubicBezTo>
                  <a:cubicBezTo>
                    <a:pt x="7717" y="2849"/>
                    <a:pt x="7420" y="2288"/>
                    <a:pt x="7005" y="1875"/>
                  </a:cubicBezTo>
                  <a:close/>
                  <a:moveTo>
                    <a:pt x="4324" y="1878"/>
                  </a:moveTo>
                  <a:cubicBezTo>
                    <a:pt x="3913" y="2288"/>
                    <a:pt x="3617" y="2846"/>
                    <a:pt x="3426" y="3402"/>
                  </a:cubicBezTo>
                  <a:cubicBezTo>
                    <a:pt x="3219" y="3251"/>
                    <a:pt x="3029" y="3079"/>
                    <a:pt x="2855" y="2885"/>
                  </a:cubicBezTo>
                  <a:cubicBezTo>
                    <a:pt x="3254" y="2442"/>
                    <a:pt x="3757" y="2093"/>
                    <a:pt x="4324" y="1878"/>
                  </a:cubicBezTo>
                  <a:close/>
                  <a:moveTo>
                    <a:pt x="5486" y="1644"/>
                  </a:moveTo>
                  <a:lnTo>
                    <a:pt x="5486" y="4130"/>
                  </a:lnTo>
                  <a:cubicBezTo>
                    <a:pt x="4863" y="4101"/>
                    <a:pt x="4265" y="3919"/>
                    <a:pt x="3738" y="3608"/>
                  </a:cubicBezTo>
                  <a:cubicBezTo>
                    <a:pt x="4010" y="2760"/>
                    <a:pt x="4601" y="1771"/>
                    <a:pt x="5486" y="1644"/>
                  </a:cubicBezTo>
                  <a:close/>
                  <a:moveTo>
                    <a:pt x="5847" y="1645"/>
                  </a:moveTo>
                  <a:cubicBezTo>
                    <a:pt x="6729" y="1773"/>
                    <a:pt x="7320" y="2750"/>
                    <a:pt x="7595" y="3608"/>
                  </a:cubicBezTo>
                  <a:cubicBezTo>
                    <a:pt x="7066" y="3920"/>
                    <a:pt x="6465" y="4101"/>
                    <a:pt x="5847" y="4130"/>
                  </a:cubicBezTo>
                  <a:lnTo>
                    <a:pt x="5847" y="1645"/>
                  </a:lnTo>
                  <a:close/>
                  <a:moveTo>
                    <a:pt x="3638" y="3966"/>
                  </a:moveTo>
                  <a:cubicBezTo>
                    <a:pt x="4198" y="4279"/>
                    <a:pt x="4829" y="4462"/>
                    <a:pt x="5486" y="4491"/>
                  </a:cubicBezTo>
                  <a:lnTo>
                    <a:pt x="5486" y="5236"/>
                  </a:lnTo>
                  <a:lnTo>
                    <a:pt x="3472" y="5236"/>
                  </a:lnTo>
                  <a:cubicBezTo>
                    <a:pt x="3483" y="4793"/>
                    <a:pt x="3541" y="4365"/>
                    <a:pt x="3638" y="3966"/>
                  </a:cubicBezTo>
                  <a:close/>
                  <a:moveTo>
                    <a:pt x="8117" y="3694"/>
                  </a:moveTo>
                  <a:cubicBezTo>
                    <a:pt x="8491" y="4473"/>
                    <a:pt x="9078" y="4767"/>
                    <a:pt x="9425" y="4966"/>
                  </a:cubicBezTo>
                  <a:cubicBezTo>
                    <a:pt x="9436" y="5055"/>
                    <a:pt x="9443" y="5146"/>
                    <a:pt x="9448" y="5236"/>
                  </a:cubicBezTo>
                  <a:lnTo>
                    <a:pt x="8222" y="5236"/>
                  </a:lnTo>
                  <a:cubicBezTo>
                    <a:pt x="8209" y="4722"/>
                    <a:pt x="8140" y="4226"/>
                    <a:pt x="8018" y="3765"/>
                  </a:cubicBezTo>
                  <a:cubicBezTo>
                    <a:pt x="8050" y="3743"/>
                    <a:pt x="8084" y="3718"/>
                    <a:pt x="8117" y="3694"/>
                  </a:cubicBezTo>
                  <a:close/>
                  <a:moveTo>
                    <a:pt x="2624" y="3167"/>
                  </a:moveTo>
                  <a:cubicBezTo>
                    <a:pt x="2834" y="3393"/>
                    <a:pt x="3067" y="3595"/>
                    <a:pt x="3318" y="3767"/>
                  </a:cubicBezTo>
                  <a:cubicBezTo>
                    <a:pt x="3205" y="4189"/>
                    <a:pt x="3137" y="4644"/>
                    <a:pt x="3116" y="5112"/>
                  </a:cubicBezTo>
                  <a:cubicBezTo>
                    <a:pt x="3114" y="5153"/>
                    <a:pt x="3112" y="5196"/>
                    <a:pt x="3111" y="5237"/>
                  </a:cubicBezTo>
                  <a:lnTo>
                    <a:pt x="1884" y="5237"/>
                  </a:lnTo>
                  <a:cubicBezTo>
                    <a:pt x="1921" y="4463"/>
                    <a:pt x="2190" y="3751"/>
                    <a:pt x="2624" y="3167"/>
                  </a:cubicBezTo>
                  <a:close/>
                  <a:moveTo>
                    <a:pt x="7694" y="3967"/>
                  </a:moveTo>
                  <a:cubicBezTo>
                    <a:pt x="7791" y="4368"/>
                    <a:pt x="7849" y="4795"/>
                    <a:pt x="7860" y="5237"/>
                  </a:cubicBezTo>
                  <a:lnTo>
                    <a:pt x="5846" y="5237"/>
                  </a:lnTo>
                  <a:lnTo>
                    <a:pt x="5846" y="4493"/>
                  </a:lnTo>
                  <a:lnTo>
                    <a:pt x="5847" y="4493"/>
                  </a:lnTo>
                  <a:cubicBezTo>
                    <a:pt x="6498" y="4463"/>
                    <a:pt x="7131" y="4283"/>
                    <a:pt x="7694" y="3967"/>
                  </a:cubicBezTo>
                  <a:close/>
                  <a:moveTo>
                    <a:pt x="5486" y="5599"/>
                  </a:moveTo>
                  <a:lnTo>
                    <a:pt x="5486" y="6343"/>
                  </a:lnTo>
                  <a:cubicBezTo>
                    <a:pt x="4830" y="6372"/>
                    <a:pt x="4199" y="6553"/>
                    <a:pt x="3638" y="6869"/>
                  </a:cubicBezTo>
                  <a:cubicBezTo>
                    <a:pt x="3541" y="6470"/>
                    <a:pt x="3485" y="6042"/>
                    <a:pt x="3472" y="5599"/>
                  </a:cubicBezTo>
                  <a:close/>
                  <a:moveTo>
                    <a:pt x="7862" y="5599"/>
                  </a:moveTo>
                  <a:cubicBezTo>
                    <a:pt x="7850" y="6042"/>
                    <a:pt x="7793" y="6470"/>
                    <a:pt x="7695" y="6869"/>
                  </a:cubicBezTo>
                  <a:cubicBezTo>
                    <a:pt x="7135" y="6556"/>
                    <a:pt x="6504" y="6373"/>
                    <a:pt x="5847" y="6343"/>
                  </a:cubicBezTo>
                  <a:lnTo>
                    <a:pt x="5847" y="5599"/>
                  </a:lnTo>
                  <a:close/>
                  <a:moveTo>
                    <a:pt x="3112" y="5599"/>
                  </a:moveTo>
                  <a:cubicBezTo>
                    <a:pt x="3125" y="6112"/>
                    <a:pt x="3196" y="6609"/>
                    <a:pt x="3318" y="7070"/>
                  </a:cubicBezTo>
                  <a:cubicBezTo>
                    <a:pt x="3067" y="7240"/>
                    <a:pt x="2834" y="7441"/>
                    <a:pt x="2624" y="7668"/>
                  </a:cubicBezTo>
                  <a:cubicBezTo>
                    <a:pt x="2161" y="7042"/>
                    <a:pt x="1919" y="6315"/>
                    <a:pt x="1886" y="5599"/>
                  </a:cubicBezTo>
                  <a:close/>
                  <a:moveTo>
                    <a:pt x="9448" y="5598"/>
                  </a:moveTo>
                  <a:cubicBezTo>
                    <a:pt x="9416" y="6314"/>
                    <a:pt x="9175" y="7037"/>
                    <a:pt x="8709" y="7668"/>
                  </a:cubicBezTo>
                  <a:cubicBezTo>
                    <a:pt x="8499" y="7442"/>
                    <a:pt x="8266" y="7240"/>
                    <a:pt x="8016" y="7068"/>
                  </a:cubicBezTo>
                  <a:cubicBezTo>
                    <a:pt x="8137" y="6608"/>
                    <a:pt x="8208" y="6112"/>
                    <a:pt x="8221" y="5598"/>
                  </a:cubicBezTo>
                  <a:close/>
                  <a:moveTo>
                    <a:pt x="3426" y="7434"/>
                  </a:moveTo>
                  <a:cubicBezTo>
                    <a:pt x="3613" y="7983"/>
                    <a:pt x="3910" y="8546"/>
                    <a:pt x="4324" y="8958"/>
                  </a:cubicBezTo>
                  <a:cubicBezTo>
                    <a:pt x="3783" y="8751"/>
                    <a:pt x="3274" y="8415"/>
                    <a:pt x="2856" y="7951"/>
                  </a:cubicBezTo>
                  <a:cubicBezTo>
                    <a:pt x="3029" y="7758"/>
                    <a:pt x="3222" y="7585"/>
                    <a:pt x="3426" y="7434"/>
                  </a:cubicBezTo>
                  <a:close/>
                  <a:moveTo>
                    <a:pt x="7907" y="7434"/>
                  </a:moveTo>
                  <a:cubicBezTo>
                    <a:pt x="8114" y="7585"/>
                    <a:pt x="8304" y="7758"/>
                    <a:pt x="8477" y="7951"/>
                  </a:cubicBezTo>
                  <a:cubicBezTo>
                    <a:pt x="8081" y="8389"/>
                    <a:pt x="7582" y="8738"/>
                    <a:pt x="7009" y="8958"/>
                  </a:cubicBezTo>
                  <a:cubicBezTo>
                    <a:pt x="7187" y="8781"/>
                    <a:pt x="7354" y="8566"/>
                    <a:pt x="7504" y="8315"/>
                  </a:cubicBezTo>
                  <a:cubicBezTo>
                    <a:pt x="7662" y="8048"/>
                    <a:pt x="7798" y="7753"/>
                    <a:pt x="7907" y="7434"/>
                  </a:cubicBezTo>
                  <a:close/>
                  <a:moveTo>
                    <a:pt x="5486" y="6705"/>
                  </a:moveTo>
                  <a:lnTo>
                    <a:pt x="5486" y="9191"/>
                  </a:lnTo>
                  <a:cubicBezTo>
                    <a:pt x="4605" y="9066"/>
                    <a:pt x="4014" y="8086"/>
                    <a:pt x="3738" y="7227"/>
                  </a:cubicBezTo>
                  <a:cubicBezTo>
                    <a:pt x="4264" y="6916"/>
                    <a:pt x="4863" y="6734"/>
                    <a:pt x="5486" y="6705"/>
                  </a:cubicBezTo>
                  <a:close/>
                  <a:moveTo>
                    <a:pt x="5847" y="6705"/>
                  </a:moveTo>
                  <a:cubicBezTo>
                    <a:pt x="6470" y="6734"/>
                    <a:pt x="7068" y="6916"/>
                    <a:pt x="7595" y="7227"/>
                  </a:cubicBezTo>
                  <a:cubicBezTo>
                    <a:pt x="7489" y="7556"/>
                    <a:pt x="7355" y="7860"/>
                    <a:pt x="7193" y="8130"/>
                  </a:cubicBezTo>
                  <a:cubicBezTo>
                    <a:pt x="6822" y="8749"/>
                    <a:pt x="6350" y="9118"/>
                    <a:pt x="5847" y="9191"/>
                  </a:cubicBezTo>
                  <a:lnTo>
                    <a:pt x="5847" y="6705"/>
                  </a:lnTo>
                  <a:close/>
                  <a:moveTo>
                    <a:pt x="10444" y="0"/>
                  </a:moveTo>
                  <a:cubicBezTo>
                    <a:pt x="10224" y="0"/>
                    <a:pt x="10000" y="29"/>
                    <a:pt x="9776" y="88"/>
                  </a:cubicBezTo>
                  <a:cubicBezTo>
                    <a:pt x="9153" y="255"/>
                    <a:pt x="8626" y="640"/>
                    <a:pt x="8279" y="1177"/>
                  </a:cubicBezTo>
                  <a:cubicBezTo>
                    <a:pt x="7622" y="773"/>
                    <a:pt x="6874" y="524"/>
                    <a:pt x="6105" y="457"/>
                  </a:cubicBezTo>
                  <a:cubicBezTo>
                    <a:pt x="6099" y="456"/>
                    <a:pt x="6093" y="456"/>
                    <a:pt x="6088" y="456"/>
                  </a:cubicBezTo>
                  <a:cubicBezTo>
                    <a:pt x="5995" y="456"/>
                    <a:pt x="5917" y="527"/>
                    <a:pt x="5909" y="621"/>
                  </a:cubicBezTo>
                  <a:cubicBezTo>
                    <a:pt x="5900" y="720"/>
                    <a:pt x="5974" y="808"/>
                    <a:pt x="6073" y="816"/>
                  </a:cubicBezTo>
                  <a:cubicBezTo>
                    <a:pt x="6794" y="880"/>
                    <a:pt x="7493" y="1111"/>
                    <a:pt x="8106" y="1493"/>
                  </a:cubicBezTo>
                  <a:cubicBezTo>
                    <a:pt x="8039" y="1639"/>
                    <a:pt x="7981" y="1800"/>
                    <a:pt x="7944" y="1954"/>
                  </a:cubicBezTo>
                  <a:cubicBezTo>
                    <a:pt x="7269" y="1507"/>
                    <a:pt x="6488" y="1273"/>
                    <a:pt x="5669" y="1273"/>
                  </a:cubicBezTo>
                  <a:cubicBezTo>
                    <a:pt x="3374" y="1273"/>
                    <a:pt x="1521" y="3139"/>
                    <a:pt x="1521" y="5419"/>
                  </a:cubicBezTo>
                  <a:cubicBezTo>
                    <a:pt x="1521" y="6419"/>
                    <a:pt x="1876" y="7337"/>
                    <a:pt x="2467" y="8052"/>
                  </a:cubicBezTo>
                  <a:cubicBezTo>
                    <a:pt x="2469" y="8059"/>
                    <a:pt x="2475" y="8064"/>
                    <a:pt x="2479" y="8068"/>
                  </a:cubicBezTo>
                  <a:cubicBezTo>
                    <a:pt x="3307" y="9065"/>
                    <a:pt x="4488" y="9565"/>
                    <a:pt x="5670" y="9565"/>
                  </a:cubicBezTo>
                  <a:cubicBezTo>
                    <a:pt x="6849" y="9565"/>
                    <a:pt x="8028" y="9067"/>
                    <a:pt x="8858" y="8068"/>
                  </a:cubicBezTo>
                  <a:cubicBezTo>
                    <a:pt x="8864" y="8064"/>
                    <a:pt x="8866" y="8058"/>
                    <a:pt x="8870" y="8052"/>
                  </a:cubicBezTo>
                  <a:cubicBezTo>
                    <a:pt x="9461" y="7335"/>
                    <a:pt x="9815" y="6418"/>
                    <a:pt x="9815" y="5418"/>
                  </a:cubicBezTo>
                  <a:cubicBezTo>
                    <a:pt x="9815" y="5341"/>
                    <a:pt x="9812" y="5266"/>
                    <a:pt x="9809" y="5188"/>
                  </a:cubicBezTo>
                  <a:lnTo>
                    <a:pt x="9809" y="5188"/>
                  </a:lnTo>
                  <a:lnTo>
                    <a:pt x="10269" y="5452"/>
                  </a:lnTo>
                  <a:lnTo>
                    <a:pt x="10289" y="5464"/>
                  </a:lnTo>
                  <a:cubicBezTo>
                    <a:pt x="10269" y="7089"/>
                    <a:pt x="9392" y="8594"/>
                    <a:pt x="7981" y="9409"/>
                  </a:cubicBezTo>
                  <a:lnTo>
                    <a:pt x="4893" y="11192"/>
                  </a:lnTo>
                  <a:lnTo>
                    <a:pt x="5052" y="10415"/>
                  </a:lnTo>
                  <a:cubicBezTo>
                    <a:pt x="5097" y="10193"/>
                    <a:pt x="4954" y="9975"/>
                    <a:pt x="4733" y="9929"/>
                  </a:cubicBezTo>
                  <a:cubicBezTo>
                    <a:pt x="3448" y="9661"/>
                    <a:pt x="2333" y="8855"/>
                    <a:pt x="1678" y="7719"/>
                  </a:cubicBezTo>
                  <a:cubicBezTo>
                    <a:pt x="0" y="4813"/>
                    <a:pt x="1903" y="1110"/>
                    <a:pt x="5265" y="812"/>
                  </a:cubicBezTo>
                  <a:cubicBezTo>
                    <a:pt x="5364" y="804"/>
                    <a:pt x="5437" y="717"/>
                    <a:pt x="5429" y="617"/>
                  </a:cubicBezTo>
                  <a:cubicBezTo>
                    <a:pt x="5422" y="523"/>
                    <a:pt x="5341" y="452"/>
                    <a:pt x="5248" y="452"/>
                  </a:cubicBezTo>
                  <a:cubicBezTo>
                    <a:pt x="5244" y="452"/>
                    <a:pt x="5239" y="452"/>
                    <a:pt x="5234" y="453"/>
                  </a:cubicBezTo>
                  <a:cubicBezTo>
                    <a:pt x="3205" y="632"/>
                    <a:pt x="1418" y="2055"/>
                    <a:pt x="865" y="4123"/>
                  </a:cubicBezTo>
                  <a:cubicBezTo>
                    <a:pt x="119" y="6893"/>
                    <a:pt x="1869" y="9701"/>
                    <a:pt x="4656" y="10284"/>
                  </a:cubicBezTo>
                  <a:cubicBezTo>
                    <a:pt x="4682" y="10290"/>
                    <a:pt x="4700" y="10317"/>
                    <a:pt x="4695" y="10343"/>
                  </a:cubicBezTo>
                  <a:lnTo>
                    <a:pt x="4508" y="11254"/>
                  </a:lnTo>
                  <a:cubicBezTo>
                    <a:pt x="4467" y="11449"/>
                    <a:pt x="4622" y="11615"/>
                    <a:pt x="4800" y="11615"/>
                  </a:cubicBezTo>
                  <a:cubicBezTo>
                    <a:pt x="4854" y="11615"/>
                    <a:pt x="4903" y="11602"/>
                    <a:pt x="4951" y="11574"/>
                  </a:cubicBezTo>
                  <a:lnTo>
                    <a:pt x="8157" y="9723"/>
                  </a:lnTo>
                  <a:cubicBezTo>
                    <a:pt x="9620" y="8879"/>
                    <a:pt x="10550" y="7346"/>
                    <a:pt x="10640" y="5669"/>
                  </a:cubicBezTo>
                  <a:lnTo>
                    <a:pt x="10757" y="5737"/>
                  </a:lnTo>
                  <a:cubicBezTo>
                    <a:pt x="10796" y="5759"/>
                    <a:pt x="10837" y="5770"/>
                    <a:pt x="10877" y="5770"/>
                  </a:cubicBezTo>
                  <a:cubicBezTo>
                    <a:pt x="11019" y="5770"/>
                    <a:pt x="11146" y="5639"/>
                    <a:pt x="11114" y="5481"/>
                  </a:cubicBezTo>
                  <a:lnTo>
                    <a:pt x="11033" y="5088"/>
                  </a:lnTo>
                  <a:cubicBezTo>
                    <a:pt x="11726" y="4925"/>
                    <a:pt x="12322" y="4482"/>
                    <a:pt x="12677" y="3868"/>
                  </a:cubicBezTo>
                  <a:cubicBezTo>
                    <a:pt x="12814" y="3632"/>
                    <a:pt x="12911" y="3380"/>
                    <a:pt x="12966" y="3116"/>
                  </a:cubicBezTo>
                  <a:cubicBezTo>
                    <a:pt x="12988" y="3018"/>
                    <a:pt x="12926" y="2923"/>
                    <a:pt x="12828" y="2901"/>
                  </a:cubicBezTo>
                  <a:cubicBezTo>
                    <a:pt x="12815" y="2898"/>
                    <a:pt x="12803" y="2897"/>
                    <a:pt x="12790" y="2897"/>
                  </a:cubicBezTo>
                  <a:cubicBezTo>
                    <a:pt x="12707" y="2897"/>
                    <a:pt x="12631" y="2955"/>
                    <a:pt x="12613" y="3040"/>
                  </a:cubicBezTo>
                  <a:cubicBezTo>
                    <a:pt x="12565" y="3265"/>
                    <a:pt x="12479" y="3484"/>
                    <a:pt x="12363" y="3687"/>
                  </a:cubicBezTo>
                  <a:cubicBezTo>
                    <a:pt x="12047" y="4234"/>
                    <a:pt x="11512" y="4622"/>
                    <a:pt x="10895" y="4749"/>
                  </a:cubicBezTo>
                  <a:cubicBezTo>
                    <a:pt x="10737" y="4782"/>
                    <a:pt x="10634" y="4940"/>
                    <a:pt x="10666" y="5099"/>
                  </a:cubicBezTo>
                  <a:lnTo>
                    <a:pt x="10705" y="5292"/>
                  </a:lnTo>
                  <a:lnTo>
                    <a:pt x="10557" y="5205"/>
                  </a:lnTo>
                  <a:cubicBezTo>
                    <a:pt x="9803" y="4771"/>
                    <a:pt x="10113" y="4948"/>
                    <a:pt x="9335" y="4499"/>
                  </a:cubicBezTo>
                  <a:cubicBezTo>
                    <a:pt x="8301" y="3903"/>
                    <a:pt x="7924" y="2565"/>
                    <a:pt x="8499" y="1515"/>
                  </a:cubicBezTo>
                  <a:lnTo>
                    <a:pt x="8523" y="1472"/>
                  </a:lnTo>
                  <a:cubicBezTo>
                    <a:pt x="8819" y="959"/>
                    <a:pt x="9297" y="591"/>
                    <a:pt x="9870" y="439"/>
                  </a:cubicBezTo>
                  <a:cubicBezTo>
                    <a:pt x="10063" y="387"/>
                    <a:pt x="10256" y="362"/>
                    <a:pt x="10445" y="362"/>
                  </a:cubicBezTo>
                  <a:cubicBezTo>
                    <a:pt x="11519" y="362"/>
                    <a:pt x="12479" y="1148"/>
                    <a:pt x="12639" y="2262"/>
                  </a:cubicBezTo>
                  <a:cubicBezTo>
                    <a:pt x="12652" y="2352"/>
                    <a:pt x="12729" y="2417"/>
                    <a:pt x="12818" y="2417"/>
                  </a:cubicBezTo>
                  <a:cubicBezTo>
                    <a:pt x="12826" y="2417"/>
                    <a:pt x="12835" y="2417"/>
                    <a:pt x="12844" y="2416"/>
                  </a:cubicBezTo>
                  <a:cubicBezTo>
                    <a:pt x="12944" y="2400"/>
                    <a:pt x="13012" y="2309"/>
                    <a:pt x="12997" y="2210"/>
                  </a:cubicBezTo>
                  <a:cubicBezTo>
                    <a:pt x="12809" y="913"/>
                    <a:pt x="11692" y="0"/>
                    <a:pt x="10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75"/>
          <p:cNvGrpSpPr/>
          <p:nvPr/>
        </p:nvGrpSpPr>
        <p:grpSpPr>
          <a:xfrm>
            <a:off x="4798571" y="2153484"/>
            <a:ext cx="355279" cy="373577"/>
            <a:chOff x="4798571" y="2153484"/>
            <a:chExt cx="355279" cy="373577"/>
          </a:xfrm>
        </p:grpSpPr>
        <p:sp>
          <p:nvSpPr>
            <p:cNvPr id="4692" name="Google Shape;4692;p75"/>
            <p:cNvSpPr/>
            <p:nvPr/>
          </p:nvSpPr>
          <p:spPr>
            <a:xfrm>
              <a:off x="4978487" y="2254199"/>
              <a:ext cx="48704" cy="48673"/>
            </a:xfrm>
            <a:custGeom>
              <a:avLst/>
              <a:gdLst/>
              <a:ahLst/>
              <a:cxnLst/>
              <a:rect l="l" t="t" r="r" b="b"/>
              <a:pathLst>
                <a:path w="1605" h="1604" extrusionOk="0">
                  <a:moveTo>
                    <a:pt x="803" y="361"/>
                  </a:moveTo>
                  <a:cubicBezTo>
                    <a:pt x="1045" y="361"/>
                    <a:pt x="1244" y="560"/>
                    <a:pt x="1244" y="802"/>
                  </a:cubicBezTo>
                  <a:cubicBezTo>
                    <a:pt x="1244" y="1044"/>
                    <a:pt x="1045" y="1243"/>
                    <a:pt x="803" y="1243"/>
                  </a:cubicBezTo>
                  <a:cubicBezTo>
                    <a:pt x="561" y="1243"/>
                    <a:pt x="361" y="1044"/>
                    <a:pt x="361" y="802"/>
                  </a:cubicBezTo>
                  <a:cubicBezTo>
                    <a:pt x="361" y="560"/>
                    <a:pt x="561" y="361"/>
                    <a:pt x="803" y="361"/>
                  </a:cubicBezTo>
                  <a:close/>
                  <a:moveTo>
                    <a:pt x="803" y="1"/>
                  </a:moveTo>
                  <a:cubicBezTo>
                    <a:pt x="360" y="1"/>
                    <a:pt x="1" y="360"/>
                    <a:pt x="1" y="802"/>
                  </a:cubicBezTo>
                  <a:cubicBezTo>
                    <a:pt x="1" y="1245"/>
                    <a:pt x="360" y="1604"/>
                    <a:pt x="803" y="1604"/>
                  </a:cubicBezTo>
                  <a:cubicBezTo>
                    <a:pt x="1245" y="1603"/>
                    <a:pt x="1604" y="1243"/>
                    <a:pt x="1604" y="802"/>
                  </a:cubicBezTo>
                  <a:cubicBezTo>
                    <a:pt x="1604" y="360"/>
                    <a:pt x="1245" y="1"/>
                    <a:pt x="8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5"/>
            <p:cNvSpPr/>
            <p:nvPr/>
          </p:nvSpPr>
          <p:spPr>
            <a:xfrm>
              <a:off x="4878378" y="2234687"/>
              <a:ext cx="211201" cy="166624"/>
            </a:xfrm>
            <a:custGeom>
              <a:avLst/>
              <a:gdLst/>
              <a:ahLst/>
              <a:cxnLst/>
              <a:rect l="l" t="t" r="r" b="b"/>
              <a:pathLst>
                <a:path w="6960" h="5491" extrusionOk="0">
                  <a:moveTo>
                    <a:pt x="2305" y="1904"/>
                  </a:moveTo>
                  <a:cubicBezTo>
                    <a:pt x="2412" y="1904"/>
                    <a:pt x="2518" y="1954"/>
                    <a:pt x="2585" y="2056"/>
                  </a:cubicBezTo>
                  <a:lnTo>
                    <a:pt x="3835" y="3962"/>
                  </a:lnTo>
                  <a:cubicBezTo>
                    <a:pt x="3369" y="4673"/>
                    <a:pt x="3532" y="4424"/>
                    <a:pt x="3069" y="5130"/>
                  </a:cubicBezTo>
                  <a:lnTo>
                    <a:pt x="482" y="5130"/>
                  </a:lnTo>
                  <a:cubicBezTo>
                    <a:pt x="417" y="5130"/>
                    <a:pt x="360" y="5075"/>
                    <a:pt x="360" y="5009"/>
                  </a:cubicBezTo>
                  <a:lnTo>
                    <a:pt x="360" y="4595"/>
                  </a:lnTo>
                  <a:lnTo>
                    <a:pt x="2023" y="2056"/>
                  </a:lnTo>
                  <a:cubicBezTo>
                    <a:pt x="2090" y="1955"/>
                    <a:pt x="2198" y="1904"/>
                    <a:pt x="2305" y="1904"/>
                  </a:cubicBezTo>
                  <a:close/>
                  <a:moveTo>
                    <a:pt x="5240" y="2752"/>
                  </a:moveTo>
                  <a:cubicBezTo>
                    <a:pt x="5346" y="2752"/>
                    <a:pt x="5453" y="2803"/>
                    <a:pt x="5520" y="2904"/>
                  </a:cubicBezTo>
                  <a:lnTo>
                    <a:pt x="6600" y="4553"/>
                  </a:lnTo>
                  <a:lnTo>
                    <a:pt x="6600" y="5009"/>
                  </a:lnTo>
                  <a:cubicBezTo>
                    <a:pt x="6600" y="5074"/>
                    <a:pt x="6544" y="5130"/>
                    <a:pt x="6478" y="5130"/>
                  </a:cubicBezTo>
                  <a:lnTo>
                    <a:pt x="3502" y="5130"/>
                  </a:lnTo>
                  <a:cubicBezTo>
                    <a:pt x="3801" y="4673"/>
                    <a:pt x="4663" y="3357"/>
                    <a:pt x="4959" y="2904"/>
                  </a:cubicBezTo>
                  <a:cubicBezTo>
                    <a:pt x="5026" y="2803"/>
                    <a:pt x="5133" y="2752"/>
                    <a:pt x="5240" y="2752"/>
                  </a:cubicBezTo>
                  <a:close/>
                  <a:moveTo>
                    <a:pt x="482" y="1"/>
                  </a:moveTo>
                  <a:cubicBezTo>
                    <a:pt x="217" y="1"/>
                    <a:pt x="1" y="217"/>
                    <a:pt x="1" y="482"/>
                  </a:cubicBezTo>
                  <a:lnTo>
                    <a:pt x="1" y="5009"/>
                  </a:lnTo>
                  <a:cubicBezTo>
                    <a:pt x="1" y="5273"/>
                    <a:pt x="217" y="5490"/>
                    <a:pt x="482" y="5490"/>
                  </a:cubicBezTo>
                  <a:lnTo>
                    <a:pt x="6478" y="5490"/>
                  </a:lnTo>
                  <a:cubicBezTo>
                    <a:pt x="6744" y="5490"/>
                    <a:pt x="6960" y="5273"/>
                    <a:pt x="6960" y="5009"/>
                  </a:cubicBezTo>
                  <a:lnTo>
                    <a:pt x="6960" y="482"/>
                  </a:lnTo>
                  <a:cubicBezTo>
                    <a:pt x="6960" y="217"/>
                    <a:pt x="6744" y="1"/>
                    <a:pt x="6478" y="1"/>
                  </a:cubicBezTo>
                  <a:lnTo>
                    <a:pt x="3901" y="1"/>
                  </a:lnTo>
                  <a:cubicBezTo>
                    <a:pt x="3802" y="1"/>
                    <a:pt x="3720" y="83"/>
                    <a:pt x="3720" y="182"/>
                  </a:cubicBezTo>
                  <a:cubicBezTo>
                    <a:pt x="3720" y="280"/>
                    <a:pt x="3802" y="362"/>
                    <a:pt x="3901" y="362"/>
                  </a:cubicBezTo>
                  <a:lnTo>
                    <a:pt x="6478" y="362"/>
                  </a:lnTo>
                  <a:cubicBezTo>
                    <a:pt x="6543" y="362"/>
                    <a:pt x="6600" y="417"/>
                    <a:pt x="6600" y="483"/>
                  </a:cubicBezTo>
                  <a:lnTo>
                    <a:pt x="6600" y="3896"/>
                  </a:lnTo>
                  <a:lnTo>
                    <a:pt x="5822" y="2708"/>
                  </a:lnTo>
                  <a:cubicBezTo>
                    <a:pt x="5685" y="2498"/>
                    <a:pt x="5463" y="2393"/>
                    <a:pt x="5240" y="2393"/>
                  </a:cubicBezTo>
                  <a:cubicBezTo>
                    <a:pt x="5018" y="2393"/>
                    <a:pt x="4795" y="2498"/>
                    <a:pt x="4657" y="2708"/>
                  </a:cubicBezTo>
                  <a:lnTo>
                    <a:pt x="4051" y="3633"/>
                  </a:lnTo>
                  <a:lnTo>
                    <a:pt x="2887" y="1857"/>
                  </a:lnTo>
                  <a:cubicBezTo>
                    <a:pt x="2750" y="1647"/>
                    <a:pt x="2528" y="1543"/>
                    <a:pt x="2306" y="1543"/>
                  </a:cubicBezTo>
                  <a:cubicBezTo>
                    <a:pt x="2083" y="1543"/>
                    <a:pt x="1861" y="1647"/>
                    <a:pt x="1722" y="1857"/>
                  </a:cubicBezTo>
                  <a:lnTo>
                    <a:pt x="361" y="3936"/>
                  </a:lnTo>
                  <a:lnTo>
                    <a:pt x="361" y="482"/>
                  </a:lnTo>
                  <a:cubicBezTo>
                    <a:pt x="361" y="417"/>
                    <a:pt x="417" y="362"/>
                    <a:pt x="482" y="362"/>
                  </a:cubicBezTo>
                  <a:lnTo>
                    <a:pt x="3059" y="362"/>
                  </a:lnTo>
                  <a:cubicBezTo>
                    <a:pt x="3158" y="362"/>
                    <a:pt x="3239" y="280"/>
                    <a:pt x="3239" y="182"/>
                  </a:cubicBezTo>
                  <a:cubicBezTo>
                    <a:pt x="3239" y="83"/>
                    <a:pt x="3158" y="1"/>
                    <a:pt x="30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5"/>
            <p:cNvSpPr/>
            <p:nvPr/>
          </p:nvSpPr>
          <p:spPr>
            <a:xfrm>
              <a:off x="4798571" y="2153484"/>
              <a:ext cx="355279" cy="373577"/>
            </a:xfrm>
            <a:custGeom>
              <a:avLst/>
              <a:gdLst/>
              <a:ahLst/>
              <a:cxnLst/>
              <a:rect l="l" t="t" r="r" b="b"/>
              <a:pathLst>
                <a:path w="11708" h="12311" extrusionOk="0">
                  <a:moveTo>
                    <a:pt x="6104" y="1"/>
                  </a:moveTo>
                  <a:cubicBezTo>
                    <a:pt x="3671" y="1"/>
                    <a:pt x="1465" y="1636"/>
                    <a:pt x="816" y="4064"/>
                  </a:cubicBezTo>
                  <a:cubicBezTo>
                    <a:pt x="0" y="7108"/>
                    <a:pt x="1929" y="10201"/>
                    <a:pt x="4995" y="10841"/>
                  </a:cubicBezTo>
                  <a:cubicBezTo>
                    <a:pt x="5036" y="10849"/>
                    <a:pt x="5060" y="10888"/>
                    <a:pt x="5053" y="10928"/>
                  </a:cubicBezTo>
                  <a:lnTo>
                    <a:pt x="4846" y="11935"/>
                  </a:lnTo>
                  <a:cubicBezTo>
                    <a:pt x="4804" y="12141"/>
                    <a:pt x="4968" y="12310"/>
                    <a:pt x="5153" y="12310"/>
                  </a:cubicBezTo>
                  <a:cubicBezTo>
                    <a:pt x="5204" y="12310"/>
                    <a:pt x="5257" y="12297"/>
                    <a:pt x="5308" y="12269"/>
                  </a:cubicBezTo>
                  <a:lnTo>
                    <a:pt x="8850" y="10224"/>
                  </a:lnTo>
                  <a:cubicBezTo>
                    <a:pt x="10194" y="9447"/>
                    <a:pt x="11148" y="8133"/>
                    <a:pt x="11470" y="6615"/>
                  </a:cubicBezTo>
                  <a:cubicBezTo>
                    <a:pt x="11491" y="6517"/>
                    <a:pt x="11427" y="6421"/>
                    <a:pt x="11332" y="6402"/>
                  </a:cubicBezTo>
                  <a:cubicBezTo>
                    <a:pt x="11320" y="6399"/>
                    <a:pt x="11307" y="6398"/>
                    <a:pt x="11295" y="6398"/>
                  </a:cubicBezTo>
                  <a:cubicBezTo>
                    <a:pt x="11211" y="6398"/>
                    <a:pt x="11136" y="6457"/>
                    <a:pt x="11119" y="6541"/>
                  </a:cubicBezTo>
                  <a:cubicBezTo>
                    <a:pt x="10818" y="7959"/>
                    <a:pt x="9927" y="9187"/>
                    <a:pt x="8672" y="9912"/>
                  </a:cubicBezTo>
                  <a:lnTo>
                    <a:pt x="5223" y="11903"/>
                  </a:lnTo>
                  <a:lnTo>
                    <a:pt x="5407" y="11001"/>
                  </a:lnTo>
                  <a:cubicBezTo>
                    <a:pt x="5456" y="10767"/>
                    <a:pt x="5303" y="10538"/>
                    <a:pt x="5070" y="10488"/>
                  </a:cubicBezTo>
                  <a:cubicBezTo>
                    <a:pt x="3644" y="10191"/>
                    <a:pt x="2411" y="9297"/>
                    <a:pt x="1682" y="8039"/>
                  </a:cubicBezTo>
                  <a:cubicBezTo>
                    <a:pt x="272" y="5597"/>
                    <a:pt x="1110" y="2463"/>
                    <a:pt x="3551" y="1051"/>
                  </a:cubicBezTo>
                  <a:cubicBezTo>
                    <a:pt x="4341" y="594"/>
                    <a:pt x="5217" y="361"/>
                    <a:pt x="6106" y="361"/>
                  </a:cubicBezTo>
                  <a:cubicBezTo>
                    <a:pt x="6549" y="361"/>
                    <a:pt x="6996" y="419"/>
                    <a:pt x="7436" y="537"/>
                  </a:cubicBezTo>
                  <a:cubicBezTo>
                    <a:pt x="9816" y="1173"/>
                    <a:pt x="11340" y="3376"/>
                    <a:pt x="11224" y="5727"/>
                  </a:cubicBezTo>
                  <a:cubicBezTo>
                    <a:pt x="11219" y="5826"/>
                    <a:pt x="11296" y="5911"/>
                    <a:pt x="11395" y="5916"/>
                  </a:cubicBezTo>
                  <a:cubicBezTo>
                    <a:pt x="11397" y="5916"/>
                    <a:pt x="11400" y="5916"/>
                    <a:pt x="11402" y="5916"/>
                  </a:cubicBezTo>
                  <a:cubicBezTo>
                    <a:pt x="11499" y="5916"/>
                    <a:pt x="11580" y="5842"/>
                    <a:pt x="11584" y="5744"/>
                  </a:cubicBezTo>
                  <a:cubicBezTo>
                    <a:pt x="11707" y="3231"/>
                    <a:pt x="10080" y="873"/>
                    <a:pt x="7528" y="189"/>
                  </a:cubicBezTo>
                  <a:cubicBezTo>
                    <a:pt x="7051" y="62"/>
                    <a:pt x="6574" y="1"/>
                    <a:pt x="6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75"/>
          <p:cNvGrpSpPr/>
          <p:nvPr/>
        </p:nvGrpSpPr>
        <p:grpSpPr>
          <a:xfrm>
            <a:off x="4798571" y="1550711"/>
            <a:ext cx="355279" cy="373577"/>
            <a:chOff x="4798571" y="1550711"/>
            <a:chExt cx="355279" cy="373577"/>
          </a:xfrm>
        </p:grpSpPr>
        <p:sp>
          <p:nvSpPr>
            <p:cNvPr id="4696" name="Google Shape;4696;p75"/>
            <p:cNvSpPr/>
            <p:nvPr/>
          </p:nvSpPr>
          <p:spPr>
            <a:xfrm>
              <a:off x="4888483" y="1776447"/>
              <a:ext cx="191022" cy="30861"/>
            </a:xfrm>
            <a:custGeom>
              <a:avLst/>
              <a:gdLst/>
              <a:ahLst/>
              <a:cxnLst/>
              <a:rect l="l" t="t" r="r" b="b"/>
              <a:pathLst>
                <a:path w="6295" h="1017" extrusionOk="0">
                  <a:moveTo>
                    <a:pt x="1760" y="0"/>
                  </a:moveTo>
                  <a:cubicBezTo>
                    <a:pt x="1661" y="0"/>
                    <a:pt x="1581" y="82"/>
                    <a:pt x="1581" y="181"/>
                  </a:cubicBezTo>
                  <a:lnTo>
                    <a:pt x="1581" y="328"/>
                  </a:lnTo>
                  <a:lnTo>
                    <a:pt x="182" y="328"/>
                  </a:lnTo>
                  <a:cubicBezTo>
                    <a:pt x="81" y="328"/>
                    <a:pt x="1" y="409"/>
                    <a:pt x="1" y="508"/>
                  </a:cubicBezTo>
                  <a:cubicBezTo>
                    <a:pt x="1" y="608"/>
                    <a:pt x="81" y="689"/>
                    <a:pt x="182" y="689"/>
                  </a:cubicBezTo>
                  <a:lnTo>
                    <a:pt x="1581" y="689"/>
                  </a:lnTo>
                  <a:lnTo>
                    <a:pt x="1581" y="836"/>
                  </a:lnTo>
                  <a:cubicBezTo>
                    <a:pt x="1581" y="935"/>
                    <a:pt x="1660" y="1017"/>
                    <a:pt x="1760" y="1017"/>
                  </a:cubicBezTo>
                  <a:cubicBezTo>
                    <a:pt x="1861" y="1017"/>
                    <a:pt x="1941" y="935"/>
                    <a:pt x="1941" y="836"/>
                  </a:cubicBezTo>
                  <a:lnTo>
                    <a:pt x="1941" y="689"/>
                  </a:lnTo>
                  <a:lnTo>
                    <a:pt x="6114" y="689"/>
                  </a:lnTo>
                  <a:cubicBezTo>
                    <a:pt x="6214" y="689"/>
                    <a:pt x="6295" y="608"/>
                    <a:pt x="6295" y="508"/>
                  </a:cubicBezTo>
                  <a:cubicBezTo>
                    <a:pt x="6295" y="409"/>
                    <a:pt x="6214" y="328"/>
                    <a:pt x="6114" y="328"/>
                  </a:cubicBezTo>
                  <a:lnTo>
                    <a:pt x="1941" y="328"/>
                  </a:lnTo>
                  <a:lnTo>
                    <a:pt x="1941" y="181"/>
                  </a:lnTo>
                  <a:cubicBezTo>
                    <a:pt x="1941" y="82"/>
                    <a:pt x="1861" y="0"/>
                    <a:pt x="1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5"/>
            <p:cNvSpPr/>
            <p:nvPr/>
          </p:nvSpPr>
          <p:spPr>
            <a:xfrm>
              <a:off x="4959976" y="1650243"/>
              <a:ext cx="59719" cy="73344"/>
            </a:xfrm>
            <a:custGeom>
              <a:avLst/>
              <a:gdLst/>
              <a:ahLst/>
              <a:cxnLst/>
              <a:rect l="l" t="t" r="r" b="b"/>
              <a:pathLst>
                <a:path w="1968" h="2417" extrusionOk="0">
                  <a:moveTo>
                    <a:pt x="361" y="399"/>
                  </a:moveTo>
                  <a:lnTo>
                    <a:pt x="1530" y="1207"/>
                  </a:lnTo>
                  <a:lnTo>
                    <a:pt x="361" y="2016"/>
                  </a:lnTo>
                  <a:lnTo>
                    <a:pt x="361" y="399"/>
                  </a:lnTo>
                  <a:close/>
                  <a:moveTo>
                    <a:pt x="322" y="0"/>
                  </a:moveTo>
                  <a:cubicBezTo>
                    <a:pt x="155" y="0"/>
                    <a:pt x="0" y="132"/>
                    <a:pt x="0" y="320"/>
                  </a:cubicBezTo>
                  <a:lnTo>
                    <a:pt x="0" y="2096"/>
                  </a:lnTo>
                  <a:cubicBezTo>
                    <a:pt x="0" y="2285"/>
                    <a:pt x="155" y="2416"/>
                    <a:pt x="321" y="2416"/>
                  </a:cubicBezTo>
                  <a:cubicBezTo>
                    <a:pt x="382" y="2416"/>
                    <a:pt x="445" y="2398"/>
                    <a:pt x="502" y="2359"/>
                  </a:cubicBezTo>
                  <a:lnTo>
                    <a:pt x="1784" y="1470"/>
                  </a:lnTo>
                  <a:cubicBezTo>
                    <a:pt x="1967" y="1344"/>
                    <a:pt x="1967" y="1072"/>
                    <a:pt x="1784" y="945"/>
                  </a:cubicBezTo>
                  <a:lnTo>
                    <a:pt x="502" y="57"/>
                  </a:lnTo>
                  <a:cubicBezTo>
                    <a:pt x="445" y="18"/>
                    <a:pt x="382"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5"/>
            <p:cNvSpPr/>
            <p:nvPr/>
          </p:nvSpPr>
          <p:spPr>
            <a:xfrm>
              <a:off x="4909846" y="1613980"/>
              <a:ext cx="148266" cy="147052"/>
            </a:xfrm>
            <a:custGeom>
              <a:avLst/>
              <a:gdLst/>
              <a:ahLst/>
              <a:cxnLst/>
              <a:rect l="l" t="t" r="r" b="b"/>
              <a:pathLst>
                <a:path w="4886" h="4846" extrusionOk="0">
                  <a:moveTo>
                    <a:pt x="2021" y="1"/>
                  </a:moveTo>
                  <a:cubicBezTo>
                    <a:pt x="2011" y="1"/>
                    <a:pt x="2000" y="2"/>
                    <a:pt x="1990" y="4"/>
                  </a:cubicBezTo>
                  <a:cubicBezTo>
                    <a:pt x="838" y="221"/>
                    <a:pt x="1" y="1230"/>
                    <a:pt x="1" y="2404"/>
                  </a:cubicBezTo>
                  <a:cubicBezTo>
                    <a:pt x="1" y="3751"/>
                    <a:pt x="1095" y="4845"/>
                    <a:pt x="2442" y="4845"/>
                  </a:cubicBezTo>
                  <a:cubicBezTo>
                    <a:pt x="3790" y="4845"/>
                    <a:pt x="4885" y="3751"/>
                    <a:pt x="4885" y="2404"/>
                  </a:cubicBezTo>
                  <a:cubicBezTo>
                    <a:pt x="4885" y="1231"/>
                    <a:pt x="4049" y="221"/>
                    <a:pt x="2897" y="4"/>
                  </a:cubicBezTo>
                  <a:cubicBezTo>
                    <a:pt x="2886" y="2"/>
                    <a:pt x="2875" y="1"/>
                    <a:pt x="2865" y="1"/>
                  </a:cubicBezTo>
                  <a:cubicBezTo>
                    <a:pt x="2779" y="1"/>
                    <a:pt x="2703" y="60"/>
                    <a:pt x="2687" y="147"/>
                  </a:cubicBezTo>
                  <a:cubicBezTo>
                    <a:pt x="2669" y="245"/>
                    <a:pt x="2733" y="340"/>
                    <a:pt x="2830" y="358"/>
                  </a:cubicBezTo>
                  <a:cubicBezTo>
                    <a:pt x="3810" y="543"/>
                    <a:pt x="4524" y="1402"/>
                    <a:pt x="4524" y="2402"/>
                  </a:cubicBezTo>
                  <a:cubicBezTo>
                    <a:pt x="4524" y="3549"/>
                    <a:pt x="3589" y="4482"/>
                    <a:pt x="2442" y="4482"/>
                  </a:cubicBezTo>
                  <a:cubicBezTo>
                    <a:pt x="1296" y="4482"/>
                    <a:pt x="363" y="3549"/>
                    <a:pt x="363" y="2402"/>
                  </a:cubicBezTo>
                  <a:cubicBezTo>
                    <a:pt x="363" y="1402"/>
                    <a:pt x="1075" y="543"/>
                    <a:pt x="2056" y="358"/>
                  </a:cubicBezTo>
                  <a:cubicBezTo>
                    <a:pt x="2154" y="340"/>
                    <a:pt x="2219" y="245"/>
                    <a:pt x="2199" y="147"/>
                  </a:cubicBezTo>
                  <a:cubicBezTo>
                    <a:pt x="2183" y="60"/>
                    <a:pt x="2107" y="1"/>
                    <a:pt x="2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5"/>
            <p:cNvSpPr/>
            <p:nvPr/>
          </p:nvSpPr>
          <p:spPr>
            <a:xfrm>
              <a:off x="4798571" y="1550711"/>
              <a:ext cx="355279" cy="373577"/>
            </a:xfrm>
            <a:custGeom>
              <a:avLst/>
              <a:gdLst/>
              <a:ahLst/>
              <a:cxnLst/>
              <a:rect l="l" t="t" r="r" b="b"/>
              <a:pathLst>
                <a:path w="11708" h="12311" extrusionOk="0">
                  <a:moveTo>
                    <a:pt x="6106" y="1"/>
                  </a:moveTo>
                  <a:cubicBezTo>
                    <a:pt x="3672" y="1"/>
                    <a:pt x="1466" y="1636"/>
                    <a:pt x="816" y="4064"/>
                  </a:cubicBezTo>
                  <a:cubicBezTo>
                    <a:pt x="0" y="7106"/>
                    <a:pt x="1929" y="10201"/>
                    <a:pt x="4995" y="10840"/>
                  </a:cubicBezTo>
                  <a:cubicBezTo>
                    <a:pt x="5036" y="10848"/>
                    <a:pt x="5060" y="10887"/>
                    <a:pt x="5053" y="10927"/>
                  </a:cubicBezTo>
                  <a:lnTo>
                    <a:pt x="4846" y="11935"/>
                  </a:lnTo>
                  <a:cubicBezTo>
                    <a:pt x="4804" y="12141"/>
                    <a:pt x="4967" y="12310"/>
                    <a:pt x="5152" y="12310"/>
                  </a:cubicBezTo>
                  <a:cubicBezTo>
                    <a:pt x="5204" y="12310"/>
                    <a:pt x="5257" y="12297"/>
                    <a:pt x="5308" y="12268"/>
                  </a:cubicBezTo>
                  <a:lnTo>
                    <a:pt x="8850" y="10223"/>
                  </a:lnTo>
                  <a:cubicBezTo>
                    <a:pt x="10194" y="9447"/>
                    <a:pt x="11148" y="8133"/>
                    <a:pt x="11470" y="6615"/>
                  </a:cubicBezTo>
                  <a:cubicBezTo>
                    <a:pt x="11491" y="6518"/>
                    <a:pt x="11427" y="6421"/>
                    <a:pt x="11332" y="6402"/>
                  </a:cubicBezTo>
                  <a:cubicBezTo>
                    <a:pt x="11320" y="6399"/>
                    <a:pt x="11307" y="6398"/>
                    <a:pt x="11295" y="6398"/>
                  </a:cubicBezTo>
                  <a:cubicBezTo>
                    <a:pt x="11211" y="6398"/>
                    <a:pt x="11136" y="6456"/>
                    <a:pt x="11119" y="6540"/>
                  </a:cubicBezTo>
                  <a:cubicBezTo>
                    <a:pt x="10818" y="7959"/>
                    <a:pt x="9927" y="9187"/>
                    <a:pt x="8672" y="9911"/>
                  </a:cubicBezTo>
                  <a:lnTo>
                    <a:pt x="5223" y="11902"/>
                  </a:lnTo>
                  <a:lnTo>
                    <a:pt x="5407" y="11001"/>
                  </a:lnTo>
                  <a:cubicBezTo>
                    <a:pt x="5456" y="10767"/>
                    <a:pt x="5303" y="10537"/>
                    <a:pt x="5070" y="10489"/>
                  </a:cubicBezTo>
                  <a:cubicBezTo>
                    <a:pt x="3644" y="10191"/>
                    <a:pt x="2411" y="9298"/>
                    <a:pt x="1682" y="8038"/>
                  </a:cubicBezTo>
                  <a:cubicBezTo>
                    <a:pt x="272" y="5596"/>
                    <a:pt x="1110" y="2464"/>
                    <a:pt x="3551" y="1051"/>
                  </a:cubicBezTo>
                  <a:cubicBezTo>
                    <a:pt x="4373" y="576"/>
                    <a:pt x="5246" y="359"/>
                    <a:pt x="6098" y="359"/>
                  </a:cubicBezTo>
                  <a:cubicBezTo>
                    <a:pt x="8851" y="359"/>
                    <a:pt x="11377" y="2625"/>
                    <a:pt x="11224" y="5726"/>
                  </a:cubicBezTo>
                  <a:cubicBezTo>
                    <a:pt x="11219" y="5825"/>
                    <a:pt x="11296" y="5910"/>
                    <a:pt x="11395" y="5915"/>
                  </a:cubicBezTo>
                  <a:cubicBezTo>
                    <a:pt x="11398" y="5915"/>
                    <a:pt x="11401" y="5915"/>
                    <a:pt x="11404" y="5915"/>
                  </a:cubicBezTo>
                  <a:cubicBezTo>
                    <a:pt x="11500" y="5915"/>
                    <a:pt x="11580" y="5840"/>
                    <a:pt x="11584" y="5745"/>
                  </a:cubicBezTo>
                  <a:cubicBezTo>
                    <a:pt x="11707" y="3231"/>
                    <a:pt x="10080" y="872"/>
                    <a:pt x="7528" y="189"/>
                  </a:cubicBezTo>
                  <a:cubicBezTo>
                    <a:pt x="7052" y="61"/>
                    <a:pt x="6575" y="1"/>
                    <a:pt x="6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75"/>
          <p:cNvGrpSpPr/>
          <p:nvPr/>
        </p:nvGrpSpPr>
        <p:grpSpPr>
          <a:xfrm>
            <a:off x="3987267" y="3961439"/>
            <a:ext cx="366628" cy="373001"/>
            <a:chOff x="3987267" y="3961439"/>
            <a:chExt cx="366628" cy="373001"/>
          </a:xfrm>
        </p:grpSpPr>
        <p:sp>
          <p:nvSpPr>
            <p:cNvPr id="4701" name="Google Shape;4701;p75"/>
            <p:cNvSpPr/>
            <p:nvPr/>
          </p:nvSpPr>
          <p:spPr>
            <a:xfrm>
              <a:off x="4034666" y="4140262"/>
              <a:ext cx="71007" cy="48855"/>
            </a:xfrm>
            <a:custGeom>
              <a:avLst/>
              <a:gdLst/>
              <a:ahLst/>
              <a:cxnLst/>
              <a:rect l="l" t="t" r="r" b="b"/>
              <a:pathLst>
                <a:path w="2340" h="1610" extrusionOk="0">
                  <a:moveTo>
                    <a:pt x="2142" y="1"/>
                  </a:moveTo>
                  <a:cubicBezTo>
                    <a:pt x="2096" y="1"/>
                    <a:pt x="2050" y="19"/>
                    <a:pt x="2015" y="55"/>
                  </a:cubicBezTo>
                  <a:lnTo>
                    <a:pt x="896" y="1174"/>
                  </a:lnTo>
                  <a:lnTo>
                    <a:pt x="325" y="602"/>
                  </a:lnTo>
                  <a:cubicBezTo>
                    <a:pt x="290" y="568"/>
                    <a:pt x="243" y="551"/>
                    <a:pt x="197" y="551"/>
                  </a:cubicBezTo>
                  <a:cubicBezTo>
                    <a:pt x="151" y="551"/>
                    <a:pt x="105" y="568"/>
                    <a:pt x="71" y="602"/>
                  </a:cubicBezTo>
                  <a:cubicBezTo>
                    <a:pt x="1" y="673"/>
                    <a:pt x="1" y="787"/>
                    <a:pt x="71" y="859"/>
                  </a:cubicBezTo>
                  <a:lnTo>
                    <a:pt x="768" y="1556"/>
                  </a:lnTo>
                  <a:cubicBezTo>
                    <a:pt x="804" y="1592"/>
                    <a:pt x="850" y="1609"/>
                    <a:pt x="896" y="1609"/>
                  </a:cubicBezTo>
                  <a:cubicBezTo>
                    <a:pt x="942" y="1609"/>
                    <a:pt x="988" y="1592"/>
                    <a:pt x="1024" y="1556"/>
                  </a:cubicBezTo>
                  <a:lnTo>
                    <a:pt x="2270" y="308"/>
                  </a:lnTo>
                  <a:cubicBezTo>
                    <a:pt x="2339" y="238"/>
                    <a:pt x="2339" y="125"/>
                    <a:pt x="2270" y="55"/>
                  </a:cubicBezTo>
                  <a:cubicBezTo>
                    <a:pt x="2235" y="19"/>
                    <a:pt x="2188" y="1"/>
                    <a:pt x="2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5"/>
            <p:cNvSpPr/>
            <p:nvPr/>
          </p:nvSpPr>
          <p:spPr>
            <a:xfrm>
              <a:off x="3987267" y="3961439"/>
              <a:ext cx="366628" cy="373001"/>
            </a:xfrm>
            <a:custGeom>
              <a:avLst/>
              <a:gdLst/>
              <a:ahLst/>
              <a:cxnLst/>
              <a:rect l="l" t="t" r="r" b="b"/>
              <a:pathLst>
                <a:path w="12082" h="12292" extrusionOk="0">
                  <a:moveTo>
                    <a:pt x="9297" y="9791"/>
                  </a:moveTo>
                  <a:cubicBezTo>
                    <a:pt x="9887" y="9791"/>
                    <a:pt x="10367" y="10271"/>
                    <a:pt x="10367" y="10861"/>
                  </a:cubicBezTo>
                  <a:cubicBezTo>
                    <a:pt x="10367" y="11452"/>
                    <a:pt x="9887" y="11932"/>
                    <a:pt x="9297" y="11932"/>
                  </a:cubicBezTo>
                  <a:cubicBezTo>
                    <a:pt x="8707" y="11932"/>
                    <a:pt x="8226" y="11452"/>
                    <a:pt x="8226" y="10861"/>
                  </a:cubicBezTo>
                  <a:cubicBezTo>
                    <a:pt x="8226" y="10271"/>
                    <a:pt x="8708" y="9791"/>
                    <a:pt x="9297" y="9791"/>
                  </a:cubicBezTo>
                  <a:close/>
                  <a:moveTo>
                    <a:pt x="10197" y="1"/>
                  </a:moveTo>
                  <a:cubicBezTo>
                    <a:pt x="8800" y="1"/>
                    <a:pt x="7880" y="1477"/>
                    <a:pt x="8511" y="2734"/>
                  </a:cubicBezTo>
                  <a:lnTo>
                    <a:pt x="4850" y="5038"/>
                  </a:lnTo>
                  <a:cubicBezTo>
                    <a:pt x="4360" y="4364"/>
                    <a:pt x="3566" y="3935"/>
                    <a:pt x="2682" y="3935"/>
                  </a:cubicBezTo>
                  <a:cubicBezTo>
                    <a:pt x="1203" y="3935"/>
                    <a:pt x="1" y="5138"/>
                    <a:pt x="1" y="6617"/>
                  </a:cubicBezTo>
                  <a:cubicBezTo>
                    <a:pt x="1" y="8095"/>
                    <a:pt x="1203" y="9298"/>
                    <a:pt x="2682" y="9298"/>
                  </a:cubicBezTo>
                  <a:cubicBezTo>
                    <a:pt x="3521" y="9298"/>
                    <a:pt x="4323" y="8903"/>
                    <a:pt x="4836" y="8212"/>
                  </a:cubicBezTo>
                  <a:lnTo>
                    <a:pt x="8006" y="10246"/>
                  </a:lnTo>
                  <a:cubicBezTo>
                    <a:pt x="7917" y="10433"/>
                    <a:pt x="7868" y="10639"/>
                    <a:pt x="7868" y="10861"/>
                  </a:cubicBezTo>
                  <a:cubicBezTo>
                    <a:pt x="7868" y="11649"/>
                    <a:pt x="8509" y="12291"/>
                    <a:pt x="9299" y="12291"/>
                  </a:cubicBezTo>
                  <a:cubicBezTo>
                    <a:pt x="10087" y="12291"/>
                    <a:pt x="10728" y="11649"/>
                    <a:pt x="10728" y="10861"/>
                  </a:cubicBezTo>
                  <a:cubicBezTo>
                    <a:pt x="10728" y="10072"/>
                    <a:pt x="10087" y="9430"/>
                    <a:pt x="9299" y="9430"/>
                  </a:cubicBezTo>
                  <a:cubicBezTo>
                    <a:pt x="8859" y="9430"/>
                    <a:pt x="8463" y="9631"/>
                    <a:pt x="8202" y="9943"/>
                  </a:cubicBezTo>
                  <a:lnTo>
                    <a:pt x="5031" y="7910"/>
                  </a:lnTo>
                  <a:cubicBezTo>
                    <a:pt x="5179" y="7643"/>
                    <a:pt x="5280" y="7351"/>
                    <a:pt x="5329" y="7046"/>
                  </a:cubicBezTo>
                  <a:cubicBezTo>
                    <a:pt x="5345" y="6948"/>
                    <a:pt x="5278" y="6856"/>
                    <a:pt x="5179" y="6839"/>
                  </a:cubicBezTo>
                  <a:cubicBezTo>
                    <a:pt x="5170" y="6838"/>
                    <a:pt x="5160" y="6837"/>
                    <a:pt x="5151" y="6837"/>
                  </a:cubicBezTo>
                  <a:cubicBezTo>
                    <a:pt x="5064" y="6837"/>
                    <a:pt x="4988" y="6900"/>
                    <a:pt x="4973" y="6989"/>
                  </a:cubicBezTo>
                  <a:cubicBezTo>
                    <a:pt x="4790" y="8118"/>
                    <a:pt x="3827" y="8938"/>
                    <a:pt x="2682" y="8938"/>
                  </a:cubicBezTo>
                  <a:cubicBezTo>
                    <a:pt x="1401" y="8938"/>
                    <a:pt x="360" y="7897"/>
                    <a:pt x="360" y="6617"/>
                  </a:cubicBezTo>
                  <a:cubicBezTo>
                    <a:pt x="360" y="5336"/>
                    <a:pt x="1401" y="4295"/>
                    <a:pt x="2682" y="4295"/>
                  </a:cubicBezTo>
                  <a:cubicBezTo>
                    <a:pt x="3825" y="4295"/>
                    <a:pt x="4772" y="5115"/>
                    <a:pt x="4966" y="6207"/>
                  </a:cubicBezTo>
                  <a:cubicBezTo>
                    <a:pt x="4982" y="6294"/>
                    <a:pt x="5058" y="6355"/>
                    <a:pt x="5143" y="6355"/>
                  </a:cubicBezTo>
                  <a:cubicBezTo>
                    <a:pt x="5154" y="6355"/>
                    <a:pt x="5164" y="6354"/>
                    <a:pt x="5174" y="6352"/>
                  </a:cubicBezTo>
                  <a:cubicBezTo>
                    <a:pt x="5272" y="6335"/>
                    <a:pt x="5337" y="6242"/>
                    <a:pt x="5321" y="6144"/>
                  </a:cubicBezTo>
                  <a:cubicBezTo>
                    <a:pt x="5271" y="5858"/>
                    <a:pt x="5174" y="5588"/>
                    <a:pt x="5043" y="5342"/>
                  </a:cubicBezTo>
                  <a:lnTo>
                    <a:pt x="8703" y="3040"/>
                  </a:lnTo>
                  <a:cubicBezTo>
                    <a:pt x="8954" y="3365"/>
                    <a:pt x="9312" y="3610"/>
                    <a:pt x="9733" y="3715"/>
                  </a:cubicBezTo>
                  <a:cubicBezTo>
                    <a:pt x="9748" y="3719"/>
                    <a:pt x="9763" y="3721"/>
                    <a:pt x="9778" y="3721"/>
                  </a:cubicBezTo>
                  <a:cubicBezTo>
                    <a:pt x="9857" y="3721"/>
                    <a:pt x="9930" y="3667"/>
                    <a:pt x="9951" y="3585"/>
                  </a:cubicBezTo>
                  <a:cubicBezTo>
                    <a:pt x="9976" y="3489"/>
                    <a:pt x="9917" y="3391"/>
                    <a:pt x="9821" y="3368"/>
                  </a:cubicBezTo>
                  <a:cubicBezTo>
                    <a:pt x="9431" y="3268"/>
                    <a:pt x="9110" y="3026"/>
                    <a:pt x="8906" y="2705"/>
                  </a:cubicBezTo>
                  <a:cubicBezTo>
                    <a:pt x="8906" y="2704"/>
                    <a:pt x="8904" y="2702"/>
                    <a:pt x="8904" y="2702"/>
                  </a:cubicBezTo>
                  <a:cubicBezTo>
                    <a:pt x="8904" y="2700"/>
                    <a:pt x="8903" y="2700"/>
                    <a:pt x="8903" y="2699"/>
                  </a:cubicBezTo>
                  <a:cubicBezTo>
                    <a:pt x="8268" y="1684"/>
                    <a:pt x="9002" y="363"/>
                    <a:pt x="10197" y="363"/>
                  </a:cubicBezTo>
                  <a:cubicBezTo>
                    <a:pt x="11038" y="363"/>
                    <a:pt x="11722" y="1047"/>
                    <a:pt x="11722" y="1888"/>
                  </a:cubicBezTo>
                  <a:cubicBezTo>
                    <a:pt x="11722" y="2588"/>
                    <a:pt x="11248" y="3196"/>
                    <a:pt x="10572" y="3368"/>
                  </a:cubicBezTo>
                  <a:cubicBezTo>
                    <a:pt x="10477" y="3391"/>
                    <a:pt x="10418" y="3489"/>
                    <a:pt x="10441" y="3585"/>
                  </a:cubicBezTo>
                  <a:cubicBezTo>
                    <a:pt x="10462" y="3667"/>
                    <a:pt x="10535" y="3721"/>
                    <a:pt x="10615" y="3721"/>
                  </a:cubicBezTo>
                  <a:cubicBezTo>
                    <a:pt x="10630" y="3721"/>
                    <a:pt x="10645" y="3719"/>
                    <a:pt x="10660" y="3715"/>
                  </a:cubicBezTo>
                  <a:cubicBezTo>
                    <a:pt x="11498" y="3505"/>
                    <a:pt x="12081" y="2752"/>
                    <a:pt x="12081" y="1887"/>
                  </a:cubicBezTo>
                  <a:cubicBezTo>
                    <a:pt x="12081" y="847"/>
                    <a:pt x="11235" y="1"/>
                    <a:pt x="10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 name="Google Shape;4703;p75"/>
          <p:cNvGrpSpPr/>
          <p:nvPr/>
        </p:nvGrpSpPr>
        <p:grpSpPr>
          <a:xfrm>
            <a:off x="4063130" y="3359061"/>
            <a:ext cx="214266" cy="373638"/>
            <a:chOff x="4063130" y="3359061"/>
            <a:chExt cx="214266" cy="373638"/>
          </a:xfrm>
        </p:grpSpPr>
        <p:sp>
          <p:nvSpPr>
            <p:cNvPr id="4704" name="Google Shape;4704;p75"/>
            <p:cNvSpPr/>
            <p:nvPr/>
          </p:nvSpPr>
          <p:spPr>
            <a:xfrm>
              <a:off x="4152314" y="3678593"/>
              <a:ext cx="35868" cy="35898"/>
            </a:xfrm>
            <a:custGeom>
              <a:avLst/>
              <a:gdLst/>
              <a:ahLst/>
              <a:cxnLst/>
              <a:rect l="l" t="t" r="r" b="b"/>
              <a:pathLst>
                <a:path w="1182" h="1183" extrusionOk="0">
                  <a:moveTo>
                    <a:pt x="592" y="360"/>
                  </a:moveTo>
                  <a:cubicBezTo>
                    <a:pt x="718" y="360"/>
                    <a:pt x="822" y="464"/>
                    <a:pt x="822" y="591"/>
                  </a:cubicBezTo>
                  <a:cubicBezTo>
                    <a:pt x="822" y="718"/>
                    <a:pt x="719" y="822"/>
                    <a:pt x="592" y="822"/>
                  </a:cubicBezTo>
                  <a:cubicBezTo>
                    <a:pt x="464" y="822"/>
                    <a:pt x="360" y="718"/>
                    <a:pt x="360" y="591"/>
                  </a:cubicBezTo>
                  <a:cubicBezTo>
                    <a:pt x="361" y="464"/>
                    <a:pt x="464" y="360"/>
                    <a:pt x="592" y="360"/>
                  </a:cubicBezTo>
                  <a:close/>
                  <a:moveTo>
                    <a:pt x="592" y="1"/>
                  </a:moveTo>
                  <a:cubicBezTo>
                    <a:pt x="266" y="1"/>
                    <a:pt x="1" y="266"/>
                    <a:pt x="1" y="591"/>
                  </a:cubicBezTo>
                  <a:cubicBezTo>
                    <a:pt x="1" y="917"/>
                    <a:pt x="266" y="1182"/>
                    <a:pt x="592" y="1182"/>
                  </a:cubicBezTo>
                  <a:cubicBezTo>
                    <a:pt x="917" y="1182"/>
                    <a:pt x="1181" y="917"/>
                    <a:pt x="1181" y="591"/>
                  </a:cubicBezTo>
                  <a:cubicBezTo>
                    <a:pt x="1181" y="266"/>
                    <a:pt x="917"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5"/>
            <p:cNvSpPr/>
            <p:nvPr/>
          </p:nvSpPr>
          <p:spPr>
            <a:xfrm>
              <a:off x="4152314" y="3559671"/>
              <a:ext cx="35928" cy="35868"/>
            </a:xfrm>
            <a:custGeom>
              <a:avLst/>
              <a:gdLst/>
              <a:ahLst/>
              <a:cxnLst/>
              <a:rect l="l" t="t" r="r" b="b"/>
              <a:pathLst>
                <a:path w="1184" h="1182" extrusionOk="0">
                  <a:moveTo>
                    <a:pt x="592" y="360"/>
                  </a:moveTo>
                  <a:cubicBezTo>
                    <a:pt x="718" y="360"/>
                    <a:pt x="822" y="464"/>
                    <a:pt x="822" y="592"/>
                  </a:cubicBezTo>
                  <a:cubicBezTo>
                    <a:pt x="822" y="719"/>
                    <a:pt x="718" y="822"/>
                    <a:pt x="592" y="822"/>
                  </a:cubicBezTo>
                  <a:cubicBezTo>
                    <a:pt x="464" y="822"/>
                    <a:pt x="360" y="719"/>
                    <a:pt x="360" y="592"/>
                  </a:cubicBezTo>
                  <a:cubicBezTo>
                    <a:pt x="360" y="464"/>
                    <a:pt x="463" y="360"/>
                    <a:pt x="592" y="360"/>
                  </a:cubicBezTo>
                  <a:close/>
                  <a:moveTo>
                    <a:pt x="592" y="1"/>
                  </a:moveTo>
                  <a:cubicBezTo>
                    <a:pt x="266" y="1"/>
                    <a:pt x="1" y="266"/>
                    <a:pt x="1" y="592"/>
                  </a:cubicBezTo>
                  <a:cubicBezTo>
                    <a:pt x="1" y="917"/>
                    <a:pt x="266" y="1181"/>
                    <a:pt x="592" y="1181"/>
                  </a:cubicBezTo>
                  <a:cubicBezTo>
                    <a:pt x="917" y="1181"/>
                    <a:pt x="1181" y="917"/>
                    <a:pt x="1181" y="592"/>
                  </a:cubicBezTo>
                  <a:cubicBezTo>
                    <a:pt x="1184" y="266"/>
                    <a:pt x="91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5"/>
            <p:cNvSpPr/>
            <p:nvPr/>
          </p:nvSpPr>
          <p:spPr>
            <a:xfrm>
              <a:off x="4136807" y="3533119"/>
              <a:ext cx="65788" cy="22061"/>
            </a:xfrm>
            <a:custGeom>
              <a:avLst/>
              <a:gdLst/>
              <a:ahLst/>
              <a:cxnLst/>
              <a:rect l="l" t="t" r="r" b="b"/>
              <a:pathLst>
                <a:path w="2168" h="727" extrusionOk="0">
                  <a:moveTo>
                    <a:pt x="1085" y="0"/>
                  </a:moveTo>
                  <a:cubicBezTo>
                    <a:pt x="717" y="0"/>
                    <a:pt x="350" y="140"/>
                    <a:pt x="71" y="419"/>
                  </a:cubicBezTo>
                  <a:cubicBezTo>
                    <a:pt x="0" y="488"/>
                    <a:pt x="0" y="604"/>
                    <a:pt x="71" y="674"/>
                  </a:cubicBezTo>
                  <a:cubicBezTo>
                    <a:pt x="106" y="709"/>
                    <a:pt x="152" y="727"/>
                    <a:pt x="198" y="727"/>
                  </a:cubicBezTo>
                  <a:cubicBezTo>
                    <a:pt x="244" y="727"/>
                    <a:pt x="290" y="709"/>
                    <a:pt x="326" y="674"/>
                  </a:cubicBezTo>
                  <a:cubicBezTo>
                    <a:pt x="534" y="466"/>
                    <a:pt x="809" y="362"/>
                    <a:pt x="1084" y="362"/>
                  </a:cubicBezTo>
                  <a:cubicBezTo>
                    <a:pt x="1359" y="362"/>
                    <a:pt x="1634" y="466"/>
                    <a:pt x="1842" y="674"/>
                  </a:cubicBezTo>
                  <a:cubicBezTo>
                    <a:pt x="1877" y="709"/>
                    <a:pt x="1924" y="727"/>
                    <a:pt x="1970" y="727"/>
                  </a:cubicBezTo>
                  <a:cubicBezTo>
                    <a:pt x="2017" y="727"/>
                    <a:pt x="2063" y="709"/>
                    <a:pt x="2098" y="674"/>
                  </a:cubicBezTo>
                  <a:cubicBezTo>
                    <a:pt x="2167" y="604"/>
                    <a:pt x="2167" y="489"/>
                    <a:pt x="2098" y="419"/>
                  </a:cubicBezTo>
                  <a:cubicBezTo>
                    <a:pt x="1820" y="140"/>
                    <a:pt x="1452" y="0"/>
                    <a:pt x="1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5"/>
            <p:cNvSpPr/>
            <p:nvPr/>
          </p:nvSpPr>
          <p:spPr>
            <a:xfrm>
              <a:off x="4119935" y="3509268"/>
              <a:ext cx="99562" cy="29010"/>
            </a:xfrm>
            <a:custGeom>
              <a:avLst/>
              <a:gdLst/>
              <a:ahLst/>
              <a:cxnLst/>
              <a:rect l="l" t="t" r="r" b="b"/>
              <a:pathLst>
                <a:path w="3281" h="956" extrusionOk="0">
                  <a:moveTo>
                    <a:pt x="1640" y="1"/>
                  </a:moveTo>
                  <a:cubicBezTo>
                    <a:pt x="1071" y="1"/>
                    <a:pt x="503" y="216"/>
                    <a:pt x="71" y="648"/>
                  </a:cubicBezTo>
                  <a:cubicBezTo>
                    <a:pt x="1" y="718"/>
                    <a:pt x="1" y="831"/>
                    <a:pt x="71" y="903"/>
                  </a:cubicBezTo>
                  <a:cubicBezTo>
                    <a:pt x="105" y="938"/>
                    <a:pt x="152" y="956"/>
                    <a:pt x="198" y="956"/>
                  </a:cubicBezTo>
                  <a:cubicBezTo>
                    <a:pt x="244" y="956"/>
                    <a:pt x="291" y="938"/>
                    <a:pt x="326" y="903"/>
                  </a:cubicBezTo>
                  <a:cubicBezTo>
                    <a:pt x="688" y="541"/>
                    <a:pt x="1165" y="359"/>
                    <a:pt x="1641" y="359"/>
                  </a:cubicBezTo>
                  <a:cubicBezTo>
                    <a:pt x="2117" y="359"/>
                    <a:pt x="2593" y="541"/>
                    <a:pt x="2955" y="903"/>
                  </a:cubicBezTo>
                  <a:cubicBezTo>
                    <a:pt x="2990" y="938"/>
                    <a:pt x="3036" y="956"/>
                    <a:pt x="3082" y="956"/>
                  </a:cubicBezTo>
                  <a:cubicBezTo>
                    <a:pt x="3128" y="956"/>
                    <a:pt x="3174" y="938"/>
                    <a:pt x="3210" y="903"/>
                  </a:cubicBezTo>
                  <a:cubicBezTo>
                    <a:pt x="3280" y="834"/>
                    <a:pt x="3280" y="718"/>
                    <a:pt x="3210" y="648"/>
                  </a:cubicBezTo>
                  <a:cubicBezTo>
                    <a:pt x="2778" y="217"/>
                    <a:pt x="2209" y="1"/>
                    <a:pt x="1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5"/>
            <p:cNvSpPr/>
            <p:nvPr/>
          </p:nvSpPr>
          <p:spPr>
            <a:xfrm>
              <a:off x="4103003" y="3485296"/>
              <a:ext cx="133457" cy="36050"/>
            </a:xfrm>
            <a:custGeom>
              <a:avLst/>
              <a:gdLst/>
              <a:ahLst/>
              <a:cxnLst/>
              <a:rect l="l" t="t" r="r" b="b"/>
              <a:pathLst>
                <a:path w="4398" h="1188" extrusionOk="0">
                  <a:moveTo>
                    <a:pt x="2201" y="0"/>
                  </a:moveTo>
                  <a:cubicBezTo>
                    <a:pt x="1431" y="0"/>
                    <a:pt x="660" y="293"/>
                    <a:pt x="73" y="880"/>
                  </a:cubicBezTo>
                  <a:cubicBezTo>
                    <a:pt x="0" y="951"/>
                    <a:pt x="0" y="1066"/>
                    <a:pt x="72" y="1136"/>
                  </a:cubicBezTo>
                  <a:cubicBezTo>
                    <a:pt x="107" y="1170"/>
                    <a:pt x="153" y="1188"/>
                    <a:pt x="199" y="1188"/>
                  </a:cubicBezTo>
                  <a:cubicBezTo>
                    <a:pt x="245" y="1188"/>
                    <a:pt x="291" y="1170"/>
                    <a:pt x="327" y="1136"/>
                  </a:cubicBezTo>
                  <a:cubicBezTo>
                    <a:pt x="844" y="619"/>
                    <a:pt x="1522" y="361"/>
                    <a:pt x="2200" y="361"/>
                  </a:cubicBezTo>
                  <a:cubicBezTo>
                    <a:pt x="2878" y="361"/>
                    <a:pt x="3556" y="619"/>
                    <a:pt x="4073" y="1136"/>
                  </a:cubicBezTo>
                  <a:cubicBezTo>
                    <a:pt x="4108" y="1170"/>
                    <a:pt x="4154" y="1188"/>
                    <a:pt x="4200" y="1188"/>
                  </a:cubicBezTo>
                  <a:cubicBezTo>
                    <a:pt x="4246" y="1188"/>
                    <a:pt x="4292" y="1170"/>
                    <a:pt x="4328" y="1136"/>
                  </a:cubicBezTo>
                  <a:cubicBezTo>
                    <a:pt x="4398" y="1066"/>
                    <a:pt x="4398" y="950"/>
                    <a:pt x="4328" y="880"/>
                  </a:cubicBezTo>
                  <a:cubicBezTo>
                    <a:pt x="3741" y="293"/>
                    <a:pt x="2971" y="0"/>
                    <a:pt x="2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5"/>
            <p:cNvSpPr/>
            <p:nvPr/>
          </p:nvSpPr>
          <p:spPr>
            <a:xfrm>
              <a:off x="4085069" y="3402939"/>
              <a:ext cx="170387" cy="269767"/>
            </a:xfrm>
            <a:custGeom>
              <a:avLst/>
              <a:gdLst/>
              <a:ahLst/>
              <a:cxnLst/>
              <a:rect l="l" t="t" r="r" b="b"/>
              <a:pathLst>
                <a:path w="5615" h="8890" extrusionOk="0">
                  <a:moveTo>
                    <a:pt x="963" y="362"/>
                  </a:moveTo>
                  <a:lnTo>
                    <a:pt x="963" y="846"/>
                  </a:lnTo>
                  <a:lnTo>
                    <a:pt x="362" y="846"/>
                  </a:lnTo>
                  <a:lnTo>
                    <a:pt x="362" y="362"/>
                  </a:lnTo>
                  <a:close/>
                  <a:moveTo>
                    <a:pt x="5254" y="362"/>
                  </a:moveTo>
                  <a:lnTo>
                    <a:pt x="5254" y="846"/>
                  </a:lnTo>
                  <a:lnTo>
                    <a:pt x="1325" y="846"/>
                  </a:lnTo>
                  <a:lnTo>
                    <a:pt x="1325" y="362"/>
                  </a:lnTo>
                  <a:close/>
                  <a:moveTo>
                    <a:pt x="5254" y="1207"/>
                  </a:moveTo>
                  <a:lnTo>
                    <a:pt x="5254" y="8530"/>
                  </a:lnTo>
                  <a:lnTo>
                    <a:pt x="362" y="8530"/>
                  </a:lnTo>
                  <a:lnTo>
                    <a:pt x="362" y="1207"/>
                  </a:lnTo>
                  <a:close/>
                  <a:moveTo>
                    <a:pt x="291" y="0"/>
                  </a:moveTo>
                  <a:cubicBezTo>
                    <a:pt x="134" y="0"/>
                    <a:pt x="0" y="132"/>
                    <a:pt x="0" y="288"/>
                  </a:cubicBezTo>
                  <a:lnTo>
                    <a:pt x="0" y="8600"/>
                  </a:lnTo>
                  <a:cubicBezTo>
                    <a:pt x="0" y="8757"/>
                    <a:pt x="133" y="8889"/>
                    <a:pt x="291" y="8889"/>
                  </a:cubicBezTo>
                  <a:lnTo>
                    <a:pt x="5326" y="8889"/>
                  </a:lnTo>
                  <a:cubicBezTo>
                    <a:pt x="5482" y="8889"/>
                    <a:pt x="5615" y="8758"/>
                    <a:pt x="5615" y="8600"/>
                  </a:cubicBezTo>
                  <a:lnTo>
                    <a:pt x="5615" y="288"/>
                  </a:lnTo>
                  <a:cubicBezTo>
                    <a:pt x="5615" y="132"/>
                    <a:pt x="5484" y="0"/>
                    <a:pt x="5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5"/>
            <p:cNvSpPr/>
            <p:nvPr/>
          </p:nvSpPr>
          <p:spPr>
            <a:xfrm>
              <a:off x="4152374" y="3380848"/>
              <a:ext cx="35807" cy="11015"/>
            </a:xfrm>
            <a:custGeom>
              <a:avLst/>
              <a:gdLst/>
              <a:ahLst/>
              <a:cxnLst/>
              <a:rect l="l" t="t" r="r" b="b"/>
              <a:pathLst>
                <a:path w="1180" h="363" extrusionOk="0">
                  <a:moveTo>
                    <a:pt x="181" y="1"/>
                  </a:moveTo>
                  <a:cubicBezTo>
                    <a:pt x="81" y="1"/>
                    <a:pt x="0" y="83"/>
                    <a:pt x="0" y="181"/>
                  </a:cubicBezTo>
                  <a:cubicBezTo>
                    <a:pt x="0" y="280"/>
                    <a:pt x="81" y="362"/>
                    <a:pt x="181" y="362"/>
                  </a:cubicBezTo>
                  <a:lnTo>
                    <a:pt x="1000" y="362"/>
                  </a:lnTo>
                  <a:cubicBezTo>
                    <a:pt x="1099" y="362"/>
                    <a:pt x="1179" y="280"/>
                    <a:pt x="1179" y="181"/>
                  </a:cubicBezTo>
                  <a:cubicBezTo>
                    <a:pt x="1179" y="83"/>
                    <a:pt x="1099" y="1"/>
                    <a:pt x="1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5"/>
            <p:cNvSpPr/>
            <p:nvPr/>
          </p:nvSpPr>
          <p:spPr>
            <a:xfrm>
              <a:off x="4151767" y="3630132"/>
              <a:ext cx="35898" cy="10985"/>
            </a:xfrm>
            <a:custGeom>
              <a:avLst/>
              <a:gdLst/>
              <a:ahLst/>
              <a:cxnLst/>
              <a:rect l="l" t="t" r="r" b="b"/>
              <a:pathLst>
                <a:path w="1183" h="362" extrusionOk="0">
                  <a:moveTo>
                    <a:pt x="181" y="1"/>
                  </a:moveTo>
                  <a:cubicBezTo>
                    <a:pt x="83" y="1"/>
                    <a:pt x="1" y="81"/>
                    <a:pt x="1" y="180"/>
                  </a:cubicBezTo>
                  <a:cubicBezTo>
                    <a:pt x="1" y="280"/>
                    <a:pt x="83" y="361"/>
                    <a:pt x="181" y="361"/>
                  </a:cubicBezTo>
                  <a:lnTo>
                    <a:pt x="1001" y="361"/>
                  </a:lnTo>
                  <a:cubicBezTo>
                    <a:pt x="1100" y="361"/>
                    <a:pt x="1182" y="280"/>
                    <a:pt x="1182" y="180"/>
                  </a:cubicBezTo>
                  <a:cubicBezTo>
                    <a:pt x="1182" y="81"/>
                    <a:pt x="1100" y="1"/>
                    <a:pt x="1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5"/>
            <p:cNvSpPr/>
            <p:nvPr/>
          </p:nvSpPr>
          <p:spPr>
            <a:xfrm>
              <a:off x="4177530" y="3553177"/>
              <a:ext cx="99865" cy="179521"/>
            </a:xfrm>
            <a:custGeom>
              <a:avLst/>
              <a:gdLst/>
              <a:ahLst/>
              <a:cxnLst/>
              <a:rect l="l" t="t" r="r" b="b"/>
              <a:pathLst>
                <a:path w="3291" h="5916" extrusionOk="0">
                  <a:moveTo>
                    <a:pt x="3109" y="0"/>
                  </a:moveTo>
                  <a:cubicBezTo>
                    <a:pt x="3010" y="0"/>
                    <a:pt x="2929" y="81"/>
                    <a:pt x="2929" y="180"/>
                  </a:cubicBezTo>
                  <a:lnTo>
                    <a:pt x="2929" y="4903"/>
                  </a:lnTo>
                  <a:cubicBezTo>
                    <a:pt x="2929" y="5279"/>
                    <a:pt x="2616" y="5554"/>
                    <a:pt x="2278" y="5554"/>
                  </a:cubicBezTo>
                  <a:lnTo>
                    <a:pt x="181" y="5554"/>
                  </a:lnTo>
                  <a:cubicBezTo>
                    <a:pt x="82" y="5554"/>
                    <a:pt x="0" y="5636"/>
                    <a:pt x="0" y="5734"/>
                  </a:cubicBezTo>
                  <a:cubicBezTo>
                    <a:pt x="1" y="5833"/>
                    <a:pt x="82" y="5915"/>
                    <a:pt x="181" y="5915"/>
                  </a:cubicBezTo>
                  <a:lnTo>
                    <a:pt x="2278" y="5915"/>
                  </a:lnTo>
                  <a:cubicBezTo>
                    <a:pt x="2807" y="5915"/>
                    <a:pt x="3290" y="5482"/>
                    <a:pt x="3290" y="4903"/>
                  </a:cubicBezTo>
                  <a:lnTo>
                    <a:pt x="3290" y="180"/>
                  </a:lnTo>
                  <a:cubicBezTo>
                    <a:pt x="3290" y="81"/>
                    <a:pt x="3208" y="0"/>
                    <a:pt x="3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5"/>
            <p:cNvSpPr/>
            <p:nvPr/>
          </p:nvSpPr>
          <p:spPr>
            <a:xfrm>
              <a:off x="4063130" y="3359061"/>
              <a:ext cx="214266" cy="373638"/>
            </a:xfrm>
            <a:custGeom>
              <a:avLst/>
              <a:gdLst/>
              <a:ahLst/>
              <a:cxnLst/>
              <a:rect l="l" t="t" r="r" b="b"/>
              <a:pathLst>
                <a:path w="7061" h="12313" extrusionOk="0">
                  <a:moveTo>
                    <a:pt x="1014" y="0"/>
                  </a:moveTo>
                  <a:cubicBezTo>
                    <a:pt x="455" y="0"/>
                    <a:pt x="1" y="454"/>
                    <a:pt x="1" y="1011"/>
                  </a:cubicBezTo>
                  <a:lnTo>
                    <a:pt x="1" y="11300"/>
                  </a:lnTo>
                  <a:cubicBezTo>
                    <a:pt x="1" y="11800"/>
                    <a:pt x="391" y="12312"/>
                    <a:pt x="1014" y="12312"/>
                  </a:cubicBezTo>
                  <a:lnTo>
                    <a:pt x="3110" y="12312"/>
                  </a:lnTo>
                  <a:cubicBezTo>
                    <a:pt x="3209" y="12312"/>
                    <a:pt x="3291" y="12230"/>
                    <a:pt x="3291" y="12131"/>
                  </a:cubicBezTo>
                  <a:cubicBezTo>
                    <a:pt x="3291" y="12033"/>
                    <a:pt x="3209" y="11951"/>
                    <a:pt x="3110" y="11951"/>
                  </a:cubicBezTo>
                  <a:lnTo>
                    <a:pt x="1014" y="11951"/>
                  </a:lnTo>
                  <a:cubicBezTo>
                    <a:pt x="610" y="11951"/>
                    <a:pt x="363" y="11612"/>
                    <a:pt x="363" y="11300"/>
                  </a:cubicBezTo>
                  <a:lnTo>
                    <a:pt x="363" y="1011"/>
                  </a:lnTo>
                  <a:cubicBezTo>
                    <a:pt x="363" y="652"/>
                    <a:pt x="656" y="361"/>
                    <a:pt x="1014" y="361"/>
                  </a:cubicBezTo>
                  <a:lnTo>
                    <a:pt x="6049" y="361"/>
                  </a:lnTo>
                  <a:cubicBezTo>
                    <a:pt x="6408" y="361"/>
                    <a:pt x="6700" y="653"/>
                    <a:pt x="6700" y="1011"/>
                  </a:cubicBezTo>
                  <a:lnTo>
                    <a:pt x="6700" y="5735"/>
                  </a:lnTo>
                  <a:cubicBezTo>
                    <a:pt x="6700" y="5833"/>
                    <a:pt x="6780" y="5915"/>
                    <a:pt x="6879" y="5915"/>
                  </a:cubicBezTo>
                  <a:cubicBezTo>
                    <a:pt x="6980" y="5915"/>
                    <a:pt x="7060" y="5833"/>
                    <a:pt x="7060" y="5735"/>
                  </a:cubicBezTo>
                  <a:lnTo>
                    <a:pt x="7060" y="1011"/>
                  </a:lnTo>
                  <a:cubicBezTo>
                    <a:pt x="7060" y="454"/>
                    <a:pt x="6606" y="0"/>
                    <a:pt x="6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 name="Google Shape;4714;p75"/>
          <p:cNvGrpSpPr/>
          <p:nvPr/>
        </p:nvGrpSpPr>
        <p:grpSpPr>
          <a:xfrm>
            <a:off x="3978619" y="2756348"/>
            <a:ext cx="379646" cy="373577"/>
            <a:chOff x="3978619" y="2756348"/>
            <a:chExt cx="379646" cy="373577"/>
          </a:xfrm>
        </p:grpSpPr>
        <p:sp>
          <p:nvSpPr>
            <p:cNvPr id="4715" name="Google Shape;4715;p75"/>
            <p:cNvSpPr/>
            <p:nvPr/>
          </p:nvSpPr>
          <p:spPr>
            <a:xfrm>
              <a:off x="3978619" y="2756348"/>
              <a:ext cx="379646" cy="373577"/>
            </a:xfrm>
            <a:custGeom>
              <a:avLst/>
              <a:gdLst/>
              <a:ahLst/>
              <a:cxnLst/>
              <a:rect l="l" t="t" r="r" b="b"/>
              <a:pathLst>
                <a:path w="12511" h="12311" extrusionOk="0">
                  <a:moveTo>
                    <a:pt x="6739" y="1"/>
                  </a:moveTo>
                  <a:cubicBezTo>
                    <a:pt x="6646" y="1"/>
                    <a:pt x="6565" y="72"/>
                    <a:pt x="6558" y="166"/>
                  </a:cubicBezTo>
                  <a:cubicBezTo>
                    <a:pt x="6550" y="267"/>
                    <a:pt x="6624" y="354"/>
                    <a:pt x="6723" y="362"/>
                  </a:cubicBezTo>
                  <a:cubicBezTo>
                    <a:pt x="9890" y="615"/>
                    <a:pt x="12103" y="3679"/>
                    <a:pt x="11269" y="6796"/>
                  </a:cubicBezTo>
                  <a:cubicBezTo>
                    <a:pt x="10914" y="8119"/>
                    <a:pt x="10067" y="9224"/>
                    <a:pt x="8881" y="9908"/>
                  </a:cubicBezTo>
                  <a:lnTo>
                    <a:pt x="5427" y="11903"/>
                  </a:lnTo>
                  <a:lnTo>
                    <a:pt x="5612" y="11001"/>
                  </a:lnTo>
                  <a:cubicBezTo>
                    <a:pt x="5661" y="10767"/>
                    <a:pt x="5509" y="10537"/>
                    <a:pt x="5273" y="10487"/>
                  </a:cubicBezTo>
                  <a:cubicBezTo>
                    <a:pt x="3845" y="10191"/>
                    <a:pt x="2609" y="9295"/>
                    <a:pt x="1880" y="8033"/>
                  </a:cubicBezTo>
                  <a:cubicBezTo>
                    <a:pt x="1" y="4779"/>
                    <a:pt x="2166" y="658"/>
                    <a:pt x="5908" y="362"/>
                  </a:cubicBezTo>
                  <a:cubicBezTo>
                    <a:pt x="6007" y="354"/>
                    <a:pt x="6083" y="268"/>
                    <a:pt x="6074" y="169"/>
                  </a:cubicBezTo>
                  <a:cubicBezTo>
                    <a:pt x="6066" y="74"/>
                    <a:pt x="5988" y="2"/>
                    <a:pt x="5895" y="2"/>
                  </a:cubicBezTo>
                  <a:cubicBezTo>
                    <a:pt x="5891" y="2"/>
                    <a:pt x="5886" y="2"/>
                    <a:pt x="5881" y="2"/>
                  </a:cubicBezTo>
                  <a:cubicBezTo>
                    <a:pt x="3644" y="179"/>
                    <a:pt x="1633" y="1737"/>
                    <a:pt x="1015" y="4054"/>
                  </a:cubicBezTo>
                  <a:cubicBezTo>
                    <a:pt x="199" y="7100"/>
                    <a:pt x="2129" y="10197"/>
                    <a:pt x="5200" y="10837"/>
                  </a:cubicBezTo>
                  <a:cubicBezTo>
                    <a:pt x="5242" y="10845"/>
                    <a:pt x="5265" y="10884"/>
                    <a:pt x="5258" y="10925"/>
                  </a:cubicBezTo>
                  <a:lnTo>
                    <a:pt x="5051" y="11933"/>
                  </a:lnTo>
                  <a:cubicBezTo>
                    <a:pt x="5009" y="12140"/>
                    <a:pt x="5173" y="12311"/>
                    <a:pt x="5358" y="12311"/>
                  </a:cubicBezTo>
                  <a:cubicBezTo>
                    <a:pt x="5409" y="12311"/>
                    <a:pt x="5462" y="12297"/>
                    <a:pt x="5513" y="12268"/>
                  </a:cubicBezTo>
                  <a:lnTo>
                    <a:pt x="9062" y="10219"/>
                  </a:lnTo>
                  <a:cubicBezTo>
                    <a:pt x="10331" y="9488"/>
                    <a:pt x="11238" y="8305"/>
                    <a:pt x="11617" y="6889"/>
                  </a:cubicBezTo>
                  <a:cubicBezTo>
                    <a:pt x="12511" y="3554"/>
                    <a:pt x="10143" y="273"/>
                    <a:pt x="6753" y="1"/>
                  </a:cubicBezTo>
                  <a:cubicBezTo>
                    <a:pt x="6748" y="1"/>
                    <a:pt x="6743" y="1"/>
                    <a:pt x="6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5"/>
            <p:cNvSpPr/>
            <p:nvPr/>
          </p:nvSpPr>
          <p:spPr>
            <a:xfrm>
              <a:off x="4081943" y="2856092"/>
              <a:ext cx="176790" cy="154365"/>
            </a:xfrm>
            <a:custGeom>
              <a:avLst/>
              <a:gdLst/>
              <a:ahLst/>
              <a:cxnLst/>
              <a:rect l="l" t="t" r="r" b="b"/>
              <a:pathLst>
                <a:path w="5826" h="5087" extrusionOk="0">
                  <a:moveTo>
                    <a:pt x="1566" y="0"/>
                  </a:moveTo>
                  <a:cubicBezTo>
                    <a:pt x="779" y="0"/>
                    <a:pt x="0" y="584"/>
                    <a:pt x="0" y="1545"/>
                  </a:cubicBezTo>
                  <a:cubicBezTo>
                    <a:pt x="0" y="3552"/>
                    <a:pt x="2076" y="4728"/>
                    <a:pt x="2713" y="5040"/>
                  </a:cubicBezTo>
                  <a:cubicBezTo>
                    <a:pt x="2775" y="5071"/>
                    <a:pt x="2843" y="5087"/>
                    <a:pt x="2911" y="5087"/>
                  </a:cubicBezTo>
                  <a:cubicBezTo>
                    <a:pt x="2980" y="5087"/>
                    <a:pt x="3048" y="5071"/>
                    <a:pt x="3110" y="5040"/>
                  </a:cubicBezTo>
                  <a:cubicBezTo>
                    <a:pt x="4215" y="4496"/>
                    <a:pt x="5356" y="3552"/>
                    <a:pt x="5708" y="2342"/>
                  </a:cubicBezTo>
                  <a:cubicBezTo>
                    <a:pt x="5736" y="2246"/>
                    <a:pt x="5680" y="2147"/>
                    <a:pt x="5584" y="2117"/>
                  </a:cubicBezTo>
                  <a:cubicBezTo>
                    <a:pt x="5567" y="2112"/>
                    <a:pt x="5551" y="2110"/>
                    <a:pt x="5534" y="2110"/>
                  </a:cubicBezTo>
                  <a:cubicBezTo>
                    <a:pt x="5456" y="2110"/>
                    <a:pt x="5384" y="2161"/>
                    <a:pt x="5360" y="2240"/>
                  </a:cubicBezTo>
                  <a:cubicBezTo>
                    <a:pt x="4955" y="3633"/>
                    <a:pt x="3410" y="4487"/>
                    <a:pt x="2947" y="4717"/>
                  </a:cubicBezTo>
                  <a:cubicBezTo>
                    <a:pt x="2935" y="4722"/>
                    <a:pt x="2921" y="4725"/>
                    <a:pt x="2908" y="4725"/>
                  </a:cubicBezTo>
                  <a:cubicBezTo>
                    <a:pt x="2895" y="4725"/>
                    <a:pt x="2881" y="4722"/>
                    <a:pt x="2869" y="4717"/>
                  </a:cubicBezTo>
                  <a:cubicBezTo>
                    <a:pt x="2281" y="4427"/>
                    <a:pt x="358" y="3344"/>
                    <a:pt x="358" y="1545"/>
                  </a:cubicBezTo>
                  <a:cubicBezTo>
                    <a:pt x="361" y="810"/>
                    <a:pt x="959" y="364"/>
                    <a:pt x="1562" y="364"/>
                  </a:cubicBezTo>
                  <a:cubicBezTo>
                    <a:pt x="1952" y="364"/>
                    <a:pt x="2342" y="549"/>
                    <a:pt x="2576" y="962"/>
                  </a:cubicBezTo>
                  <a:cubicBezTo>
                    <a:pt x="2581" y="970"/>
                    <a:pt x="2587" y="978"/>
                    <a:pt x="2593" y="986"/>
                  </a:cubicBezTo>
                  <a:cubicBezTo>
                    <a:pt x="2685" y="1100"/>
                    <a:pt x="2800" y="1146"/>
                    <a:pt x="2910" y="1146"/>
                  </a:cubicBezTo>
                  <a:cubicBezTo>
                    <a:pt x="3051" y="1146"/>
                    <a:pt x="3183" y="1070"/>
                    <a:pt x="3243" y="966"/>
                  </a:cubicBezTo>
                  <a:cubicBezTo>
                    <a:pt x="3480" y="549"/>
                    <a:pt x="3871" y="364"/>
                    <a:pt x="4259" y="364"/>
                  </a:cubicBezTo>
                  <a:cubicBezTo>
                    <a:pt x="4840" y="364"/>
                    <a:pt x="5414" y="780"/>
                    <a:pt x="5458" y="1459"/>
                  </a:cubicBezTo>
                  <a:cubicBezTo>
                    <a:pt x="5464" y="1554"/>
                    <a:pt x="5543" y="1629"/>
                    <a:pt x="5638" y="1629"/>
                  </a:cubicBezTo>
                  <a:cubicBezTo>
                    <a:pt x="5642" y="1629"/>
                    <a:pt x="5646" y="1629"/>
                    <a:pt x="5650" y="1629"/>
                  </a:cubicBezTo>
                  <a:cubicBezTo>
                    <a:pt x="5749" y="1622"/>
                    <a:pt x="5826" y="1536"/>
                    <a:pt x="5818" y="1437"/>
                  </a:cubicBezTo>
                  <a:cubicBezTo>
                    <a:pt x="5761" y="540"/>
                    <a:pt x="5015" y="3"/>
                    <a:pt x="4260" y="3"/>
                  </a:cubicBezTo>
                  <a:cubicBezTo>
                    <a:pt x="3757" y="3"/>
                    <a:pt x="3250" y="241"/>
                    <a:pt x="2939" y="768"/>
                  </a:cubicBezTo>
                  <a:cubicBezTo>
                    <a:pt x="2925" y="781"/>
                    <a:pt x="2915" y="784"/>
                    <a:pt x="2909" y="787"/>
                  </a:cubicBezTo>
                  <a:cubicBezTo>
                    <a:pt x="2904" y="787"/>
                    <a:pt x="2894" y="780"/>
                    <a:pt x="2882" y="768"/>
                  </a:cubicBezTo>
                  <a:cubicBezTo>
                    <a:pt x="2574" y="239"/>
                    <a:pt x="2068" y="0"/>
                    <a:pt x="15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 name="Google Shape;4717;p75"/>
          <p:cNvGrpSpPr/>
          <p:nvPr/>
        </p:nvGrpSpPr>
        <p:grpSpPr>
          <a:xfrm>
            <a:off x="4025077" y="2153818"/>
            <a:ext cx="292010" cy="372819"/>
            <a:chOff x="4025077" y="2153818"/>
            <a:chExt cx="292010" cy="372819"/>
          </a:xfrm>
        </p:grpSpPr>
        <p:sp>
          <p:nvSpPr>
            <p:cNvPr id="4718" name="Google Shape;4718;p75"/>
            <p:cNvSpPr/>
            <p:nvPr/>
          </p:nvSpPr>
          <p:spPr>
            <a:xfrm>
              <a:off x="4088225" y="2337891"/>
              <a:ext cx="43484" cy="43484"/>
            </a:xfrm>
            <a:custGeom>
              <a:avLst/>
              <a:gdLst/>
              <a:ahLst/>
              <a:cxnLst/>
              <a:rect l="l" t="t" r="r" b="b"/>
              <a:pathLst>
                <a:path w="1433" h="1433" extrusionOk="0">
                  <a:moveTo>
                    <a:pt x="716" y="361"/>
                  </a:moveTo>
                  <a:cubicBezTo>
                    <a:pt x="911" y="361"/>
                    <a:pt x="1072" y="521"/>
                    <a:pt x="1072" y="716"/>
                  </a:cubicBezTo>
                  <a:cubicBezTo>
                    <a:pt x="1072" y="911"/>
                    <a:pt x="911" y="1070"/>
                    <a:pt x="716" y="1070"/>
                  </a:cubicBezTo>
                  <a:cubicBezTo>
                    <a:pt x="521" y="1070"/>
                    <a:pt x="362" y="911"/>
                    <a:pt x="362" y="716"/>
                  </a:cubicBezTo>
                  <a:cubicBezTo>
                    <a:pt x="362" y="521"/>
                    <a:pt x="521" y="361"/>
                    <a:pt x="716" y="361"/>
                  </a:cubicBezTo>
                  <a:close/>
                  <a:moveTo>
                    <a:pt x="716" y="0"/>
                  </a:moveTo>
                  <a:cubicBezTo>
                    <a:pt x="323" y="0"/>
                    <a:pt x="0" y="321"/>
                    <a:pt x="0" y="716"/>
                  </a:cubicBezTo>
                  <a:cubicBezTo>
                    <a:pt x="0" y="1109"/>
                    <a:pt x="322" y="1432"/>
                    <a:pt x="716" y="1432"/>
                  </a:cubicBezTo>
                  <a:cubicBezTo>
                    <a:pt x="1111" y="1432"/>
                    <a:pt x="1432" y="1111"/>
                    <a:pt x="1432" y="716"/>
                  </a:cubicBezTo>
                  <a:cubicBezTo>
                    <a:pt x="1431" y="322"/>
                    <a:pt x="1111" y="0"/>
                    <a:pt x="7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5"/>
            <p:cNvSpPr/>
            <p:nvPr/>
          </p:nvSpPr>
          <p:spPr>
            <a:xfrm>
              <a:off x="4025077" y="2153818"/>
              <a:ext cx="292010" cy="372819"/>
            </a:xfrm>
            <a:custGeom>
              <a:avLst/>
              <a:gdLst/>
              <a:ahLst/>
              <a:cxnLst/>
              <a:rect l="l" t="t" r="r" b="b"/>
              <a:pathLst>
                <a:path w="9623" h="12286" extrusionOk="0">
                  <a:moveTo>
                    <a:pt x="8345" y="912"/>
                  </a:moveTo>
                  <a:cubicBezTo>
                    <a:pt x="8423" y="912"/>
                    <a:pt x="8502" y="941"/>
                    <a:pt x="8569" y="1007"/>
                  </a:cubicBezTo>
                  <a:cubicBezTo>
                    <a:pt x="8697" y="1135"/>
                    <a:pt x="8697" y="1342"/>
                    <a:pt x="8569" y="1468"/>
                  </a:cubicBezTo>
                  <a:cubicBezTo>
                    <a:pt x="8505" y="1533"/>
                    <a:pt x="8423" y="1564"/>
                    <a:pt x="8341" y="1564"/>
                  </a:cubicBezTo>
                  <a:cubicBezTo>
                    <a:pt x="8212" y="1564"/>
                    <a:pt x="8084" y="1487"/>
                    <a:pt x="8033" y="1348"/>
                  </a:cubicBezTo>
                  <a:cubicBezTo>
                    <a:pt x="7948" y="1113"/>
                    <a:pt x="8140" y="912"/>
                    <a:pt x="8345" y="912"/>
                  </a:cubicBezTo>
                  <a:close/>
                  <a:moveTo>
                    <a:pt x="7798" y="1658"/>
                  </a:moveTo>
                  <a:cubicBezTo>
                    <a:pt x="7830" y="1701"/>
                    <a:pt x="7873" y="1745"/>
                    <a:pt x="7921" y="1782"/>
                  </a:cubicBezTo>
                  <a:lnTo>
                    <a:pt x="7129" y="2949"/>
                  </a:lnTo>
                  <a:lnTo>
                    <a:pt x="6630" y="2451"/>
                  </a:lnTo>
                  <a:lnTo>
                    <a:pt x="7798" y="1658"/>
                  </a:lnTo>
                  <a:close/>
                  <a:moveTo>
                    <a:pt x="5718" y="2181"/>
                  </a:moveTo>
                  <a:cubicBezTo>
                    <a:pt x="5801" y="2181"/>
                    <a:pt x="5884" y="2213"/>
                    <a:pt x="5947" y="2275"/>
                  </a:cubicBezTo>
                  <a:lnTo>
                    <a:pt x="7304" y="3633"/>
                  </a:lnTo>
                  <a:cubicBezTo>
                    <a:pt x="7418" y="3746"/>
                    <a:pt x="7449" y="3945"/>
                    <a:pt x="7284" y="4110"/>
                  </a:cubicBezTo>
                  <a:lnTo>
                    <a:pt x="5471" y="2299"/>
                  </a:lnTo>
                  <a:lnTo>
                    <a:pt x="5490" y="2275"/>
                  </a:lnTo>
                  <a:cubicBezTo>
                    <a:pt x="5553" y="2213"/>
                    <a:pt x="5635" y="2181"/>
                    <a:pt x="5718" y="2181"/>
                  </a:cubicBezTo>
                  <a:close/>
                  <a:moveTo>
                    <a:pt x="2982" y="360"/>
                  </a:moveTo>
                  <a:cubicBezTo>
                    <a:pt x="3008" y="360"/>
                    <a:pt x="3034" y="370"/>
                    <a:pt x="3054" y="389"/>
                  </a:cubicBezTo>
                  <a:lnTo>
                    <a:pt x="9190" y="6526"/>
                  </a:lnTo>
                  <a:cubicBezTo>
                    <a:pt x="9229" y="6565"/>
                    <a:pt x="9229" y="6630"/>
                    <a:pt x="9190" y="6669"/>
                  </a:cubicBezTo>
                  <a:lnTo>
                    <a:pt x="9082" y="6777"/>
                  </a:lnTo>
                  <a:cubicBezTo>
                    <a:pt x="9063" y="6797"/>
                    <a:pt x="9037" y="6806"/>
                    <a:pt x="9011" y="6806"/>
                  </a:cubicBezTo>
                  <a:cubicBezTo>
                    <a:pt x="8985" y="6806"/>
                    <a:pt x="8959" y="6797"/>
                    <a:pt x="8939" y="6777"/>
                  </a:cubicBezTo>
                  <a:lnTo>
                    <a:pt x="2802" y="640"/>
                  </a:lnTo>
                  <a:cubicBezTo>
                    <a:pt x="2763" y="601"/>
                    <a:pt x="2763" y="536"/>
                    <a:pt x="2802" y="497"/>
                  </a:cubicBezTo>
                  <a:lnTo>
                    <a:pt x="2910" y="389"/>
                  </a:lnTo>
                  <a:cubicBezTo>
                    <a:pt x="2930" y="370"/>
                    <a:pt x="2956" y="360"/>
                    <a:pt x="2982" y="360"/>
                  </a:cubicBezTo>
                  <a:close/>
                  <a:moveTo>
                    <a:pt x="2797" y="5788"/>
                  </a:moveTo>
                  <a:cubicBezTo>
                    <a:pt x="3346" y="5788"/>
                    <a:pt x="3792" y="6233"/>
                    <a:pt x="3792" y="6782"/>
                  </a:cubicBezTo>
                  <a:cubicBezTo>
                    <a:pt x="3790" y="7330"/>
                    <a:pt x="3343" y="7775"/>
                    <a:pt x="2797" y="7775"/>
                  </a:cubicBezTo>
                  <a:cubicBezTo>
                    <a:pt x="2253" y="7775"/>
                    <a:pt x="1803" y="7331"/>
                    <a:pt x="1803" y="6782"/>
                  </a:cubicBezTo>
                  <a:cubicBezTo>
                    <a:pt x="1803" y="6233"/>
                    <a:pt x="2249" y="5788"/>
                    <a:pt x="2797" y="5788"/>
                  </a:cubicBezTo>
                  <a:close/>
                  <a:moveTo>
                    <a:pt x="2800" y="1147"/>
                  </a:moveTo>
                  <a:lnTo>
                    <a:pt x="8431" y="6778"/>
                  </a:lnTo>
                  <a:cubicBezTo>
                    <a:pt x="7683" y="7462"/>
                    <a:pt x="6713" y="7819"/>
                    <a:pt x="5734" y="7819"/>
                  </a:cubicBezTo>
                  <a:cubicBezTo>
                    <a:pt x="5140" y="7819"/>
                    <a:pt x="4543" y="7687"/>
                    <a:pt x="3991" y="7417"/>
                  </a:cubicBezTo>
                  <a:cubicBezTo>
                    <a:pt x="4090" y="7233"/>
                    <a:pt x="4148" y="7011"/>
                    <a:pt x="4148" y="6782"/>
                  </a:cubicBezTo>
                  <a:cubicBezTo>
                    <a:pt x="4148" y="6035"/>
                    <a:pt x="3542" y="5429"/>
                    <a:pt x="2795" y="5429"/>
                  </a:cubicBezTo>
                  <a:cubicBezTo>
                    <a:pt x="2567" y="5429"/>
                    <a:pt x="2344" y="5489"/>
                    <a:pt x="2158" y="5586"/>
                  </a:cubicBezTo>
                  <a:cubicBezTo>
                    <a:pt x="1448" y="4125"/>
                    <a:pt x="1701" y="2348"/>
                    <a:pt x="2800" y="1147"/>
                  </a:cubicBezTo>
                  <a:close/>
                  <a:moveTo>
                    <a:pt x="2981" y="0"/>
                  </a:moveTo>
                  <a:cubicBezTo>
                    <a:pt x="2863" y="0"/>
                    <a:pt x="2745" y="45"/>
                    <a:pt x="2654" y="134"/>
                  </a:cubicBezTo>
                  <a:lnTo>
                    <a:pt x="2547" y="242"/>
                  </a:lnTo>
                  <a:cubicBezTo>
                    <a:pt x="2368" y="421"/>
                    <a:pt x="2368" y="711"/>
                    <a:pt x="2543" y="889"/>
                  </a:cubicBezTo>
                  <a:cubicBezTo>
                    <a:pt x="1285" y="2254"/>
                    <a:pt x="1066" y="4222"/>
                    <a:pt x="1864" y="5800"/>
                  </a:cubicBezTo>
                  <a:cubicBezTo>
                    <a:pt x="1604" y="6047"/>
                    <a:pt x="1442" y="6394"/>
                    <a:pt x="1442" y="6780"/>
                  </a:cubicBezTo>
                  <a:cubicBezTo>
                    <a:pt x="1442" y="7264"/>
                    <a:pt x="1696" y="7688"/>
                    <a:pt x="2079" y="7928"/>
                  </a:cubicBezTo>
                  <a:lnTo>
                    <a:pt x="1683" y="10449"/>
                  </a:lnTo>
                  <a:lnTo>
                    <a:pt x="494" y="10449"/>
                  </a:lnTo>
                  <a:cubicBezTo>
                    <a:pt x="223" y="10449"/>
                    <a:pt x="0" y="10670"/>
                    <a:pt x="0" y="10942"/>
                  </a:cubicBezTo>
                  <a:lnTo>
                    <a:pt x="0" y="11793"/>
                  </a:lnTo>
                  <a:cubicBezTo>
                    <a:pt x="0" y="12064"/>
                    <a:pt x="223" y="12285"/>
                    <a:pt x="494" y="12285"/>
                  </a:cubicBezTo>
                  <a:lnTo>
                    <a:pt x="2392" y="12285"/>
                  </a:lnTo>
                  <a:cubicBezTo>
                    <a:pt x="2491" y="12285"/>
                    <a:pt x="2573" y="12204"/>
                    <a:pt x="2573" y="12105"/>
                  </a:cubicBezTo>
                  <a:cubicBezTo>
                    <a:pt x="2573" y="12005"/>
                    <a:pt x="2491" y="11924"/>
                    <a:pt x="2392" y="11924"/>
                  </a:cubicBezTo>
                  <a:lnTo>
                    <a:pt x="494" y="11924"/>
                  </a:lnTo>
                  <a:cubicBezTo>
                    <a:pt x="421" y="11924"/>
                    <a:pt x="361" y="11865"/>
                    <a:pt x="361" y="11790"/>
                  </a:cubicBezTo>
                  <a:lnTo>
                    <a:pt x="361" y="10941"/>
                  </a:lnTo>
                  <a:cubicBezTo>
                    <a:pt x="361" y="10866"/>
                    <a:pt x="421" y="10807"/>
                    <a:pt x="494" y="10807"/>
                  </a:cubicBezTo>
                  <a:lnTo>
                    <a:pt x="5131" y="10807"/>
                  </a:lnTo>
                  <a:cubicBezTo>
                    <a:pt x="5204" y="10807"/>
                    <a:pt x="5264" y="10866"/>
                    <a:pt x="5264" y="10941"/>
                  </a:cubicBezTo>
                  <a:lnTo>
                    <a:pt x="5264" y="11790"/>
                  </a:lnTo>
                  <a:cubicBezTo>
                    <a:pt x="5264" y="11865"/>
                    <a:pt x="5204" y="11924"/>
                    <a:pt x="5131" y="11924"/>
                  </a:cubicBezTo>
                  <a:lnTo>
                    <a:pt x="3232" y="11924"/>
                  </a:lnTo>
                  <a:cubicBezTo>
                    <a:pt x="3133" y="11924"/>
                    <a:pt x="3051" y="12005"/>
                    <a:pt x="3051" y="12105"/>
                  </a:cubicBezTo>
                  <a:cubicBezTo>
                    <a:pt x="3051" y="12204"/>
                    <a:pt x="3130" y="12285"/>
                    <a:pt x="3232" y="12285"/>
                  </a:cubicBezTo>
                  <a:lnTo>
                    <a:pt x="5131" y="12285"/>
                  </a:lnTo>
                  <a:cubicBezTo>
                    <a:pt x="5402" y="12285"/>
                    <a:pt x="5624" y="12064"/>
                    <a:pt x="5624" y="11793"/>
                  </a:cubicBezTo>
                  <a:lnTo>
                    <a:pt x="5624" y="10942"/>
                  </a:lnTo>
                  <a:cubicBezTo>
                    <a:pt x="5624" y="10670"/>
                    <a:pt x="5402" y="10449"/>
                    <a:pt x="5131" y="10449"/>
                  </a:cubicBezTo>
                  <a:lnTo>
                    <a:pt x="3941" y="10449"/>
                  </a:lnTo>
                  <a:lnTo>
                    <a:pt x="3831" y="9744"/>
                  </a:lnTo>
                  <a:cubicBezTo>
                    <a:pt x="3815" y="9657"/>
                    <a:pt x="3740" y="9592"/>
                    <a:pt x="3655" y="9592"/>
                  </a:cubicBezTo>
                  <a:cubicBezTo>
                    <a:pt x="3645" y="9592"/>
                    <a:pt x="3635" y="9593"/>
                    <a:pt x="3625" y="9595"/>
                  </a:cubicBezTo>
                  <a:cubicBezTo>
                    <a:pt x="3527" y="9609"/>
                    <a:pt x="3460" y="9702"/>
                    <a:pt x="3475" y="9799"/>
                  </a:cubicBezTo>
                  <a:lnTo>
                    <a:pt x="3577" y="10449"/>
                  </a:lnTo>
                  <a:lnTo>
                    <a:pt x="2048" y="10449"/>
                  </a:lnTo>
                  <a:lnTo>
                    <a:pt x="2419" y="8080"/>
                  </a:lnTo>
                  <a:cubicBezTo>
                    <a:pt x="2538" y="8116"/>
                    <a:pt x="2668" y="8133"/>
                    <a:pt x="2796" y="8133"/>
                  </a:cubicBezTo>
                  <a:cubicBezTo>
                    <a:pt x="2929" y="8133"/>
                    <a:pt x="3069" y="8112"/>
                    <a:pt x="3205" y="8071"/>
                  </a:cubicBezTo>
                  <a:lnTo>
                    <a:pt x="3344" y="8960"/>
                  </a:lnTo>
                  <a:cubicBezTo>
                    <a:pt x="3357" y="9047"/>
                    <a:pt x="3434" y="9112"/>
                    <a:pt x="3520" y="9112"/>
                  </a:cubicBezTo>
                  <a:cubicBezTo>
                    <a:pt x="3530" y="9112"/>
                    <a:pt x="3540" y="9111"/>
                    <a:pt x="3550" y="9109"/>
                  </a:cubicBezTo>
                  <a:cubicBezTo>
                    <a:pt x="3647" y="9095"/>
                    <a:pt x="3715" y="9003"/>
                    <a:pt x="3699" y="8905"/>
                  </a:cubicBezTo>
                  <a:lnTo>
                    <a:pt x="3543" y="7908"/>
                  </a:lnTo>
                  <a:cubicBezTo>
                    <a:pt x="3628" y="7851"/>
                    <a:pt x="3706" y="7786"/>
                    <a:pt x="3775" y="7713"/>
                  </a:cubicBezTo>
                  <a:cubicBezTo>
                    <a:pt x="4392" y="8024"/>
                    <a:pt x="5068" y="8181"/>
                    <a:pt x="5746" y="8181"/>
                  </a:cubicBezTo>
                  <a:cubicBezTo>
                    <a:pt x="6800" y="8181"/>
                    <a:pt x="7856" y="7801"/>
                    <a:pt x="8689" y="7033"/>
                  </a:cubicBezTo>
                  <a:cubicBezTo>
                    <a:pt x="8778" y="7122"/>
                    <a:pt x="8894" y="7165"/>
                    <a:pt x="9010" y="7165"/>
                  </a:cubicBezTo>
                  <a:cubicBezTo>
                    <a:pt x="9129" y="7165"/>
                    <a:pt x="9247" y="7120"/>
                    <a:pt x="9336" y="7031"/>
                  </a:cubicBezTo>
                  <a:lnTo>
                    <a:pt x="9444" y="6923"/>
                  </a:lnTo>
                  <a:cubicBezTo>
                    <a:pt x="9622" y="6745"/>
                    <a:pt x="9622" y="6452"/>
                    <a:pt x="9444" y="6272"/>
                  </a:cubicBezTo>
                  <a:lnTo>
                    <a:pt x="7537" y="4364"/>
                  </a:lnTo>
                  <a:cubicBezTo>
                    <a:pt x="7846" y="4056"/>
                    <a:pt x="7811" y="3629"/>
                    <a:pt x="7558" y="3376"/>
                  </a:cubicBezTo>
                  <a:lnTo>
                    <a:pt x="7388" y="3206"/>
                  </a:lnTo>
                  <a:lnTo>
                    <a:pt x="8261" y="1919"/>
                  </a:lnTo>
                  <a:cubicBezTo>
                    <a:pt x="8290" y="1922"/>
                    <a:pt x="8318" y="1923"/>
                    <a:pt x="8345" y="1923"/>
                  </a:cubicBezTo>
                  <a:cubicBezTo>
                    <a:pt x="8934" y="1923"/>
                    <a:pt x="9263" y="1192"/>
                    <a:pt x="8823" y="752"/>
                  </a:cubicBezTo>
                  <a:cubicBezTo>
                    <a:pt x="8683" y="612"/>
                    <a:pt x="8513" y="551"/>
                    <a:pt x="8347" y="551"/>
                  </a:cubicBezTo>
                  <a:cubicBezTo>
                    <a:pt x="7968" y="551"/>
                    <a:pt x="7608" y="870"/>
                    <a:pt x="7658" y="1316"/>
                  </a:cubicBezTo>
                  <a:lnTo>
                    <a:pt x="6372" y="2189"/>
                  </a:lnTo>
                  <a:lnTo>
                    <a:pt x="6201" y="2019"/>
                  </a:lnTo>
                  <a:cubicBezTo>
                    <a:pt x="6067" y="1885"/>
                    <a:pt x="5893" y="1819"/>
                    <a:pt x="5718" y="1819"/>
                  </a:cubicBezTo>
                  <a:cubicBezTo>
                    <a:pt x="5543" y="1819"/>
                    <a:pt x="5368" y="1885"/>
                    <a:pt x="5235" y="2019"/>
                  </a:cubicBezTo>
                  <a:lnTo>
                    <a:pt x="5214" y="2040"/>
                  </a:lnTo>
                  <a:lnTo>
                    <a:pt x="3307" y="134"/>
                  </a:lnTo>
                  <a:cubicBezTo>
                    <a:pt x="3218" y="45"/>
                    <a:pt x="3100" y="0"/>
                    <a:pt x="2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 name="Google Shape;4720;p75"/>
          <p:cNvGrpSpPr/>
          <p:nvPr/>
        </p:nvGrpSpPr>
        <p:grpSpPr>
          <a:xfrm>
            <a:off x="4029568" y="1550620"/>
            <a:ext cx="281541" cy="373638"/>
            <a:chOff x="4029568" y="1550620"/>
            <a:chExt cx="281541" cy="373638"/>
          </a:xfrm>
        </p:grpSpPr>
        <p:sp>
          <p:nvSpPr>
            <p:cNvPr id="4721" name="Google Shape;4721;p75"/>
            <p:cNvSpPr/>
            <p:nvPr/>
          </p:nvSpPr>
          <p:spPr>
            <a:xfrm>
              <a:off x="4089955" y="1583878"/>
              <a:ext cx="27917" cy="68519"/>
            </a:xfrm>
            <a:custGeom>
              <a:avLst/>
              <a:gdLst/>
              <a:ahLst/>
              <a:cxnLst/>
              <a:rect l="l" t="t" r="r" b="b"/>
              <a:pathLst>
                <a:path w="920" h="2258" extrusionOk="0">
                  <a:moveTo>
                    <a:pt x="722" y="0"/>
                  </a:moveTo>
                  <a:cubicBezTo>
                    <a:pt x="676" y="0"/>
                    <a:pt x="629" y="18"/>
                    <a:pt x="594" y="52"/>
                  </a:cubicBezTo>
                  <a:cubicBezTo>
                    <a:pt x="1" y="647"/>
                    <a:pt x="1" y="1611"/>
                    <a:pt x="594" y="2205"/>
                  </a:cubicBezTo>
                  <a:cubicBezTo>
                    <a:pt x="629" y="2240"/>
                    <a:pt x="676" y="2258"/>
                    <a:pt x="722" y="2258"/>
                  </a:cubicBezTo>
                  <a:cubicBezTo>
                    <a:pt x="768" y="2258"/>
                    <a:pt x="815" y="2240"/>
                    <a:pt x="851" y="2205"/>
                  </a:cubicBezTo>
                  <a:cubicBezTo>
                    <a:pt x="920" y="2135"/>
                    <a:pt x="920" y="2021"/>
                    <a:pt x="851" y="1950"/>
                  </a:cubicBezTo>
                  <a:cubicBezTo>
                    <a:pt x="398" y="1497"/>
                    <a:pt x="398" y="760"/>
                    <a:pt x="851" y="309"/>
                  </a:cubicBezTo>
                  <a:cubicBezTo>
                    <a:pt x="920" y="237"/>
                    <a:pt x="920" y="122"/>
                    <a:pt x="851" y="52"/>
                  </a:cubicBezTo>
                  <a:cubicBezTo>
                    <a:pt x="815" y="18"/>
                    <a:pt x="769" y="0"/>
                    <a:pt x="7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5"/>
            <p:cNvSpPr/>
            <p:nvPr/>
          </p:nvSpPr>
          <p:spPr>
            <a:xfrm>
              <a:off x="4062553" y="1567340"/>
              <a:ext cx="37112" cy="101534"/>
            </a:xfrm>
            <a:custGeom>
              <a:avLst/>
              <a:gdLst/>
              <a:ahLst/>
              <a:cxnLst/>
              <a:rect l="l" t="t" r="r" b="b"/>
              <a:pathLst>
                <a:path w="1223" h="3346" extrusionOk="0">
                  <a:moveTo>
                    <a:pt x="1026" y="0"/>
                  </a:moveTo>
                  <a:cubicBezTo>
                    <a:pt x="979" y="0"/>
                    <a:pt x="933" y="18"/>
                    <a:pt x="897" y="53"/>
                  </a:cubicBezTo>
                  <a:cubicBezTo>
                    <a:pt x="0" y="949"/>
                    <a:pt x="0" y="2398"/>
                    <a:pt x="897" y="3294"/>
                  </a:cubicBezTo>
                  <a:cubicBezTo>
                    <a:pt x="932" y="3328"/>
                    <a:pt x="978" y="3346"/>
                    <a:pt x="1024" y="3346"/>
                  </a:cubicBezTo>
                  <a:cubicBezTo>
                    <a:pt x="1070" y="3346"/>
                    <a:pt x="1116" y="3328"/>
                    <a:pt x="1152" y="3294"/>
                  </a:cubicBezTo>
                  <a:cubicBezTo>
                    <a:pt x="1223" y="3224"/>
                    <a:pt x="1223" y="3109"/>
                    <a:pt x="1152" y="3037"/>
                  </a:cubicBezTo>
                  <a:cubicBezTo>
                    <a:pt x="397" y="2283"/>
                    <a:pt x="397" y="1062"/>
                    <a:pt x="1152" y="307"/>
                  </a:cubicBezTo>
                  <a:cubicBezTo>
                    <a:pt x="1223" y="237"/>
                    <a:pt x="1223" y="121"/>
                    <a:pt x="1152" y="51"/>
                  </a:cubicBezTo>
                  <a:cubicBezTo>
                    <a:pt x="1117" y="17"/>
                    <a:pt x="1071" y="0"/>
                    <a:pt x="1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5"/>
            <p:cNvSpPr/>
            <p:nvPr/>
          </p:nvSpPr>
          <p:spPr>
            <a:xfrm>
              <a:off x="4035000" y="1550620"/>
              <a:ext cx="46276" cy="134944"/>
            </a:xfrm>
            <a:custGeom>
              <a:avLst/>
              <a:gdLst/>
              <a:ahLst/>
              <a:cxnLst/>
              <a:rect l="l" t="t" r="r" b="b"/>
              <a:pathLst>
                <a:path w="1525" h="4447" extrusionOk="0">
                  <a:moveTo>
                    <a:pt x="1327" y="1"/>
                  </a:moveTo>
                  <a:cubicBezTo>
                    <a:pt x="1281" y="1"/>
                    <a:pt x="1234" y="18"/>
                    <a:pt x="1199" y="54"/>
                  </a:cubicBezTo>
                  <a:cubicBezTo>
                    <a:pt x="0" y="1252"/>
                    <a:pt x="0" y="3195"/>
                    <a:pt x="1199" y="4394"/>
                  </a:cubicBezTo>
                  <a:cubicBezTo>
                    <a:pt x="1234" y="4429"/>
                    <a:pt x="1280" y="4447"/>
                    <a:pt x="1326" y="4447"/>
                  </a:cubicBezTo>
                  <a:cubicBezTo>
                    <a:pt x="1372" y="4447"/>
                    <a:pt x="1419" y="4429"/>
                    <a:pt x="1454" y="4394"/>
                  </a:cubicBezTo>
                  <a:cubicBezTo>
                    <a:pt x="1524" y="4324"/>
                    <a:pt x="1524" y="4209"/>
                    <a:pt x="1454" y="4139"/>
                  </a:cubicBezTo>
                  <a:cubicBezTo>
                    <a:pt x="394" y="3080"/>
                    <a:pt x="394" y="1367"/>
                    <a:pt x="1454" y="309"/>
                  </a:cubicBezTo>
                  <a:cubicBezTo>
                    <a:pt x="1524" y="240"/>
                    <a:pt x="1524" y="125"/>
                    <a:pt x="1454" y="54"/>
                  </a:cubicBezTo>
                  <a:cubicBezTo>
                    <a:pt x="1419" y="18"/>
                    <a:pt x="1373"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5"/>
            <p:cNvSpPr/>
            <p:nvPr/>
          </p:nvSpPr>
          <p:spPr>
            <a:xfrm>
              <a:off x="4222987" y="1583817"/>
              <a:ext cx="27887" cy="68549"/>
            </a:xfrm>
            <a:custGeom>
              <a:avLst/>
              <a:gdLst/>
              <a:ahLst/>
              <a:cxnLst/>
              <a:rect l="l" t="t" r="r" b="b"/>
              <a:pathLst>
                <a:path w="919" h="2259" extrusionOk="0">
                  <a:moveTo>
                    <a:pt x="198" y="0"/>
                  </a:moveTo>
                  <a:cubicBezTo>
                    <a:pt x="151" y="0"/>
                    <a:pt x="105" y="18"/>
                    <a:pt x="69" y="53"/>
                  </a:cubicBezTo>
                  <a:cubicBezTo>
                    <a:pt x="0" y="123"/>
                    <a:pt x="0" y="239"/>
                    <a:pt x="69" y="308"/>
                  </a:cubicBezTo>
                  <a:cubicBezTo>
                    <a:pt x="522" y="761"/>
                    <a:pt x="522" y="1498"/>
                    <a:pt x="69" y="1949"/>
                  </a:cubicBezTo>
                  <a:cubicBezTo>
                    <a:pt x="0" y="2021"/>
                    <a:pt x="0" y="2135"/>
                    <a:pt x="69" y="2206"/>
                  </a:cubicBezTo>
                  <a:cubicBezTo>
                    <a:pt x="104" y="2241"/>
                    <a:pt x="151" y="2258"/>
                    <a:pt x="197" y="2258"/>
                  </a:cubicBezTo>
                  <a:cubicBezTo>
                    <a:pt x="244" y="2258"/>
                    <a:pt x="290" y="2241"/>
                    <a:pt x="326" y="2206"/>
                  </a:cubicBezTo>
                  <a:cubicBezTo>
                    <a:pt x="919" y="1612"/>
                    <a:pt x="919" y="646"/>
                    <a:pt x="326" y="53"/>
                  </a:cubicBezTo>
                  <a:cubicBezTo>
                    <a:pt x="290" y="18"/>
                    <a:pt x="244" y="0"/>
                    <a:pt x="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5"/>
            <p:cNvSpPr/>
            <p:nvPr/>
          </p:nvSpPr>
          <p:spPr>
            <a:xfrm>
              <a:off x="4241224" y="1567340"/>
              <a:ext cx="36991" cy="101565"/>
            </a:xfrm>
            <a:custGeom>
              <a:avLst/>
              <a:gdLst/>
              <a:ahLst/>
              <a:cxnLst/>
              <a:rect l="l" t="t" r="r" b="b"/>
              <a:pathLst>
                <a:path w="1219" h="3347" extrusionOk="0">
                  <a:moveTo>
                    <a:pt x="197" y="1"/>
                  </a:moveTo>
                  <a:cubicBezTo>
                    <a:pt x="151" y="1"/>
                    <a:pt x="106" y="18"/>
                    <a:pt x="71" y="53"/>
                  </a:cubicBezTo>
                  <a:cubicBezTo>
                    <a:pt x="0" y="122"/>
                    <a:pt x="0" y="237"/>
                    <a:pt x="71" y="308"/>
                  </a:cubicBezTo>
                  <a:cubicBezTo>
                    <a:pt x="824" y="1062"/>
                    <a:pt x="824" y="2287"/>
                    <a:pt x="71" y="3039"/>
                  </a:cubicBezTo>
                  <a:cubicBezTo>
                    <a:pt x="0" y="3109"/>
                    <a:pt x="0" y="3225"/>
                    <a:pt x="71" y="3295"/>
                  </a:cubicBezTo>
                  <a:cubicBezTo>
                    <a:pt x="106" y="3330"/>
                    <a:pt x="152" y="3347"/>
                    <a:pt x="198" y="3347"/>
                  </a:cubicBezTo>
                  <a:cubicBezTo>
                    <a:pt x="244" y="3347"/>
                    <a:pt x="290" y="3330"/>
                    <a:pt x="326" y="3295"/>
                  </a:cubicBezTo>
                  <a:cubicBezTo>
                    <a:pt x="1219" y="2401"/>
                    <a:pt x="1219" y="947"/>
                    <a:pt x="326" y="54"/>
                  </a:cubicBezTo>
                  <a:cubicBezTo>
                    <a:pt x="290" y="18"/>
                    <a:pt x="243"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5"/>
            <p:cNvSpPr/>
            <p:nvPr/>
          </p:nvSpPr>
          <p:spPr>
            <a:xfrm>
              <a:off x="4259583" y="1550620"/>
              <a:ext cx="46276" cy="134944"/>
            </a:xfrm>
            <a:custGeom>
              <a:avLst/>
              <a:gdLst/>
              <a:ahLst/>
              <a:cxnLst/>
              <a:rect l="l" t="t" r="r" b="b"/>
              <a:pathLst>
                <a:path w="1525" h="4447" extrusionOk="0">
                  <a:moveTo>
                    <a:pt x="198" y="1"/>
                  </a:moveTo>
                  <a:cubicBezTo>
                    <a:pt x="152" y="1"/>
                    <a:pt x="106" y="18"/>
                    <a:pt x="71" y="54"/>
                  </a:cubicBezTo>
                  <a:cubicBezTo>
                    <a:pt x="1" y="124"/>
                    <a:pt x="1" y="240"/>
                    <a:pt x="71" y="309"/>
                  </a:cubicBezTo>
                  <a:cubicBezTo>
                    <a:pt x="1130" y="1367"/>
                    <a:pt x="1130" y="3081"/>
                    <a:pt x="71" y="4139"/>
                  </a:cubicBezTo>
                  <a:cubicBezTo>
                    <a:pt x="1" y="4209"/>
                    <a:pt x="1" y="4323"/>
                    <a:pt x="71" y="4394"/>
                  </a:cubicBezTo>
                  <a:cubicBezTo>
                    <a:pt x="106" y="4429"/>
                    <a:pt x="152" y="4447"/>
                    <a:pt x="198" y="4447"/>
                  </a:cubicBezTo>
                  <a:cubicBezTo>
                    <a:pt x="244" y="4447"/>
                    <a:pt x="290" y="4429"/>
                    <a:pt x="326" y="4394"/>
                  </a:cubicBezTo>
                  <a:cubicBezTo>
                    <a:pt x="1525" y="3195"/>
                    <a:pt x="1525" y="1252"/>
                    <a:pt x="326" y="54"/>
                  </a:cubicBezTo>
                  <a:cubicBezTo>
                    <a:pt x="291" y="18"/>
                    <a:pt x="245"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5"/>
            <p:cNvSpPr/>
            <p:nvPr/>
          </p:nvSpPr>
          <p:spPr>
            <a:xfrm>
              <a:off x="4029568" y="1576231"/>
              <a:ext cx="281541" cy="348027"/>
            </a:xfrm>
            <a:custGeom>
              <a:avLst/>
              <a:gdLst/>
              <a:ahLst/>
              <a:cxnLst/>
              <a:rect l="l" t="t" r="r" b="b"/>
              <a:pathLst>
                <a:path w="9278" h="11469" extrusionOk="0">
                  <a:moveTo>
                    <a:pt x="4643" y="2903"/>
                  </a:moveTo>
                  <a:lnTo>
                    <a:pt x="5276" y="4677"/>
                  </a:lnTo>
                  <a:lnTo>
                    <a:pt x="4643" y="5189"/>
                  </a:lnTo>
                  <a:lnTo>
                    <a:pt x="4009" y="4677"/>
                  </a:lnTo>
                  <a:lnTo>
                    <a:pt x="4643" y="2903"/>
                  </a:lnTo>
                  <a:close/>
                  <a:moveTo>
                    <a:pt x="3879" y="5039"/>
                  </a:moveTo>
                  <a:lnTo>
                    <a:pt x="4354" y="5422"/>
                  </a:lnTo>
                  <a:lnTo>
                    <a:pt x="3498" y="6113"/>
                  </a:lnTo>
                  <a:lnTo>
                    <a:pt x="3498" y="6113"/>
                  </a:lnTo>
                  <a:lnTo>
                    <a:pt x="3879" y="5039"/>
                  </a:lnTo>
                  <a:close/>
                  <a:moveTo>
                    <a:pt x="5405" y="5039"/>
                  </a:moveTo>
                  <a:lnTo>
                    <a:pt x="5786" y="6113"/>
                  </a:lnTo>
                  <a:lnTo>
                    <a:pt x="5786" y="6113"/>
                  </a:lnTo>
                  <a:lnTo>
                    <a:pt x="4929" y="5422"/>
                  </a:lnTo>
                  <a:lnTo>
                    <a:pt x="5405" y="5039"/>
                  </a:lnTo>
                  <a:close/>
                  <a:moveTo>
                    <a:pt x="4643" y="5652"/>
                  </a:moveTo>
                  <a:lnTo>
                    <a:pt x="5959" y="6714"/>
                  </a:lnTo>
                  <a:lnTo>
                    <a:pt x="3326" y="6714"/>
                  </a:lnTo>
                  <a:lnTo>
                    <a:pt x="4643" y="5652"/>
                  </a:lnTo>
                  <a:close/>
                  <a:moveTo>
                    <a:pt x="5890" y="7076"/>
                  </a:moveTo>
                  <a:lnTo>
                    <a:pt x="4643" y="7936"/>
                  </a:lnTo>
                  <a:lnTo>
                    <a:pt x="3395" y="7076"/>
                  </a:lnTo>
                  <a:close/>
                  <a:moveTo>
                    <a:pt x="3076" y="7293"/>
                  </a:moveTo>
                  <a:lnTo>
                    <a:pt x="4324" y="8155"/>
                  </a:lnTo>
                  <a:lnTo>
                    <a:pt x="2261" y="9580"/>
                  </a:lnTo>
                  <a:lnTo>
                    <a:pt x="3076" y="7293"/>
                  </a:lnTo>
                  <a:close/>
                  <a:moveTo>
                    <a:pt x="6208" y="7296"/>
                  </a:moveTo>
                  <a:lnTo>
                    <a:pt x="7022" y="9580"/>
                  </a:lnTo>
                  <a:lnTo>
                    <a:pt x="4959" y="8156"/>
                  </a:lnTo>
                  <a:lnTo>
                    <a:pt x="6208" y="7296"/>
                  </a:lnTo>
                  <a:close/>
                  <a:moveTo>
                    <a:pt x="3858" y="2595"/>
                  </a:moveTo>
                  <a:cubicBezTo>
                    <a:pt x="3992" y="2682"/>
                    <a:pt x="4142" y="2747"/>
                    <a:pt x="4301" y="2786"/>
                  </a:cubicBezTo>
                  <a:lnTo>
                    <a:pt x="1633" y="10266"/>
                  </a:lnTo>
                  <a:lnTo>
                    <a:pt x="1123" y="10266"/>
                  </a:lnTo>
                  <a:lnTo>
                    <a:pt x="3858" y="2595"/>
                  </a:lnTo>
                  <a:close/>
                  <a:moveTo>
                    <a:pt x="1725" y="10628"/>
                  </a:moveTo>
                  <a:cubicBezTo>
                    <a:pt x="1732" y="10628"/>
                    <a:pt x="1738" y="10628"/>
                    <a:pt x="1745" y="10629"/>
                  </a:cubicBezTo>
                  <a:lnTo>
                    <a:pt x="1750" y="10629"/>
                  </a:lnTo>
                  <a:cubicBezTo>
                    <a:pt x="1871" y="10642"/>
                    <a:pt x="1965" y="10745"/>
                    <a:pt x="1965" y="10868"/>
                  </a:cubicBezTo>
                  <a:cubicBezTo>
                    <a:pt x="1965" y="11001"/>
                    <a:pt x="1858" y="11109"/>
                    <a:pt x="1724" y="11109"/>
                  </a:cubicBezTo>
                  <a:lnTo>
                    <a:pt x="602" y="11109"/>
                  </a:lnTo>
                  <a:cubicBezTo>
                    <a:pt x="468" y="11109"/>
                    <a:pt x="361" y="11001"/>
                    <a:pt x="361" y="10868"/>
                  </a:cubicBezTo>
                  <a:cubicBezTo>
                    <a:pt x="363" y="10734"/>
                    <a:pt x="469" y="10628"/>
                    <a:pt x="603" y="10628"/>
                  </a:cubicBezTo>
                  <a:close/>
                  <a:moveTo>
                    <a:pt x="8673" y="10628"/>
                  </a:moveTo>
                  <a:cubicBezTo>
                    <a:pt x="8805" y="10628"/>
                    <a:pt x="8913" y="10734"/>
                    <a:pt x="8913" y="10868"/>
                  </a:cubicBezTo>
                  <a:cubicBezTo>
                    <a:pt x="8913" y="11001"/>
                    <a:pt x="8805" y="11109"/>
                    <a:pt x="8673" y="11109"/>
                  </a:cubicBezTo>
                  <a:lnTo>
                    <a:pt x="7549" y="11109"/>
                  </a:lnTo>
                  <a:cubicBezTo>
                    <a:pt x="7417" y="11109"/>
                    <a:pt x="7309" y="11001"/>
                    <a:pt x="7309" y="10868"/>
                  </a:cubicBezTo>
                  <a:cubicBezTo>
                    <a:pt x="7309" y="10742"/>
                    <a:pt x="7404" y="10641"/>
                    <a:pt x="7526" y="10628"/>
                  </a:cubicBezTo>
                  <a:close/>
                  <a:moveTo>
                    <a:pt x="5061" y="0"/>
                  </a:moveTo>
                  <a:cubicBezTo>
                    <a:pt x="4986" y="0"/>
                    <a:pt x="4916" y="47"/>
                    <a:pt x="4890" y="121"/>
                  </a:cubicBezTo>
                  <a:cubicBezTo>
                    <a:pt x="4858" y="216"/>
                    <a:pt x="4906" y="317"/>
                    <a:pt x="5001" y="350"/>
                  </a:cubicBezTo>
                  <a:cubicBezTo>
                    <a:pt x="5437" y="502"/>
                    <a:pt x="5730" y="915"/>
                    <a:pt x="5730" y="1375"/>
                  </a:cubicBezTo>
                  <a:cubicBezTo>
                    <a:pt x="5730" y="1978"/>
                    <a:pt x="5239" y="2460"/>
                    <a:pt x="4646" y="2460"/>
                  </a:cubicBezTo>
                  <a:cubicBezTo>
                    <a:pt x="4618" y="2460"/>
                    <a:pt x="4589" y="2459"/>
                    <a:pt x="4560" y="2457"/>
                  </a:cubicBezTo>
                  <a:cubicBezTo>
                    <a:pt x="4002" y="2415"/>
                    <a:pt x="3558" y="1947"/>
                    <a:pt x="3558" y="1375"/>
                  </a:cubicBezTo>
                  <a:cubicBezTo>
                    <a:pt x="3558" y="916"/>
                    <a:pt x="3847" y="506"/>
                    <a:pt x="4279" y="352"/>
                  </a:cubicBezTo>
                  <a:cubicBezTo>
                    <a:pt x="4372" y="317"/>
                    <a:pt x="4422" y="216"/>
                    <a:pt x="4387" y="121"/>
                  </a:cubicBezTo>
                  <a:cubicBezTo>
                    <a:pt x="4360" y="47"/>
                    <a:pt x="4291" y="1"/>
                    <a:pt x="4217" y="1"/>
                  </a:cubicBezTo>
                  <a:cubicBezTo>
                    <a:pt x="4197" y="1"/>
                    <a:pt x="4176" y="4"/>
                    <a:pt x="4156" y="11"/>
                  </a:cubicBezTo>
                  <a:cubicBezTo>
                    <a:pt x="3582" y="217"/>
                    <a:pt x="3196" y="765"/>
                    <a:pt x="3196" y="1375"/>
                  </a:cubicBezTo>
                  <a:cubicBezTo>
                    <a:pt x="3196" y="1746"/>
                    <a:pt x="3336" y="2083"/>
                    <a:pt x="3566" y="2340"/>
                  </a:cubicBezTo>
                  <a:lnTo>
                    <a:pt x="741" y="10261"/>
                  </a:lnTo>
                  <a:lnTo>
                    <a:pt x="605" y="10261"/>
                  </a:lnTo>
                  <a:cubicBezTo>
                    <a:pt x="271" y="10266"/>
                    <a:pt x="1" y="10535"/>
                    <a:pt x="1" y="10866"/>
                  </a:cubicBezTo>
                  <a:cubicBezTo>
                    <a:pt x="1" y="11198"/>
                    <a:pt x="271" y="11468"/>
                    <a:pt x="603" y="11468"/>
                  </a:cubicBezTo>
                  <a:lnTo>
                    <a:pt x="1725" y="11468"/>
                  </a:lnTo>
                  <a:cubicBezTo>
                    <a:pt x="2057" y="11468"/>
                    <a:pt x="2328" y="11198"/>
                    <a:pt x="2328" y="10866"/>
                  </a:cubicBezTo>
                  <a:cubicBezTo>
                    <a:pt x="2328" y="10632"/>
                    <a:pt x="2192" y="10427"/>
                    <a:pt x="1996" y="10330"/>
                  </a:cubicBezTo>
                  <a:lnTo>
                    <a:pt x="2056" y="10160"/>
                  </a:lnTo>
                  <a:lnTo>
                    <a:pt x="4644" y="8373"/>
                  </a:lnTo>
                  <a:lnTo>
                    <a:pt x="7233" y="10160"/>
                  </a:lnTo>
                  <a:lnTo>
                    <a:pt x="7292" y="10324"/>
                  </a:lnTo>
                  <a:cubicBezTo>
                    <a:pt x="7090" y="10422"/>
                    <a:pt x="6951" y="10629"/>
                    <a:pt x="6951" y="10866"/>
                  </a:cubicBezTo>
                  <a:cubicBezTo>
                    <a:pt x="6951" y="11198"/>
                    <a:pt x="7221" y="11467"/>
                    <a:pt x="7553" y="11467"/>
                  </a:cubicBezTo>
                  <a:lnTo>
                    <a:pt x="8675" y="11467"/>
                  </a:lnTo>
                  <a:cubicBezTo>
                    <a:pt x="9007" y="11467"/>
                    <a:pt x="9278" y="11196"/>
                    <a:pt x="9278" y="10866"/>
                  </a:cubicBezTo>
                  <a:cubicBezTo>
                    <a:pt x="9278" y="10537"/>
                    <a:pt x="9007" y="10265"/>
                    <a:pt x="8675" y="10265"/>
                  </a:cubicBezTo>
                  <a:lnTo>
                    <a:pt x="8548" y="10265"/>
                  </a:lnTo>
                  <a:lnTo>
                    <a:pt x="7444" y="7174"/>
                  </a:lnTo>
                  <a:cubicBezTo>
                    <a:pt x="7417" y="7099"/>
                    <a:pt x="7349" y="7053"/>
                    <a:pt x="7275" y="7053"/>
                  </a:cubicBezTo>
                  <a:cubicBezTo>
                    <a:pt x="7255" y="7053"/>
                    <a:pt x="7234" y="7057"/>
                    <a:pt x="7214" y="7064"/>
                  </a:cubicBezTo>
                  <a:cubicBezTo>
                    <a:pt x="7119" y="7098"/>
                    <a:pt x="7070" y="7201"/>
                    <a:pt x="7104" y="7296"/>
                  </a:cubicBezTo>
                  <a:lnTo>
                    <a:pt x="8164" y="10265"/>
                  </a:lnTo>
                  <a:lnTo>
                    <a:pt x="7652" y="10265"/>
                  </a:lnTo>
                  <a:lnTo>
                    <a:pt x="4984" y="2784"/>
                  </a:lnTo>
                  <a:cubicBezTo>
                    <a:pt x="5142" y="2744"/>
                    <a:pt x="5291" y="2679"/>
                    <a:pt x="5427" y="2594"/>
                  </a:cubicBezTo>
                  <a:lnTo>
                    <a:pt x="6821" y="6502"/>
                  </a:lnTo>
                  <a:cubicBezTo>
                    <a:pt x="6848" y="6575"/>
                    <a:pt x="6916" y="6621"/>
                    <a:pt x="6990" y="6621"/>
                  </a:cubicBezTo>
                  <a:cubicBezTo>
                    <a:pt x="7010" y="6621"/>
                    <a:pt x="7031" y="6618"/>
                    <a:pt x="7052" y="6610"/>
                  </a:cubicBezTo>
                  <a:cubicBezTo>
                    <a:pt x="7146" y="6576"/>
                    <a:pt x="7195" y="6473"/>
                    <a:pt x="7162" y="6380"/>
                  </a:cubicBezTo>
                  <a:lnTo>
                    <a:pt x="5721" y="2341"/>
                  </a:lnTo>
                  <a:cubicBezTo>
                    <a:pt x="5951" y="2086"/>
                    <a:pt x="6090" y="1748"/>
                    <a:pt x="6090" y="1377"/>
                  </a:cubicBezTo>
                  <a:cubicBezTo>
                    <a:pt x="6090" y="762"/>
                    <a:pt x="5700" y="212"/>
                    <a:pt x="5120" y="10"/>
                  </a:cubicBezTo>
                  <a:cubicBezTo>
                    <a:pt x="5100" y="3"/>
                    <a:pt x="5080" y="0"/>
                    <a:pt x="5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75"/>
          <p:cNvGrpSpPr/>
          <p:nvPr/>
        </p:nvGrpSpPr>
        <p:grpSpPr>
          <a:xfrm>
            <a:off x="3222118" y="3962167"/>
            <a:ext cx="269585" cy="372970"/>
            <a:chOff x="3222118" y="3962167"/>
            <a:chExt cx="269585" cy="372970"/>
          </a:xfrm>
        </p:grpSpPr>
        <p:sp>
          <p:nvSpPr>
            <p:cNvPr id="4729" name="Google Shape;4729;p75"/>
            <p:cNvSpPr/>
            <p:nvPr/>
          </p:nvSpPr>
          <p:spPr>
            <a:xfrm>
              <a:off x="3222118" y="3962167"/>
              <a:ext cx="269585" cy="372970"/>
            </a:xfrm>
            <a:custGeom>
              <a:avLst/>
              <a:gdLst/>
              <a:ahLst/>
              <a:cxnLst/>
              <a:rect l="l" t="t" r="r" b="b"/>
              <a:pathLst>
                <a:path w="8884" h="12291" extrusionOk="0">
                  <a:moveTo>
                    <a:pt x="4443" y="364"/>
                  </a:moveTo>
                  <a:cubicBezTo>
                    <a:pt x="6693" y="364"/>
                    <a:pt x="8524" y="2193"/>
                    <a:pt x="8524" y="4445"/>
                  </a:cubicBezTo>
                  <a:cubicBezTo>
                    <a:pt x="8524" y="6711"/>
                    <a:pt x="6674" y="8527"/>
                    <a:pt x="4446" y="8527"/>
                  </a:cubicBezTo>
                  <a:cubicBezTo>
                    <a:pt x="4300" y="8527"/>
                    <a:pt x="4151" y="8519"/>
                    <a:pt x="4001" y="8503"/>
                  </a:cubicBezTo>
                  <a:cubicBezTo>
                    <a:pt x="1963" y="8281"/>
                    <a:pt x="361" y="6552"/>
                    <a:pt x="361" y="4445"/>
                  </a:cubicBezTo>
                  <a:cubicBezTo>
                    <a:pt x="361" y="2195"/>
                    <a:pt x="2191" y="364"/>
                    <a:pt x="4443" y="364"/>
                  </a:cubicBezTo>
                  <a:close/>
                  <a:moveTo>
                    <a:pt x="5770" y="10668"/>
                  </a:moveTo>
                  <a:cubicBezTo>
                    <a:pt x="5831" y="10668"/>
                    <a:pt x="5886" y="10720"/>
                    <a:pt x="5886" y="10783"/>
                  </a:cubicBezTo>
                  <a:lnTo>
                    <a:pt x="5886" y="11010"/>
                  </a:lnTo>
                  <a:lnTo>
                    <a:pt x="2999" y="11010"/>
                  </a:lnTo>
                  <a:lnTo>
                    <a:pt x="2999" y="10783"/>
                  </a:lnTo>
                  <a:cubicBezTo>
                    <a:pt x="2999" y="10722"/>
                    <a:pt x="3051" y="10668"/>
                    <a:pt x="3115" y="10668"/>
                  </a:cubicBezTo>
                  <a:close/>
                  <a:moveTo>
                    <a:pt x="6655" y="11369"/>
                  </a:moveTo>
                  <a:cubicBezTo>
                    <a:pt x="6716" y="11369"/>
                    <a:pt x="6771" y="11421"/>
                    <a:pt x="6771" y="11485"/>
                  </a:cubicBezTo>
                  <a:lnTo>
                    <a:pt x="6771" y="11817"/>
                  </a:lnTo>
                  <a:cubicBezTo>
                    <a:pt x="6771" y="11878"/>
                    <a:pt x="6719" y="11933"/>
                    <a:pt x="6655" y="11933"/>
                  </a:cubicBezTo>
                  <a:lnTo>
                    <a:pt x="2229" y="11933"/>
                  </a:lnTo>
                  <a:cubicBezTo>
                    <a:pt x="2166" y="11933"/>
                    <a:pt x="2113" y="11881"/>
                    <a:pt x="2113" y="11817"/>
                  </a:cubicBezTo>
                  <a:lnTo>
                    <a:pt x="2113" y="11485"/>
                  </a:lnTo>
                  <a:cubicBezTo>
                    <a:pt x="2113" y="11422"/>
                    <a:pt x="2165" y="11369"/>
                    <a:pt x="2229" y="11369"/>
                  </a:cubicBezTo>
                  <a:close/>
                  <a:moveTo>
                    <a:pt x="4443" y="0"/>
                  </a:moveTo>
                  <a:cubicBezTo>
                    <a:pt x="1994" y="0"/>
                    <a:pt x="1" y="1993"/>
                    <a:pt x="1" y="4441"/>
                  </a:cubicBezTo>
                  <a:cubicBezTo>
                    <a:pt x="1" y="6621"/>
                    <a:pt x="1579" y="8439"/>
                    <a:pt x="3654" y="8813"/>
                  </a:cubicBezTo>
                  <a:lnTo>
                    <a:pt x="3654" y="10304"/>
                  </a:lnTo>
                  <a:lnTo>
                    <a:pt x="3114" y="10304"/>
                  </a:lnTo>
                  <a:lnTo>
                    <a:pt x="3114" y="10307"/>
                  </a:lnTo>
                  <a:cubicBezTo>
                    <a:pt x="2851" y="10307"/>
                    <a:pt x="2639" y="10520"/>
                    <a:pt x="2639" y="10782"/>
                  </a:cubicBezTo>
                  <a:lnTo>
                    <a:pt x="2639" y="11009"/>
                  </a:lnTo>
                  <a:lnTo>
                    <a:pt x="2229" y="11009"/>
                  </a:lnTo>
                  <a:cubicBezTo>
                    <a:pt x="1966" y="11009"/>
                    <a:pt x="1754" y="11221"/>
                    <a:pt x="1754" y="11484"/>
                  </a:cubicBezTo>
                  <a:lnTo>
                    <a:pt x="1754" y="11815"/>
                  </a:lnTo>
                  <a:cubicBezTo>
                    <a:pt x="1754" y="12077"/>
                    <a:pt x="1966" y="12291"/>
                    <a:pt x="2229" y="12291"/>
                  </a:cubicBezTo>
                  <a:lnTo>
                    <a:pt x="6655" y="12291"/>
                  </a:lnTo>
                  <a:cubicBezTo>
                    <a:pt x="6917" y="12291"/>
                    <a:pt x="7130" y="12077"/>
                    <a:pt x="7130" y="11815"/>
                  </a:cubicBezTo>
                  <a:lnTo>
                    <a:pt x="7130" y="11484"/>
                  </a:lnTo>
                  <a:cubicBezTo>
                    <a:pt x="7130" y="11221"/>
                    <a:pt x="6917" y="11009"/>
                    <a:pt x="6655" y="11009"/>
                  </a:cubicBezTo>
                  <a:lnTo>
                    <a:pt x="6245" y="11009"/>
                  </a:lnTo>
                  <a:lnTo>
                    <a:pt x="6245" y="10782"/>
                  </a:lnTo>
                  <a:cubicBezTo>
                    <a:pt x="6245" y="10520"/>
                    <a:pt x="6032" y="10307"/>
                    <a:pt x="5770" y="10307"/>
                  </a:cubicBezTo>
                  <a:lnTo>
                    <a:pt x="5231" y="10307"/>
                  </a:lnTo>
                  <a:lnTo>
                    <a:pt x="5231" y="9995"/>
                  </a:lnTo>
                  <a:cubicBezTo>
                    <a:pt x="5231" y="9894"/>
                    <a:pt x="5151" y="9814"/>
                    <a:pt x="5050" y="9814"/>
                  </a:cubicBezTo>
                  <a:cubicBezTo>
                    <a:pt x="4951" y="9814"/>
                    <a:pt x="4871" y="9893"/>
                    <a:pt x="4871" y="9995"/>
                  </a:cubicBezTo>
                  <a:lnTo>
                    <a:pt x="4871" y="10307"/>
                  </a:lnTo>
                  <a:lnTo>
                    <a:pt x="4013" y="10307"/>
                  </a:lnTo>
                  <a:lnTo>
                    <a:pt x="4013" y="8864"/>
                  </a:lnTo>
                  <a:cubicBezTo>
                    <a:pt x="4154" y="8877"/>
                    <a:pt x="4295" y="8884"/>
                    <a:pt x="4438" y="8884"/>
                  </a:cubicBezTo>
                  <a:cubicBezTo>
                    <a:pt x="4581" y="8884"/>
                    <a:pt x="4726" y="8877"/>
                    <a:pt x="4871" y="8864"/>
                  </a:cubicBezTo>
                  <a:lnTo>
                    <a:pt x="4871" y="9153"/>
                  </a:lnTo>
                  <a:cubicBezTo>
                    <a:pt x="4871" y="9253"/>
                    <a:pt x="4950" y="9333"/>
                    <a:pt x="5050" y="9333"/>
                  </a:cubicBezTo>
                  <a:cubicBezTo>
                    <a:pt x="5151" y="9333"/>
                    <a:pt x="5231" y="9254"/>
                    <a:pt x="5231" y="9153"/>
                  </a:cubicBezTo>
                  <a:lnTo>
                    <a:pt x="5231" y="8813"/>
                  </a:lnTo>
                  <a:cubicBezTo>
                    <a:pt x="7306" y="8441"/>
                    <a:pt x="8883" y="6621"/>
                    <a:pt x="8883" y="4441"/>
                  </a:cubicBezTo>
                  <a:cubicBezTo>
                    <a:pt x="8883" y="1993"/>
                    <a:pt x="6891" y="0"/>
                    <a:pt x="44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5"/>
            <p:cNvSpPr/>
            <p:nvPr/>
          </p:nvSpPr>
          <p:spPr>
            <a:xfrm>
              <a:off x="3334394" y="4063186"/>
              <a:ext cx="55410" cy="67730"/>
            </a:xfrm>
            <a:custGeom>
              <a:avLst/>
              <a:gdLst/>
              <a:ahLst/>
              <a:cxnLst/>
              <a:rect l="l" t="t" r="r" b="b"/>
              <a:pathLst>
                <a:path w="1826" h="2232" extrusionOk="0">
                  <a:moveTo>
                    <a:pt x="361" y="408"/>
                  </a:moveTo>
                  <a:lnTo>
                    <a:pt x="1382" y="1115"/>
                  </a:lnTo>
                  <a:lnTo>
                    <a:pt x="361" y="1820"/>
                  </a:lnTo>
                  <a:lnTo>
                    <a:pt x="361" y="408"/>
                  </a:lnTo>
                  <a:close/>
                  <a:moveTo>
                    <a:pt x="309" y="0"/>
                  </a:moveTo>
                  <a:cubicBezTo>
                    <a:pt x="150" y="0"/>
                    <a:pt x="1" y="127"/>
                    <a:pt x="1" y="308"/>
                  </a:cubicBezTo>
                  <a:lnTo>
                    <a:pt x="1" y="1924"/>
                  </a:lnTo>
                  <a:cubicBezTo>
                    <a:pt x="2" y="2107"/>
                    <a:pt x="151" y="2231"/>
                    <a:pt x="310" y="2231"/>
                  </a:cubicBezTo>
                  <a:cubicBezTo>
                    <a:pt x="369" y="2231"/>
                    <a:pt x="429" y="2214"/>
                    <a:pt x="484" y="2177"/>
                  </a:cubicBezTo>
                  <a:lnTo>
                    <a:pt x="1650" y="1369"/>
                  </a:lnTo>
                  <a:cubicBezTo>
                    <a:pt x="1825" y="1246"/>
                    <a:pt x="1825" y="986"/>
                    <a:pt x="1650" y="864"/>
                  </a:cubicBezTo>
                  <a:lnTo>
                    <a:pt x="482" y="55"/>
                  </a:lnTo>
                  <a:cubicBezTo>
                    <a:pt x="428" y="18"/>
                    <a:pt x="368" y="0"/>
                    <a:pt x="3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5"/>
            <p:cNvSpPr/>
            <p:nvPr/>
          </p:nvSpPr>
          <p:spPr>
            <a:xfrm>
              <a:off x="3259048" y="3999947"/>
              <a:ext cx="195695" cy="194906"/>
            </a:xfrm>
            <a:custGeom>
              <a:avLst/>
              <a:gdLst/>
              <a:ahLst/>
              <a:cxnLst/>
              <a:rect l="l" t="t" r="r" b="b"/>
              <a:pathLst>
                <a:path w="6449" h="6423" extrusionOk="0">
                  <a:moveTo>
                    <a:pt x="3608" y="1"/>
                  </a:moveTo>
                  <a:cubicBezTo>
                    <a:pt x="3519" y="1"/>
                    <a:pt x="3442" y="66"/>
                    <a:pt x="3430" y="158"/>
                  </a:cubicBezTo>
                  <a:cubicBezTo>
                    <a:pt x="3417" y="257"/>
                    <a:pt x="3487" y="347"/>
                    <a:pt x="3586" y="360"/>
                  </a:cubicBezTo>
                  <a:cubicBezTo>
                    <a:pt x="5014" y="540"/>
                    <a:pt x="6089" y="1762"/>
                    <a:pt x="6089" y="3200"/>
                  </a:cubicBezTo>
                  <a:cubicBezTo>
                    <a:pt x="6089" y="4780"/>
                    <a:pt x="4803" y="6063"/>
                    <a:pt x="3226" y="6063"/>
                  </a:cubicBezTo>
                  <a:cubicBezTo>
                    <a:pt x="1646" y="6063"/>
                    <a:pt x="362" y="4779"/>
                    <a:pt x="362" y="3200"/>
                  </a:cubicBezTo>
                  <a:cubicBezTo>
                    <a:pt x="362" y="1794"/>
                    <a:pt x="1410" y="578"/>
                    <a:pt x="2797" y="368"/>
                  </a:cubicBezTo>
                  <a:cubicBezTo>
                    <a:pt x="2895" y="354"/>
                    <a:pt x="2964" y="263"/>
                    <a:pt x="2948" y="162"/>
                  </a:cubicBezTo>
                  <a:cubicBezTo>
                    <a:pt x="2935" y="73"/>
                    <a:pt x="2859" y="9"/>
                    <a:pt x="2770" y="9"/>
                  </a:cubicBezTo>
                  <a:cubicBezTo>
                    <a:pt x="2762" y="9"/>
                    <a:pt x="2753" y="10"/>
                    <a:pt x="2744" y="11"/>
                  </a:cubicBezTo>
                  <a:cubicBezTo>
                    <a:pt x="1989" y="126"/>
                    <a:pt x="1295" y="507"/>
                    <a:pt x="792" y="1086"/>
                  </a:cubicBezTo>
                  <a:cubicBezTo>
                    <a:pt x="283" y="1672"/>
                    <a:pt x="0" y="2423"/>
                    <a:pt x="0" y="3199"/>
                  </a:cubicBezTo>
                  <a:cubicBezTo>
                    <a:pt x="0" y="4977"/>
                    <a:pt x="1448" y="6423"/>
                    <a:pt x="3226" y="6423"/>
                  </a:cubicBezTo>
                  <a:cubicBezTo>
                    <a:pt x="5002" y="6423"/>
                    <a:pt x="6448" y="4977"/>
                    <a:pt x="6448" y="3200"/>
                  </a:cubicBezTo>
                  <a:cubicBezTo>
                    <a:pt x="6448" y="1580"/>
                    <a:pt x="5238" y="205"/>
                    <a:pt x="3632" y="2"/>
                  </a:cubicBezTo>
                  <a:cubicBezTo>
                    <a:pt x="3624" y="1"/>
                    <a:pt x="3616" y="1"/>
                    <a:pt x="3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5"/>
            <p:cNvSpPr/>
            <p:nvPr/>
          </p:nvSpPr>
          <p:spPr>
            <a:xfrm>
              <a:off x="3288938" y="4029078"/>
              <a:ext cx="135976" cy="135946"/>
            </a:xfrm>
            <a:custGeom>
              <a:avLst/>
              <a:gdLst/>
              <a:ahLst/>
              <a:cxnLst/>
              <a:rect l="l" t="t" r="r" b="b"/>
              <a:pathLst>
                <a:path w="4481" h="4480" extrusionOk="0">
                  <a:moveTo>
                    <a:pt x="2241" y="359"/>
                  </a:moveTo>
                  <a:cubicBezTo>
                    <a:pt x="3277" y="359"/>
                    <a:pt x="4121" y="1201"/>
                    <a:pt x="4121" y="2240"/>
                  </a:cubicBezTo>
                  <a:cubicBezTo>
                    <a:pt x="4121" y="3276"/>
                    <a:pt x="3277" y="4121"/>
                    <a:pt x="2241" y="4121"/>
                  </a:cubicBezTo>
                  <a:cubicBezTo>
                    <a:pt x="1205" y="4121"/>
                    <a:pt x="360" y="3276"/>
                    <a:pt x="360" y="2240"/>
                  </a:cubicBezTo>
                  <a:cubicBezTo>
                    <a:pt x="360" y="1203"/>
                    <a:pt x="1202" y="359"/>
                    <a:pt x="2241" y="359"/>
                  </a:cubicBezTo>
                  <a:close/>
                  <a:moveTo>
                    <a:pt x="2241" y="0"/>
                  </a:moveTo>
                  <a:cubicBezTo>
                    <a:pt x="1004" y="0"/>
                    <a:pt x="1" y="1004"/>
                    <a:pt x="1" y="2240"/>
                  </a:cubicBezTo>
                  <a:cubicBezTo>
                    <a:pt x="1" y="3475"/>
                    <a:pt x="1005" y="4480"/>
                    <a:pt x="2241" y="4480"/>
                  </a:cubicBezTo>
                  <a:cubicBezTo>
                    <a:pt x="3476" y="4480"/>
                    <a:pt x="4480" y="3475"/>
                    <a:pt x="4480" y="2240"/>
                  </a:cubicBezTo>
                  <a:cubicBezTo>
                    <a:pt x="4480" y="1005"/>
                    <a:pt x="3476" y="0"/>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75"/>
          <p:cNvGrpSpPr/>
          <p:nvPr/>
        </p:nvGrpSpPr>
        <p:grpSpPr>
          <a:xfrm>
            <a:off x="3169985" y="3368559"/>
            <a:ext cx="373638" cy="354308"/>
            <a:chOff x="3169985" y="3368559"/>
            <a:chExt cx="373638" cy="354308"/>
          </a:xfrm>
        </p:grpSpPr>
        <p:sp>
          <p:nvSpPr>
            <p:cNvPr id="4734" name="Google Shape;4734;p75"/>
            <p:cNvSpPr/>
            <p:nvPr/>
          </p:nvSpPr>
          <p:spPr>
            <a:xfrm>
              <a:off x="3293520" y="3545895"/>
              <a:ext cx="126599" cy="126599"/>
            </a:xfrm>
            <a:custGeom>
              <a:avLst/>
              <a:gdLst/>
              <a:ahLst/>
              <a:cxnLst/>
              <a:rect l="l" t="t" r="r" b="b"/>
              <a:pathLst>
                <a:path w="4172" h="4172" extrusionOk="0">
                  <a:moveTo>
                    <a:pt x="2086" y="360"/>
                  </a:moveTo>
                  <a:cubicBezTo>
                    <a:pt x="3040" y="362"/>
                    <a:pt x="3813" y="1137"/>
                    <a:pt x="3813" y="2087"/>
                  </a:cubicBezTo>
                  <a:cubicBezTo>
                    <a:pt x="3813" y="3038"/>
                    <a:pt x="3037" y="3813"/>
                    <a:pt x="2086" y="3813"/>
                  </a:cubicBezTo>
                  <a:cubicBezTo>
                    <a:pt x="1134" y="3813"/>
                    <a:pt x="360" y="3038"/>
                    <a:pt x="360" y="2086"/>
                  </a:cubicBezTo>
                  <a:cubicBezTo>
                    <a:pt x="360" y="1134"/>
                    <a:pt x="1134" y="360"/>
                    <a:pt x="2086" y="360"/>
                  </a:cubicBezTo>
                  <a:close/>
                  <a:moveTo>
                    <a:pt x="2086" y="1"/>
                  </a:moveTo>
                  <a:cubicBezTo>
                    <a:pt x="936" y="1"/>
                    <a:pt x="1" y="936"/>
                    <a:pt x="1" y="2087"/>
                  </a:cubicBezTo>
                  <a:cubicBezTo>
                    <a:pt x="1" y="3236"/>
                    <a:pt x="936" y="4172"/>
                    <a:pt x="2086" y="4172"/>
                  </a:cubicBezTo>
                  <a:cubicBezTo>
                    <a:pt x="3236" y="4172"/>
                    <a:pt x="4172" y="3236"/>
                    <a:pt x="4172" y="2087"/>
                  </a:cubicBezTo>
                  <a:cubicBezTo>
                    <a:pt x="4172" y="936"/>
                    <a:pt x="3236"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5"/>
            <p:cNvSpPr/>
            <p:nvPr/>
          </p:nvSpPr>
          <p:spPr>
            <a:xfrm>
              <a:off x="3316794" y="3569109"/>
              <a:ext cx="80202" cy="80202"/>
            </a:xfrm>
            <a:custGeom>
              <a:avLst/>
              <a:gdLst/>
              <a:ahLst/>
              <a:cxnLst/>
              <a:rect l="l" t="t" r="r" b="b"/>
              <a:pathLst>
                <a:path w="2643" h="2643" extrusionOk="0">
                  <a:moveTo>
                    <a:pt x="1321" y="361"/>
                  </a:moveTo>
                  <a:cubicBezTo>
                    <a:pt x="1850" y="361"/>
                    <a:pt x="2280" y="792"/>
                    <a:pt x="2280" y="1322"/>
                  </a:cubicBezTo>
                  <a:cubicBezTo>
                    <a:pt x="2280" y="1852"/>
                    <a:pt x="1850" y="2281"/>
                    <a:pt x="1321" y="2281"/>
                  </a:cubicBezTo>
                  <a:cubicBezTo>
                    <a:pt x="792" y="2281"/>
                    <a:pt x="361" y="1850"/>
                    <a:pt x="361" y="1321"/>
                  </a:cubicBezTo>
                  <a:cubicBezTo>
                    <a:pt x="361" y="791"/>
                    <a:pt x="792" y="361"/>
                    <a:pt x="1321" y="361"/>
                  </a:cubicBezTo>
                  <a:close/>
                  <a:moveTo>
                    <a:pt x="1321" y="1"/>
                  </a:moveTo>
                  <a:cubicBezTo>
                    <a:pt x="592" y="1"/>
                    <a:pt x="0" y="594"/>
                    <a:pt x="0" y="1322"/>
                  </a:cubicBezTo>
                  <a:cubicBezTo>
                    <a:pt x="0" y="2051"/>
                    <a:pt x="592" y="2643"/>
                    <a:pt x="1321" y="2643"/>
                  </a:cubicBezTo>
                  <a:cubicBezTo>
                    <a:pt x="2050" y="2643"/>
                    <a:pt x="2642" y="2051"/>
                    <a:pt x="2642" y="1322"/>
                  </a:cubicBezTo>
                  <a:cubicBezTo>
                    <a:pt x="2642" y="593"/>
                    <a:pt x="2050" y="1"/>
                    <a:pt x="1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5"/>
            <p:cNvSpPr/>
            <p:nvPr/>
          </p:nvSpPr>
          <p:spPr>
            <a:xfrm>
              <a:off x="3169985" y="3368559"/>
              <a:ext cx="373638" cy="354308"/>
            </a:xfrm>
            <a:custGeom>
              <a:avLst/>
              <a:gdLst/>
              <a:ahLst/>
              <a:cxnLst/>
              <a:rect l="l" t="t" r="r" b="b"/>
              <a:pathLst>
                <a:path w="12313" h="11676" extrusionOk="0">
                  <a:moveTo>
                    <a:pt x="6159" y="1060"/>
                  </a:moveTo>
                  <a:cubicBezTo>
                    <a:pt x="6272" y="1060"/>
                    <a:pt x="6365" y="1153"/>
                    <a:pt x="6365" y="1267"/>
                  </a:cubicBezTo>
                  <a:lnTo>
                    <a:pt x="6365" y="4281"/>
                  </a:lnTo>
                  <a:cubicBezTo>
                    <a:pt x="6365" y="4395"/>
                    <a:pt x="6272" y="4488"/>
                    <a:pt x="6159" y="4488"/>
                  </a:cubicBezTo>
                  <a:cubicBezTo>
                    <a:pt x="6045" y="4488"/>
                    <a:pt x="5952" y="4395"/>
                    <a:pt x="5952" y="4281"/>
                  </a:cubicBezTo>
                  <a:lnTo>
                    <a:pt x="5952" y="1267"/>
                  </a:lnTo>
                  <a:cubicBezTo>
                    <a:pt x="5952" y="1153"/>
                    <a:pt x="6045" y="1060"/>
                    <a:pt x="6159" y="1060"/>
                  </a:cubicBezTo>
                  <a:close/>
                  <a:moveTo>
                    <a:pt x="6161" y="363"/>
                  </a:moveTo>
                  <a:cubicBezTo>
                    <a:pt x="6987" y="363"/>
                    <a:pt x="7860" y="498"/>
                    <a:pt x="8757" y="767"/>
                  </a:cubicBezTo>
                  <a:cubicBezTo>
                    <a:pt x="9598" y="1019"/>
                    <a:pt x="10265" y="1669"/>
                    <a:pt x="10543" y="2507"/>
                  </a:cubicBezTo>
                  <a:cubicBezTo>
                    <a:pt x="10619" y="2740"/>
                    <a:pt x="10782" y="2934"/>
                    <a:pt x="10998" y="3052"/>
                  </a:cubicBezTo>
                  <a:cubicBezTo>
                    <a:pt x="11283" y="3208"/>
                    <a:pt x="11459" y="3503"/>
                    <a:pt x="11459" y="3823"/>
                  </a:cubicBezTo>
                  <a:lnTo>
                    <a:pt x="11459" y="4617"/>
                  </a:lnTo>
                  <a:lnTo>
                    <a:pt x="8490" y="4617"/>
                  </a:lnTo>
                  <a:lnTo>
                    <a:pt x="8490" y="3826"/>
                  </a:lnTo>
                  <a:cubicBezTo>
                    <a:pt x="8490" y="3523"/>
                    <a:pt x="8643" y="3244"/>
                    <a:pt x="8902" y="3081"/>
                  </a:cubicBezTo>
                  <a:cubicBezTo>
                    <a:pt x="9121" y="2942"/>
                    <a:pt x="9161" y="2635"/>
                    <a:pt x="8980" y="2446"/>
                  </a:cubicBezTo>
                  <a:cubicBezTo>
                    <a:pt x="8719" y="2170"/>
                    <a:pt x="8393" y="1969"/>
                    <a:pt x="8031" y="1862"/>
                  </a:cubicBezTo>
                  <a:cubicBezTo>
                    <a:pt x="7588" y="1730"/>
                    <a:pt x="7151" y="1641"/>
                    <a:pt x="6727" y="1599"/>
                  </a:cubicBezTo>
                  <a:lnTo>
                    <a:pt x="6727" y="1267"/>
                  </a:lnTo>
                  <a:cubicBezTo>
                    <a:pt x="6727" y="955"/>
                    <a:pt x="6472" y="698"/>
                    <a:pt x="6159" y="698"/>
                  </a:cubicBezTo>
                  <a:cubicBezTo>
                    <a:pt x="5847" y="698"/>
                    <a:pt x="5590" y="955"/>
                    <a:pt x="5590" y="1267"/>
                  </a:cubicBezTo>
                  <a:lnTo>
                    <a:pt x="5590" y="1596"/>
                  </a:lnTo>
                  <a:cubicBezTo>
                    <a:pt x="5160" y="1639"/>
                    <a:pt x="4716" y="1729"/>
                    <a:pt x="4267" y="1863"/>
                  </a:cubicBezTo>
                  <a:cubicBezTo>
                    <a:pt x="3909" y="1971"/>
                    <a:pt x="3584" y="2170"/>
                    <a:pt x="3326" y="2441"/>
                  </a:cubicBezTo>
                  <a:cubicBezTo>
                    <a:pt x="3146" y="2631"/>
                    <a:pt x="3185" y="2942"/>
                    <a:pt x="3408" y="3080"/>
                  </a:cubicBezTo>
                  <a:cubicBezTo>
                    <a:pt x="3669" y="3243"/>
                    <a:pt x="3826" y="3523"/>
                    <a:pt x="3826" y="3829"/>
                  </a:cubicBezTo>
                  <a:lnTo>
                    <a:pt x="3826" y="4620"/>
                  </a:lnTo>
                  <a:lnTo>
                    <a:pt x="857" y="4619"/>
                  </a:lnTo>
                  <a:lnTo>
                    <a:pt x="857" y="3829"/>
                  </a:lnTo>
                  <a:cubicBezTo>
                    <a:pt x="857" y="3508"/>
                    <a:pt x="1033" y="3210"/>
                    <a:pt x="1318" y="3057"/>
                  </a:cubicBezTo>
                  <a:cubicBezTo>
                    <a:pt x="1534" y="2937"/>
                    <a:pt x="1695" y="2744"/>
                    <a:pt x="1773" y="2511"/>
                  </a:cubicBezTo>
                  <a:cubicBezTo>
                    <a:pt x="2049" y="1673"/>
                    <a:pt x="2717" y="1021"/>
                    <a:pt x="3558" y="769"/>
                  </a:cubicBezTo>
                  <a:cubicBezTo>
                    <a:pt x="4456" y="498"/>
                    <a:pt x="5330" y="363"/>
                    <a:pt x="6157" y="363"/>
                  </a:cubicBezTo>
                  <a:close/>
                  <a:moveTo>
                    <a:pt x="5590" y="1957"/>
                  </a:moveTo>
                  <a:lnTo>
                    <a:pt x="5590" y="3861"/>
                  </a:lnTo>
                  <a:cubicBezTo>
                    <a:pt x="5223" y="4016"/>
                    <a:pt x="4950" y="4317"/>
                    <a:pt x="4832" y="4704"/>
                  </a:cubicBezTo>
                  <a:lnTo>
                    <a:pt x="4827" y="4717"/>
                  </a:lnTo>
                  <a:cubicBezTo>
                    <a:pt x="4683" y="5174"/>
                    <a:pt x="4311" y="5507"/>
                    <a:pt x="3857" y="5612"/>
                  </a:cubicBezTo>
                  <a:cubicBezTo>
                    <a:pt x="4061" y="5390"/>
                    <a:pt x="4187" y="5095"/>
                    <a:pt x="4187" y="4769"/>
                  </a:cubicBezTo>
                  <a:lnTo>
                    <a:pt x="4187" y="3826"/>
                  </a:lnTo>
                  <a:cubicBezTo>
                    <a:pt x="4187" y="3395"/>
                    <a:pt x="3968" y="3001"/>
                    <a:pt x="3598" y="2772"/>
                  </a:cubicBezTo>
                  <a:cubicBezTo>
                    <a:pt x="3569" y="2753"/>
                    <a:pt x="3564" y="2712"/>
                    <a:pt x="3586" y="2687"/>
                  </a:cubicBezTo>
                  <a:cubicBezTo>
                    <a:pt x="3801" y="2461"/>
                    <a:pt x="4073" y="2295"/>
                    <a:pt x="4371" y="2206"/>
                  </a:cubicBezTo>
                  <a:cubicBezTo>
                    <a:pt x="4786" y="2081"/>
                    <a:pt x="5196" y="1997"/>
                    <a:pt x="5590" y="1957"/>
                  </a:cubicBezTo>
                  <a:close/>
                  <a:moveTo>
                    <a:pt x="6727" y="1961"/>
                  </a:moveTo>
                  <a:cubicBezTo>
                    <a:pt x="7117" y="2003"/>
                    <a:pt x="7521" y="2084"/>
                    <a:pt x="7929" y="2207"/>
                  </a:cubicBezTo>
                  <a:cubicBezTo>
                    <a:pt x="8230" y="2297"/>
                    <a:pt x="8503" y="2466"/>
                    <a:pt x="8719" y="2694"/>
                  </a:cubicBezTo>
                  <a:cubicBezTo>
                    <a:pt x="8743" y="2718"/>
                    <a:pt x="8738" y="2760"/>
                    <a:pt x="8710" y="2778"/>
                  </a:cubicBezTo>
                  <a:cubicBezTo>
                    <a:pt x="8347" y="3009"/>
                    <a:pt x="8132" y="3399"/>
                    <a:pt x="8132" y="3826"/>
                  </a:cubicBezTo>
                  <a:lnTo>
                    <a:pt x="8132" y="4769"/>
                  </a:lnTo>
                  <a:cubicBezTo>
                    <a:pt x="8132" y="5082"/>
                    <a:pt x="8249" y="5381"/>
                    <a:pt x="8467" y="5615"/>
                  </a:cubicBezTo>
                  <a:cubicBezTo>
                    <a:pt x="8018" y="5513"/>
                    <a:pt x="7638" y="5187"/>
                    <a:pt x="7487" y="4704"/>
                  </a:cubicBezTo>
                  <a:cubicBezTo>
                    <a:pt x="7367" y="4317"/>
                    <a:pt x="7092" y="4016"/>
                    <a:pt x="6727" y="3861"/>
                  </a:cubicBezTo>
                  <a:lnTo>
                    <a:pt x="6727" y="1961"/>
                  </a:lnTo>
                  <a:close/>
                  <a:moveTo>
                    <a:pt x="11433" y="4978"/>
                  </a:moveTo>
                  <a:cubicBezTo>
                    <a:pt x="11339" y="5360"/>
                    <a:pt x="10989" y="5648"/>
                    <a:pt x="10580" y="5648"/>
                  </a:cubicBezTo>
                  <a:lnTo>
                    <a:pt x="9361" y="5648"/>
                  </a:lnTo>
                  <a:cubicBezTo>
                    <a:pt x="8954" y="5643"/>
                    <a:pt x="8610" y="5355"/>
                    <a:pt x="8516" y="4978"/>
                  </a:cubicBezTo>
                  <a:close/>
                  <a:moveTo>
                    <a:pt x="3800" y="4979"/>
                  </a:moveTo>
                  <a:cubicBezTo>
                    <a:pt x="3712" y="5338"/>
                    <a:pt x="3399" y="5614"/>
                    <a:pt x="3025" y="5649"/>
                  </a:cubicBezTo>
                  <a:lnTo>
                    <a:pt x="3020" y="5649"/>
                  </a:lnTo>
                  <a:cubicBezTo>
                    <a:pt x="2067" y="5649"/>
                    <a:pt x="1751" y="5655"/>
                    <a:pt x="1737" y="5655"/>
                  </a:cubicBezTo>
                  <a:lnTo>
                    <a:pt x="1730" y="5655"/>
                  </a:lnTo>
                  <a:cubicBezTo>
                    <a:pt x="1324" y="5649"/>
                    <a:pt x="975" y="5362"/>
                    <a:pt x="882" y="4979"/>
                  </a:cubicBezTo>
                  <a:close/>
                  <a:moveTo>
                    <a:pt x="6155" y="1"/>
                  </a:moveTo>
                  <a:cubicBezTo>
                    <a:pt x="5294" y="1"/>
                    <a:pt x="4384" y="144"/>
                    <a:pt x="3452" y="424"/>
                  </a:cubicBezTo>
                  <a:cubicBezTo>
                    <a:pt x="2498" y="710"/>
                    <a:pt x="1742" y="1449"/>
                    <a:pt x="1428" y="2398"/>
                  </a:cubicBezTo>
                  <a:cubicBezTo>
                    <a:pt x="1379" y="2544"/>
                    <a:pt x="1279" y="2665"/>
                    <a:pt x="1142" y="2740"/>
                  </a:cubicBezTo>
                  <a:cubicBezTo>
                    <a:pt x="741" y="2960"/>
                    <a:pt x="494" y="3377"/>
                    <a:pt x="494" y="3830"/>
                  </a:cubicBezTo>
                  <a:lnTo>
                    <a:pt x="494" y="4773"/>
                  </a:lnTo>
                  <a:cubicBezTo>
                    <a:pt x="494" y="5264"/>
                    <a:pt x="780" y="5687"/>
                    <a:pt x="1190" y="5889"/>
                  </a:cubicBezTo>
                  <a:cubicBezTo>
                    <a:pt x="663" y="6195"/>
                    <a:pt x="306" y="6765"/>
                    <a:pt x="306" y="7419"/>
                  </a:cubicBezTo>
                  <a:lnTo>
                    <a:pt x="306" y="10430"/>
                  </a:lnTo>
                  <a:cubicBezTo>
                    <a:pt x="131" y="10482"/>
                    <a:pt x="1" y="10646"/>
                    <a:pt x="1" y="10840"/>
                  </a:cubicBezTo>
                  <a:lnTo>
                    <a:pt x="1" y="11247"/>
                  </a:lnTo>
                  <a:cubicBezTo>
                    <a:pt x="1" y="11484"/>
                    <a:pt x="193" y="11675"/>
                    <a:pt x="429" y="11675"/>
                  </a:cubicBezTo>
                  <a:lnTo>
                    <a:pt x="5736" y="11675"/>
                  </a:lnTo>
                  <a:cubicBezTo>
                    <a:pt x="5835" y="11675"/>
                    <a:pt x="5916" y="11595"/>
                    <a:pt x="5916" y="11494"/>
                  </a:cubicBezTo>
                  <a:cubicBezTo>
                    <a:pt x="5916" y="11395"/>
                    <a:pt x="5835" y="11313"/>
                    <a:pt x="5736" y="11313"/>
                  </a:cubicBezTo>
                  <a:lnTo>
                    <a:pt x="429" y="11313"/>
                  </a:lnTo>
                  <a:cubicBezTo>
                    <a:pt x="391" y="11313"/>
                    <a:pt x="361" y="11284"/>
                    <a:pt x="361" y="11246"/>
                  </a:cubicBezTo>
                  <a:lnTo>
                    <a:pt x="361" y="10837"/>
                  </a:lnTo>
                  <a:cubicBezTo>
                    <a:pt x="361" y="10799"/>
                    <a:pt x="391" y="10769"/>
                    <a:pt x="429" y="10769"/>
                  </a:cubicBezTo>
                  <a:lnTo>
                    <a:pt x="11883" y="10769"/>
                  </a:lnTo>
                  <a:cubicBezTo>
                    <a:pt x="11921" y="10769"/>
                    <a:pt x="11952" y="10799"/>
                    <a:pt x="11952" y="10837"/>
                  </a:cubicBezTo>
                  <a:lnTo>
                    <a:pt x="11952" y="11246"/>
                  </a:lnTo>
                  <a:cubicBezTo>
                    <a:pt x="11952" y="11284"/>
                    <a:pt x="11921" y="11313"/>
                    <a:pt x="11883" y="11313"/>
                  </a:cubicBezTo>
                  <a:lnTo>
                    <a:pt x="6577" y="11313"/>
                  </a:lnTo>
                  <a:cubicBezTo>
                    <a:pt x="6478" y="11313"/>
                    <a:pt x="6396" y="11395"/>
                    <a:pt x="6396" y="11494"/>
                  </a:cubicBezTo>
                  <a:cubicBezTo>
                    <a:pt x="6396" y="11595"/>
                    <a:pt x="6478" y="11675"/>
                    <a:pt x="6577" y="11675"/>
                  </a:cubicBezTo>
                  <a:lnTo>
                    <a:pt x="11883" y="11675"/>
                  </a:lnTo>
                  <a:cubicBezTo>
                    <a:pt x="12120" y="11675"/>
                    <a:pt x="12311" y="11484"/>
                    <a:pt x="12311" y="11247"/>
                  </a:cubicBezTo>
                  <a:lnTo>
                    <a:pt x="12311" y="10840"/>
                  </a:lnTo>
                  <a:cubicBezTo>
                    <a:pt x="12313" y="10644"/>
                    <a:pt x="12185" y="10479"/>
                    <a:pt x="12009" y="10427"/>
                  </a:cubicBezTo>
                  <a:lnTo>
                    <a:pt x="12009" y="9209"/>
                  </a:lnTo>
                  <a:cubicBezTo>
                    <a:pt x="12009" y="9110"/>
                    <a:pt x="11928" y="9028"/>
                    <a:pt x="11829" y="9028"/>
                  </a:cubicBezTo>
                  <a:cubicBezTo>
                    <a:pt x="11728" y="9028"/>
                    <a:pt x="11648" y="9110"/>
                    <a:pt x="11648" y="9209"/>
                  </a:cubicBezTo>
                  <a:lnTo>
                    <a:pt x="11648" y="10409"/>
                  </a:lnTo>
                  <a:lnTo>
                    <a:pt x="670" y="10409"/>
                  </a:lnTo>
                  <a:lnTo>
                    <a:pt x="670" y="7418"/>
                  </a:lnTo>
                  <a:cubicBezTo>
                    <a:pt x="670" y="6676"/>
                    <a:pt x="1247" y="6066"/>
                    <a:pt x="1978" y="6014"/>
                  </a:cubicBezTo>
                  <a:cubicBezTo>
                    <a:pt x="2680" y="6014"/>
                    <a:pt x="3491" y="6010"/>
                    <a:pt x="3550" y="6010"/>
                  </a:cubicBezTo>
                  <a:cubicBezTo>
                    <a:pt x="4298" y="6010"/>
                    <a:pt x="4949" y="5536"/>
                    <a:pt x="5171" y="4828"/>
                  </a:cubicBezTo>
                  <a:lnTo>
                    <a:pt x="5177" y="4811"/>
                  </a:lnTo>
                  <a:cubicBezTo>
                    <a:pt x="5250" y="4577"/>
                    <a:pt x="5393" y="4388"/>
                    <a:pt x="5590" y="4267"/>
                  </a:cubicBezTo>
                  <a:lnTo>
                    <a:pt x="5590" y="4283"/>
                  </a:lnTo>
                  <a:cubicBezTo>
                    <a:pt x="5590" y="4595"/>
                    <a:pt x="5847" y="4850"/>
                    <a:pt x="6159" y="4850"/>
                  </a:cubicBezTo>
                  <a:cubicBezTo>
                    <a:pt x="6472" y="4850"/>
                    <a:pt x="6727" y="4595"/>
                    <a:pt x="6727" y="4283"/>
                  </a:cubicBezTo>
                  <a:lnTo>
                    <a:pt x="6727" y="4267"/>
                  </a:lnTo>
                  <a:cubicBezTo>
                    <a:pt x="6940" y="4399"/>
                    <a:pt x="7072" y="4587"/>
                    <a:pt x="7146" y="4828"/>
                  </a:cubicBezTo>
                  <a:cubicBezTo>
                    <a:pt x="7368" y="5536"/>
                    <a:pt x="8019" y="6010"/>
                    <a:pt x="8767" y="6010"/>
                  </a:cubicBezTo>
                  <a:lnTo>
                    <a:pt x="10238" y="6010"/>
                  </a:lnTo>
                  <a:cubicBezTo>
                    <a:pt x="11015" y="6010"/>
                    <a:pt x="11646" y="6642"/>
                    <a:pt x="11646" y="7418"/>
                  </a:cubicBezTo>
                  <a:lnTo>
                    <a:pt x="11646" y="8368"/>
                  </a:lnTo>
                  <a:cubicBezTo>
                    <a:pt x="11646" y="8467"/>
                    <a:pt x="11727" y="8548"/>
                    <a:pt x="11826" y="8548"/>
                  </a:cubicBezTo>
                  <a:cubicBezTo>
                    <a:pt x="11926" y="8548"/>
                    <a:pt x="12007" y="8467"/>
                    <a:pt x="12007" y="8368"/>
                  </a:cubicBezTo>
                  <a:lnTo>
                    <a:pt x="12007" y="7418"/>
                  </a:lnTo>
                  <a:cubicBezTo>
                    <a:pt x="12007" y="6763"/>
                    <a:pt x="11649" y="6191"/>
                    <a:pt x="11119" y="5885"/>
                  </a:cubicBezTo>
                  <a:cubicBezTo>
                    <a:pt x="11525" y="5687"/>
                    <a:pt x="11821" y="5267"/>
                    <a:pt x="11821" y="4768"/>
                  </a:cubicBezTo>
                  <a:lnTo>
                    <a:pt x="11821" y="3825"/>
                  </a:lnTo>
                  <a:cubicBezTo>
                    <a:pt x="11821" y="3370"/>
                    <a:pt x="11571" y="2954"/>
                    <a:pt x="11171" y="2735"/>
                  </a:cubicBezTo>
                  <a:cubicBezTo>
                    <a:pt x="11035" y="2661"/>
                    <a:pt x="10933" y="2540"/>
                    <a:pt x="10885" y="2394"/>
                  </a:cubicBezTo>
                  <a:cubicBezTo>
                    <a:pt x="10569" y="1444"/>
                    <a:pt x="9813" y="708"/>
                    <a:pt x="8860" y="421"/>
                  </a:cubicBezTo>
                  <a:cubicBezTo>
                    <a:pt x="7929" y="143"/>
                    <a:pt x="7020" y="1"/>
                    <a:pt x="6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75"/>
          <p:cNvGrpSpPr/>
          <p:nvPr/>
        </p:nvGrpSpPr>
        <p:grpSpPr>
          <a:xfrm>
            <a:off x="3165251" y="2778530"/>
            <a:ext cx="378463" cy="328849"/>
            <a:chOff x="3165251" y="2778530"/>
            <a:chExt cx="378463" cy="328849"/>
          </a:xfrm>
        </p:grpSpPr>
        <p:sp>
          <p:nvSpPr>
            <p:cNvPr id="4738" name="Google Shape;4738;p75"/>
            <p:cNvSpPr/>
            <p:nvPr/>
          </p:nvSpPr>
          <p:spPr>
            <a:xfrm>
              <a:off x="3357001" y="2819253"/>
              <a:ext cx="186713" cy="138768"/>
            </a:xfrm>
            <a:custGeom>
              <a:avLst/>
              <a:gdLst/>
              <a:ahLst/>
              <a:cxnLst/>
              <a:rect l="l" t="t" r="r" b="b"/>
              <a:pathLst>
                <a:path w="6153" h="4573" extrusionOk="0">
                  <a:moveTo>
                    <a:pt x="4367" y="2447"/>
                  </a:moveTo>
                  <a:lnTo>
                    <a:pt x="4367" y="2495"/>
                  </a:lnTo>
                  <a:lnTo>
                    <a:pt x="4345" y="2495"/>
                  </a:lnTo>
                  <a:lnTo>
                    <a:pt x="4367" y="2447"/>
                  </a:lnTo>
                  <a:close/>
                  <a:moveTo>
                    <a:pt x="1553" y="362"/>
                  </a:moveTo>
                  <a:cubicBezTo>
                    <a:pt x="2131" y="362"/>
                    <a:pt x="2714" y="709"/>
                    <a:pt x="2714" y="1373"/>
                  </a:cubicBezTo>
                  <a:cubicBezTo>
                    <a:pt x="2714" y="2535"/>
                    <a:pt x="935" y="2869"/>
                    <a:pt x="935" y="3557"/>
                  </a:cubicBezTo>
                  <a:lnTo>
                    <a:pt x="935" y="3609"/>
                  </a:lnTo>
                  <a:cubicBezTo>
                    <a:pt x="935" y="3708"/>
                    <a:pt x="1015" y="3790"/>
                    <a:pt x="1116" y="3790"/>
                  </a:cubicBezTo>
                  <a:lnTo>
                    <a:pt x="2623" y="3790"/>
                  </a:lnTo>
                  <a:cubicBezTo>
                    <a:pt x="2646" y="3793"/>
                    <a:pt x="2714" y="3871"/>
                    <a:pt x="2714" y="3994"/>
                  </a:cubicBezTo>
                  <a:cubicBezTo>
                    <a:pt x="2714" y="4118"/>
                    <a:pt x="2649" y="4203"/>
                    <a:pt x="2621" y="4211"/>
                  </a:cubicBezTo>
                  <a:lnTo>
                    <a:pt x="573" y="4211"/>
                  </a:lnTo>
                  <a:cubicBezTo>
                    <a:pt x="474" y="4211"/>
                    <a:pt x="368" y="4144"/>
                    <a:pt x="362" y="4116"/>
                  </a:cubicBezTo>
                  <a:lnTo>
                    <a:pt x="362" y="3557"/>
                  </a:lnTo>
                  <a:cubicBezTo>
                    <a:pt x="362" y="2772"/>
                    <a:pt x="2176" y="2262"/>
                    <a:pt x="2176" y="1403"/>
                  </a:cubicBezTo>
                  <a:cubicBezTo>
                    <a:pt x="2176" y="1119"/>
                    <a:pt x="1982" y="814"/>
                    <a:pt x="1558" y="814"/>
                  </a:cubicBezTo>
                  <a:cubicBezTo>
                    <a:pt x="1181" y="814"/>
                    <a:pt x="946" y="1048"/>
                    <a:pt x="946" y="1425"/>
                  </a:cubicBezTo>
                  <a:cubicBezTo>
                    <a:pt x="946" y="1486"/>
                    <a:pt x="842" y="1574"/>
                    <a:pt x="655" y="1574"/>
                  </a:cubicBezTo>
                  <a:cubicBezTo>
                    <a:pt x="527" y="1574"/>
                    <a:pt x="432" y="1553"/>
                    <a:pt x="432" y="1287"/>
                  </a:cubicBezTo>
                  <a:cubicBezTo>
                    <a:pt x="432" y="686"/>
                    <a:pt x="1009" y="362"/>
                    <a:pt x="1553" y="362"/>
                  </a:cubicBezTo>
                  <a:close/>
                  <a:moveTo>
                    <a:pt x="4648" y="363"/>
                  </a:moveTo>
                  <a:cubicBezTo>
                    <a:pt x="4784" y="363"/>
                    <a:pt x="4924" y="465"/>
                    <a:pt x="4924" y="519"/>
                  </a:cubicBezTo>
                  <a:cubicBezTo>
                    <a:pt x="4920" y="542"/>
                    <a:pt x="4933" y="509"/>
                    <a:pt x="3893" y="2595"/>
                  </a:cubicBezTo>
                  <a:cubicBezTo>
                    <a:pt x="3833" y="2716"/>
                    <a:pt x="3922" y="2856"/>
                    <a:pt x="4054" y="2856"/>
                  </a:cubicBezTo>
                  <a:lnTo>
                    <a:pt x="4550" y="2856"/>
                  </a:lnTo>
                  <a:cubicBezTo>
                    <a:pt x="4650" y="2856"/>
                    <a:pt x="4731" y="2775"/>
                    <a:pt x="4731" y="2675"/>
                  </a:cubicBezTo>
                  <a:lnTo>
                    <a:pt x="4731" y="2271"/>
                  </a:lnTo>
                  <a:cubicBezTo>
                    <a:pt x="4731" y="2241"/>
                    <a:pt x="4835" y="2179"/>
                    <a:pt x="5002" y="2179"/>
                  </a:cubicBezTo>
                  <a:cubicBezTo>
                    <a:pt x="5159" y="2179"/>
                    <a:pt x="5270" y="2236"/>
                    <a:pt x="5270" y="2271"/>
                  </a:cubicBezTo>
                  <a:lnTo>
                    <a:pt x="5270" y="2675"/>
                  </a:lnTo>
                  <a:cubicBezTo>
                    <a:pt x="5270" y="2775"/>
                    <a:pt x="5352" y="2856"/>
                    <a:pt x="5451" y="2856"/>
                  </a:cubicBezTo>
                  <a:lnTo>
                    <a:pt x="5698" y="2856"/>
                  </a:lnTo>
                  <a:cubicBezTo>
                    <a:pt x="5749" y="2856"/>
                    <a:pt x="5793" y="2968"/>
                    <a:pt x="5793" y="3090"/>
                  </a:cubicBezTo>
                  <a:cubicBezTo>
                    <a:pt x="5791" y="3208"/>
                    <a:pt x="5720" y="3309"/>
                    <a:pt x="5688" y="3324"/>
                  </a:cubicBezTo>
                  <a:lnTo>
                    <a:pt x="5447" y="3324"/>
                  </a:lnTo>
                  <a:cubicBezTo>
                    <a:pt x="5348" y="3324"/>
                    <a:pt x="5267" y="3406"/>
                    <a:pt x="5267" y="3505"/>
                  </a:cubicBezTo>
                  <a:lnTo>
                    <a:pt x="5267" y="4116"/>
                  </a:lnTo>
                  <a:cubicBezTo>
                    <a:pt x="5267" y="4155"/>
                    <a:pt x="5154" y="4211"/>
                    <a:pt x="4998" y="4211"/>
                  </a:cubicBezTo>
                  <a:cubicBezTo>
                    <a:pt x="4842" y="4211"/>
                    <a:pt x="4730" y="4155"/>
                    <a:pt x="4730" y="4116"/>
                  </a:cubicBezTo>
                  <a:lnTo>
                    <a:pt x="4730" y="3505"/>
                  </a:lnTo>
                  <a:cubicBezTo>
                    <a:pt x="4730" y="3406"/>
                    <a:pt x="4649" y="3324"/>
                    <a:pt x="4549" y="3324"/>
                  </a:cubicBezTo>
                  <a:lnTo>
                    <a:pt x="3202" y="3324"/>
                  </a:lnTo>
                  <a:cubicBezTo>
                    <a:pt x="3069" y="3324"/>
                    <a:pt x="3063" y="3189"/>
                    <a:pt x="3108" y="3108"/>
                  </a:cubicBezTo>
                  <a:cubicBezTo>
                    <a:pt x="3109" y="3107"/>
                    <a:pt x="3109" y="3104"/>
                    <a:pt x="3109" y="3103"/>
                  </a:cubicBezTo>
                  <a:lnTo>
                    <a:pt x="4441" y="495"/>
                  </a:lnTo>
                  <a:cubicBezTo>
                    <a:pt x="4491" y="397"/>
                    <a:pt x="4569" y="363"/>
                    <a:pt x="4648" y="363"/>
                  </a:cubicBezTo>
                  <a:close/>
                  <a:moveTo>
                    <a:pt x="1552" y="0"/>
                  </a:moveTo>
                  <a:cubicBezTo>
                    <a:pt x="832" y="0"/>
                    <a:pt x="69" y="452"/>
                    <a:pt x="69" y="1287"/>
                  </a:cubicBezTo>
                  <a:cubicBezTo>
                    <a:pt x="69" y="1851"/>
                    <a:pt x="435" y="1935"/>
                    <a:pt x="652" y="1935"/>
                  </a:cubicBezTo>
                  <a:cubicBezTo>
                    <a:pt x="1078" y="1935"/>
                    <a:pt x="1306" y="1673"/>
                    <a:pt x="1306" y="1425"/>
                  </a:cubicBezTo>
                  <a:cubicBezTo>
                    <a:pt x="1306" y="1302"/>
                    <a:pt x="1334" y="1174"/>
                    <a:pt x="1558" y="1174"/>
                  </a:cubicBezTo>
                  <a:cubicBezTo>
                    <a:pt x="1790" y="1174"/>
                    <a:pt x="1814" y="1333"/>
                    <a:pt x="1814" y="1403"/>
                  </a:cubicBezTo>
                  <a:cubicBezTo>
                    <a:pt x="1814" y="1989"/>
                    <a:pt x="0" y="2550"/>
                    <a:pt x="0" y="3557"/>
                  </a:cubicBezTo>
                  <a:lnTo>
                    <a:pt x="0" y="4116"/>
                  </a:lnTo>
                  <a:cubicBezTo>
                    <a:pt x="0" y="4410"/>
                    <a:pt x="339" y="4572"/>
                    <a:pt x="573" y="4572"/>
                  </a:cubicBezTo>
                  <a:lnTo>
                    <a:pt x="2623" y="4572"/>
                  </a:lnTo>
                  <a:cubicBezTo>
                    <a:pt x="2990" y="4572"/>
                    <a:pt x="3221" y="4009"/>
                    <a:pt x="2970" y="3631"/>
                  </a:cubicBezTo>
                  <a:lnTo>
                    <a:pt x="2970" y="3631"/>
                  </a:lnTo>
                  <a:cubicBezTo>
                    <a:pt x="3038" y="3668"/>
                    <a:pt x="3116" y="3686"/>
                    <a:pt x="3201" y="3686"/>
                  </a:cubicBezTo>
                  <a:lnTo>
                    <a:pt x="4369" y="3686"/>
                  </a:lnTo>
                  <a:lnTo>
                    <a:pt x="4369" y="4116"/>
                  </a:lnTo>
                  <a:cubicBezTo>
                    <a:pt x="4369" y="4384"/>
                    <a:pt x="4627" y="4572"/>
                    <a:pt x="4998" y="4572"/>
                  </a:cubicBezTo>
                  <a:cubicBezTo>
                    <a:pt x="5369" y="4572"/>
                    <a:pt x="5628" y="4384"/>
                    <a:pt x="5628" y="4116"/>
                  </a:cubicBezTo>
                  <a:lnTo>
                    <a:pt x="5628" y="3686"/>
                  </a:lnTo>
                  <a:lnTo>
                    <a:pt x="5694" y="3686"/>
                  </a:lnTo>
                  <a:cubicBezTo>
                    <a:pt x="5957" y="3686"/>
                    <a:pt x="6152" y="3371"/>
                    <a:pt x="6152" y="3090"/>
                  </a:cubicBezTo>
                  <a:cubicBezTo>
                    <a:pt x="6150" y="2745"/>
                    <a:pt x="5958" y="2495"/>
                    <a:pt x="5693" y="2495"/>
                  </a:cubicBezTo>
                  <a:lnTo>
                    <a:pt x="5627" y="2495"/>
                  </a:lnTo>
                  <a:lnTo>
                    <a:pt x="5627" y="2271"/>
                  </a:lnTo>
                  <a:cubicBezTo>
                    <a:pt x="5627" y="1971"/>
                    <a:pt x="5315" y="1820"/>
                    <a:pt x="4997" y="1820"/>
                  </a:cubicBezTo>
                  <a:cubicBezTo>
                    <a:pt x="4864" y="1820"/>
                    <a:pt x="4744" y="1844"/>
                    <a:pt x="4647" y="1886"/>
                  </a:cubicBezTo>
                  <a:cubicBezTo>
                    <a:pt x="4650" y="1880"/>
                    <a:pt x="5235" y="708"/>
                    <a:pt x="5237" y="702"/>
                  </a:cubicBezTo>
                  <a:cubicBezTo>
                    <a:pt x="5399" y="325"/>
                    <a:pt x="5023" y="3"/>
                    <a:pt x="4646" y="3"/>
                  </a:cubicBezTo>
                  <a:cubicBezTo>
                    <a:pt x="4441" y="3"/>
                    <a:pt x="4237" y="98"/>
                    <a:pt x="4117" y="329"/>
                  </a:cubicBezTo>
                  <a:lnTo>
                    <a:pt x="2788" y="2938"/>
                  </a:lnTo>
                  <a:cubicBezTo>
                    <a:pt x="2698" y="3103"/>
                    <a:pt x="2694" y="3310"/>
                    <a:pt x="2796" y="3471"/>
                  </a:cubicBezTo>
                  <a:cubicBezTo>
                    <a:pt x="2744" y="3443"/>
                    <a:pt x="2685" y="3428"/>
                    <a:pt x="2625" y="3428"/>
                  </a:cubicBezTo>
                  <a:lnTo>
                    <a:pt x="1372" y="3428"/>
                  </a:lnTo>
                  <a:cubicBezTo>
                    <a:pt x="1770" y="3018"/>
                    <a:pt x="3074" y="2522"/>
                    <a:pt x="3074" y="1373"/>
                  </a:cubicBezTo>
                  <a:cubicBezTo>
                    <a:pt x="3074" y="963"/>
                    <a:pt x="2900" y="599"/>
                    <a:pt x="2586" y="348"/>
                  </a:cubicBezTo>
                  <a:cubicBezTo>
                    <a:pt x="2306" y="124"/>
                    <a:pt x="1939" y="0"/>
                    <a:pt x="1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5"/>
            <p:cNvSpPr/>
            <p:nvPr/>
          </p:nvSpPr>
          <p:spPr>
            <a:xfrm>
              <a:off x="3447976" y="2966336"/>
              <a:ext cx="51222" cy="73617"/>
            </a:xfrm>
            <a:custGeom>
              <a:avLst/>
              <a:gdLst/>
              <a:ahLst/>
              <a:cxnLst/>
              <a:rect l="l" t="t" r="r" b="b"/>
              <a:pathLst>
                <a:path w="1688" h="2426" extrusionOk="0">
                  <a:moveTo>
                    <a:pt x="1488" y="0"/>
                  </a:moveTo>
                  <a:cubicBezTo>
                    <a:pt x="1410" y="0"/>
                    <a:pt x="1337" y="50"/>
                    <a:pt x="1314" y="128"/>
                  </a:cubicBezTo>
                  <a:cubicBezTo>
                    <a:pt x="1082" y="882"/>
                    <a:pt x="655" y="1568"/>
                    <a:pt x="78" y="2114"/>
                  </a:cubicBezTo>
                  <a:cubicBezTo>
                    <a:pt x="5" y="2181"/>
                    <a:pt x="1" y="2296"/>
                    <a:pt x="70" y="2369"/>
                  </a:cubicBezTo>
                  <a:cubicBezTo>
                    <a:pt x="106" y="2407"/>
                    <a:pt x="154" y="2426"/>
                    <a:pt x="202" y="2426"/>
                  </a:cubicBezTo>
                  <a:cubicBezTo>
                    <a:pt x="246" y="2426"/>
                    <a:pt x="291" y="2410"/>
                    <a:pt x="325" y="2377"/>
                  </a:cubicBezTo>
                  <a:cubicBezTo>
                    <a:pt x="948" y="1790"/>
                    <a:pt x="1408" y="1048"/>
                    <a:pt x="1659" y="234"/>
                  </a:cubicBezTo>
                  <a:cubicBezTo>
                    <a:pt x="1688" y="141"/>
                    <a:pt x="1634" y="39"/>
                    <a:pt x="1540" y="8"/>
                  </a:cubicBezTo>
                  <a:cubicBezTo>
                    <a:pt x="1523" y="3"/>
                    <a:pt x="1505" y="0"/>
                    <a:pt x="14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5"/>
            <p:cNvSpPr/>
            <p:nvPr/>
          </p:nvSpPr>
          <p:spPr>
            <a:xfrm>
              <a:off x="3300985" y="2779228"/>
              <a:ext cx="144017" cy="37810"/>
            </a:xfrm>
            <a:custGeom>
              <a:avLst/>
              <a:gdLst/>
              <a:ahLst/>
              <a:cxnLst/>
              <a:rect l="l" t="t" r="r" b="b"/>
              <a:pathLst>
                <a:path w="4746" h="1246" extrusionOk="0">
                  <a:moveTo>
                    <a:pt x="1776" y="0"/>
                  </a:moveTo>
                  <a:cubicBezTo>
                    <a:pt x="1221" y="0"/>
                    <a:pt x="668" y="93"/>
                    <a:pt x="144" y="277"/>
                  </a:cubicBezTo>
                  <a:cubicBezTo>
                    <a:pt x="49" y="309"/>
                    <a:pt x="1" y="412"/>
                    <a:pt x="33" y="506"/>
                  </a:cubicBezTo>
                  <a:cubicBezTo>
                    <a:pt x="59" y="581"/>
                    <a:pt x="127" y="626"/>
                    <a:pt x="202" y="626"/>
                  </a:cubicBezTo>
                  <a:cubicBezTo>
                    <a:pt x="222" y="626"/>
                    <a:pt x="242" y="623"/>
                    <a:pt x="262" y="616"/>
                  </a:cubicBezTo>
                  <a:cubicBezTo>
                    <a:pt x="746" y="447"/>
                    <a:pt x="1259" y="360"/>
                    <a:pt x="1777" y="360"/>
                  </a:cubicBezTo>
                  <a:cubicBezTo>
                    <a:pt x="2695" y="360"/>
                    <a:pt x="3627" y="634"/>
                    <a:pt x="4435" y="1211"/>
                  </a:cubicBezTo>
                  <a:cubicBezTo>
                    <a:pt x="4468" y="1235"/>
                    <a:pt x="4505" y="1246"/>
                    <a:pt x="4541" y="1246"/>
                  </a:cubicBezTo>
                  <a:cubicBezTo>
                    <a:pt x="4598" y="1246"/>
                    <a:pt x="4653" y="1219"/>
                    <a:pt x="4687" y="1169"/>
                  </a:cubicBezTo>
                  <a:cubicBezTo>
                    <a:pt x="4746" y="1089"/>
                    <a:pt x="4726" y="977"/>
                    <a:pt x="4644" y="918"/>
                  </a:cubicBezTo>
                  <a:cubicBezTo>
                    <a:pt x="3779" y="301"/>
                    <a:pt x="2773" y="0"/>
                    <a:pt x="1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5"/>
            <p:cNvSpPr/>
            <p:nvPr/>
          </p:nvSpPr>
          <p:spPr>
            <a:xfrm>
              <a:off x="3254951" y="2982358"/>
              <a:ext cx="194602" cy="125021"/>
            </a:xfrm>
            <a:custGeom>
              <a:avLst/>
              <a:gdLst/>
              <a:ahLst/>
              <a:cxnLst/>
              <a:rect l="l" t="t" r="r" b="b"/>
              <a:pathLst>
                <a:path w="6413" h="4120" extrusionOk="0">
                  <a:moveTo>
                    <a:pt x="4310" y="363"/>
                  </a:moveTo>
                  <a:cubicBezTo>
                    <a:pt x="4621" y="363"/>
                    <a:pt x="4923" y="520"/>
                    <a:pt x="5093" y="797"/>
                  </a:cubicBezTo>
                  <a:lnTo>
                    <a:pt x="5744" y="1859"/>
                  </a:lnTo>
                  <a:cubicBezTo>
                    <a:pt x="5965" y="2222"/>
                    <a:pt x="5900" y="2691"/>
                    <a:pt x="5608" y="2983"/>
                  </a:cubicBezTo>
                  <a:lnTo>
                    <a:pt x="4031" y="406"/>
                  </a:lnTo>
                  <a:cubicBezTo>
                    <a:pt x="4122" y="377"/>
                    <a:pt x="4217" y="363"/>
                    <a:pt x="4310" y="363"/>
                  </a:cubicBezTo>
                  <a:close/>
                  <a:moveTo>
                    <a:pt x="4313" y="0"/>
                  </a:moveTo>
                  <a:cubicBezTo>
                    <a:pt x="4085" y="0"/>
                    <a:pt x="3855" y="61"/>
                    <a:pt x="3648" y="188"/>
                  </a:cubicBezTo>
                  <a:lnTo>
                    <a:pt x="2818" y="695"/>
                  </a:lnTo>
                  <a:cubicBezTo>
                    <a:pt x="2440" y="927"/>
                    <a:pt x="2213" y="1331"/>
                    <a:pt x="2210" y="1776"/>
                  </a:cubicBezTo>
                  <a:cubicBezTo>
                    <a:pt x="2210" y="1810"/>
                    <a:pt x="2181" y="1837"/>
                    <a:pt x="2148" y="1837"/>
                  </a:cubicBezTo>
                  <a:cubicBezTo>
                    <a:pt x="2144" y="1837"/>
                    <a:pt x="2139" y="1837"/>
                    <a:pt x="2135" y="1835"/>
                  </a:cubicBezTo>
                  <a:cubicBezTo>
                    <a:pt x="1820" y="1768"/>
                    <a:pt x="1527" y="1618"/>
                    <a:pt x="1287" y="1405"/>
                  </a:cubicBezTo>
                  <a:cubicBezTo>
                    <a:pt x="928" y="1083"/>
                    <a:pt x="612" y="740"/>
                    <a:pt x="350" y="383"/>
                  </a:cubicBezTo>
                  <a:cubicBezTo>
                    <a:pt x="315" y="335"/>
                    <a:pt x="260" y="310"/>
                    <a:pt x="205" y="310"/>
                  </a:cubicBezTo>
                  <a:cubicBezTo>
                    <a:pt x="168" y="310"/>
                    <a:pt x="130" y="321"/>
                    <a:pt x="98" y="345"/>
                  </a:cubicBezTo>
                  <a:cubicBezTo>
                    <a:pt x="18" y="404"/>
                    <a:pt x="0" y="518"/>
                    <a:pt x="61" y="598"/>
                  </a:cubicBezTo>
                  <a:cubicBezTo>
                    <a:pt x="337" y="974"/>
                    <a:pt x="669" y="1336"/>
                    <a:pt x="1048" y="1674"/>
                  </a:cubicBezTo>
                  <a:cubicBezTo>
                    <a:pt x="1334" y="1931"/>
                    <a:pt x="1684" y="2109"/>
                    <a:pt x="2060" y="2191"/>
                  </a:cubicBezTo>
                  <a:cubicBezTo>
                    <a:pt x="2090" y="2197"/>
                    <a:pt x="2120" y="2200"/>
                    <a:pt x="2149" y="2200"/>
                  </a:cubicBezTo>
                  <a:cubicBezTo>
                    <a:pt x="2375" y="2200"/>
                    <a:pt x="2570" y="2017"/>
                    <a:pt x="2573" y="1778"/>
                  </a:cubicBezTo>
                  <a:cubicBezTo>
                    <a:pt x="2574" y="1458"/>
                    <a:pt x="2738" y="1169"/>
                    <a:pt x="3009" y="1003"/>
                  </a:cubicBezTo>
                  <a:lnTo>
                    <a:pt x="3712" y="572"/>
                  </a:lnTo>
                  <a:lnTo>
                    <a:pt x="5317" y="3194"/>
                  </a:lnTo>
                  <a:lnTo>
                    <a:pt x="4614" y="3625"/>
                  </a:lnTo>
                  <a:cubicBezTo>
                    <a:pt x="4468" y="3714"/>
                    <a:pt x="4303" y="3759"/>
                    <a:pt x="4138" y="3759"/>
                  </a:cubicBezTo>
                  <a:cubicBezTo>
                    <a:pt x="3980" y="3759"/>
                    <a:pt x="3821" y="3718"/>
                    <a:pt x="3678" y="3637"/>
                  </a:cubicBezTo>
                  <a:cubicBezTo>
                    <a:pt x="3525" y="3550"/>
                    <a:pt x="3354" y="3504"/>
                    <a:pt x="3181" y="3504"/>
                  </a:cubicBezTo>
                  <a:cubicBezTo>
                    <a:pt x="3107" y="3504"/>
                    <a:pt x="3031" y="3513"/>
                    <a:pt x="2957" y="3530"/>
                  </a:cubicBezTo>
                  <a:cubicBezTo>
                    <a:pt x="2822" y="3560"/>
                    <a:pt x="2684" y="3583"/>
                    <a:pt x="2546" y="3595"/>
                  </a:cubicBezTo>
                  <a:cubicBezTo>
                    <a:pt x="2446" y="3603"/>
                    <a:pt x="2373" y="3690"/>
                    <a:pt x="2381" y="3790"/>
                  </a:cubicBezTo>
                  <a:cubicBezTo>
                    <a:pt x="2388" y="3884"/>
                    <a:pt x="2467" y="3955"/>
                    <a:pt x="2561" y="3955"/>
                  </a:cubicBezTo>
                  <a:cubicBezTo>
                    <a:pt x="2566" y="3955"/>
                    <a:pt x="2571" y="3955"/>
                    <a:pt x="2576" y="3954"/>
                  </a:cubicBezTo>
                  <a:cubicBezTo>
                    <a:pt x="2732" y="3941"/>
                    <a:pt x="2887" y="3917"/>
                    <a:pt x="3039" y="3881"/>
                  </a:cubicBezTo>
                  <a:cubicBezTo>
                    <a:pt x="3087" y="3870"/>
                    <a:pt x="3135" y="3865"/>
                    <a:pt x="3183" y="3865"/>
                  </a:cubicBezTo>
                  <a:cubicBezTo>
                    <a:pt x="3293" y="3865"/>
                    <a:pt x="3401" y="3894"/>
                    <a:pt x="3499" y="3949"/>
                  </a:cubicBezTo>
                  <a:cubicBezTo>
                    <a:pt x="3697" y="4063"/>
                    <a:pt x="3917" y="4120"/>
                    <a:pt x="4137" y="4120"/>
                  </a:cubicBezTo>
                  <a:cubicBezTo>
                    <a:pt x="4367" y="4120"/>
                    <a:pt x="4597" y="4057"/>
                    <a:pt x="4800" y="3934"/>
                  </a:cubicBezTo>
                  <a:cubicBezTo>
                    <a:pt x="5724" y="3367"/>
                    <a:pt x="5624" y="3429"/>
                    <a:pt x="5662" y="3404"/>
                  </a:cubicBezTo>
                  <a:cubicBezTo>
                    <a:pt x="6237" y="3029"/>
                    <a:pt x="6413" y="2258"/>
                    <a:pt x="6052" y="1672"/>
                  </a:cubicBezTo>
                  <a:lnTo>
                    <a:pt x="5401" y="609"/>
                  </a:lnTo>
                  <a:cubicBezTo>
                    <a:pt x="5162" y="216"/>
                    <a:pt x="4742"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5"/>
            <p:cNvSpPr/>
            <p:nvPr/>
          </p:nvSpPr>
          <p:spPr>
            <a:xfrm>
              <a:off x="3165251" y="2778530"/>
              <a:ext cx="159766" cy="322234"/>
            </a:xfrm>
            <a:custGeom>
              <a:avLst/>
              <a:gdLst/>
              <a:ahLst/>
              <a:cxnLst/>
              <a:rect l="l" t="t" r="r" b="b"/>
              <a:pathLst>
                <a:path w="5265" h="10619" extrusionOk="0">
                  <a:moveTo>
                    <a:pt x="3151" y="362"/>
                  </a:moveTo>
                  <a:cubicBezTo>
                    <a:pt x="3462" y="362"/>
                    <a:pt x="3766" y="519"/>
                    <a:pt x="3936" y="798"/>
                  </a:cubicBezTo>
                  <a:lnTo>
                    <a:pt x="4587" y="1860"/>
                  </a:lnTo>
                  <a:cubicBezTo>
                    <a:pt x="4808" y="2223"/>
                    <a:pt x="4743" y="2692"/>
                    <a:pt x="4452" y="2985"/>
                  </a:cubicBezTo>
                  <a:lnTo>
                    <a:pt x="2874" y="405"/>
                  </a:lnTo>
                  <a:cubicBezTo>
                    <a:pt x="2965" y="376"/>
                    <a:pt x="3058" y="362"/>
                    <a:pt x="3151" y="362"/>
                  </a:cubicBezTo>
                  <a:close/>
                  <a:moveTo>
                    <a:pt x="3156" y="1"/>
                  </a:moveTo>
                  <a:cubicBezTo>
                    <a:pt x="2928" y="1"/>
                    <a:pt x="2698" y="61"/>
                    <a:pt x="2491" y="188"/>
                  </a:cubicBezTo>
                  <a:lnTo>
                    <a:pt x="1661" y="695"/>
                  </a:lnTo>
                  <a:cubicBezTo>
                    <a:pt x="1264" y="937"/>
                    <a:pt x="1032" y="1380"/>
                    <a:pt x="1055" y="1847"/>
                  </a:cubicBezTo>
                  <a:cubicBezTo>
                    <a:pt x="1062" y="2009"/>
                    <a:pt x="1010" y="2165"/>
                    <a:pt x="906" y="2286"/>
                  </a:cubicBezTo>
                  <a:cubicBezTo>
                    <a:pt x="241" y="3073"/>
                    <a:pt x="0" y="4136"/>
                    <a:pt x="262" y="5126"/>
                  </a:cubicBezTo>
                  <a:cubicBezTo>
                    <a:pt x="518" y="6095"/>
                    <a:pt x="884" y="6971"/>
                    <a:pt x="1347" y="7730"/>
                  </a:cubicBezTo>
                  <a:cubicBezTo>
                    <a:pt x="1812" y="8487"/>
                    <a:pt x="2426" y="9212"/>
                    <a:pt x="3175" y="9880"/>
                  </a:cubicBezTo>
                  <a:cubicBezTo>
                    <a:pt x="3587" y="10251"/>
                    <a:pt x="4096" y="10505"/>
                    <a:pt x="4640" y="10615"/>
                  </a:cubicBezTo>
                  <a:cubicBezTo>
                    <a:pt x="4652" y="10618"/>
                    <a:pt x="4664" y="10619"/>
                    <a:pt x="4676" y="10619"/>
                  </a:cubicBezTo>
                  <a:cubicBezTo>
                    <a:pt x="4759" y="10619"/>
                    <a:pt x="4835" y="10562"/>
                    <a:pt x="4854" y="10476"/>
                  </a:cubicBezTo>
                  <a:cubicBezTo>
                    <a:pt x="4873" y="10379"/>
                    <a:pt x="4812" y="10282"/>
                    <a:pt x="4714" y="10263"/>
                  </a:cubicBezTo>
                  <a:cubicBezTo>
                    <a:pt x="4230" y="10165"/>
                    <a:pt x="3781" y="9939"/>
                    <a:pt x="3416" y="9612"/>
                  </a:cubicBezTo>
                  <a:cubicBezTo>
                    <a:pt x="2693" y="8966"/>
                    <a:pt x="2102" y="8270"/>
                    <a:pt x="1657" y="7541"/>
                  </a:cubicBezTo>
                  <a:cubicBezTo>
                    <a:pt x="1211" y="6812"/>
                    <a:pt x="859" y="5969"/>
                    <a:pt x="612" y="5032"/>
                  </a:cubicBezTo>
                  <a:cubicBezTo>
                    <a:pt x="382" y="4156"/>
                    <a:pt x="594" y="3215"/>
                    <a:pt x="1183" y="2519"/>
                  </a:cubicBezTo>
                  <a:cubicBezTo>
                    <a:pt x="1346" y="2326"/>
                    <a:pt x="1428" y="2081"/>
                    <a:pt x="1416" y="1829"/>
                  </a:cubicBezTo>
                  <a:cubicBezTo>
                    <a:pt x="1399" y="1492"/>
                    <a:pt x="1566" y="1177"/>
                    <a:pt x="1851" y="1002"/>
                  </a:cubicBezTo>
                  <a:lnTo>
                    <a:pt x="2554" y="572"/>
                  </a:lnTo>
                  <a:lnTo>
                    <a:pt x="4159" y="3194"/>
                  </a:lnTo>
                  <a:lnTo>
                    <a:pt x="3456" y="3625"/>
                  </a:lnTo>
                  <a:cubicBezTo>
                    <a:pt x="3311" y="3714"/>
                    <a:pt x="3147" y="3759"/>
                    <a:pt x="2982" y="3759"/>
                  </a:cubicBezTo>
                  <a:cubicBezTo>
                    <a:pt x="2844" y="3759"/>
                    <a:pt x="2705" y="3728"/>
                    <a:pt x="2575" y="3664"/>
                  </a:cubicBezTo>
                  <a:cubicBezTo>
                    <a:pt x="2514" y="3634"/>
                    <a:pt x="2451" y="3621"/>
                    <a:pt x="2389" y="3621"/>
                  </a:cubicBezTo>
                  <a:cubicBezTo>
                    <a:pt x="2204" y="3621"/>
                    <a:pt x="2031" y="3742"/>
                    <a:pt x="1979" y="3933"/>
                  </a:cubicBezTo>
                  <a:cubicBezTo>
                    <a:pt x="1878" y="4310"/>
                    <a:pt x="1877" y="4705"/>
                    <a:pt x="1976" y="5081"/>
                  </a:cubicBezTo>
                  <a:cubicBezTo>
                    <a:pt x="2119" y="5623"/>
                    <a:pt x="2313" y="6126"/>
                    <a:pt x="2554" y="6579"/>
                  </a:cubicBezTo>
                  <a:cubicBezTo>
                    <a:pt x="2587" y="6640"/>
                    <a:pt x="2650" y="6676"/>
                    <a:pt x="2714" y="6676"/>
                  </a:cubicBezTo>
                  <a:cubicBezTo>
                    <a:pt x="2743" y="6676"/>
                    <a:pt x="2771" y="6669"/>
                    <a:pt x="2797" y="6655"/>
                  </a:cubicBezTo>
                  <a:cubicBezTo>
                    <a:pt x="2886" y="6607"/>
                    <a:pt x="2920" y="6499"/>
                    <a:pt x="2873" y="6410"/>
                  </a:cubicBezTo>
                  <a:cubicBezTo>
                    <a:pt x="2646" y="5982"/>
                    <a:pt x="2463" y="5504"/>
                    <a:pt x="2326" y="4989"/>
                  </a:cubicBezTo>
                  <a:cubicBezTo>
                    <a:pt x="2243" y="4674"/>
                    <a:pt x="2244" y="4342"/>
                    <a:pt x="2329" y="4028"/>
                  </a:cubicBezTo>
                  <a:cubicBezTo>
                    <a:pt x="2337" y="4000"/>
                    <a:pt x="2363" y="3982"/>
                    <a:pt x="2390" y="3982"/>
                  </a:cubicBezTo>
                  <a:cubicBezTo>
                    <a:pt x="2399" y="3982"/>
                    <a:pt x="2408" y="3984"/>
                    <a:pt x="2416" y="3988"/>
                  </a:cubicBezTo>
                  <a:cubicBezTo>
                    <a:pt x="2595" y="4076"/>
                    <a:pt x="2788" y="4120"/>
                    <a:pt x="2980" y="4120"/>
                  </a:cubicBezTo>
                  <a:cubicBezTo>
                    <a:pt x="3212" y="4120"/>
                    <a:pt x="3441" y="4057"/>
                    <a:pt x="3645" y="3932"/>
                  </a:cubicBezTo>
                  <a:lnTo>
                    <a:pt x="4475" y="3425"/>
                  </a:lnTo>
                  <a:cubicBezTo>
                    <a:pt x="5070" y="3060"/>
                    <a:pt x="5265" y="2275"/>
                    <a:pt x="4895" y="1671"/>
                  </a:cubicBezTo>
                  <a:lnTo>
                    <a:pt x="4245" y="609"/>
                  </a:lnTo>
                  <a:cubicBezTo>
                    <a:pt x="4004" y="215"/>
                    <a:pt x="3584" y="1"/>
                    <a:pt x="3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 name="Google Shape;4743;p75"/>
          <p:cNvGrpSpPr/>
          <p:nvPr/>
        </p:nvGrpSpPr>
        <p:grpSpPr>
          <a:xfrm>
            <a:off x="3170774" y="2153484"/>
            <a:ext cx="366689" cy="373638"/>
            <a:chOff x="3170774" y="2153484"/>
            <a:chExt cx="366689" cy="373638"/>
          </a:xfrm>
        </p:grpSpPr>
        <p:sp>
          <p:nvSpPr>
            <p:cNvPr id="4744" name="Google Shape;4744;p75"/>
            <p:cNvSpPr/>
            <p:nvPr/>
          </p:nvSpPr>
          <p:spPr>
            <a:xfrm>
              <a:off x="3338582" y="2153484"/>
              <a:ext cx="198881" cy="227405"/>
            </a:xfrm>
            <a:custGeom>
              <a:avLst/>
              <a:gdLst/>
              <a:ahLst/>
              <a:cxnLst/>
              <a:rect l="l" t="t" r="r" b="b"/>
              <a:pathLst>
                <a:path w="6554" h="7494" extrusionOk="0">
                  <a:moveTo>
                    <a:pt x="3279" y="360"/>
                  </a:moveTo>
                  <a:cubicBezTo>
                    <a:pt x="3292" y="360"/>
                    <a:pt x="3304" y="360"/>
                    <a:pt x="3317" y="360"/>
                  </a:cubicBezTo>
                  <a:cubicBezTo>
                    <a:pt x="4902" y="381"/>
                    <a:pt x="6193" y="1687"/>
                    <a:pt x="6193" y="3274"/>
                  </a:cubicBezTo>
                  <a:cubicBezTo>
                    <a:pt x="6193" y="4477"/>
                    <a:pt x="5438" y="5571"/>
                    <a:pt x="4315" y="5999"/>
                  </a:cubicBezTo>
                  <a:cubicBezTo>
                    <a:pt x="4197" y="6045"/>
                    <a:pt x="4086" y="6120"/>
                    <a:pt x="3996" y="6217"/>
                  </a:cubicBezTo>
                  <a:lnTo>
                    <a:pt x="3305" y="6972"/>
                  </a:lnTo>
                  <a:cubicBezTo>
                    <a:pt x="3305" y="6523"/>
                    <a:pt x="3006" y="6198"/>
                    <a:pt x="2643" y="6119"/>
                  </a:cubicBezTo>
                  <a:cubicBezTo>
                    <a:pt x="1320" y="5825"/>
                    <a:pt x="360" y="4628"/>
                    <a:pt x="362" y="3270"/>
                  </a:cubicBezTo>
                  <a:cubicBezTo>
                    <a:pt x="364" y="1675"/>
                    <a:pt x="1689" y="360"/>
                    <a:pt x="3279" y="360"/>
                  </a:cubicBezTo>
                  <a:close/>
                  <a:moveTo>
                    <a:pt x="3276" y="0"/>
                  </a:moveTo>
                  <a:cubicBezTo>
                    <a:pt x="1496" y="0"/>
                    <a:pt x="5" y="1472"/>
                    <a:pt x="2" y="3273"/>
                  </a:cubicBezTo>
                  <a:cubicBezTo>
                    <a:pt x="1" y="4828"/>
                    <a:pt x="1091" y="6146"/>
                    <a:pt x="2565" y="6474"/>
                  </a:cubicBezTo>
                  <a:cubicBezTo>
                    <a:pt x="2785" y="6523"/>
                    <a:pt x="2943" y="6723"/>
                    <a:pt x="2943" y="6951"/>
                  </a:cubicBezTo>
                  <a:lnTo>
                    <a:pt x="2943" y="7232"/>
                  </a:lnTo>
                  <a:cubicBezTo>
                    <a:pt x="2943" y="7390"/>
                    <a:pt x="3072" y="7493"/>
                    <a:pt x="3206" y="7493"/>
                  </a:cubicBezTo>
                  <a:cubicBezTo>
                    <a:pt x="3274" y="7493"/>
                    <a:pt x="3343" y="7467"/>
                    <a:pt x="3398" y="7408"/>
                  </a:cubicBezTo>
                  <a:lnTo>
                    <a:pt x="4263" y="6463"/>
                  </a:lnTo>
                  <a:cubicBezTo>
                    <a:pt x="4314" y="6405"/>
                    <a:pt x="4378" y="6361"/>
                    <a:pt x="4444" y="6338"/>
                  </a:cubicBezTo>
                  <a:cubicBezTo>
                    <a:pt x="5693" y="5863"/>
                    <a:pt x="6554" y="4660"/>
                    <a:pt x="6554" y="3275"/>
                  </a:cubicBezTo>
                  <a:cubicBezTo>
                    <a:pt x="6554" y="1484"/>
                    <a:pt x="5116" y="23"/>
                    <a:pt x="3321" y="1"/>
                  </a:cubicBezTo>
                  <a:cubicBezTo>
                    <a:pt x="3306" y="0"/>
                    <a:pt x="3291" y="0"/>
                    <a:pt x="32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5"/>
            <p:cNvSpPr/>
            <p:nvPr/>
          </p:nvSpPr>
          <p:spPr>
            <a:xfrm>
              <a:off x="3414930" y="2208196"/>
              <a:ext cx="47702" cy="47702"/>
            </a:xfrm>
            <a:custGeom>
              <a:avLst/>
              <a:gdLst/>
              <a:ahLst/>
              <a:cxnLst/>
              <a:rect l="l" t="t" r="r" b="b"/>
              <a:pathLst>
                <a:path w="1572" h="1572" extrusionOk="0">
                  <a:moveTo>
                    <a:pt x="785" y="360"/>
                  </a:moveTo>
                  <a:cubicBezTo>
                    <a:pt x="1022" y="360"/>
                    <a:pt x="1212" y="552"/>
                    <a:pt x="1212" y="786"/>
                  </a:cubicBezTo>
                  <a:cubicBezTo>
                    <a:pt x="1212" y="1021"/>
                    <a:pt x="1022" y="1212"/>
                    <a:pt x="785" y="1212"/>
                  </a:cubicBezTo>
                  <a:cubicBezTo>
                    <a:pt x="551" y="1212"/>
                    <a:pt x="360" y="1022"/>
                    <a:pt x="360" y="786"/>
                  </a:cubicBezTo>
                  <a:cubicBezTo>
                    <a:pt x="360" y="552"/>
                    <a:pt x="550" y="360"/>
                    <a:pt x="785" y="360"/>
                  </a:cubicBezTo>
                  <a:close/>
                  <a:moveTo>
                    <a:pt x="785" y="0"/>
                  </a:moveTo>
                  <a:cubicBezTo>
                    <a:pt x="353" y="0"/>
                    <a:pt x="0" y="353"/>
                    <a:pt x="0" y="786"/>
                  </a:cubicBezTo>
                  <a:cubicBezTo>
                    <a:pt x="0" y="1220"/>
                    <a:pt x="353" y="1571"/>
                    <a:pt x="785" y="1571"/>
                  </a:cubicBezTo>
                  <a:cubicBezTo>
                    <a:pt x="1220" y="1571"/>
                    <a:pt x="1571" y="1218"/>
                    <a:pt x="1571" y="786"/>
                  </a:cubicBezTo>
                  <a:cubicBezTo>
                    <a:pt x="1571" y="353"/>
                    <a:pt x="1219" y="0"/>
                    <a:pt x="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5"/>
            <p:cNvSpPr/>
            <p:nvPr/>
          </p:nvSpPr>
          <p:spPr>
            <a:xfrm>
              <a:off x="3370384" y="2184891"/>
              <a:ext cx="136128" cy="137068"/>
            </a:xfrm>
            <a:custGeom>
              <a:avLst/>
              <a:gdLst/>
              <a:ahLst/>
              <a:cxnLst/>
              <a:rect l="l" t="t" r="r" b="b"/>
              <a:pathLst>
                <a:path w="4486" h="4517" extrusionOk="0">
                  <a:moveTo>
                    <a:pt x="2943" y="2821"/>
                  </a:moveTo>
                  <a:cubicBezTo>
                    <a:pt x="3024" y="2821"/>
                    <a:pt x="3090" y="2886"/>
                    <a:pt x="3090" y="2968"/>
                  </a:cubicBezTo>
                  <a:lnTo>
                    <a:pt x="3090" y="3958"/>
                  </a:lnTo>
                  <a:cubicBezTo>
                    <a:pt x="2824" y="4090"/>
                    <a:pt x="2538" y="4155"/>
                    <a:pt x="2253" y="4155"/>
                  </a:cubicBezTo>
                  <a:cubicBezTo>
                    <a:pt x="1965" y="4155"/>
                    <a:pt x="1680" y="4089"/>
                    <a:pt x="1418" y="3960"/>
                  </a:cubicBezTo>
                  <a:lnTo>
                    <a:pt x="1418" y="2968"/>
                  </a:lnTo>
                  <a:cubicBezTo>
                    <a:pt x="1418" y="2888"/>
                    <a:pt x="1483" y="2821"/>
                    <a:pt x="1563" y="2821"/>
                  </a:cubicBezTo>
                  <a:close/>
                  <a:moveTo>
                    <a:pt x="2257" y="0"/>
                  </a:moveTo>
                  <a:cubicBezTo>
                    <a:pt x="1013" y="0"/>
                    <a:pt x="0" y="1012"/>
                    <a:pt x="0" y="2257"/>
                  </a:cubicBezTo>
                  <a:cubicBezTo>
                    <a:pt x="0" y="3091"/>
                    <a:pt x="460" y="3852"/>
                    <a:pt x="1189" y="4245"/>
                  </a:cubicBezTo>
                  <a:cubicBezTo>
                    <a:pt x="1533" y="4431"/>
                    <a:pt x="1896" y="4516"/>
                    <a:pt x="2252" y="4516"/>
                  </a:cubicBezTo>
                  <a:cubicBezTo>
                    <a:pt x="3283" y="4516"/>
                    <a:pt x="4246" y="3794"/>
                    <a:pt x="4466" y="2710"/>
                  </a:cubicBezTo>
                  <a:cubicBezTo>
                    <a:pt x="4485" y="2613"/>
                    <a:pt x="4424" y="2518"/>
                    <a:pt x="4327" y="2498"/>
                  </a:cubicBezTo>
                  <a:cubicBezTo>
                    <a:pt x="4314" y="2496"/>
                    <a:pt x="4302" y="2494"/>
                    <a:pt x="4291" y="2494"/>
                  </a:cubicBezTo>
                  <a:cubicBezTo>
                    <a:pt x="4206" y="2494"/>
                    <a:pt x="4130" y="2553"/>
                    <a:pt x="4113" y="2637"/>
                  </a:cubicBezTo>
                  <a:cubicBezTo>
                    <a:pt x="4023" y="3077"/>
                    <a:pt x="3783" y="3457"/>
                    <a:pt x="3451" y="3725"/>
                  </a:cubicBezTo>
                  <a:lnTo>
                    <a:pt x="3451" y="2967"/>
                  </a:lnTo>
                  <a:cubicBezTo>
                    <a:pt x="3451" y="2687"/>
                    <a:pt x="3223" y="2460"/>
                    <a:pt x="2944" y="2460"/>
                  </a:cubicBezTo>
                  <a:lnTo>
                    <a:pt x="1565" y="2460"/>
                  </a:lnTo>
                  <a:cubicBezTo>
                    <a:pt x="1285" y="2460"/>
                    <a:pt x="1060" y="2688"/>
                    <a:pt x="1060" y="2967"/>
                  </a:cubicBezTo>
                  <a:lnTo>
                    <a:pt x="1060" y="3728"/>
                  </a:lnTo>
                  <a:cubicBezTo>
                    <a:pt x="633" y="3379"/>
                    <a:pt x="360" y="2851"/>
                    <a:pt x="360" y="2259"/>
                  </a:cubicBezTo>
                  <a:cubicBezTo>
                    <a:pt x="360" y="1212"/>
                    <a:pt x="1211" y="361"/>
                    <a:pt x="2257" y="361"/>
                  </a:cubicBezTo>
                  <a:cubicBezTo>
                    <a:pt x="3151" y="361"/>
                    <a:pt x="3931" y="996"/>
                    <a:pt x="4113" y="1869"/>
                  </a:cubicBezTo>
                  <a:cubicBezTo>
                    <a:pt x="4130" y="1955"/>
                    <a:pt x="4206" y="2013"/>
                    <a:pt x="4291" y="2013"/>
                  </a:cubicBezTo>
                  <a:cubicBezTo>
                    <a:pt x="4302" y="2013"/>
                    <a:pt x="4315" y="2012"/>
                    <a:pt x="4327" y="2010"/>
                  </a:cubicBezTo>
                  <a:cubicBezTo>
                    <a:pt x="4424" y="1990"/>
                    <a:pt x="4485" y="1894"/>
                    <a:pt x="4466" y="1796"/>
                  </a:cubicBezTo>
                  <a:cubicBezTo>
                    <a:pt x="4250" y="755"/>
                    <a:pt x="3320" y="0"/>
                    <a:pt x="2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5"/>
            <p:cNvSpPr/>
            <p:nvPr/>
          </p:nvSpPr>
          <p:spPr>
            <a:xfrm>
              <a:off x="3170774" y="2205677"/>
              <a:ext cx="278203" cy="321445"/>
            </a:xfrm>
            <a:custGeom>
              <a:avLst/>
              <a:gdLst/>
              <a:ahLst/>
              <a:cxnLst/>
              <a:rect l="l" t="t" r="r" b="b"/>
              <a:pathLst>
                <a:path w="9168" h="10593" extrusionOk="0">
                  <a:moveTo>
                    <a:pt x="3083" y="363"/>
                  </a:moveTo>
                  <a:cubicBezTo>
                    <a:pt x="3385" y="363"/>
                    <a:pt x="3680" y="516"/>
                    <a:pt x="3845" y="786"/>
                  </a:cubicBezTo>
                  <a:cubicBezTo>
                    <a:pt x="4529" y="1901"/>
                    <a:pt x="4495" y="1842"/>
                    <a:pt x="4521" y="1895"/>
                  </a:cubicBezTo>
                  <a:cubicBezTo>
                    <a:pt x="4686" y="2232"/>
                    <a:pt x="4617" y="2646"/>
                    <a:pt x="4354" y="2913"/>
                  </a:cubicBezTo>
                  <a:lnTo>
                    <a:pt x="2818" y="403"/>
                  </a:lnTo>
                  <a:cubicBezTo>
                    <a:pt x="2905" y="376"/>
                    <a:pt x="2995" y="363"/>
                    <a:pt x="3083" y="363"/>
                  </a:cubicBezTo>
                  <a:close/>
                  <a:moveTo>
                    <a:pt x="7101" y="6921"/>
                  </a:moveTo>
                  <a:cubicBezTo>
                    <a:pt x="7401" y="6921"/>
                    <a:pt x="7697" y="7071"/>
                    <a:pt x="7864" y="7344"/>
                  </a:cubicBezTo>
                  <a:cubicBezTo>
                    <a:pt x="8551" y="8468"/>
                    <a:pt x="8505" y="8389"/>
                    <a:pt x="8519" y="8418"/>
                  </a:cubicBezTo>
                  <a:cubicBezTo>
                    <a:pt x="8710" y="8764"/>
                    <a:pt x="8643" y="9195"/>
                    <a:pt x="8372" y="9470"/>
                  </a:cubicBezTo>
                  <a:lnTo>
                    <a:pt x="6836" y="6962"/>
                  </a:lnTo>
                  <a:cubicBezTo>
                    <a:pt x="6922" y="6935"/>
                    <a:pt x="7012" y="6921"/>
                    <a:pt x="7101" y="6921"/>
                  </a:cubicBezTo>
                  <a:close/>
                  <a:moveTo>
                    <a:pt x="3085" y="0"/>
                  </a:moveTo>
                  <a:cubicBezTo>
                    <a:pt x="2862" y="0"/>
                    <a:pt x="2637" y="59"/>
                    <a:pt x="2434" y="184"/>
                  </a:cubicBezTo>
                  <a:lnTo>
                    <a:pt x="1625" y="681"/>
                  </a:lnTo>
                  <a:cubicBezTo>
                    <a:pt x="1236" y="918"/>
                    <a:pt x="1008" y="1351"/>
                    <a:pt x="1030" y="1809"/>
                  </a:cubicBezTo>
                  <a:cubicBezTo>
                    <a:pt x="1039" y="1965"/>
                    <a:pt x="987" y="2116"/>
                    <a:pt x="887" y="2236"/>
                  </a:cubicBezTo>
                  <a:cubicBezTo>
                    <a:pt x="236" y="3005"/>
                    <a:pt x="1" y="4042"/>
                    <a:pt x="256" y="5011"/>
                  </a:cubicBezTo>
                  <a:cubicBezTo>
                    <a:pt x="507" y="5960"/>
                    <a:pt x="863" y="6815"/>
                    <a:pt x="1316" y="7555"/>
                  </a:cubicBezTo>
                  <a:cubicBezTo>
                    <a:pt x="1771" y="8296"/>
                    <a:pt x="2371" y="9004"/>
                    <a:pt x="3102" y="9657"/>
                  </a:cubicBezTo>
                  <a:cubicBezTo>
                    <a:pt x="3486" y="10002"/>
                    <a:pt x="3956" y="10244"/>
                    <a:pt x="4460" y="10360"/>
                  </a:cubicBezTo>
                  <a:cubicBezTo>
                    <a:pt x="4473" y="10363"/>
                    <a:pt x="4487" y="10365"/>
                    <a:pt x="4501" y="10365"/>
                  </a:cubicBezTo>
                  <a:cubicBezTo>
                    <a:pt x="4583" y="10365"/>
                    <a:pt x="4657" y="10307"/>
                    <a:pt x="4677" y="10225"/>
                  </a:cubicBezTo>
                  <a:cubicBezTo>
                    <a:pt x="4699" y="10127"/>
                    <a:pt x="4638" y="10032"/>
                    <a:pt x="4542" y="10009"/>
                  </a:cubicBezTo>
                  <a:cubicBezTo>
                    <a:pt x="4095" y="9906"/>
                    <a:pt x="3681" y="9691"/>
                    <a:pt x="3343" y="9389"/>
                  </a:cubicBezTo>
                  <a:cubicBezTo>
                    <a:pt x="2637" y="8759"/>
                    <a:pt x="2061" y="8080"/>
                    <a:pt x="1626" y="7368"/>
                  </a:cubicBezTo>
                  <a:cubicBezTo>
                    <a:pt x="1190" y="6657"/>
                    <a:pt x="848" y="5835"/>
                    <a:pt x="606" y="4920"/>
                  </a:cubicBezTo>
                  <a:cubicBezTo>
                    <a:pt x="379" y="4065"/>
                    <a:pt x="588" y="3148"/>
                    <a:pt x="1164" y="2468"/>
                  </a:cubicBezTo>
                  <a:cubicBezTo>
                    <a:pt x="1323" y="2279"/>
                    <a:pt x="1404" y="2041"/>
                    <a:pt x="1392" y="1791"/>
                  </a:cubicBezTo>
                  <a:cubicBezTo>
                    <a:pt x="1375" y="1464"/>
                    <a:pt x="1538" y="1157"/>
                    <a:pt x="1815" y="988"/>
                  </a:cubicBezTo>
                  <a:lnTo>
                    <a:pt x="2498" y="570"/>
                  </a:lnTo>
                  <a:lnTo>
                    <a:pt x="4061" y="3124"/>
                  </a:lnTo>
                  <a:lnTo>
                    <a:pt x="3378" y="3541"/>
                  </a:lnTo>
                  <a:cubicBezTo>
                    <a:pt x="3236" y="3628"/>
                    <a:pt x="3077" y="3672"/>
                    <a:pt x="2917" y="3672"/>
                  </a:cubicBezTo>
                  <a:cubicBezTo>
                    <a:pt x="2783" y="3672"/>
                    <a:pt x="2648" y="3641"/>
                    <a:pt x="2523" y="3579"/>
                  </a:cubicBezTo>
                  <a:cubicBezTo>
                    <a:pt x="2463" y="3550"/>
                    <a:pt x="2400" y="3536"/>
                    <a:pt x="2339" y="3536"/>
                  </a:cubicBezTo>
                  <a:cubicBezTo>
                    <a:pt x="2157" y="3536"/>
                    <a:pt x="1986" y="3656"/>
                    <a:pt x="1935" y="3846"/>
                  </a:cubicBezTo>
                  <a:cubicBezTo>
                    <a:pt x="1836" y="4214"/>
                    <a:pt x="1834" y="4601"/>
                    <a:pt x="1932" y="4969"/>
                  </a:cubicBezTo>
                  <a:cubicBezTo>
                    <a:pt x="2106" y="5628"/>
                    <a:pt x="2355" y="6225"/>
                    <a:pt x="2670" y="6740"/>
                  </a:cubicBezTo>
                  <a:cubicBezTo>
                    <a:pt x="2986" y="7256"/>
                    <a:pt x="3404" y="7749"/>
                    <a:pt x="3913" y="8202"/>
                  </a:cubicBezTo>
                  <a:cubicBezTo>
                    <a:pt x="4193" y="8453"/>
                    <a:pt x="4536" y="8628"/>
                    <a:pt x="4905" y="8707"/>
                  </a:cubicBezTo>
                  <a:cubicBezTo>
                    <a:pt x="4934" y="8713"/>
                    <a:pt x="4963" y="8716"/>
                    <a:pt x="4992" y="8716"/>
                  </a:cubicBezTo>
                  <a:cubicBezTo>
                    <a:pt x="5215" y="8716"/>
                    <a:pt x="5407" y="8535"/>
                    <a:pt x="5408" y="8302"/>
                  </a:cubicBezTo>
                  <a:cubicBezTo>
                    <a:pt x="5410" y="7991"/>
                    <a:pt x="5570" y="7710"/>
                    <a:pt x="5831" y="7549"/>
                  </a:cubicBezTo>
                  <a:lnTo>
                    <a:pt x="6515" y="7131"/>
                  </a:lnTo>
                  <a:lnTo>
                    <a:pt x="8078" y="9684"/>
                  </a:lnTo>
                  <a:lnTo>
                    <a:pt x="7394" y="10102"/>
                  </a:lnTo>
                  <a:cubicBezTo>
                    <a:pt x="7253" y="10187"/>
                    <a:pt x="7093" y="10230"/>
                    <a:pt x="6933" y="10230"/>
                  </a:cubicBezTo>
                  <a:cubicBezTo>
                    <a:pt x="6779" y="10230"/>
                    <a:pt x="6625" y="10191"/>
                    <a:pt x="6486" y="10111"/>
                  </a:cubicBezTo>
                  <a:cubicBezTo>
                    <a:pt x="6336" y="10026"/>
                    <a:pt x="6169" y="9981"/>
                    <a:pt x="6001" y="9981"/>
                  </a:cubicBezTo>
                  <a:cubicBezTo>
                    <a:pt x="5927" y="9981"/>
                    <a:pt x="5852" y="9990"/>
                    <a:pt x="5779" y="10007"/>
                  </a:cubicBezTo>
                  <a:cubicBezTo>
                    <a:pt x="5635" y="10041"/>
                    <a:pt x="5484" y="10065"/>
                    <a:pt x="5333" y="10074"/>
                  </a:cubicBezTo>
                  <a:cubicBezTo>
                    <a:pt x="5233" y="10080"/>
                    <a:pt x="5158" y="10166"/>
                    <a:pt x="5165" y="10266"/>
                  </a:cubicBezTo>
                  <a:cubicBezTo>
                    <a:pt x="5171" y="10361"/>
                    <a:pt x="5250" y="10433"/>
                    <a:pt x="5344" y="10433"/>
                  </a:cubicBezTo>
                  <a:cubicBezTo>
                    <a:pt x="5348" y="10433"/>
                    <a:pt x="5352" y="10433"/>
                    <a:pt x="5356" y="10433"/>
                  </a:cubicBezTo>
                  <a:cubicBezTo>
                    <a:pt x="5528" y="10422"/>
                    <a:pt x="5699" y="10398"/>
                    <a:pt x="5863" y="10359"/>
                  </a:cubicBezTo>
                  <a:cubicBezTo>
                    <a:pt x="5908" y="10348"/>
                    <a:pt x="5955" y="10342"/>
                    <a:pt x="6001" y="10342"/>
                  </a:cubicBezTo>
                  <a:cubicBezTo>
                    <a:pt x="6108" y="10342"/>
                    <a:pt x="6213" y="10371"/>
                    <a:pt x="6306" y="10425"/>
                  </a:cubicBezTo>
                  <a:cubicBezTo>
                    <a:pt x="6500" y="10536"/>
                    <a:pt x="6717" y="10592"/>
                    <a:pt x="6933" y="10592"/>
                  </a:cubicBezTo>
                  <a:cubicBezTo>
                    <a:pt x="7158" y="10592"/>
                    <a:pt x="7384" y="10531"/>
                    <a:pt x="7582" y="10409"/>
                  </a:cubicBezTo>
                  <a:lnTo>
                    <a:pt x="8393" y="9912"/>
                  </a:lnTo>
                  <a:cubicBezTo>
                    <a:pt x="8977" y="9554"/>
                    <a:pt x="9167" y="8784"/>
                    <a:pt x="8805" y="8194"/>
                  </a:cubicBezTo>
                  <a:lnTo>
                    <a:pt x="8170" y="7157"/>
                  </a:lnTo>
                  <a:cubicBezTo>
                    <a:pt x="7933" y="6770"/>
                    <a:pt x="7521" y="6561"/>
                    <a:pt x="7102" y="6561"/>
                  </a:cubicBezTo>
                  <a:cubicBezTo>
                    <a:pt x="6879" y="6561"/>
                    <a:pt x="6654" y="6620"/>
                    <a:pt x="6452" y="6743"/>
                  </a:cubicBezTo>
                  <a:lnTo>
                    <a:pt x="5641" y="7240"/>
                  </a:lnTo>
                  <a:cubicBezTo>
                    <a:pt x="5272" y="7465"/>
                    <a:pt x="5049" y="7862"/>
                    <a:pt x="5046" y="8298"/>
                  </a:cubicBezTo>
                  <a:cubicBezTo>
                    <a:pt x="5046" y="8331"/>
                    <a:pt x="5019" y="8356"/>
                    <a:pt x="4989" y="8356"/>
                  </a:cubicBezTo>
                  <a:cubicBezTo>
                    <a:pt x="4985" y="8356"/>
                    <a:pt x="4981" y="8355"/>
                    <a:pt x="4978" y="8354"/>
                  </a:cubicBezTo>
                  <a:cubicBezTo>
                    <a:pt x="4670" y="8288"/>
                    <a:pt x="4385" y="8142"/>
                    <a:pt x="4151" y="7933"/>
                  </a:cubicBezTo>
                  <a:cubicBezTo>
                    <a:pt x="3670" y="7502"/>
                    <a:pt x="3274" y="7036"/>
                    <a:pt x="2977" y="6550"/>
                  </a:cubicBezTo>
                  <a:cubicBezTo>
                    <a:pt x="2679" y="6064"/>
                    <a:pt x="2445" y="5500"/>
                    <a:pt x="2278" y="4874"/>
                  </a:cubicBezTo>
                  <a:cubicBezTo>
                    <a:pt x="2198" y="4568"/>
                    <a:pt x="2199" y="4244"/>
                    <a:pt x="2282" y="3938"/>
                  </a:cubicBezTo>
                  <a:cubicBezTo>
                    <a:pt x="2289" y="3913"/>
                    <a:pt x="2312" y="3897"/>
                    <a:pt x="2336" y="3897"/>
                  </a:cubicBezTo>
                  <a:cubicBezTo>
                    <a:pt x="2345" y="3897"/>
                    <a:pt x="2353" y="3899"/>
                    <a:pt x="2362" y="3903"/>
                  </a:cubicBezTo>
                  <a:cubicBezTo>
                    <a:pt x="2538" y="3990"/>
                    <a:pt x="2727" y="4032"/>
                    <a:pt x="2916" y="4032"/>
                  </a:cubicBezTo>
                  <a:cubicBezTo>
                    <a:pt x="3142" y="4032"/>
                    <a:pt x="3366" y="3971"/>
                    <a:pt x="3565" y="3850"/>
                  </a:cubicBezTo>
                  <a:cubicBezTo>
                    <a:pt x="4389" y="3346"/>
                    <a:pt x="4409" y="3332"/>
                    <a:pt x="4409" y="3332"/>
                  </a:cubicBezTo>
                  <a:lnTo>
                    <a:pt x="4409" y="3332"/>
                  </a:lnTo>
                  <a:cubicBezTo>
                    <a:pt x="4409" y="3332"/>
                    <a:pt x="4409" y="3332"/>
                    <a:pt x="4409" y="3332"/>
                  </a:cubicBezTo>
                  <a:cubicBezTo>
                    <a:pt x="4970" y="2965"/>
                    <a:pt x="5142" y="2211"/>
                    <a:pt x="4789" y="1635"/>
                  </a:cubicBezTo>
                  <a:lnTo>
                    <a:pt x="4152" y="597"/>
                  </a:lnTo>
                  <a:cubicBezTo>
                    <a:pt x="3917" y="211"/>
                    <a:pt x="3505" y="0"/>
                    <a:pt x="30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75"/>
          <p:cNvGrpSpPr/>
          <p:nvPr/>
        </p:nvGrpSpPr>
        <p:grpSpPr>
          <a:xfrm>
            <a:off x="2389148" y="3961834"/>
            <a:ext cx="307547" cy="373608"/>
            <a:chOff x="2389148" y="3961834"/>
            <a:chExt cx="307547" cy="373608"/>
          </a:xfrm>
        </p:grpSpPr>
        <p:sp>
          <p:nvSpPr>
            <p:cNvPr id="4749" name="Google Shape;4749;p75"/>
            <p:cNvSpPr/>
            <p:nvPr/>
          </p:nvSpPr>
          <p:spPr>
            <a:xfrm>
              <a:off x="2511741" y="4092499"/>
              <a:ext cx="62420" cy="62389"/>
            </a:xfrm>
            <a:custGeom>
              <a:avLst/>
              <a:gdLst/>
              <a:ahLst/>
              <a:cxnLst/>
              <a:rect l="l" t="t" r="r" b="b"/>
              <a:pathLst>
                <a:path w="2057" h="2056" extrusionOk="0">
                  <a:moveTo>
                    <a:pt x="1029" y="360"/>
                  </a:moveTo>
                  <a:cubicBezTo>
                    <a:pt x="1396" y="360"/>
                    <a:pt x="1695" y="659"/>
                    <a:pt x="1695" y="1027"/>
                  </a:cubicBezTo>
                  <a:cubicBezTo>
                    <a:pt x="1695" y="1394"/>
                    <a:pt x="1396" y="1694"/>
                    <a:pt x="1029" y="1694"/>
                  </a:cubicBezTo>
                  <a:cubicBezTo>
                    <a:pt x="660" y="1694"/>
                    <a:pt x="361" y="1394"/>
                    <a:pt x="361" y="1027"/>
                  </a:cubicBezTo>
                  <a:cubicBezTo>
                    <a:pt x="361" y="659"/>
                    <a:pt x="660" y="360"/>
                    <a:pt x="1029" y="360"/>
                  </a:cubicBezTo>
                  <a:close/>
                  <a:moveTo>
                    <a:pt x="1029" y="0"/>
                  </a:moveTo>
                  <a:cubicBezTo>
                    <a:pt x="462" y="0"/>
                    <a:pt x="0" y="461"/>
                    <a:pt x="0" y="1027"/>
                  </a:cubicBezTo>
                  <a:cubicBezTo>
                    <a:pt x="0" y="1593"/>
                    <a:pt x="461" y="2055"/>
                    <a:pt x="1029" y="2055"/>
                  </a:cubicBezTo>
                  <a:cubicBezTo>
                    <a:pt x="1595" y="2055"/>
                    <a:pt x="2057" y="1595"/>
                    <a:pt x="2057" y="1027"/>
                  </a:cubicBezTo>
                  <a:cubicBezTo>
                    <a:pt x="2057" y="461"/>
                    <a:pt x="1596" y="0"/>
                    <a:pt x="10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5"/>
            <p:cNvSpPr/>
            <p:nvPr/>
          </p:nvSpPr>
          <p:spPr>
            <a:xfrm>
              <a:off x="2438124" y="3998248"/>
              <a:ext cx="26127" cy="62207"/>
            </a:xfrm>
            <a:custGeom>
              <a:avLst/>
              <a:gdLst/>
              <a:ahLst/>
              <a:cxnLst/>
              <a:rect l="l" t="t" r="r" b="b"/>
              <a:pathLst>
                <a:path w="861" h="2050" extrusionOk="0">
                  <a:moveTo>
                    <a:pt x="664" y="0"/>
                  </a:moveTo>
                  <a:cubicBezTo>
                    <a:pt x="618" y="0"/>
                    <a:pt x="571" y="18"/>
                    <a:pt x="535" y="53"/>
                  </a:cubicBezTo>
                  <a:cubicBezTo>
                    <a:pt x="0" y="588"/>
                    <a:pt x="0" y="1461"/>
                    <a:pt x="535" y="1997"/>
                  </a:cubicBezTo>
                  <a:cubicBezTo>
                    <a:pt x="571" y="2032"/>
                    <a:pt x="617" y="2049"/>
                    <a:pt x="663" y="2049"/>
                  </a:cubicBezTo>
                  <a:cubicBezTo>
                    <a:pt x="709" y="2049"/>
                    <a:pt x="756" y="2032"/>
                    <a:pt x="792" y="1997"/>
                  </a:cubicBezTo>
                  <a:cubicBezTo>
                    <a:pt x="861" y="1927"/>
                    <a:pt x="861" y="1813"/>
                    <a:pt x="792" y="1741"/>
                  </a:cubicBezTo>
                  <a:cubicBezTo>
                    <a:pt x="396" y="1347"/>
                    <a:pt x="396" y="702"/>
                    <a:pt x="792" y="307"/>
                  </a:cubicBezTo>
                  <a:cubicBezTo>
                    <a:pt x="861" y="238"/>
                    <a:pt x="861" y="125"/>
                    <a:pt x="792" y="53"/>
                  </a:cubicBezTo>
                  <a:cubicBezTo>
                    <a:pt x="757" y="18"/>
                    <a:pt x="710" y="0"/>
                    <a:pt x="6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5"/>
            <p:cNvSpPr/>
            <p:nvPr/>
          </p:nvSpPr>
          <p:spPr>
            <a:xfrm>
              <a:off x="2413757" y="3983530"/>
              <a:ext cx="34260" cy="91672"/>
            </a:xfrm>
            <a:custGeom>
              <a:avLst/>
              <a:gdLst/>
              <a:ahLst/>
              <a:cxnLst/>
              <a:rect l="l" t="t" r="r" b="b"/>
              <a:pathLst>
                <a:path w="1129" h="3021" extrusionOk="0">
                  <a:moveTo>
                    <a:pt x="932" y="1"/>
                  </a:moveTo>
                  <a:cubicBezTo>
                    <a:pt x="886" y="1"/>
                    <a:pt x="839" y="18"/>
                    <a:pt x="803" y="53"/>
                  </a:cubicBezTo>
                  <a:cubicBezTo>
                    <a:pt x="0" y="857"/>
                    <a:pt x="0" y="2165"/>
                    <a:pt x="803" y="2968"/>
                  </a:cubicBezTo>
                  <a:cubicBezTo>
                    <a:pt x="839" y="3003"/>
                    <a:pt x="885" y="3021"/>
                    <a:pt x="931" y="3021"/>
                  </a:cubicBezTo>
                  <a:cubicBezTo>
                    <a:pt x="978" y="3021"/>
                    <a:pt x="1024" y="3003"/>
                    <a:pt x="1059" y="2968"/>
                  </a:cubicBezTo>
                  <a:cubicBezTo>
                    <a:pt x="1129" y="2899"/>
                    <a:pt x="1129" y="2784"/>
                    <a:pt x="1059" y="2713"/>
                  </a:cubicBezTo>
                  <a:cubicBezTo>
                    <a:pt x="395" y="2050"/>
                    <a:pt x="395" y="970"/>
                    <a:pt x="1059" y="309"/>
                  </a:cubicBezTo>
                  <a:cubicBezTo>
                    <a:pt x="1129" y="239"/>
                    <a:pt x="1129" y="123"/>
                    <a:pt x="1059" y="53"/>
                  </a:cubicBezTo>
                  <a:cubicBezTo>
                    <a:pt x="1024" y="18"/>
                    <a:pt x="978" y="1"/>
                    <a:pt x="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5"/>
            <p:cNvSpPr/>
            <p:nvPr/>
          </p:nvSpPr>
          <p:spPr>
            <a:xfrm>
              <a:off x="2389148" y="3968661"/>
              <a:ext cx="42483" cy="121410"/>
            </a:xfrm>
            <a:custGeom>
              <a:avLst/>
              <a:gdLst/>
              <a:ahLst/>
              <a:cxnLst/>
              <a:rect l="l" t="t" r="r" b="b"/>
              <a:pathLst>
                <a:path w="1400" h="4001" extrusionOk="0">
                  <a:moveTo>
                    <a:pt x="1202" y="0"/>
                  </a:moveTo>
                  <a:cubicBezTo>
                    <a:pt x="1156" y="0"/>
                    <a:pt x="1109" y="18"/>
                    <a:pt x="1074" y="53"/>
                  </a:cubicBezTo>
                  <a:cubicBezTo>
                    <a:pt x="1" y="1127"/>
                    <a:pt x="1" y="2874"/>
                    <a:pt x="1074" y="3947"/>
                  </a:cubicBezTo>
                  <a:cubicBezTo>
                    <a:pt x="1109" y="3982"/>
                    <a:pt x="1155" y="4000"/>
                    <a:pt x="1201" y="4000"/>
                  </a:cubicBezTo>
                  <a:cubicBezTo>
                    <a:pt x="1247" y="4000"/>
                    <a:pt x="1294" y="3982"/>
                    <a:pt x="1329" y="3947"/>
                  </a:cubicBezTo>
                  <a:cubicBezTo>
                    <a:pt x="1400" y="3878"/>
                    <a:pt x="1400" y="3762"/>
                    <a:pt x="1329" y="3692"/>
                  </a:cubicBezTo>
                  <a:cubicBezTo>
                    <a:pt x="398" y="2759"/>
                    <a:pt x="398" y="1241"/>
                    <a:pt x="1329" y="308"/>
                  </a:cubicBezTo>
                  <a:cubicBezTo>
                    <a:pt x="1400" y="239"/>
                    <a:pt x="1400" y="125"/>
                    <a:pt x="1329" y="53"/>
                  </a:cubicBezTo>
                  <a:cubicBezTo>
                    <a:pt x="1295" y="18"/>
                    <a:pt x="1249"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5"/>
            <p:cNvSpPr/>
            <p:nvPr/>
          </p:nvSpPr>
          <p:spPr>
            <a:xfrm>
              <a:off x="2621560" y="3998248"/>
              <a:ext cx="26279" cy="62268"/>
            </a:xfrm>
            <a:custGeom>
              <a:avLst/>
              <a:gdLst/>
              <a:ahLst/>
              <a:cxnLst/>
              <a:rect l="l" t="t" r="r" b="b"/>
              <a:pathLst>
                <a:path w="866" h="2052" extrusionOk="0">
                  <a:moveTo>
                    <a:pt x="199" y="0"/>
                  </a:moveTo>
                  <a:cubicBezTo>
                    <a:pt x="153" y="0"/>
                    <a:pt x="107" y="18"/>
                    <a:pt x="71" y="53"/>
                  </a:cubicBezTo>
                  <a:cubicBezTo>
                    <a:pt x="1" y="123"/>
                    <a:pt x="1" y="238"/>
                    <a:pt x="71" y="308"/>
                  </a:cubicBezTo>
                  <a:cubicBezTo>
                    <a:pt x="468" y="705"/>
                    <a:pt x="468" y="1347"/>
                    <a:pt x="71" y="1744"/>
                  </a:cubicBezTo>
                  <a:cubicBezTo>
                    <a:pt x="1" y="1813"/>
                    <a:pt x="1" y="1927"/>
                    <a:pt x="71" y="1999"/>
                  </a:cubicBezTo>
                  <a:cubicBezTo>
                    <a:pt x="106" y="2034"/>
                    <a:pt x="153" y="2051"/>
                    <a:pt x="199" y="2051"/>
                  </a:cubicBezTo>
                  <a:cubicBezTo>
                    <a:pt x="245" y="2051"/>
                    <a:pt x="291" y="2034"/>
                    <a:pt x="326" y="1999"/>
                  </a:cubicBezTo>
                  <a:cubicBezTo>
                    <a:pt x="865" y="1460"/>
                    <a:pt x="865" y="592"/>
                    <a:pt x="326" y="53"/>
                  </a:cubicBezTo>
                  <a:cubicBezTo>
                    <a:pt x="291" y="18"/>
                    <a:pt x="245" y="0"/>
                    <a:pt x="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5"/>
            <p:cNvSpPr/>
            <p:nvPr/>
          </p:nvSpPr>
          <p:spPr>
            <a:xfrm>
              <a:off x="2636490" y="3983530"/>
              <a:ext cx="35625" cy="91642"/>
            </a:xfrm>
            <a:custGeom>
              <a:avLst/>
              <a:gdLst/>
              <a:ahLst/>
              <a:cxnLst/>
              <a:rect l="l" t="t" r="r" b="b"/>
              <a:pathLst>
                <a:path w="1174" h="3020" extrusionOk="0">
                  <a:moveTo>
                    <a:pt x="242" y="1"/>
                  </a:moveTo>
                  <a:cubicBezTo>
                    <a:pt x="196" y="1"/>
                    <a:pt x="150" y="18"/>
                    <a:pt x="114" y="53"/>
                  </a:cubicBezTo>
                  <a:cubicBezTo>
                    <a:pt x="44" y="123"/>
                    <a:pt x="44" y="236"/>
                    <a:pt x="114" y="309"/>
                  </a:cubicBezTo>
                  <a:cubicBezTo>
                    <a:pt x="778" y="971"/>
                    <a:pt x="778" y="2050"/>
                    <a:pt x="114" y="2713"/>
                  </a:cubicBezTo>
                  <a:cubicBezTo>
                    <a:pt x="1" y="2826"/>
                    <a:pt x="83" y="3020"/>
                    <a:pt x="242" y="3020"/>
                  </a:cubicBezTo>
                  <a:cubicBezTo>
                    <a:pt x="287" y="3020"/>
                    <a:pt x="334" y="3002"/>
                    <a:pt x="368" y="2968"/>
                  </a:cubicBezTo>
                  <a:cubicBezTo>
                    <a:pt x="1174" y="2165"/>
                    <a:pt x="1174" y="857"/>
                    <a:pt x="369" y="53"/>
                  </a:cubicBezTo>
                  <a:cubicBezTo>
                    <a:pt x="334" y="18"/>
                    <a:pt x="288"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5"/>
            <p:cNvSpPr/>
            <p:nvPr/>
          </p:nvSpPr>
          <p:spPr>
            <a:xfrm>
              <a:off x="2654181" y="3968661"/>
              <a:ext cx="42513" cy="121410"/>
            </a:xfrm>
            <a:custGeom>
              <a:avLst/>
              <a:gdLst/>
              <a:ahLst/>
              <a:cxnLst/>
              <a:rect l="l" t="t" r="r" b="b"/>
              <a:pathLst>
                <a:path w="1401" h="4001" extrusionOk="0">
                  <a:moveTo>
                    <a:pt x="200" y="0"/>
                  </a:moveTo>
                  <a:cubicBezTo>
                    <a:pt x="154" y="0"/>
                    <a:pt x="107" y="18"/>
                    <a:pt x="71" y="53"/>
                  </a:cubicBezTo>
                  <a:cubicBezTo>
                    <a:pt x="1" y="123"/>
                    <a:pt x="1" y="237"/>
                    <a:pt x="71" y="308"/>
                  </a:cubicBezTo>
                  <a:cubicBezTo>
                    <a:pt x="1004" y="1241"/>
                    <a:pt x="1004" y="2760"/>
                    <a:pt x="71" y="3692"/>
                  </a:cubicBezTo>
                  <a:cubicBezTo>
                    <a:pt x="1" y="3762"/>
                    <a:pt x="1" y="3878"/>
                    <a:pt x="71" y="3949"/>
                  </a:cubicBezTo>
                  <a:cubicBezTo>
                    <a:pt x="106" y="3983"/>
                    <a:pt x="152" y="4000"/>
                    <a:pt x="198" y="4000"/>
                  </a:cubicBezTo>
                  <a:cubicBezTo>
                    <a:pt x="244" y="4000"/>
                    <a:pt x="291" y="3983"/>
                    <a:pt x="326" y="3949"/>
                  </a:cubicBezTo>
                  <a:cubicBezTo>
                    <a:pt x="1400" y="2875"/>
                    <a:pt x="1400" y="1127"/>
                    <a:pt x="326" y="53"/>
                  </a:cubicBezTo>
                  <a:cubicBezTo>
                    <a:pt x="292" y="18"/>
                    <a:pt x="246" y="0"/>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5"/>
            <p:cNvSpPr/>
            <p:nvPr/>
          </p:nvSpPr>
          <p:spPr>
            <a:xfrm>
              <a:off x="2466709" y="3961834"/>
              <a:ext cx="152453" cy="373608"/>
            </a:xfrm>
            <a:custGeom>
              <a:avLst/>
              <a:gdLst/>
              <a:ahLst/>
              <a:cxnLst/>
              <a:rect l="l" t="t" r="r" b="b"/>
              <a:pathLst>
                <a:path w="5024" h="12312" extrusionOk="0">
                  <a:moveTo>
                    <a:pt x="2513" y="365"/>
                  </a:moveTo>
                  <a:cubicBezTo>
                    <a:pt x="3189" y="365"/>
                    <a:pt x="3866" y="722"/>
                    <a:pt x="4194" y="1438"/>
                  </a:cubicBezTo>
                  <a:lnTo>
                    <a:pt x="830" y="1438"/>
                  </a:lnTo>
                  <a:cubicBezTo>
                    <a:pt x="1159" y="723"/>
                    <a:pt x="1836" y="365"/>
                    <a:pt x="2513" y="365"/>
                  </a:cubicBezTo>
                  <a:close/>
                  <a:moveTo>
                    <a:pt x="4432" y="1798"/>
                  </a:moveTo>
                  <a:lnTo>
                    <a:pt x="4432" y="2633"/>
                  </a:lnTo>
                  <a:lnTo>
                    <a:pt x="2930" y="2633"/>
                  </a:lnTo>
                  <a:cubicBezTo>
                    <a:pt x="2831" y="2633"/>
                    <a:pt x="2750" y="2713"/>
                    <a:pt x="2750" y="2814"/>
                  </a:cubicBezTo>
                  <a:cubicBezTo>
                    <a:pt x="2750" y="2912"/>
                    <a:pt x="2831" y="2993"/>
                    <a:pt x="2930" y="2993"/>
                  </a:cubicBezTo>
                  <a:lnTo>
                    <a:pt x="4192" y="2993"/>
                  </a:lnTo>
                  <a:cubicBezTo>
                    <a:pt x="4043" y="3316"/>
                    <a:pt x="3804" y="3588"/>
                    <a:pt x="3502" y="3781"/>
                  </a:cubicBezTo>
                  <a:lnTo>
                    <a:pt x="1520" y="3781"/>
                  </a:lnTo>
                  <a:cubicBezTo>
                    <a:pt x="1218" y="3589"/>
                    <a:pt x="978" y="3316"/>
                    <a:pt x="830" y="2993"/>
                  </a:cubicBezTo>
                  <a:lnTo>
                    <a:pt x="2091" y="2993"/>
                  </a:lnTo>
                  <a:cubicBezTo>
                    <a:pt x="2190" y="2993"/>
                    <a:pt x="2272" y="2912"/>
                    <a:pt x="2272" y="2814"/>
                  </a:cubicBezTo>
                  <a:cubicBezTo>
                    <a:pt x="2272" y="2713"/>
                    <a:pt x="2190" y="2633"/>
                    <a:pt x="2091" y="2633"/>
                  </a:cubicBezTo>
                  <a:lnTo>
                    <a:pt x="589" y="2633"/>
                  </a:lnTo>
                  <a:lnTo>
                    <a:pt x="589" y="1798"/>
                  </a:lnTo>
                  <a:close/>
                  <a:moveTo>
                    <a:pt x="3622" y="6831"/>
                  </a:moveTo>
                  <a:lnTo>
                    <a:pt x="3589" y="7218"/>
                  </a:lnTo>
                  <a:cubicBezTo>
                    <a:pt x="3588" y="7245"/>
                    <a:pt x="3566" y="7266"/>
                    <a:pt x="3540" y="7266"/>
                  </a:cubicBezTo>
                  <a:lnTo>
                    <a:pt x="1484" y="7266"/>
                  </a:lnTo>
                  <a:cubicBezTo>
                    <a:pt x="1458" y="7266"/>
                    <a:pt x="1435" y="7245"/>
                    <a:pt x="1434" y="7218"/>
                  </a:cubicBezTo>
                  <a:lnTo>
                    <a:pt x="1401" y="6831"/>
                  </a:lnTo>
                  <a:close/>
                  <a:moveTo>
                    <a:pt x="3339" y="7625"/>
                  </a:moveTo>
                  <a:lnTo>
                    <a:pt x="3094" y="11717"/>
                  </a:lnTo>
                  <a:cubicBezTo>
                    <a:pt x="3084" y="11849"/>
                    <a:pt x="2969" y="11953"/>
                    <a:pt x="2838" y="11953"/>
                  </a:cubicBezTo>
                  <a:lnTo>
                    <a:pt x="2189" y="11953"/>
                  </a:lnTo>
                  <a:cubicBezTo>
                    <a:pt x="2056" y="11953"/>
                    <a:pt x="1943" y="11849"/>
                    <a:pt x="1931" y="11717"/>
                  </a:cubicBezTo>
                  <a:lnTo>
                    <a:pt x="1687" y="7625"/>
                  </a:lnTo>
                  <a:close/>
                  <a:moveTo>
                    <a:pt x="2505" y="0"/>
                  </a:moveTo>
                  <a:cubicBezTo>
                    <a:pt x="2050" y="0"/>
                    <a:pt x="1587" y="141"/>
                    <a:pt x="1185" y="443"/>
                  </a:cubicBezTo>
                  <a:cubicBezTo>
                    <a:pt x="843" y="700"/>
                    <a:pt x="580" y="1055"/>
                    <a:pt x="433" y="1455"/>
                  </a:cubicBezTo>
                  <a:cubicBezTo>
                    <a:pt x="314" y="1496"/>
                    <a:pt x="230" y="1608"/>
                    <a:pt x="230" y="1742"/>
                  </a:cubicBezTo>
                  <a:lnTo>
                    <a:pt x="230" y="2687"/>
                  </a:lnTo>
                  <a:cubicBezTo>
                    <a:pt x="230" y="2821"/>
                    <a:pt x="314" y="2933"/>
                    <a:pt x="433" y="2976"/>
                  </a:cubicBezTo>
                  <a:cubicBezTo>
                    <a:pt x="543" y="3279"/>
                    <a:pt x="719" y="3553"/>
                    <a:pt x="947" y="3781"/>
                  </a:cubicBezTo>
                  <a:lnTo>
                    <a:pt x="443" y="3781"/>
                  </a:lnTo>
                  <a:cubicBezTo>
                    <a:pt x="199" y="3781"/>
                    <a:pt x="1" y="3980"/>
                    <a:pt x="1" y="4223"/>
                  </a:cubicBezTo>
                  <a:lnTo>
                    <a:pt x="1" y="6387"/>
                  </a:lnTo>
                  <a:cubicBezTo>
                    <a:pt x="1" y="6631"/>
                    <a:pt x="199" y="6830"/>
                    <a:pt x="443" y="6830"/>
                  </a:cubicBezTo>
                  <a:lnTo>
                    <a:pt x="1041" y="6830"/>
                  </a:lnTo>
                  <a:lnTo>
                    <a:pt x="1074" y="7246"/>
                  </a:lnTo>
                  <a:cubicBezTo>
                    <a:pt x="1087" y="7401"/>
                    <a:pt x="1186" y="7533"/>
                    <a:pt x="1323" y="7591"/>
                  </a:cubicBezTo>
                  <a:lnTo>
                    <a:pt x="1570" y="11742"/>
                  </a:lnTo>
                  <a:lnTo>
                    <a:pt x="1570" y="11744"/>
                  </a:lnTo>
                  <a:cubicBezTo>
                    <a:pt x="1596" y="12063"/>
                    <a:pt x="1868" y="12312"/>
                    <a:pt x="2187" y="12312"/>
                  </a:cubicBezTo>
                  <a:lnTo>
                    <a:pt x="2837" y="12312"/>
                  </a:lnTo>
                  <a:cubicBezTo>
                    <a:pt x="3157" y="12312"/>
                    <a:pt x="3426" y="12062"/>
                    <a:pt x="3452" y="11744"/>
                  </a:cubicBezTo>
                  <a:lnTo>
                    <a:pt x="3452" y="11742"/>
                  </a:lnTo>
                  <a:lnTo>
                    <a:pt x="3700" y="7591"/>
                  </a:lnTo>
                  <a:cubicBezTo>
                    <a:pt x="3836" y="7533"/>
                    <a:pt x="3936" y="7403"/>
                    <a:pt x="3949" y="7246"/>
                  </a:cubicBezTo>
                  <a:lnTo>
                    <a:pt x="3983" y="6830"/>
                  </a:lnTo>
                  <a:lnTo>
                    <a:pt x="4581" y="6830"/>
                  </a:lnTo>
                  <a:cubicBezTo>
                    <a:pt x="4824" y="6830"/>
                    <a:pt x="5022" y="6631"/>
                    <a:pt x="5022" y="6387"/>
                  </a:cubicBezTo>
                  <a:lnTo>
                    <a:pt x="5022" y="5726"/>
                  </a:lnTo>
                  <a:cubicBezTo>
                    <a:pt x="5022" y="5627"/>
                    <a:pt x="4941" y="5547"/>
                    <a:pt x="4842" y="5547"/>
                  </a:cubicBezTo>
                  <a:cubicBezTo>
                    <a:pt x="4743" y="5547"/>
                    <a:pt x="4661" y="5627"/>
                    <a:pt x="4661" y="5726"/>
                  </a:cubicBezTo>
                  <a:lnTo>
                    <a:pt x="4661" y="6387"/>
                  </a:lnTo>
                  <a:cubicBezTo>
                    <a:pt x="4661" y="6432"/>
                    <a:pt x="4624" y="6468"/>
                    <a:pt x="4581" y="6468"/>
                  </a:cubicBezTo>
                  <a:lnTo>
                    <a:pt x="443" y="6468"/>
                  </a:lnTo>
                  <a:cubicBezTo>
                    <a:pt x="399" y="6468"/>
                    <a:pt x="361" y="6432"/>
                    <a:pt x="361" y="6387"/>
                  </a:cubicBezTo>
                  <a:lnTo>
                    <a:pt x="361" y="4223"/>
                  </a:lnTo>
                  <a:cubicBezTo>
                    <a:pt x="361" y="4180"/>
                    <a:pt x="399" y="4142"/>
                    <a:pt x="443" y="4142"/>
                  </a:cubicBezTo>
                  <a:lnTo>
                    <a:pt x="4581" y="4142"/>
                  </a:lnTo>
                  <a:cubicBezTo>
                    <a:pt x="4624" y="4142"/>
                    <a:pt x="4661" y="4180"/>
                    <a:pt x="4661" y="4223"/>
                  </a:cubicBezTo>
                  <a:lnTo>
                    <a:pt x="4661" y="4884"/>
                  </a:lnTo>
                  <a:cubicBezTo>
                    <a:pt x="4661" y="4983"/>
                    <a:pt x="4743" y="5065"/>
                    <a:pt x="4842" y="5065"/>
                  </a:cubicBezTo>
                  <a:cubicBezTo>
                    <a:pt x="4941" y="5065"/>
                    <a:pt x="5022" y="4983"/>
                    <a:pt x="5022" y="4884"/>
                  </a:cubicBezTo>
                  <a:lnTo>
                    <a:pt x="5022" y="4223"/>
                  </a:lnTo>
                  <a:cubicBezTo>
                    <a:pt x="5023" y="3980"/>
                    <a:pt x="4824" y="3781"/>
                    <a:pt x="4581" y="3781"/>
                  </a:cubicBezTo>
                  <a:lnTo>
                    <a:pt x="4076" y="3781"/>
                  </a:lnTo>
                  <a:cubicBezTo>
                    <a:pt x="4303" y="3555"/>
                    <a:pt x="4479" y="3279"/>
                    <a:pt x="4590" y="2976"/>
                  </a:cubicBezTo>
                  <a:cubicBezTo>
                    <a:pt x="4708" y="2933"/>
                    <a:pt x="4793" y="2821"/>
                    <a:pt x="4793" y="2687"/>
                  </a:cubicBezTo>
                  <a:lnTo>
                    <a:pt x="4793" y="1742"/>
                  </a:lnTo>
                  <a:cubicBezTo>
                    <a:pt x="4793" y="1608"/>
                    <a:pt x="4708" y="1496"/>
                    <a:pt x="4590" y="1455"/>
                  </a:cubicBezTo>
                  <a:cubicBezTo>
                    <a:pt x="4253" y="536"/>
                    <a:pt x="3392" y="0"/>
                    <a:pt x="25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7" name="Google Shape;4757;p75"/>
          <p:cNvSpPr/>
          <p:nvPr/>
        </p:nvSpPr>
        <p:spPr>
          <a:xfrm>
            <a:off x="1543038" y="3990388"/>
            <a:ext cx="373608" cy="316438"/>
          </a:xfrm>
          <a:custGeom>
            <a:avLst/>
            <a:gdLst/>
            <a:ahLst/>
            <a:cxnLst/>
            <a:rect l="l" t="t" r="r" b="b"/>
            <a:pathLst>
              <a:path w="12312" h="10428" extrusionOk="0">
                <a:moveTo>
                  <a:pt x="6151" y="360"/>
                </a:moveTo>
                <a:cubicBezTo>
                  <a:pt x="6253" y="360"/>
                  <a:pt x="6333" y="442"/>
                  <a:pt x="6333" y="542"/>
                </a:cubicBezTo>
                <a:lnTo>
                  <a:pt x="6333" y="3611"/>
                </a:lnTo>
                <a:cubicBezTo>
                  <a:pt x="6333" y="3710"/>
                  <a:pt x="6415" y="3792"/>
                  <a:pt x="6514" y="3792"/>
                </a:cubicBezTo>
                <a:lnTo>
                  <a:pt x="7505" y="3792"/>
                </a:lnTo>
                <a:cubicBezTo>
                  <a:pt x="7531" y="3792"/>
                  <a:pt x="7546" y="3820"/>
                  <a:pt x="7531" y="3840"/>
                </a:cubicBezTo>
                <a:cubicBezTo>
                  <a:pt x="7380" y="4060"/>
                  <a:pt x="6409" y="5461"/>
                  <a:pt x="6177" y="5794"/>
                </a:cubicBezTo>
                <a:cubicBezTo>
                  <a:pt x="6172" y="5803"/>
                  <a:pt x="6162" y="5808"/>
                  <a:pt x="6152" y="5808"/>
                </a:cubicBezTo>
                <a:cubicBezTo>
                  <a:pt x="6142" y="5808"/>
                  <a:pt x="6132" y="5803"/>
                  <a:pt x="6125" y="5794"/>
                </a:cubicBezTo>
                <a:cubicBezTo>
                  <a:pt x="5982" y="5586"/>
                  <a:pt x="4915" y="4047"/>
                  <a:pt x="4773" y="3840"/>
                </a:cubicBezTo>
                <a:cubicBezTo>
                  <a:pt x="4757" y="3820"/>
                  <a:pt x="4773" y="3792"/>
                  <a:pt x="4798" y="3792"/>
                </a:cubicBezTo>
                <a:lnTo>
                  <a:pt x="5789" y="3792"/>
                </a:lnTo>
                <a:cubicBezTo>
                  <a:pt x="5888" y="3792"/>
                  <a:pt x="5969" y="3710"/>
                  <a:pt x="5969" y="3611"/>
                </a:cubicBezTo>
                <a:lnTo>
                  <a:pt x="5969" y="542"/>
                </a:lnTo>
                <a:cubicBezTo>
                  <a:pt x="5969" y="442"/>
                  <a:pt x="6051" y="360"/>
                  <a:pt x="6151" y="360"/>
                </a:cubicBezTo>
                <a:close/>
                <a:moveTo>
                  <a:pt x="9325" y="4180"/>
                </a:moveTo>
                <a:cubicBezTo>
                  <a:pt x="9461" y="4180"/>
                  <a:pt x="9592" y="4226"/>
                  <a:pt x="9700" y="4309"/>
                </a:cubicBezTo>
                <a:lnTo>
                  <a:pt x="10775" y="5148"/>
                </a:lnTo>
                <a:lnTo>
                  <a:pt x="10024" y="5148"/>
                </a:lnTo>
                <a:cubicBezTo>
                  <a:pt x="9745" y="5148"/>
                  <a:pt x="9495" y="5312"/>
                  <a:pt x="9374" y="5577"/>
                </a:cubicBezTo>
                <a:cubicBezTo>
                  <a:pt x="8990" y="6404"/>
                  <a:pt x="7594" y="6932"/>
                  <a:pt x="6136" y="6932"/>
                </a:cubicBezTo>
                <a:cubicBezTo>
                  <a:pt x="5427" y="6932"/>
                  <a:pt x="4703" y="6807"/>
                  <a:pt x="4073" y="6532"/>
                </a:cubicBezTo>
                <a:cubicBezTo>
                  <a:pt x="3408" y="6240"/>
                  <a:pt x="3073" y="5871"/>
                  <a:pt x="2938" y="5577"/>
                </a:cubicBezTo>
                <a:cubicBezTo>
                  <a:pt x="2815" y="5311"/>
                  <a:pt x="2564" y="5148"/>
                  <a:pt x="2287" y="5148"/>
                </a:cubicBezTo>
                <a:lnTo>
                  <a:pt x="1535" y="5148"/>
                </a:lnTo>
                <a:lnTo>
                  <a:pt x="2603" y="4309"/>
                </a:lnTo>
                <a:cubicBezTo>
                  <a:pt x="2710" y="4226"/>
                  <a:pt x="2843" y="4180"/>
                  <a:pt x="2978" y="4180"/>
                </a:cubicBezTo>
                <a:lnTo>
                  <a:pt x="4569" y="4180"/>
                </a:lnTo>
                <a:cubicBezTo>
                  <a:pt x="4709" y="4382"/>
                  <a:pt x="5694" y="5806"/>
                  <a:pt x="5830" y="6000"/>
                </a:cubicBezTo>
                <a:cubicBezTo>
                  <a:pt x="5908" y="6112"/>
                  <a:pt x="6030" y="6168"/>
                  <a:pt x="6152" y="6168"/>
                </a:cubicBezTo>
                <a:cubicBezTo>
                  <a:pt x="6274" y="6168"/>
                  <a:pt x="6396" y="6112"/>
                  <a:pt x="6474" y="6000"/>
                </a:cubicBezTo>
                <a:lnTo>
                  <a:pt x="7735" y="4180"/>
                </a:lnTo>
                <a:close/>
                <a:moveTo>
                  <a:pt x="7281" y="9066"/>
                </a:moveTo>
                <a:cubicBezTo>
                  <a:pt x="7341" y="9066"/>
                  <a:pt x="7391" y="9117"/>
                  <a:pt x="7391" y="9177"/>
                </a:cubicBezTo>
                <a:lnTo>
                  <a:pt x="7391" y="9386"/>
                </a:lnTo>
                <a:lnTo>
                  <a:pt x="4912" y="9386"/>
                </a:lnTo>
                <a:lnTo>
                  <a:pt x="4912" y="9177"/>
                </a:lnTo>
                <a:cubicBezTo>
                  <a:pt x="4912" y="9117"/>
                  <a:pt x="4963" y="9066"/>
                  <a:pt x="5023" y="9066"/>
                </a:cubicBezTo>
                <a:close/>
                <a:moveTo>
                  <a:pt x="6154" y="1"/>
                </a:moveTo>
                <a:cubicBezTo>
                  <a:pt x="5854" y="1"/>
                  <a:pt x="5610" y="246"/>
                  <a:pt x="5610" y="545"/>
                </a:cubicBezTo>
                <a:lnTo>
                  <a:pt x="5610" y="3432"/>
                </a:lnTo>
                <a:lnTo>
                  <a:pt x="4800" y="3432"/>
                </a:lnTo>
                <a:cubicBezTo>
                  <a:pt x="4584" y="3432"/>
                  <a:pt x="4410" y="3607"/>
                  <a:pt x="4408" y="3821"/>
                </a:cubicBezTo>
                <a:lnTo>
                  <a:pt x="2981" y="3821"/>
                </a:lnTo>
                <a:cubicBezTo>
                  <a:pt x="2766" y="3821"/>
                  <a:pt x="2555" y="3894"/>
                  <a:pt x="2386" y="4027"/>
                </a:cubicBezTo>
                <a:lnTo>
                  <a:pt x="943" y="5154"/>
                </a:lnTo>
                <a:cubicBezTo>
                  <a:pt x="655" y="5187"/>
                  <a:pt x="430" y="5440"/>
                  <a:pt x="430" y="5745"/>
                </a:cubicBezTo>
                <a:lnTo>
                  <a:pt x="430" y="9386"/>
                </a:lnTo>
                <a:lnTo>
                  <a:pt x="427" y="9386"/>
                </a:lnTo>
                <a:cubicBezTo>
                  <a:pt x="193" y="9386"/>
                  <a:pt x="0" y="9579"/>
                  <a:pt x="0" y="9813"/>
                </a:cubicBezTo>
                <a:lnTo>
                  <a:pt x="0" y="10002"/>
                </a:lnTo>
                <a:cubicBezTo>
                  <a:pt x="0" y="10236"/>
                  <a:pt x="192" y="10427"/>
                  <a:pt x="427" y="10427"/>
                </a:cubicBezTo>
                <a:lnTo>
                  <a:pt x="5736" y="10427"/>
                </a:lnTo>
                <a:cubicBezTo>
                  <a:pt x="5835" y="10427"/>
                  <a:pt x="5916" y="10347"/>
                  <a:pt x="5916" y="10248"/>
                </a:cubicBezTo>
                <a:cubicBezTo>
                  <a:pt x="5916" y="10148"/>
                  <a:pt x="5835" y="10067"/>
                  <a:pt x="5736" y="10067"/>
                </a:cubicBezTo>
                <a:lnTo>
                  <a:pt x="427" y="10067"/>
                </a:lnTo>
                <a:cubicBezTo>
                  <a:pt x="391" y="10067"/>
                  <a:pt x="362" y="10037"/>
                  <a:pt x="362" y="10002"/>
                </a:cubicBezTo>
                <a:lnTo>
                  <a:pt x="362" y="9813"/>
                </a:lnTo>
                <a:cubicBezTo>
                  <a:pt x="362" y="9777"/>
                  <a:pt x="391" y="9748"/>
                  <a:pt x="427" y="9748"/>
                </a:cubicBezTo>
                <a:lnTo>
                  <a:pt x="11886" y="9748"/>
                </a:lnTo>
                <a:cubicBezTo>
                  <a:pt x="11921" y="9748"/>
                  <a:pt x="11951" y="9777"/>
                  <a:pt x="11951" y="9813"/>
                </a:cubicBezTo>
                <a:lnTo>
                  <a:pt x="11951" y="10002"/>
                </a:lnTo>
                <a:cubicBezTo>
                  <a:pt x="11951" y="10037"/>
                  <a:pt x="11921" y="10067"/>
                  <a:pt x="11886" y="10067"/>
                </a:cubicBezTo>
                <a:lnTo>
                  <a:pt x="6577" y="10067"/>
                </a:lnTo>
                <a:cubicBezTo>
                  <a:pt x="6478" y="10067"/>
                  <a:pt x="6396" y="10148"/>
                  <a:pt x="6396" y="10248"/>
                </a:cubicBezTo>
                <a:cubicBezTo>
                  <a:pt x="6396" y="10347"/>
                  <a:pt x="6478" y="10427"/>
                  <a:pt x="6577" y="10427"/>
                </a:cubicBezTo>
                <a:lnTo>
                  <a:pt x="11886" y="10427"/>
                </a:lnTo>
                <a:cubicBezTo>
                  <a:pt x="12120" y="10427"/>
                  <a:pt x="12311" y="10236"/>
                  <a:pt x="12311" y="10002"/>
                </a:cubicBezTo>
                <a:lnTo>
                  <a:pt x="12311" y="9813"/>
                </a:lnTo>
                <a:cubicBezTo>
                  <a:pt x="12306" y="9577"/>
                  <a:pt x="12116" y="9386"/>
                  <a:pt x="11880" y="9386"/>
                </a:cubicBezTo>
                <a:lnTo>
                  <a:pt x="11876" y="9386"/>
                </a:lnTo>
                <a:lnTo>
                  <a:pt x="11876" y="7869"/>
                </a:lnTo>
                <a:cubicBezTo>
                  <a:pt x="11876" y="7770"/>
                  <a:pt x="11796" y="7688"/>
                  <a:pt x="11697" y="7688"/>
                </a:cubicBezTo>
                <a:cubicBezTo>
                  <a:pt x="11597" y="7688"/>
                  <a:pt x="11516" y="7770"/>
                  <a:pt x="11516" y="7869"/>
                </a:cubicBezTo>
                <a:lnTo>
                  <a:pt x="11516" y="9386"/>
                </a:lnTo>
                <a:lnTo>
                  <a:pt x="7751" y="9386"/>
                </a:lnTo>
                <a:lnTo>
                  <a:pt x="7751" y="9177"/>
                </a:lnTo>
                <a:cubicBezTo>
                  <a:pt x="7751" y="8916"/>
                  <a:pt x="7540" y="8707"/>
                  <a:pt x="7281" y="8707"/>
                </a:cubicBezTo>
                <a:lnTo>
                  <a:pt x="5023" y="8707"/>
                </a:lnTo>
                <a:cubicBezTo>
                  <a:pt x="4762" y="8707"/>
                  <a:pt x="4553" y="8918"/>
                  <a:pt x="4553" y="9177"/>
                </a:cubicBezTo>
                <a:lnTo>
                  <a:pt x="4553" y="9386"/>
                </a:lnTo>
                <a:lnTo>
                  <a:pt x="788" y="9386"/>
                </a:lnTo>
                <a:lnTo>
                  <a:pt x="788" y="5745"/>
                </a:lnTo>
                <a:cubicBezTo>
                  <a:pt x="788" y="5616"/>
                  <a:pt x="885" y="5510"/>
                  <a:pt x="1008" y="5510"/>
                </a:cubicBezTo>
                <a:lnTo>
                  <a:pt x="2283" y="5510"/>
                </a:lnTo>
                <a:cubicBezTo>
                  <a:pt x="2420" y="5510"/>
                  <a:pt x="2545" y="5595"/>
                  <a:pt x="2607" y="5729"/>
                </a:cubicBezTo>
                <a:cubicBezTo>
                  <a:pt x="2818" y="6187"/>
                  <a:pt x="3274" y="6579"/>
                  <a:pt x="3924" y="6864"/>
                </a:cubicBezTo>
                <a:cubicBezTo>
                  <a:pt x="4592" y="7156"/>
                  <a:pt x="5371" y="7293"/>
                  <a:pt x="6141" y="7293"/>
                </a:cubicBezTo>
                <a:cubicBezTo>
                  <a:pt x="7708" y="7293"/>
                  <a:pt x="9236" y="6723"/>
                  <a:pt x="9696" y="5729"/>
                </a:cubicBezTo>
                <a:cubicBezTo>
                  <a:pt x="9760" y="5595"/>
                  <a:pt x="9884" y="5510"/>
                  <a:pt x="10020" y="5510"/>
                </a:cubicBezTo>
                <a:lnTo>
                  <a:pt x="11296" y="5510"/>
                </a:lnTo>
                <a:cubicBezTo>
                  <a:pt x="11417" y="5510"/>
                  <a:pt x="11516" y="5614"/>
                  <a:pt x="11516" y="5745"/>
                </a:cubicBezTo>
                <a:lnTo>
                  <a:pt x="11516" y="7028"/>
                </a:lnTo>
                <a:cubicBezTo>
                  <a:pt x="11516" y="7127"/>
                  <a:pt x="11597" y="7209"/>
                  <a:pt x="11697" y="7209"/>
                </a:cubicBezTo>
                <a:cubicBezTo>
                  <a:pt x="11796" y="7209"/>
                  <a:pt x="11876" y="7127"/>
                  <a:pt x="11876" y="7028"/>
                </a:cubicBezTo>
                <a:lnTo>
                  <a:pt x="11876" y="5745"/>
                </a:lnTo>
                <a:cubicBezTo>
                  <a:pt x="11876" y="5440"/>
                  <a:pt x="11653" y="5187"/>
                  <a:pt x="11365" y="5154"/>
                </a:cubicBezTo>
                <a:lnTo>
                  <a:pt x="9922" y="4027"/>
                </a:lnTo>
                <a:cubicBezTo>
                  <a:pt x="9752" y="3894"/>
                  <a:pt x="9540" y="3821"/>
                  <a:pt x="9325" y="3821"/>
                </a:cubicBezTo>
                <a:lnTo>
                  <a:pt x="7899" y="3821"/>
                </a:lnTo>
                <a:cubicBezTo>
                  <a:pt x="7898" y="3606"/>
                  <a:pt x="7723" y="3432"/>
                  <a:pt x="7507" y="3432"/>
                </a:cubicBezTo>
                <a:lnTo>
                  <a:pt x="6696" y="3432"/>
                </a:lnTo>
                <a:lnTo>
                  <a:pt x="6696" y="545"/>
                </a:lnTo>
                <a:cubicBezTo>
                  <a:pt x="6696" y="246"/>
                  <a:pt x="6453" y="1"/>
                  <a:pt x="61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5"/>
          <p:cNvSpPr/>
          <p:nvPr/>
        </p:nvSpPr>
        <p:spPr>
          <a:xfrm>
            <a:off x="729367" y="3990449"/>
            <a:ext cx="373547" cy="316377"/>
          </a:xfrm>
          <a:custGeom>
            <a:avLst/>
            <a:gdLst/>
            <a:ahLst/>
            <a:cxnLst/>
            <a:rect l="l" t="t" r="r" b="b"/>
            <a:pathLst>
              <a:path w="12310" h="10426" extrusionOk="0">
                <a:moveTo>
                  <a:pt x="6154" y="358"/>
                </a:moveTo>
                <a:cubicBezTo>
                  <a:pt x="6164" y="358"/>
                  <a:pt x="6174" y="362"/>
                  <a:pt x="6182" y="371"/>
                </a:cubicBezTo>
                <a:lnTo>
                  <a:pt x="7535" y="2326"/>
                </a:lnTo>
                <a:cubicBezTo>
                  <a:pt x="7549" y="2347"/>
                  <a:pt x="7535" y="2374"/>
                  <a:pt x="7509" y="2374"/>
                </a:cubicBezTo>
                <a:lnTo>
                  <a:pt x="6517" y="2374"/>
                </a:lnTo>
                <a:cubicBezTo>
                  <a:pt x="6418" y="2374"/>
                  <a:pt x="6338" y="2456"/>
                  <a:pt x="6338" y="2555"/>
                </a:cubicBezTo>
                <a:lnTo>
                  <a:pt x="6338" y="5623"/>
                </a:lnTo>
                <a:cubicBezTo>
                  <a:pt x="6338" y="5724"/>
                  <a:pt x="6256" y="5805"/>
                  <a:pt x="6156" y="5805"/>
                </a:cubicBezTo>
                <a:cubicBezTo>
                  <a:pt x="6054" y="5805"/>
                  <a:pt x="5972" y="5724"/>
                  <a:pt x="5972" y="5623"/>
                </a:cubicBezTo>
                <a:lnTo>
                  <a:pt x="5972" y="2555"/>
                </a:lnTo>
                <a:cubicBezTo>
                  <a:pt x="5972" y="2456"/>
                  <a:pt x="5891" y="2374"/>
                  <a:pt x="5792" y="2374"/>
                </a:cubicBezTo>
                <a:lnTo>
                  <a:pt x="4802" y="2374"/>
                </a:lnTo>
                <a:cubicBezTo>
                  <a:pt x="4776" y="2374"/>
                  <a:pt x="4760" y="2347"/>
                  <a:pt x="4776" y="2326"/>
                </a:cubicBezTo>
                <a:lnTo>
                  <a:pt x="6128" y="371"/>
                </a:lnTo>
                <a:cubicBezTo>
                  <a:pt x="6135" y="362"/>
                  <a:pt x="6144" y="358"/>
                  <a:pt x="6154" y="358"/>
                </a:cubicBezTo>
                <a:close/>
                <a:moveTo>
                  <a:pt x="9329" y="4178"/>
                </a:moveTo>
                <a:cubicBezTo>
                  <a:pt x="9464" y="4178"/>
                  <a:pt x="9595" y="4224"/>
                  <a:pt x="9703" y="4307"/>
                </a:cubicBezTo>
                <a:lnTo>
                  <a:pt x="10778" y="5146"/>
                </a:lnTo>
                <a:lnTo>
                  <a:pt x="10027" y="5146"/>
                </a:lnTo>
                <a:cubicBezTo>
                  <a:pt x="9748" y="5146"/>
                  <a:pt x="9498" y="5310"/>
                  <a:pt x="9377" y="5575"/>
                </a:cubicBezTo>
                <a:cubicBezTo>
                  <a:pt x="9240" y="5869"/>
                  <a:pt x="8906" y="6238"/>
                  <a:pt x="8241" y="6530"/>
                </a:cubicBezTo>
                <a:cubicBezTo>
                  <a:pt x="7609" y="6806"/>
                  <a:pt x="6886" y="6931"/>
                  <a:pt x="6178" y="6931"/>
                </a:cubicBezTo>
                <a:cubicBezTo>
                  <a:pt x="4717" y="6931"/>
                  <a:pt x="3323" y="6400"/>
                  <a:pt x="2941" y="5575"/>
                </a:cubicBezTo>
                <a:cubicBezTo>
                  <a:pt x="2818" y="5309"/>
                  <a:pt x="2567" y="5146"/>
                  <a:pt x="2290" y="5146"/>
                </a:cubicBezTo>
                <a:lnTo>
                  <a:pt x="1538" y="5146"/>
                </a:lnTo>
                <a:lnTo>
                  <a:pt x="2606" y="4307"/>
                </a:lnTo>
                <a:cubicBezTo>
                  <a:pt x="2713" y="4224"/>
                  <a:pt x="2846" y="4178"/>
                  <a:pt x="2981" y="4178"/>
                </a:cubicBezTo>
                <a:lnTo>
                  <a:pt x="5612" y="4178"/>
                </a:lnTo>
                <a:lnTo>
                  <a:pt x="5612" y="5623"/>
                </a:lnTo>
                <a:cubicBezTo>
                  <a:pt x="5612" y="5922"/>
                  <a:pt x="5856" y="6167"/>
                  <a:pt x="6156" y="6167"/>
                </a:cubicBezTo>
                <a:cubicBezTo>
                  <a:pt x="6454" y="6167"/>
                  <a:pt x="6698" y="5922"/>
                  <a:pt x="6698" y="5623"/>
                </a:cubicBezTo>
                <a:lnTo>
                  <a:pt x="6698" y="4178"/>
                </a:lnTo>
                <a:close/>
                <a:moveTo>
                  <a:pt x="7284" y="9064"/>
                </a:moveTo>
                <a:cubicBezTo>
                  <a:pt x="7344" y="9064"/>
                  <a:pt x="7395" y="9115"/>
                  <a:pt x="7395" y="9175"/>
                </a:cubicBezTo>
                <a:lnTo>
                  <a:pt x="7395" y="9384"/>
                </a:lnTo>
                <a:lnTo>
                  <a:pt x="4915" y="9384"/>
                </a:lnTo>
                <a:lnTo>
                  <a:pt x="4915" y="9175"/>
                </a:lnTo>
                <a:cubicBezTo>
                  <a:pt x="4915" y="9115"/>
                  <a:pt x="4966" y="9064"/>
                  <a:pt x="5026" y="9064"/>
                </a:cubicBezTo>
                <a:close/>
                <a:moveTo>
                  <a:pt x="6154" y="0"/>
                </a:moveTo>
                <a:cubicBezTo>
                  <a:pt x="6032" y="0"/>
                  <a:pt x="5910" y="56"/>
                  <a:pt x="5833" y="168"/>
                </a:cubicBezTo>
                <a:lnTo>
                  <a:pt x="4479" y="2122"/>
                </a:lnTo>
                <a:cubicBezTo>
                  <a:pt x="4298" y="2382"/>
                  <a:pt x="4486" y="2737"/>
                  <a:pt x="4801" y="2737"/>
                </a:cubicBezTo>
                <a:lnTo>
                  <a:pt x="5612" y="2737"/>
                </a:lnTo>
                <a:lnTo>
                  <a:pt x="5612" y="3819"/>
                </a:lnTo>
                <a:lnTo>
                  <a:pt x="2981" y="3819"/>
                </a:lnTo>
                <a:cubicBezTo>
                  <a:pt x="2766" y="3819"/>
                  <a:pt x="2554" y="3892"/>
                  <a:pt x="2385" y="4025"/>
                </a:cubicBezTo>
                <a:lnTo>
                  <a:pt x="943" y="5152"/>
                </a:lnTo>
                <a:cubicBezTo>
                  <a:pt x="654" y="5185"/>
                  <a:pt x="430" y="5438"/>
                  <a:pt x="430" y="5743"/>
                </a:cubicBezTo>
                <a:lnTo>
                  <a:pt x="430" y="9384"/>
                </a:lnTo>
                <a:lnTo>
                  <a:pt x="426" y="9384"/>
                </a:lnTo>
                <a:cubicBezTo>
                  <a:pt x="192" y="9384"/>
                  <a:pt x="1" y="9575"/>
                  <a:pt x="1" y="9811"/>
                </a:cubicBezTo>
                <a:lnTo>
                  <a:pt x="1" y="10000"/>
                </a:lnTo>
                <a:cubicBezTo>
                  <a:pt x="1" y="10234"/>
                  <a:pt x="191" y="10425"/>
                  <a:pt x="426" y="10425"/>
                </a:cubicBezTo>
                <a:lnTo>
                  <a:pt x="5735" y="10425"/>
                </a:lnTo>
                <a:cubicBezTo>
                  <a:pt x="5834" y="10425"/>
                  <a:pt x="5916" y="10345"/>
                  <a:pt x="5916" y="10246"/>
                </a:cubicBezTo>
                <a:cubicBezTo>
                  <a:pt x="5916" y="10146"/>
                  <a:pt x="5834" y="10065"/>
                  <a:pt x="5735" y="10065"/>
                </a:cubicBezTo>
                <a:lnTo>
                  <a:pt x="425" y="10065"/>
                </a:lnTo>
                <a:cubicBezTo>
                  <a:pt x="390" y="10065"/>
                  <a:pt x="360" y="10035"/>
                  <a:pt x="360" y="10000"/>
                </a:cubicBezTo>
                <a:lnTo>
                  <a:pt x="360" y="9811"/>
                </a:lnTo>
                <a:cubicBezTo>
                  <a:pt x="360" y="9775"/>
                  <a:pt x="390" y="9746"/>
                  <a:pt x="425" y="9746"/>
                </a:cubicBezTo>
                <a:lnTo>
                  <a:pt x="11883" y="9746"/>
                </a:lnTo>
                <a:cubicBezTo>
                  <a:pt x="11919" y="9746"/>
                  <a:pt x="11949" y="9775"/>
                  <a:pt x="11949" y="9811"/>
                </a:cubicBezTo>
                <a:lnTo>
                  <a:pt x="11949" y="10000"/>
                </a:lnTo>
                <a:cubicBezTo>
                  <a:pt x="11949" y="10035"/>
                  <a:pt x="11919" y="10065"/>
                  <a:pt x="11883" y="10065"/>
                </a:cubicBezTo>
                <a:lnTo>
                  <a:pt x="6575" y="10065"/>
                </a:lnTo>
                <a:cubicBezTo>
                  <a:pt x="6476" y="10065"/>
                  <a:pt x="6394" y="10146"/>
                  <a:pt x="6394" y="10246"/>
                </a:cubicBezTo>
                <a:cubicBezTo>
                  <a:pt x="6394" y="10345"/>
                  <a:pt x="6476" y="10425"/>
                  <a:pt x="6575" y="10425"/>
                </a:cubicBezTo>
                <a:lnTo>
                  <a:pt x="11883" y="10425"/>
                </a:lnTo>
                <a:cubicBezTo>
                  <a:pt x="12118" y="10425"/>
                  <a:pt x="12309" y="10235"/>
                  <a:pt x="12309" y="10000"/>
                </a:cubicBezTo>
                <a:lnTo>
                  <a:pt x="12309" y="9811"/>
                </a:lnTo>
                <a:cubicBezTo>
                  <a:pt x="12309" y="9575"/>
                  <a:pt x="12119" y="9384"/>
                  <a:pt x="11883" y="9384"/>
                </a:cubicBezTo>
                <a:lnTo>
                  <a:pt x="11880" y="9384"/>
                </a:lnTo>
                <a:lnTo>
                  <a:pt x="11880" y="7867"/>
                </a:lnTo>
                <a:cubicBezTo>
                  <a:pt x="11880" y="7768"/>
                  <a:pt x="11799" y="7686"/>
                  <a:pt x="11700" y="7686"/>
                </a:cubicBezTo>
                <a:cubicBezTo>
                  <a:pt x="11600" y="7686"/>
                  <a:pt x="11519" y="7768"/>
                  <a:pt x="11519" y="7867"/>
                </a:cubicBezTo>
                <a:lnTo>
                  <a:pt x="11519" y="9384"/>
                </a:lnTo>
                <a:lnTo>
                  <a:pt x="7754" y="9384"/>
                </a:lnTo>
                <a:lnTo>
                  <a:pt x="7754" y="9175"/>
                </a:lnTo>
                <a:cubicBezTo>
                  <a:pt x="7754" y="8916"/>
                  <a:pt x="7543" y="8705"/>
                  <a:pt x="7284" y="8705"/>
                </a:cubicBezTo>
                <a:lnTo>
                  <a:pt x="5026" y="8705"/>
                </a:lnTo>
                <a:cubicBezTo>
                  <a:pt x="4766" y="8705"/>
                  <a:pt x="4556" y="8916"/>
                  <a:pt x="4556" y="9175"/>
                </a:cubicBezTo>
                <a:lnTo>
                  <a:pt x="4556" y="9384"/>
                </a:lnTo>
                <a:lnTo>
                  <a:pt x="789" y="9384"/>
                </a:lnTo>
                <a:lnTo>
                  <a:pt x="789" y="5743"/>
                </a:lnTo>
                <a:cubicBezTo>
                  <a:pt x="789" y="5614"/>
                  <a:pt x="887" y="5508"/>
                  <a:pt x="1009" y="5508"/>
                </a:cubicBezTo>
                <a:lnTo>
                  <a:pt x="2285" y="5508"/>
                </a:lnTo>
                <a:cubicBezTo>
                  <a:pt x="2422" y="5508"/>
                  <a:pt x="2546" y="5593"/>
                  <a:pt x="2609" y="5727"/>
                </a:cubicBezTo>
                <a:cubicBezTo>
                  <a:pt x="3068" y="6717"/>
                  <a:pt x="4596" y="7290"/>
                  <a:pt x="6167" y="7290"/>
                </a:cubicBezTo>
                <a:cubicBezTo>
                  <a:pt x="6935" y="7290"/>
                  <a:pt x="7713" y="7154"/>
                  <a:pt x="8381" y="6862"/>
                </a:cubicBezTo>
                <a:cubicBezTo>
                  <a:pt x="9032" y="6577"/>
                  <a:pt x="9487" y="6185"/>
                  <a:pt x="9698" y="5727"/>
                </a:cubicBezTo>
                <a:cubicBezTo>
                  <a:pt x="9762" y="5593"/>
                  <a:pt x="9886" y="5508"/>
                  <a:pt x="10022" y="5508"/>
                </a:cubicBezTo>
                <a:lnTo>
                  <a:pt x="11298" y="5508"/>
                </a:lnTo>
                <a:cubicBezTo>
                  <a:pt x="11417" y="5508"/>
                  <a:pt x="11518" y="5612"/>
                  <a:pt x="11518" y="5743"/>
                </a:cubicBezTo>
                <a:lnTo>
                  <a:pt x="11518" y="7026"/>
                </a:lnTo>
                <a:cubicBezTo>
                  <a:pt x="11518" y="7125"/>
                  <a:pt x="11598" y="7207"/>
                  <a:pt x="11697" y="7207"/>
                </a:cubicBezTo>
                <a:cubicBezTo>
                  <a:pt x="11798" y="7207"/>
                  <a:pt x="11878" y="7125"/>
                  <a:pt x="11878" y="7026"/>
                </a:cubicBezTo>
                <a:lnTo>
                  <a:pt x="11878" y="5743"/>
                </a:lnTo>
                <a:cubicBezTo>
                  <a:pt x="11878" y="5438"/>
                  <a:pt x="11654" y="5185"/>
                  <a:pt x="11365" y="5152"/>
                </a:cubicBezTo>
                <a:lnTo>
                  <a:pt x="9923" y="4025"/>
                </a:lnTo>
                <a:cubicBezTo>
                  <a:pt x="9754" y="3892"/>
                  <a:pt x="9542" y="3819"/>
                  <a:pt x="9327" y="3819"/>
                </a:cubicBezTo>
                <a:lnTo>
                  <a:pt x="6698" y="3819"/>
                </a:lnTo>
                <a:lnTo>
                  <a:pt x="6698" y="2737"/>
                </a:lnTo>
                <a:lnTo>
                  <a:pt x="7508" y="2737"/>
                </a:lnTo>
                <a:cubicBezTo>
                  <a:pt x="7824" y="2737"/>
                  <a:pt x="8011" y="2382"/>
                  <a:pt x="7831" y="2122"/>
                </a:cubicBezTo>
                <a:lnTo>
                  <a:pt x="6477" y="168"/>
                </a:lnTo>
                <a:cubicBezTo>
                  <a:pt x="6399" y="56"/>
                  <a:pt x="6277" y="0"/>
                  <a:pt x="6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9" name="Google Shape;4759;p75"/>
          <p:cNvGrpSpPr/>
          <p:nvPr/>
        </p:nvGrpSpPr>
        <p:grpSpPr>
          <a:xfrm>
            <a:off x="3200725" y="1550681"/>
            <a:ext cx="312007" cy="373608"/>
            <a:chOff x="3200725" y="1550681"/>
            <a:chExt cx="312007" cy="373608"/>
          </a:xfrm>
        </p:grpSpPr>
        <p:sp>
          <p:nvSpPr>
            <p:cNvPr id="4760" name="Google Shape;4760;p75"/>
            <p:cNvSpPr/>
            <p:nvPr/>
          </p:nvSpPr>
          <p:spPr>
            <a:xfrm>
              <a:off x="3289848" y="1870153"/>
              <a:ext cx="35898" cy="35898"/>
            </a:xfrm>
            <a:custGeom>
              <a:avLst/>
              <a:gdLst/>
              <a:ahLst/>
              <a:cxnLst/>
              <a:rect l="l" t="t" r="r" b="b"/>
              <a:pathLst>
                <a:path w="1183" h="1183" extrusionOk="0">
                  <a:moveTo>
                    <a:pt x="591" y="359"/>
                  </a:moveTo>
                  <a:cubicBezTo>
                    <a:pt x="719" y="359"/>
                    <a:pt x="823" y="463"/>
                    <a:pt x="823" y="590"/>
                  </a:cubicBezTo>
                  <a:cubicBezTo>
                    <a:pt x="823" y="718"/>
                    <a:pt x="719" y="821"/>
                    <a:pt x="591" y="821"/>
                  </a:cubicBezTo>
                  <a:cubicBezTo>
                    <a:pt x="465" y="821"/>
                    <a:pt x="361" y="717"/>
                    <a:pt x="361" y="590"/>
                  </a:cubicBezTo>
                  <a:cubicBezTo>
                    <a:pt x="361" y="463"/>
                    <a:pt x="463" y="359"/>
                    <a:pt x="591" y="359"/>
                  </a:cubicBezTo>
                  <a:close/>
                  <a:moveTo>
                    <a:pt x="591" y="1"/>
                  </a:moveTo>
                  <a:cubicBezTo>
                    <a:pt x="266" y="1"/>
                    <a:pt x="1" y="266"/>
                    <a:pt x="1" y="592"/>
                  </a:cubicBezTo>
                  <a:cubicBezTo>
                    <a:pt x="1" y="917"/>
                    <a:pt x="266" y="1182"/>
                    <a:pt x="591" y="1182"/>
                  </a:cubicBezTo>
                  <a:cubicBezTo>
                    <a:pt x="917" y="1182"/>
                    <a:pt x="1182" y="917"/>
                    <a:pt x="1182" y="592"/>
                  </a:cubicBezTo>
                  <a:cubicBezTo>
                    <a:pt x="1182" y="266"/>
                    <a:pt x="917" y="1"/>
                    <a:pt x="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5"/>
            <p:cNvSpPr/>
            <p:nvPr/>
          </p:nvSpPr>
          <p:spPr>
            <a:xfrm>
              <a:off x="3289848" y="1572408"/>
              <a:ext cx="35868" cy="11015"/>
            </a:xfrm>
            <a:custGeom>
              <a:avLst/>
              <a:gdLst/>
              <a:ahLst/>
              <a:cxnLst/>
              <a:rect l="l" t="t" r="r" b="b"/>
              <a:pathLst>
                <a:path w="1182" h="363" extrusionOk="0">
                  <a:moveTo>
                    <a:pt x="182" y="1"/>
                  </a:moveTo>
                  <a:cubicBezTo>
                    <a:pt x="83" y="1"/>
                    <a:pt x="1" y="83"/>
                    <a:pt x="1" y="182"/>
                  </a:cubicBezTo>
                  <a:cubicBezTo>
                    <a:pt x="1" y="280"/>
                    <a:pt x="83" y="362"/>
                    <a:pt x="182" y="362"/>
                  </a:cubicBezTo>
                  <a:lnTo>
                    <a:pt x="1000" y="362"/>
                  </a:lnTo>
                  <a:cubicBezTo>
                    <a:pt x="1099" y="362"/>
                    <a:pt x="1181" y="280"/>
                    <a:pt x="1181" y="182"/>
                  </a:cubicBezTo>
                  <a:cubicBezTo>
                    <a:pt x="1181" y="83"/>
                    <a:pt x="1099" y="1"/>
                    <a:pt x="10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5"/>
            <p:cNvSpPr/>
            <p:nvPr/>
          </p:nvSpPr>
          <p:spPr>
            <a:xfrm>
              <a:off x="3369382" y="1705986"/>
              <a:ext cx="92249" cy="10955"/>
            </a:xfrm>
            <a:custGeom>
              <a:avLst/>
              <a:gdLst/>
              <a:ahLst/>
              <a:cxnLst/>
              <a:rect l="l" t="t" r="r" b="b"/>
              <a:pathLst>
                <a:path w="3040" h="361" extrusionOk="0">
                  <a:moveTo>
                    <a:pt x="182" y="0"/>
                  </a:moveTo>
                  <a:cubicBezTo>
                    <a:pt x="82" y="0"/>
                    <a:pt x="1" y="81"/>
                    <a:pt x="1" y="180"/>
                  </a:cubicBezTo>
                  <a:cubicBezTo>
                    <a:pt x="1" y="280"/>
                    <a:pt x="82" y="361"/>
                    <a:pt x="182" y="361"/>
                  </a:cubicBezTo>
                  <a:lnTo>
                    <a:pt x="2859" y="361"/>
                  </a:lnTo>
                  <a:cubicBezTo>
                    <a:pt x="2959" y="361"/>
                    <a:pt x="3040" y="280"/>
                    <a:pt x="3040" y="180"/>
                  </a:cubicBezTo>
                  <a:cubicBezTo>
                    <a:pt x="3040" y="81"/>
                    <a:pt x="2959" y="0"/>
                    <a:pt x="2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5"/>
            <p:cNvSpPr/>
            <p:nvPr/>
          </p:nvSpPr>
          <p:spPr>
            <a:xfrm>
              <a:off x="3369382" y="1731021"/>
              <a:ext cx="92249" cy="11015"/>
            </a:xfrm>
            <a:custGeom>
              <a:avLst/>
              <a:gdLst/>
              <a:ahLst/>
              <a:cxnLst/>
              <a:rect l="l" t="t" r="r" b="b"/>
              <a:pathLst>
                <a:path w="3040" h="363" extrusionOk="0">
                  <a:moveTo>
                    <a:pt x="182" y="1"/>
                  </a:moveTo>
                  <a:cubicBezTo>
                    <a:pt x="82" y="1"/>
                    <a:pt x="1" y="83"/>
                    <a:pt x="1" y="181"/>
                  </a:cubicBezTo>
                  <a:cubicBezTo>
                    <a:pt x="1" y="282"/>
                    <a:pt x="82" y="362"/>
                    <a:pt x="182" y="362"/>
                  </a:cubicBezTo>
                  <a:lnTo>
                    <a:pt x="2859" y="362"/>
                  </a:lnTo>
                  <a:cubicBezTo>
                    <a:pt x="2959" y="362"/>
                    <a:pt x="3040" y="282"/>
                    <a:pt x="3040" y="181"/>
                  </a:cubicBezTo>
                  <a:cubicBezTo>
                    <a:pt x="3040" y="81"/>
                    <a:pt x="2959" y="1"/>
                    <a:pt x="2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5"/>
            <p:cNvSpPr/>
            <p:nvPr/>
          </p:nvSpPr>
          <p:spPr>
            <a:xfrm>
              <a:off x="3369382" y="1756056"/>
              <a:ext cx="92249" cy="11015"/>
            </a:xfrm>
            <a:custGeom>
              <a:avLst/>
              <a:gdLst/>
              <a:ahLst/>
              <a:cxnLst/>
              <a:rect l="l" t="t" r="r" b="b"/>
              <a:pathLst>
                <a:path w="3040" h="363" extrusionOk="0">
                  <a:moveTo>
                    <a:pt x="182" y="1"/>
                  </a:moveTo>
                  <a:cubicBezTo>
                    <a:pt x="82" y="1"/>
                    <a:pt x="1" y="83"/>
                    <a:pt x="1" y="182"/>
                  </a:cubicBezTo>
                  <a:cubicBezTo>
                    <a:pt x="1" y="280"/>
                    <a:pt x="82" y="362"/>
                    <a:pt x="182" y="362"/>
                  </a:cubicBezTo>
                  <a:lnTo>
                    <a:pt x="2859" y="362"/>
                  </a:lnTo>
                  <a:cubicBezTo>
                    <a:pt x="2959" y="362"/>
                    <a:pt x="3040" y="280"/>
                    <a:pt x="3040" y="182"/>
                  </a:cubicBezTo>
                  <a:cubicBezTo>
                    <a:pt x="3040" y="83"/>
                    <a:pt x="2959" y="1"/>
                    <a:pt x="28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5"/>
            <p:cNvSpPr/>
            <p:nvPr/>
          </p:nvSpPr>
          <p:spPr>
            <a:xfrm>
              <a:off x="3200725" y="1550681"/>
              <a:ext cx="312007" cy="373608"/>
            </a:xfrm>
            <a:custGeom>
              <a:avLst/>
              <a:gdLst/>
              <a:ahLst/>
              <a:cxnLst/>
              <a:rect l="l" t="t" r="r" b="b"/>
              <a:pathLst>
                <a:path w="10282" h="12312" extrusionOk="0">
                  <a:moveTo>
                    <a:pt x="1686" y="1806"/>
                  </a:moveTo>
                  <a:lnTo>
                    <a:pt x="1686" y="2290"/>
                  </a:lnTo>
                  <a:lnTo>
                    <a:pt x="1083" y="2290"/>
                  </a:lnTo>
                  <a:lnTo>
                    <a:pt x="1083" y="1806"/>
                  </a:lnTo>
                  <a:close/>
                  <a:moveTo>
                    <a:pt x="5975" y="1806"/>
                  </a:moveTo>
                  <a:lnTo>
                    <a:pt x="5975" y="2290"/>
                  </a:lnTo>
                  <a:lnTo>
                    <a:pt x="2046" y="2290"/>
                  </a:lnTo>
                  <a:lnTo>
                    <a:pt x="2046" y="1806"/>
                  </a:lnTo>
                  <a:close/>
                  <a:moveTo>
                    <a:pt x="5975" y="2651"/>
                  </a:moveTo>
                  <a:lnTo>
                    <a:pt x="5975" y="3042"/>
                  </a:lnTo>
                  <a:cubicBezTo>
                    <a:pt x="3780" y="3829"/>
                    <a:pt x="3148" y="6639"/>
                    <a:pt x="4771" y="8303"/>
                  </a:cubicBezTo>
                  <a:cubicBezTo>
                    <a:pt x="4922" y="8459"/>
                    <a:pt x="4948" y="8707"/>
                    <a:pt x="4826" y="8894"/>
                  </a:cubicBezTo>
                  <a:lnTo>
                    <a:pt x="4675" y="9124"/>
                  </a:lnTo>
                  <a:cubicBezTo>
                    <a:pt x="4558" y="9304"/>
                    <a:pt x="4695" y="9527"/>
                    <a:pt x="4890" y="9527"/>
                  </a:cubicBezTo>
                  <a:cubicBezTo>
                    <a:pt x="4911" y="9527"/>
                    <a:pt x="4934" y="9525"/>
                    <a:pt x="4956" y="9519"/>
                  </a:cubicBezTo>
                  <a:lnTo>
                    <a:pt x="5975" y="9258"/>
                  </a:lnTo>
                  <a:lnTo>
                    <a:pt x="5975" y="9974"/>
                  </a:lnTo>
                  <a:lnTo>
                    <a:pt x="1083" y="9974"/>
                  </a:lnTo>
                  <a:lnTo>
                    <a:pt x="1083" y="2651"/>
                  </a:lnTo>
                  <a:close/>
                  <a:moveTo>
                    <a:pt x="1008" y="1"/>
                  </a:moveTo>
                  <a:cubicBezTo>
                    <a:pt x="453" y="1"/>
                    <a:pt x="0" y="453"/>
                    <a:pt x="0" y="1010"/>
                  </a:cubicBezTo>
                  <a:lnTo>
                    <a:pt x="0" y="11298"/>
                  </a:lnTo>
                  <a:cubicBezTo>
                    <a:pt x="0" y="11798"/>
                    <a:pt x="391" y="12310"/>
                    <a:pt x="1011" y="12310"/>
                  </a:cubicBezTo>
                  <a:lnTo>
                    <a:pt x="3109" y="12310"/>
                  </a:lnTo>
                  <a:cubicBezTo>
                    <a:pt x="3208" y="12310"/>
                    <a:pt x="3289" y="12228"/>
                    <a:pt x="3289" y="12130"/>
                  </a:cubicBezTo>
                  <a:cubicBezTo>
                    <a:pt x="3289" y="12031"/>
                    <a:pt x="3208" y="11949"/>
                    <a:pt x="3109" y="11949"/>
                  </a:cubicBezTo>
                  <a:lnTo>
                    <a:pt x="1011" y="11949"/>
                  </a:lnTo>
                  <a:cubicBezTo>
                    <a:pt x="611" y="11949"/>
                    <a:pt x="361" y="11612"/>
                    <a:pt x="361" y="11298"/>
                  </a:cubicBezTo>
                  <a:lnTo>
                    <a:pt x="361" y="1010"/>
                  </a:lnTo>
                  <a:cubicBezTo>
                    <a:pt x="361" y="650"/>
                    <a:pt x="653" y="359"/>
                    <a:pt x="1011" y="359"/>
                  </a:cubicBezTo>
                  <a:lnTo>
                    <a:pt x="6047" y="359"/>
                  </a:lnTo>
                  <a:cubicBezTo>
                    <a:pt x="6406" y="359"/>
                    <a:pt x="6698" y="652"/>
                    <a:pt x="6698" y="1010"/>
                  </a:cubicBezTo>
                  <a:lnTo>
                    <a:pt x="6698" y="2871"/>
                  </a:lnTo>
                  <a:cubicBezTo>
                    <a:pt x="6562" y="2888"/>
                    <a:pt x="6449" y="2910"/>
                    <a:pt x="6335" y="2936"/>
                  </a:cubicBezTo>
                  <a:lnTo>
                    <a:pt x="6335" y="1733"/>
                  </a:lnTo>
                  <a:cubicBezTo>
                    <a:pt x="6335" y="1577"/>
                    <a:pt x="6203" y="1446"/>
                    <a:pt x="6046" y="1446"/>
                  </a:cubicBezTo>
                  <a:lnTo>
                    <a:pt x="1010" y="1446"/>
                  </a:lnTo>
                  <a:cubicBezTo>
                    <a:pt x="854" y="1446"/>
                    <a:pt x="721" y="1577"/>
                    <a:pt x="721" y="1733"/>
                  </a:cubicBezTo>
                  <a:lnTo>
                    <a:pt x="721" y="10046"/>
                  </a:lnTo>
                  <a:cubicBezTo>
                    <a:pt x="721" y="10202"/>
                    <a:pt x="853" y="10335"/>
                    <a:pt x="1010" y="10335"/>
                  </a:cubicBezTo>
                  <a:lnTo>
                    <a:pt x="6046" y="10335"/>
                  </a:lnTo>
                  <a:cubicBezTo>
                    <a:pt x="6202" y="10335"/>
                    <a:pt x="6335" y="10203"/>
                    <a:pt x="6335" y="10046"/>
                  </a:cubicBezTo>
                  <a:lnTo>
                    <a:pt x="6335" y="9193"/>
                  </a:lnTo>
                  <a:cubicBezTo>
                    <a:pt x="6335" y="9193"/>
                    <a:pt x="6558" y="9236"/>
                    <a:pt x="6698" y="9253"/>
                  </a:cubicBezTo>
                  <a:lnTo>
                    <a:pt x="6698" y="11299"/>
                  </a:lnTo>
                  <a:cubicBezTo>
                    <a:pt x="6698" y="11675"/>
                    <a:pt x="6385" y="11950"/>
                    <a:pt x="6047" y="11950"/>
                  </a:cubicBezTo>
                  <a:lnTo>
                    <a:pt x="3950" y="11950"/>
                  </a:lnTo>
                  <a:cubicBezTo>
                    <a:pt x="3851" y="11950"/>
                    <a:pt x="3769" y="12032"/>
                    <a:pt x="3769" y="12131"/>
                  </a:cubicBezTo>
                  <a:cubicBezTo>
                    <a:pt x="3769" y="12231"/>
                    <a:pt x="3851" y="12312"/>
                    <a:pt x="3950" y="12312"/>
                  </a:cubicBezTo>
                  <a:lnTo>
                    <a:pt x="6047" y="12312"/>
                  </a:lnTo>
                  <a:cubicBezTo>
                    <a:pt x="6575" y="12312"/>
                    <a:pt x="7059" y="11880"/>
                    <a:pt x="7059" y="11301"/>
                  </a:cubicBezTo>
                  <a:lnTo>
                    <a:pt x="7059" y="9277"/>
                  </a:lnTo>
                  <a:cubicBezTo>
                    <a:pt x="7065" y="9277"/>
                    <a:pt x="7070" y="9277"/>
                    <a:pt x="7076" y="9277"/>
                  </a:cubicBezTo>
                  <a:cubicBezTo>
                    <a:pt x="8656" y="9277"/>
                    <a:pt x="10002" y="8129"/>
                    <a:pt x="10252" y="6576"/>
                  </a:cubicBezTo>
                  <a:cubicBezTo>
                    <a:pt x="10269" y="6478"/>
                    <a:pt x="10203" y="6385"/>
                    <a:pt x="10102" y="6369"/>
                  </a:cubicBezTo>
                  <a:cubicBezTo>
                    <a:pt x="10092" y="6367"/>
                    <a:pt x="10082" y="6367"/>
                    <a:pt x="10072" y="6367"/>
                  </a:cubicBezTo>
                  <a:cubicBezTo>
                    <a:pt x="9986" y="6367"/>
                    <a:pt x="9911" y="6430"/>
                    <a:pt x="9897" y="6519"/>
                  </a:cubicBezTo>
                  <a:cubicBezTo>
                    <a:pt x="9666" y="7935"/>
                    <a:pt x="8431" y="8916"/>
                    <a:pt x="7070" y="8916"/>
                  </a:cubicBezTo>
                  <a:cubicBezTo>
                    <a:pt x="6941" y="8916"/>
                    <a:pt x="6810" y="8907"/>
                    <a:pt x="6679" y="8889"/>
                  </a:cubicBezTo>
                  <a:cubicBezTo>
                    <a:pt x="6535" y="8869"/>
                    <a:pt x="6426" y="8833"/>
                    <a:pt x="6290" y="8833"/>
                  </a:cubicBezTo>
                  <a:cubicBezTo>
                    <a:pt x="6229" y="8833"/>
                    <a:pt x="6162" y="8840"/>
                    <a:pt x="6085" y="8860"/>
                  </a:cubicBezTo>
                  <a:lnTo>
                    <a:pt x="5120" y="9107"/>
                  </a:lnTo>
                  <a:lnTo>
                    <a:pt x="5128" y="9094"/>
                  </a:lnTo>
                  <a:cubicBezTo>
                    <a:pt x="5341" y="8769"/>
                    <a:pt x="5299" y="8330"/>
                    <a:pt x="5029" y="8055"/>
                  </a:cubicBezTo>
                  <a:cubicBezTo>
                    <a:pt x="3936" y="6935"/>
                    <a:pt x="3944" y="5075"/>
                    <a:pt x="5116" y="3983"/>
                  </a:cubicBezTo>
                  <a:cubicBezTo>
                    <a:pt x="5690" y="3451"/>
                    <a:pt x="6384" y="3208"/>
                    <a:pt x="7064" y="3208"/>
                  </a:cubicBezTo>
                  <a:cubicBezTo>
                    <a:pt x="8424" y="3208"/>
                    <a:pt x="9729" y="4175"/>
                    <a:pt x="9912" y="5727"/>
                  </a:cubicBezTo>
                  <a:cubicBezTo>
                    <a:pt x="9923" y="5821"/>
                    <a:pt x="10003" y="5887"/>
                    <a:pt x="10093" y="5887"/>
                  </a:cubicBezTo>
                  <a:cubicBezTo>
                    <a:pt x="10100" y="5887"/>
                    <a:pt x="10106" y="5887"/>
                    <a:pt x="10113" y="5886"/>
                  </a:cubicBezTo>
                  <a:cubicBezTo>
                    <a:pt x="10212" y="5875"/>
                    <a:pt x="10282" y="5785"/>
                    <a:pt x="10270" y="5686"/>
                  </a:cubicBezTo>
                  <a:cubicBezTo>
                    <a:pt x="10082" y="4074"/>
                    <a:pt x="8723" y="2850"/>
                    <a:pt x="7095" y="2850"/>
                  </a:cubicBezTo>
                  <a:cubicBezTo>
                    <a:pt x="7083" y="2850"/>
                    <a:pt x="7070" y="2850"/>
                    <a:pt x="7057" y="2850"/>
                  </a:cubicBezTo>
                  <a:lnTo>
                    <a:pt x="7057" y="1013"/>
                  </a:lnTo>
                  <a:cubicBezTo>
                    <a:pt x="7057" y="455"/>
                    <a:pt x="6604" y="1"/>
                    <a:pt x="6046" y="1"/>
                  </a:cubicBezTo>
                  <a:lnTo>
                    <a:pt x="1010" y="1"/>
                  </a:lnTo>
                  <a:cubicBezTo>
                    <a:pt x="1009" y="1"/>
                    <a:pt x="1008"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75"/>
          <p:cNvGrpSpPr/>
          <p:nvPr/>
        </p:nvGrpSpPr>
        <p:grpSpPr>
          <a:xfrm>
            <a:off x="2403167" y="3359091"/>
            <a:ext cx="279842" cy="373638"/>
            <a:chOff x="2403167" y="3359091"/>
            <a:chExt cx="279842" cy="373638"/>
          </a:xfrm>
        </p:grpSpPr>
        <p:sp>
          <p:nvSpPr>
            <p:cNvPr id="4767" name="Google Shape;4767;p75"/>
            <p:cNvSpPr/>
            <p:nvPr/>
          </p:nvSpPr>
          <p:spPr>
            <a:xfrm>
              <a:off x="2492381" y="3678593"/>
              <a:ext cx="35868" cy="35898"/>
            </a:xfrm>
            <a:custGeom>
              <a:avLst/>
              <a:gdLst/>
              <a:ahLst/>
              <a:cxnLst/>
              <a:rect l="l" t="t" r="r" b="b"/>
              <a:pathLst>
                <a:path w="1182" h="1183" extrusionOk="0">
                  <a:moveTo>
                    <a:pt x="589" y="359"/>
                  </a:moveTo>
                  <a:cubicBezTo>
                    <a:pt x="717" y="359"/>
                    <a:pt x="821" y="463"/>
                    <a:pt x="821" y="589"/>
                  </a:cubicBezTo>
                  <a:cubicBezTo>
                    <a:pt x="821" y="718"/>
                    <a:pt x="717" y="821"/>
                    <a:pt x="589" y="821"/>
                  </a:cubicBezTo>
                  <a:cubicBezTo>
                    <a:pt x="463" y="821"/>
                    <a:pt x="359" y="716"/>
                    <a:pt x="359" y="589"/>
                  </a:cubicBezTo>
                  <a:cubicBezTo>
                    <a:pt x="359" y="463"/>
                    <a:pt x="461" y="359"/>
                    <a:pt x="589" y="359"/>
                  </a:cubicBezTo>
                  <a:close/>
                  <a:moveTo>
                    <a:pt x="592" y="1"/>
                  </a:moveTo>
                  <a:cubicBezTo>
                    <a:pt x="266" y="1"/>
                    <a:pt x="1" y="266"/>
                    <a:pt x="1" y="591"/>
                  </a:cubicBezTo>
                  <a:cubicBezTo>
                    <a:pt x="1" y="917"/>
                    <a:pt x="266" y="1182"/>
                    <a:pt x="592" y="1182"/>
                  </a:cubicBezTo>
                  <a:cubicBezTo>
                    <a:pt x="917" y="1182"/>
                    <a:pt x="1181" y="917"/>
                    <a:pt x="1181" y="591"/>
                  </a:cubicBezTo>
                  <a:cubicBezTo>
                    <a:pt x="1181" y="266"/>
                    <a:pt x="917"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5"/>
            <p:cNvSpPr/>
            <p:nvPr/>
          </p:nvSpPr>
          <p:spPr>
            <a:xfrm>
              <a:off x="2492381" y="3380848"/>
              <a:ext cx="35807" cy="11015"/>
            </a:xfrm>
            <a:custGeom>
              <a:avLst/>
              <a:gdLst/>
              <a:ahLst/>
              <a:cxnLst/>
              <a:rect l="l" t="t" r="r" b="b"/>
              <a:pathLst>
                <a:path w="1180" h="363" extrusionOk="0">
                  <a:moveTo>
                    <a:pt x="180" y="1"/>
                  </a:moveTo>
                  <a:cubicBezTo>
                    <a:pt x="81" y="1"/>
                    <a:pt x="1" y="83"/>
                    <a:pt x="1" y="181"/>
                  </a:cubicBezTo>
                  <a:cubicBezTo>
                    <a:pt x="1" y="280"/>
                    <a:pt x="81" y="362"/>
                    <a:pt x="180" y="362"/>
                  </a:cubicBezTo>
                  <a:lnTo>
                    <a:pt x="999" y="362"/>
                  </a:lnTo>
                  <a:cubicBezTo>
                    <a:pt x="1099" y="362"/>
                    <a:pt x="1180" y="280"/>
                    <a:pt x="1180" y="181"/>
                  </a:cubicBezTo>
                  <a:cubicBezTo>
                    <a:pt x="1180" y="83"/>
                    <a:pt x="1099"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5"/>
            <p:cNvSpPr/>
            <p:nvPr/>
          </p:nvSpPr>
          <p:spPr>
            <a:xfrm>
              <a:off x="2452842" y="3485781"/>
              <a:ext cx="23153" cy="10985"/>
            </a:xfrm>
            <a:custGeom>
              <a:avLst/>
              <a:gdLst/>
              <a:ahLst/>
              <a:cxnLst/>
              <a:rect l="l" t="t" r="r" b="b"/>
              <a:pathLst>
                <a:path w="763" h="362" extrusionOk="0">
                  <a:moveTo>
                    <a:pt x="181" y="1"/>
                  </a:moveTo>
                  <a:cubicBezTo>
                    <a:pt x="82" y="1"/>
                    <a:pt x="1" y="81"/>
                    <a:pt x="1" y="180"/>
                  </a:cubicBezTo>
                  <a:cubicBezTo>
                    <a:pt x="1" y="280"/>
                    <a:pt x="82" y="361"/>
                    <a:pt x="181" y="361"/>
                  </a:cubicBezTo>
                  <a:lnTo>
                    <a:pt x="581" y="361"/>
                  </a:lnTo>
                  <a:cubicBezTo>
                    <a:pt x="680" y="361"/>
                    <a:pt x="762" y="280"/>
                    <a:pt x="762" y="180"/>
                  </a:cubicBezTo>
                  <a:cubicBezTo>
                    <a:pt x="762" y="80"/>
                    <a:pt x="682" y="1"/>
                    <a:pt x="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5"/>
            <p:cNvSpPr/>
            <p:nvPr/>
          </p:nvSpPr>
          <p:spPr>
            <a:xfrm>
              <a:off x="2452842" y="3595023"/>
              <a:ext cx="23153" cy="10985"/>
            </a:xfrm>
            <a:custGeom>
              <a:avLst/>
              <a:gdLst/>
              <a:ahLst/>
              <a:cxnLst/>
              <a:rect l="l" t="t" r="r" b="b"/>
              <a:pathLst>
                <a:path w="763" h="362" extrusionOk="0">
                  <a:moveTo>
                    <a:pt x="181" y="1"/>
                  </a:moveTo>
                  <a:cubicBezTo>
                    <a:pt x="82" y="1"/>
                    <a:pt x="1" y="81"/>
                    <a:pt x="1" y="182"/>
                  </a:cubicBezTo>
                  <a:cubicBezTo>
                    <a:pt x="1" y="280"/>
                    <a:pt x="82" y="361"/>
                    <a:pt x="181" y="361"/>
                  </a:cubicBezTo>
                  <a:lnTo>
                    <a:pt x="581" y="361"/>
                  </a:lnTo>
                  <a:cubicBezTo>
                    <a:pt x="680" y="361"/>
                    <a:pt x="762" y="280"/>
                    <a:pt x="762" y="182"/>
                  </a:cubicBezTo>
                  <a:cubicBezTo>
                    <a:pt x="762" y="81"/>
                    <a:pt x="682" y="1"/>
                    <a:pt x="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5"/>
            <p:cNvSpPr/>
            <p:nvPr/>
          </p:nvSpPr>
          <p:spPr>
            <a:xfrm>
              <a:off x="2452842" y="3513061"/>
              <a:ext cx="23153" cy="10985"/>
            </a:xfrm>
            <a:custGeom>
              <a:avLst/>
              <a:gdLst/>
              <a:ahLst/>
              <a:cxnLst/>
              <a:rect l="l" t="t" r="r" b="b"/>
              <a:pathLst>
                <a:path w="763" h="362" extrusionOk="0">
                  <a:moveTo>
                    <a:pt x="181" y="1"/>
                  </a:moveTo>
                  <a:cubicBezTo>
                    <a:pt x="82" y="1"/>
                    <a:pt x="1" y="82"/>
                    <a:pt x="1" y="182"/>
                  </a:cubicBezTo>
                  <a:cubicBezTo>
                    <a:pt x="1" y="281"/>
                    <a:pt x="82" y="362"/>
                    <a:pt x="181" y="362"/>
                  </a:cubicBezTo>
                  <a:lnTo>
                    <a:pt x="581" y="362"/>
                  </a:lnTo>
                  <a:cubicBezTo>
                    <a:pt x="680" y="362"/>
                    <a:pt x="762" y="281"/>
                    <a:pt x="762" y="182"/>
                  </a:cubicBezTo>
                  <a:cubicBezTo>
                    <a:pt x="762" y="82"/>
                    <a:pt x="682" y="1"/>
                    <a:pt x="5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5"/>
            <p:cNvSpPr/>
            <p:nvPr/>
          </p:nvSpPr>
          <p:spPr>
            <a:xfrm>
              <a:off x="2452842" y="3540372"/>
              <a:ext cx="23153" cy="11015"/>
            </a:xfrm>
            <a:custGeom>
              <a:avLst/>
              <a:gdLst/>
              <a:ahLst/>
              <a:cxnLst/>
              <a:rect l="l" t="t" r="r" b="b"/>
              <a:pathLst>
                <a:path w="763" h="363" extrusionOk="0">
                  <a:moveTo>
                    <a:pt x="181" y="0"/>
                  </a:moveTo>
                  <a:cubicBezTo>
                    <a:pt x="82" y="0"/>
                    <a:pt x="1" y="82"/>
                    <a:pt x="1" y="181"/>
                  </a:cubicBezTo>
                  <a:cubicBezTo>
                    <a:pt x="1" y="280"/>
                    <a:pt x="82" y="362"/>
                    <a:pt x="181" y="362"/>
                  </a:cubicBezTo>
                  <a:lnTo>
                    <a:pt x="581" y="362"/>
                  </a:lnTo>
                  <a:cubicBezTo>
                    <a:pt x="680" y="362"/>
                    <a:pt x="762" y="280"/>
                    <a:pt x="762" y="181"/>
                  </a:cubicBezTo>
                  <a:cubicBezTo>
                    <a:pt x="762" y="82"/>
                    <a:pt x="682"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5"/>
            <p:cNvSpPr/>
            <p:nvPr/>
          </p:nvSpPr>
          <p:spPr>
            <a:xfrm>
              <a:off x="2452842" y="3567743"/>
              <a:ext cx="23153" cy="10955"/>
            </a:xfrm>
            <a:custGeom>
              <a:avLst/>
              <a:gdLst/>
              <a:ahLst/>
              <a:cxnLst/>
              <a:rect l="l" t="t" r="r" b="b"/>
              <a:pathLst>
                <a:path w="763" h="361" extrusionOk="0">
                  <a:moveTo>
                    <a:pt x="181" y="0"/>
                  </a:moveTo>
                  <a:cubicBezTo>
                    <a:pt x="82" y="0"/>
                    <a:pt x="1" y="81"/>
                    <a:pt x="1" y="180"/>
                  </a:cubicBezTo>
                  <a:cubicBezTo>
                    <a:pt x="1" y="280"/>
                    <a:pt x="82" y="361"/>
                    <a:pt x="181" y="361"/>
                  </a:cubicBezTo>
                  <a:lnTo>
                    <a:pt x="581" y="361"/>
                  </a:lnTo>
                  <a:cubicBezTo>
                    <a:pt x="680" y="361"/>
                    <a:pt x="762" y="280"/>
                    <a:pt x="762" y="180"/>
                  </a:cubicBezTo>
                  <a:cubicBezTo>
                    <a:pt x="762" y="81"/>
                    <a:pt x="682" y="0"/>
                    <a:pt x="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5"/>
            <p:cNvSpPr/>
            <p:nvPr/>
          </p:nvSpPr>
          <p:spPr>
            <a:xfrm>
              <a:off x="2403167" y="3359091"/>
              <a:ext cx="279842" cy="373638"/>
            </a:xfrm>
            <a:custGeom>
              <a:avLst/>
              <a:gdLst/>
              <a:ahLst/>
              <a:cxnLst/>
              <a:rect l="l" t="t" r="r" b="b"/>
              <a:pathLst>
                <a:path w="9222" h="12313" extrusionOk="0">
                  <a:moveTo>
                    <a:pt x="1686" y="1807"/>
                  </a:moveTo>
                  <a:lnTo>
                    <a:pt x="1686" y="2291"/>
                  </a:lnTo>
                  <a:lnTo>
                    <a:pt x="1085" y="2291"/>
                  </a:lnTo>
                  <a:lnTo>
                    <a:pt x="1085" y="1807"/>
                  </a:lnTo>
                  <a:close/>
                  <a:moveTo>
                    <a:pt x="5976" y="1807"/>
                  </a:moveTo>
                  <a:lnTo>
                    <a:pt x="5976" y="2291"/>
                  </a:lnTo>
                  <a:lnTo>
                    <a:pt x="2048" y="2291"/>
                  </a:lnTo>
                  <a:lnTo>
                    <a:pt x="2048" y="1807"/>
                  </a:lnTo>
                  <a:close/>
                  <a:moveTo>
                    <a:pt x="8822" y="4199"/>
                  </a:moveTo>
                  <a:lnTo>
                    <a:pt x="6507" y="6443"/>
                  </a:lnTo>
                  <a:cubicBezTo>
                    <a:pt x="6360" y="6586"/>
                    <a:pt x="6171" y="6658"/>
                    <a:pt x="5982" y="6658"/>
                  </a:cubicBezTo>
                  <a:cubicBezTo>
                    <a:pt x="5792" y="6658"/>
                    <a:pt x="5603" y="6586"/>
                    <a:pt x="5455" y="6443"/>
                  </a:cubicBezTo>
                  <a:cubicBezTo>
                    <a:pt x="5230" y="6223"/>
                    <a:pt x="3365" y="4416"/>
                    <a:pt x="3141" y="4199"/>
                  </a:cubicBezTo>
                  <a:close/>
                  <a:moveTo>
                    <a:pt x="3099" y="4664"/>
                  </a:moveTo>
                  <a:lnTo>
                    <a:pt x="4609" y="6125"/>
                  </a:lnTo>
                  <a:lnTo>
                    <a:pt x="3099" y="7589"/>
                  </a:lnTo>
                  <a:lnTo>
                    <a:pt x="3099" y="4664"/>
                  </a:lnTo>
                  <a:close/>
                  <a:moveTo>
                    <a:pt x="7092" y="6376"/>
                  </a:moveTo>
                  <a:lnTo>
                    <a:pt x="8822" y="8052"/>
                  </a:lnTo>
                  <a:lnTo>
                    <a:pt x="3141" y="8052"/>
                  </a:lnTo>
                  <a:lnTo>
                    <a:pt x="4868" y="6376"/>
                  </a:lnTo>
                  <a:lnTo>
                    <a:pt x="5204" y="6702"/>
                  </a:lnTo>
                  <a:cubicBezTo>
                    <a:pt x="5422" y="6913"/>
                    <a:pt x="5701" y="7018"/>
                    <a:pt x="5980" y="7018"/>
                  </a:cubicBezTo>
                  <a:cubicBezTo>
                    <a:pt x="6260" y="7018"/>
                    <a:pt x="6540" y="6912"/>
                    <a:pt x="6757" y="6702"/>
                  </a:cubicBezTo>
                  <a:cubicBezTo>
                    <a:pt x="6831" y="6630"/>
                    <a:pt x="7008" y="6460"/>
                    <a:pt x="7092" y="6376"/>
                  </a:cubicBezTo>
                  <a:close/>
                  <a:moveTo>
                    <a:pt x="5976" y="2652"/>
                  </a:moveTo>
                  <a:lnTo>
                    <a:pt x="5976" y="3839"/>
                  </a:lnTo>
                  <a:cubicBezTo>
                    <a:pt x="4238" y="3839"/>
                    <a:pt x="3555" y="3838"/>
                    <a:pt x="3284" y="3838"/>
                  </a:cubicBezTo>
                  <a:cubicBezTo>
                    <a:pt x="3081" y="3838"/>
                    <a:pt x="3108" y="3838"/>
                    <a:pt x="3096" y="3840"/>
                  </a:cubicBezTo>
                  <a:cubicBezTo>
                    <a:pt x="2895" y="3861"/>
                    <a:pt x="2739" y="4030"/>
                    <a:pt x="2739" y="4236"/>
                  </a:cubicBezTo>
                  <a:lnTo>
                    <a:pt x="2739" y="8014"/>
                  </a:lnTo>
                  <a:cubicBezTo>
                    <a:pt x="2739" y="8234"/>
                    <a:pt x="2917" y="8411"/>
                    <a:pt x="3136" y="8411"/>
                  </a:cubicBezTo>
                  <a:lnTo>
                    <a:pt x="5976" y="8411"/>
                  </a:lnTo>
                  <a:lnTo>
                    <a:pt x="5976" y="9975"/>
                  </a:lnTo>
                  <a:lnTo>
                    <a:pt x="1085" y="9975"/>
                  </a:lnTo>
                  <a:lnTo>
                    <a:pt x="1085" y="2652"/>
                  </a:lnTo>
                  <a:close/>
                  <a:moveTo>
                    <a:pt x="1013" y="0"/>
                  </a:moveTo>
                  <a:cubicBezTo>
                    <a:pt x="455" y="0"/>
                    <a:pt x="1" y="455"/>
                    <a:pt x="1" y="1013"/>
                  </a:cubicBezTo>
                  <a:lnTo>
                    <a:pt x="1" y="11300"/>
                  </a:lnTo>
                  <a:cubicBezTo>
                    <a:pt x="1" y="11800"/>
                    <a:pt x="391" y="12313"/>
                    <a:pt x="1013" y="12313"/>
                  </a:cubicBezTo>
                  <a:lnTo>
                    <a:pt x="3110" y="12313"/>
                  </a:lnTo>
                  <a:cubicBezTo>
                    <a:pt x="3209" y="12313"/>
                    <a:pt x="3291" y="12232"/>
                    <a:pt x="3291" y="12132"/>
                  </a:cubicBezTo>
                  <a:cubicBezTo>
                    <a:pt x="3291" y="12033"/>
                    <a:pt x="3209" y="11951"/>
                    <a:pt x="3110" y="11951"/>
                  </a:cubicBezTo>
                  <a:lnTo>
                    <a:pt x="1013" y="11951"/>
                  </a:lnTo>
                  <a:cubicBezTo>
                    <a:pt x="610" y="11951"/>
                    <a:pt x="362" y="11614"/>
                    <a:pt x="362" y="11300"/>
                  </a:cubicBezTo>
                  <a:lnTo>
                    <a:pt x="362" y="1013"/>
                  </a:lnTo>
                  <a:cubicBezTo>
                    <a:pt x="362" y="652"/>
                    <a:pt x="655" y="362"/>
                    <a:pt x="1013" y="362"/>
                  </a:cubicBezTo>
                  <a:lnTo>
                    <a:pt x="6047" y="362"/>
                  </a:lnTo>
                  <a:cubicBezTo>
                    <a:pt x="6408" y="362"/>
                    <a:pt x="6698" y="655"/>
                    <a:pt x="6698" y="1013"/>
                  </a:cubicBezTo>
                  <a:lnTo>
                    <a:pt x="6698" y="3839"/>
                  </a:lnTo>
                  <a:lnTo>
                    <a:pt x="6336" y="3839"/>
                  </a:lnTo>
                  <a:lnTo>
                    <a:pt x="6336" y="1734"/>
                  </a:lnTo>
                  <a:cubicBezTo>
                    <a:pt x="6336" y="1578"/>
                    <a:pt x="6204" y="1446"/>
                    <a:pt x="6046" y="1446"/>
                  </a:cubicBezTo>
                  <a:lnTo>
                    <a:pt x="1011" y="1446"/>
                  </a:lnTo>
                  <a:cubicBezTo>
                    <a:pt x="854" y="1446"/>
                    <a:pt x="722" y="1579"/>
                    <a:pt x="722" y="1734"/>
                  </a:cubicBezTo>
                  <a:lnTo>
                    <a:pt x="722" y="10047"/>
                  </a:lnTo>
                  <a:cubicBezTo>
                    <a:pt x="722" y="10203"/>
                    <a:pt x="853" y="10336"/>
                    <a:pt x="1011" y="10336"/>
                  </a:cubicBezTo>
                  <a:lnTo>
                    <a:pt x="6046" y="10336"/>
                  </a:lnTo>
                  <a:cubicBezTo>
                    <a:pt x="6202" y="10336"/>
                    <a:pt x="6336" y="10204"/>
                    <a:pt x="6336" y="10047"/>
                  </a:cubicBezTo>
                  <a:lnTo>
                    <a:pt x="6336" y="8413"/>
                  </a:lnTo>
                  <a:lnTo>
                    <a:pt x="6698" y="8413"/>
                  </a:lnTo>
                  <a:lnTo>
                    <a:pt x="6698" y="11300"/>
                  </a:lnTo>
                  <a:cubicBezTo>
                    <a:pt x="6698" y="11679"/>
                    <a:pt x="6384" y="11951"/>
                    <a:pt x="6047" y="11951"/>
                  </a:cubicBezTo>
                  <a:lnTo>
                    <a:pt x="3951" y="11951"/>
                  </a:lnTo>
                  <a:cubicBezTo>
                    <a:pt x="3852" y="11951"/>
                    <a:pt x="3770" y="12033"/>
                    <a:pt x="3770" y="12132"/>
                  </a:cubicBezTo>
                  <a:cubicBezTo>
                    <a:pt x="3770" y="12232"/>
                    <a:pt x="3852" y="12313"/>
                    <a:pt x="3951" y="12313"/>
                  </a:cubicBezTo>
                  <a:lnTo>
                    <a:pt x="6047" y="12313"/>
                  </a:lnTo>
                  <a:cubicBezTo>
                    <a:pt x="6577" y="12313"/>
                    <a:pt x="7060" y="11881"/>
                    <a:pt x="7060" y="11300"/>
                  </a:cubicBezTo>
                  <a:lnTo>
                    <a:pt x="7060" y="8413"/>
                  </a:lnTo>
                  <a:lnTo>
                    <a:pt x="8825" y="8413"/>
                  </a:lnTo>
                  <a:cubicBezTo>
                    <a:pt x="9045" y="8413"/>
                    <a:pt x="9222" y="8234"/>
                    <a:pt x="9222" y="8016"/>
                  </a:cubicBezTo>
                  <a:lnTo>
                    <a:pt x="9222" y="6547"/>
                  </a:lnTo>
                  <a:cubicBezTo>
                    <a:pt x="9222" y="6448"/>
                    <a:pt x="9140" y="6366"/>
                    <a:pt x="9041" y="6366"/>
                  </a:cubicBezTo>
                  <a:cubicBezTo>
                    <a:pt x="8942" y="6366"/>
                    <a:pt x="8860" y="6448"/>
                    <a:pt x="8860" y="6547"/>
                  </a:cubicBezTo>
                  <a:lnTo>
                    <a:pt x="8860" y="7589"/>
                  </a:lnTo>
                  <a:lnTo>
                    <a:pt x="7350" y="6125"/>
                  </a:lnTo>
                  <a:lnTo>
                    <a:pt x="8860" y="4661"/>
                  </a:lnTo>
                  <a:lnTo>
                    <a:pt x="8860" y="5705"/>
                  </a:lnTo>
                  <a:cubicBezTo>
                    <a:pt x="8860" y="5804"/>
                    <a:pt x="8942" y="5885"/>
                    <a:pt x="9041" y="5885"/>
                  </a:cubicBezTo>
                  <a:cubicBezTo>
                    <a:pt x="9140" y="5885"/>
                    <a:pt x="9222" y="5804"/>
                    <a:pt x="9222" y="5705"/>
                  </a:cubicBezTo>
                  <a:lnTo>
                    <a:pt x="9222" y="4236"/>
                  </a:lnTo>
                  <a:cubicBezTo>
                    <a:pt x="9222" y="4016"/>
                    <a:pt x="9042" y="3839"/>
                    <a:pt x="8825" y="3839"/>
                  </a:cubicBezTo>
                  <a:lnTo>
                    <a:pt x="7059" y="3839"/>
                  </a:lnTo>
                  <a:lnTo>
                    <a:pt x="7059" y="1013"/>
                  </a:lnTo>
                  <a:cubicBezTo>
                    <a:pt x="7060" y="455"/>
                    <a:pt x="6606" y="0"/>
                    <a:pt x="6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75"/>
          <p:cNvGrpSpPr/>
          <p:nvPr/>
        </p:nvGrpSpPr>
        <p:grpSpPr>
          <a:xfrm>
            <a:off x="2356102" y="2767910"/>
            <a:ext cx="372879" cy="350636"/>
            <a:chOff x="2356102" y="2767910"/>
            <a:chExt cx="372879" cy="350636"/>
          </a:xfrm>
        </p:grpSpPr>
        <p:sp>
          <p:nvSpPr>
            <p:cNvPr id="4776" name="Google Shape;4776;p75"/>
            <p:cNvSpPr/>
            <p:nvPr/>
          </p:nvSpPr>
          <p:spPr>
            <a:xfrm>
              <a:off x="2356102" y="2767910"/>
              <a:ext cx="372879" cy="350636"/>
            </a:xfrm>
            <a:custGeom>
              <a:avLst/>
              <a:gdLst/>
              <a:ahLst/>
              <a:cxnLst/>
              <a:rect l="l" t="t" r="r" b="b"/>
              <a:pathLst>
                <a:path w="12288" h="11555" extrusionOk="0">
                  <a:moveTo>
                    <a:pt x="1295" y="910"/>
                  </a:moveTo>
                  <a:lnTo>
                    <a:pt x="2396" y="1977"/>
                  </a:lnTo>
                  <a:lnTo>
                    <a:pt x="1295" y="1977"/>
                  </a:lnTo>
                  <a:lnTo>
                    <a:pt x="1295" y="910"/>
                  </a:lnTo>
                  <a:close/>
                  <a:moveTo>
                    <a:pt x="9404" y="361"/>
                  </a:moveTo>
                  <a:cubicBezTo>
                    <a:pt x="9444" y="361"/>
                    <a:pt x="9486" y="382"/>
                    <a:pt x="9510" y="426"/>
                  </a:cubicBezTo>
                  <a:lnTo>
                    <a:pt x="7909" y="1977"/>
                  </a:lnTo>
                  <a:lnTo>
                    <a:pt x="2913" y="1977"/>
                  </a:lnTo>
                  <a:lnTo>
                    <a:pt x="1312" y="426"/>
                  </a:lnTo>
                  <a:cubicBezTo>
                    <a:pt x="1336" y="383"/>
                    <a:pt x="1380" y="361"/>
                    <a:pt x="1420" y="361"/>
                  </a:cubicBezTo>
                  <a:close/>
                  <a:moveTo>
                    <a:pt x="9529" y="910"/>
                  </a:moveTo>
                  <a:lnTo>
                    <a:pt x="9529" y="1977"/>
                  </a:lnTo>
                  <a:lnTo>
                    <a:pt x="8427" y="1977"/>
                  </a:lnTo>
                  <a:lnTo>
                    <a:pt x="9529" y="910"/>
                  </a:lnTo>
                  <a:close/>
                  <a:moveTo>
                    <a:pt x="10270" y="2339"/>
                  </a:moveTo>
                  <a:cubicBezTo>
                    <a:pt x="10348" y="2339"/>
                    <a:pt x="10421" y="2387"/>
                    <a:pt x="10449" y="2464"/>
                  </a:cubicBezTo>
                  <a:cubicBezTo>
                    <a:pt x="10315" y="2595"/>
                    <a:pt x="6594" y="6202"/>
                    <a:pt x="6398" y="6391"/>
                  </a:cubicBezTo>
                  <a:cubicBezTo>
                    <a:pt x="6122" y="6659"/>
                    <a:pt x="5767" y="6794"/>
                    <a:pt x="5412" y="6794"/>
                  </a:cubicBezTo>
                  <a:cubicBezTo>
                    <a:pt x="5057" y="6794"/>
                    <a:pt x="4702" y="6659"/>
                    <a:pt x="4425" y="6391"/>
                  </a:cubicBezTo>
                  <a:cubicBezTo>
                    <a:pt x="4252" y="6224"/>
                    <a:pt x="516" y="2602"/>
                    <a:pt x="372" y="2464"/>
                  </a:cubicBezTo>
                  <a:cubicBezTo>
                    <a:pt x="401" y="2386"/>
                    <a:pt x="475" y="2339"/>
                    <a:pt x="551" y="2339"/>
                  </a:cubicBezTo>
                  <a:close/>
                  <a:moveTo>
                    <a:pt x="361" y="2953"/>
                  </a:moveTo>
                  <a:lnTo>
                    <a:pt x="3254" y="5757"/>
                  </a:lnTo>
                  <a:lnTo>
                    <a:pt x="361" y="8560"/>
                  </a:lnTo>
                  <a:lnTo>
                    <a:pt x="361" y="2953"/>
                  </a:lnTo>
                  <a:close/>
                  <a:moveTo>
                    <a:pt x="9952" y="7240"/>
                  </a:moveTo>
                  <a:cubicBezTo>
                    <a:pt x="11040" y="7240"/>
                    <a:pt x="11927" y="8125"/>
                    <a:pt x="11927" y="9217"/>
                  </a:cubicBezTo>
                  <a:cubicBezTo>
                    <a:pt x="11927" y="10307"/>
                    <a:pt x="11041" y="11193"/>
                    <a:pt x="9952" y="11193"/>
                  </a:cubicBezTo>
                  <a:cubicBezTo>
                    <a:pt x="8900" y="11193"/>
                    <a:pt x="8023" y="10365"/>
                    <a:pt x="7976" y="9303"/>
                  </a:cubicBezTo>
                  <a:cubicBezTo>
                    <a:pt x="7928" y="8172"/>
                    <a:pt x="8834" y="7240"/>
                    <a:pt x="9952" y="7240"/>
                  </a:cubicBezTo>
                  <a:close/>
                  <a:moveTo>
                    <a:pt x="1420" y="0"/>
                  </a:moveTo>
                  <a:cubicBezTo>
                    <a:pt x="1153" y="0"/>
                    <a:pt x="935" y="219"/>
                    <a:pt x="935" y="486"/>
                  </a:cubicBezTo>
                  <a:lnTo>
                    <a:pt x="935" y="1977"/>
                  </a:lnTo>
                  <a:lnTo>
                    <a:pt x="551" y="1977"/>
                  </a:lnTo>
                  <a:cubicBezTo>
                    <a:pt x="248" y="1977"/>
                    <a:pt x="0" y="2224"/>
                    <a:pt x="0" y="2529"/>
                  </a:cubicBezTo>
                  <a:lnTo>
                    <a:pt x="0" y="8984"/>
                  </a:lnTo>
                  <a:cubicBezTo>
                    <a:pt x="0" y="9289"/>
                    <a:pt x="246" y="9536"/>
                    <a:pt x="551" y="9536"/>
                  </a:cubicBezTo>
                  <a:lnTo>
                    <a:pt x="4991" y="9536"/>
                  </a:lnTo>
                  <a:cubicBezTo>
                    <a:pt x="5090" y="9536"/>
                    <a:pt x="5171" y="9456"/>
                    <a:pt x="5171" y="9355"/>
                  </a:cubicBezTo>
                  <a:cubicBezTo>
                    <a:pt x="5171" y="9257"/>
                    <a:pt x="5090" y="9175"/>
                    <a:pt x="4991" y="9175"/>
                  </a:cubicBezTo>
                  <a:lnTo>
                    <a:pt x="551" y="9175"/>
                  </a:lnTo>
                  <a:cubicBezTo>
                    <a:pt x="473" y="9175"/>
                    <a:pt x="400" y="9124"/>
                    <a:pt x="372" y="9050"/>
                  </a:cubicBezTo>
                  <a:lnTo>
                    <a:pt x="3510" y="6007"/>
                  </a:lnTo>
                  <a:lnTo>
                    <a:pt x="4173" y="6650"/>
                  </a:lnTo>
                  <a:cubicBezTo>
                    <a:pt x="4518" y="6985"/>
                    <a:pt x="4964" y="7151"/>
                    <a:pt x="5409" y="7151"/>
                  </a:cubicBezTo>
                  <a:cubicBezTo>
                    <a:pt x="5856" y="7151"/>
                    <a:pt x="6303" y="6983"/>
                    <a:pt x="6647" y="6650"/>
                  </a:cubicBezTo>
                  <a:lnTo>
                    <a:pt x="7309" y="6007"/>
                  </a:lnTo>
                  <a:lnTo>
                    <a:pt x="8630" y="7287"/>
                  </a:lnTo>
                  <a:cubicBezTo>
                    <a:pt x="8023" y="7703"/>
                    <a:pt x="7626" y="8396"/>
                    <a:pt x="7613" y="9176"/>
                  </a:cubicBezTo>
                  <a:lnTo>
                    <a:pt x="5830" y="9176"/>
                  </a:lnTo>
                  <a:cubicBezTo>
                    <a:pt x="5731" y="9176"/>
                    <a:pt x="5650" y="9258"/>
                    <a:pt x="5650" y="9357"/>
                  </a:cubicBezTo>
                  <a:cubicBezTo>
                    <a:pt x="5650" y="9456"/>
                    <a:pt x="5729" y="9538"/>
                    <a:pt x="5830" y="9538"/>
                  </a:cubicBezTo>
                  <a:lnTo>
                    <a:pt x="7635" y="9538"/>
                  </a:lnTo>
                  <a:cubicBezTo>
                    <a:pt x="7791" y="10676"/>
                    <a:pt x="8768" y="11555"/>
                    <a:pt x="9949" y="11555"/>
                  </a:cubicBezTo>
                  <a:cubicBezTo>
                    <a:pt x="11237" y="11555"/>
                    <a:pt x="12285" y="10507"/>
                    <a:pt x="12285" y="9219"/>
                  </a:cubicBezTo>
                  <a:cubicBezTo>
                    <a:pt x="12288" y="8236"/>
                    <a:pt x="11681" y="7395"/>
                    <a:pt x="10821" y="7048"/>
                  </a:cubicBezTo>
                  <a:lnTo>
                    <a:pt x="10821" y="5642"/>
                  </a:lnTo>
                  <a:cubicBezTo>
                    <a:pt x="10821" y="5543"/>
                    <a:pt x="10742" y="5463"/>
                    <a:pt x="10641" y="5463"/>
                  </a:cubicBezTo>
                  <a:cubicBezTo>
                    <a:pt x="10541" y="5463"/>
                    <a:pt x="10460" y="5543"/>
                    <a:pt x="10460" y="5642"/>
                  </a:cubicBezTo>
                  <a:lnTo>
                    <a:pt x="10460" y="6936"/>
                  </a:lnTo>
                  <a:cubicBezTo>
                    <a:pt x="10298" y="6901"/>
                    <a:pt x="10122" y="6881"/>
                    <a:pt x="9949" y="6881"/>
                  </a:cubicBezTo>
                  <a:cubicBezTo>
                    <a:pt x="9611" y="6881"/>
                    <a:pt x="9272" y="6954"/>
                    <a:pt x="8957" y="7103"/>
                  </a:cubicBezTo>
                  <a:lnTo>
                    <a:pt x="7570" y="5757"/>
                  </a:lnTo>
                  <a:lnTo>
                    <a:pt x="10462" y="2953"/>
                  </a:lnTo>
                  <a:lnTo>
                    <a:pt x="10462" y="4803"/>
                  </a:lnTo>
                  <a:cubicBezTo>
                    <a:pt x="10462" y="4903"/>
                    <a:pt x="10544" y="4984"/>
                    <a:pt x="10643" y="4984"/>
                  </a:cubicBezTo>
                  <a:cubicBezTo>
                    <a:pt x="10742" y="4984"/>
                    <a:pt x="10824" y="4904"/>
                    <a:pt x="10824" y="4803"/>
                  </a:cubicBezTo>
                  <a:lnTo>
                    <a:pt x="10824" y="2529"/>
                  </a:lnTo>
                  <a:cubicBezTo>
                    <a:pt x="10824" y="2224"/>
                    <a:pt x="10576" y="1977"/>
                    <a:pt x="10272" y="1977"/>
                  </a:cubicBezTo>
                  <a:lnTo>
                    <a:pt x="9888" y="1977"/>
                  </a:lnTo>
                  <a:lnTo>
                    <a:pt x="9888" y="486"/>
                  </a:lnTo>
                  <a:cubicBezTo>
                    <a:pt x="9888" y="219"/>
                    <a:pt x="9670" y="0"/>
                    <a:pt x="9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5"/>
            <p:cNvSpPr/>
            <p:nvPr/>
          </p:nvSpPr>
          <p:spPr>
            <a:xfrm>
              <a:off x="2625717" y="3025812"/>
              <a:ext cx="67457" cy="46489"/>
            </a:xfrm>
            <a:custGeom>
              <a:avLst/>
              <a:gdLst/>
              <a:ahLst/>
              <a:cxnLst/>
              <a:rect l="l" t="t" r="r" b="b"/>
              <a:pathLst>
                <a:path w="2223" h="1532" extrusionOk="0">
                  <a:moveTo>
                    <a:pt x="2026" y="1"/>
                  </a:moveTo>
                  <a:cubicBezTo>
                    <a:pt x="1979" y="1"/>
                    <a:pt x="1932" y="19"/>
                    <a:pt x="1896" y="55"/>
                  </a:cubicBezTo>
                  <a:lnTo>
                    <a:pt x="853" y="1097"/>
                  </a:lnTo>
                  <a:lnTo>
                    <a:pt x="325" y="569"/>
                  </a:lnTo>
                  <a:cubicBezTo>
                    <a:pt x="290" y="534"/>
                    <a:pt x="243" y="516"/>
                    <a:pt x="197" y="516"/>
                  </a:cubicBezTo>
                  <a:cubicBezTo>
                    <a:pt x="151" y="516"/>
                    <a:pt x="105" y="534"/>
                    <a:pt x="71" y="569"/>
                  </a:cubicBezTo>
                  <a:cubicBezTo>
                    <a:pt x="1" y="638"/>
                    <a:pt x="1" y="752"/>
                    <a:pt x="71" y="824"/>
                  </a:cubicBezTo>
                  <a:lnTo>
                    <a:pt x="726" y="1480"/>
                  </a:lnTo>
                  <a:cubicBezTo>
                    <a:pt x="761" y="1514"/>
                    <a:pt x="807" y="1532"/>
                    <a:pt x="853" y="1532"/>
                  </a:cubicBezTo>
                  <a:cubicBezTo>
                    <a:pt x="900" y="1532"/>
                    <a:pt x="946" y="1514"/>
                    <a:pt x="982" y="1480"/>
                  </a:cubicBezTo>
                  <a:lnTo>
                    <a:pt x="2153" y="308"/>
                  </a:lnTo>
                  <a:cubicBezTo>
                    <a:pt x="2222" y="238"/>
                    <a:pt x="2222" y="124"/>
                    <a:pt x="2153" y="52"/>
                  </a:cubicBezTo>
                  <a:cubicBezTo>
                    <a:pt x="2118" y="18"/>
                    <a:pt x="2072" y="1"/>
                    <a:pt x="20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75"/>
          <p:cNvGrpSpPr/>
          <p:nvPr/>
        </p:nvGrpSpPr>
        <p:grpSpPr>
          <a:xfrm>
            <a:off x="1542917" y="3377996"/>
            <a:ext cx="373668" cy="335494"/>
            <a:chOff x="1542917" y="3377996"/>
            <a:chExt cx="373668" cy="335494"/>
          </a:xfrm>
        </p:grpSpPr>
        <p:sp>
          <p:nvSpPr>
            <p:cNvPr id="4779" name="Google Shape;4779;p75"/>
            <p:cNvSpPr/>
            <p:nvPr/>
          </p:nvSpPr>
          <p:spPr>
            <a:xfrm>
              <a:off x="1708084" y="3550962"/>
              <a:ext cx="33986" cy="33986"/>
            </a:xfrm>
            <a:custGeom>
              <a:avLst/>
              <a:gdLst/>
              <a:ahLst/>
              <a:cxnLst/>
              <a:rect l="l" t="t" r="r" b="b"/>
              <a:pathLst>
                <a:path w="1120" h="1120" extrusionOk="0">
                  <a:moveTo>
                    <a:pt x="760" y="359"/>
                  </a:moveTo>
                  <a:lnTo>
                    <a:pt x="760" y="758"/>
                  </a:lnTo>
                  <a:lnTo>
                    <a:pt x="362" y="758"/>
                  </a:lnTo>
                  <a:lnTo>
                    <a:pt x="362" y="359"/>
                  </a:lnTo>
                  <a:close/>
                  <a:moveTo>
                    <a:pt x="353" y="0"/>
                  </a:moveTo>
                  <a:cubicBezTo>
                    <a:pt x="158" y="0"/>
                    <a:pt x="0" y="158"/>
                    <a:pt x="0" y="353"/>
                  </a:cubicBezTo>
                  <a:lnTo>
                    <a:pt x="0" y="765"/>
                  </a:lnTo>
                  <a:cubicBezTo>
                    <a:pt x="0" y="961"/>
                    <a:pt x="158" y="1119"/>
                    <a:pt x="353" y="1119"/>
                  </a:cubicBezTo>
                  <a:lnTo>
                    <a:pt x="767" y="1119"/>
                  </a:lnTo>
                  <a:cubicBezTo>
                    <a:pt x="962" y="1119"/>
                    <a:pt x="1120" y="961"/>
                    <a:pt x="1120" y="765"/>
                  </a:cubicBezTo>
                  <a:lnTo>
                    <a:pt x="1120" y="353"/>
                  </a:lnTo>
                  <a:cubicBezTo>
                    <a:pt x="1120" y="158"/>
                    <a:pt x="962"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5"/>
            <p:cNvSpPr/>
            <p:nvPr/>
          </p:nvSpPr>
          <p:spPr>
            <a:xfrm>
              <a:off x="1857169" y="3550962"/>
              <a:ext cx="33986" cy="33986"/>
            </a:xfrm>
            <a:custGeom>
              <a:avLst/>
              <a:gdLst/>
              <a:ahLst/>
              <a:cxnLst/>
              <a:rect l="l" t="t" r="r" b="b"/>
              <a:pathLst>
                <a:path w="1120" h="1120" extrusionOk="0">
                  <a:moveTo>
                    <a:pt x="758" y="359"/>
                  </a:moveTo>
                  <a:lnTo>
                    <a:pt x="758" y="758"/>
                  </a:lnTo>
                  <a:lnTo>
                    <a:pt x="360" y="758"/>
                  </a:lnTo>
                  <a:lnTo>
                    <a:pt x="360" y="359"/>
                  </a:lnTo>
                  <a:close/>
                  <a:moveTo>
                    <a:pt x="353" y="0"/>
                  </a:moveTo>
                  <a:cubicBezTo>
                    <a:pt x="158" y="0"/>
                    <a:pt x="0" y="158"/>
                    <a:pt x="0" y="353"/>
                  </a:cubicBezTo>
                  <a:lnTo>
                    <a:pt x="0" y="765"/>
                  </a:lnTo>
                  <a:cubicBezTo>
                    <a:pt x="0" y="961"/>
                    <a:pt x="158" y="1119"/>
                    <a:pt x="353" y="1119"/>
                  </a:cubicBezTo>
                  <a:lnTo>
                    <a:pt x="767" y="1119"/>
                  </a:lnTo>
                  <a:cubicBezTo>
                    <a:pt x="962" y="1119"/>
                    <a:pt x="1120" y="961"/>
                    <a:pt x="1120" y="765"/>
                  </a:cubicBezTo>
                  <a:lnTo>
                    <a:pt x="1120" y="353"/>
                  </a:lnTo>
                  <a:cubicBezTo>
                    <a:pt x="1120" y="158"/>
                    <a:pt x="962"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5"/>
            <p:cNvSpPr/>
            <p:nvPr/>
          </p:nvSpPr>
          <p:spPr>
            <a:xfrm>
              <a:off x="1819875" y="3550962"/>
              <a:ext cx="34017" cy="33986"/>
            </a:xfrm>
            <a:custGeom>
              <a:avLst/>
              <a:gdLst/>
              <a:ahLst/>
              <a:cxnLst/>
              <a:rect l="l" t="t" r="r" b="b"/>
              <a:pathLst>
                <a:path w="1121" h="1120" extrusionOk="0">
                  <a:moveTo>
                    <a:pt x="760" y="359"/>
                  </a:moveTo>
                  <a:lnTo>
                    <a:pt x="760" y="758"/>
                  </a:lnTo>
                  <a:lnTo>
                    <a:pt x="360" y="758"/>
                  </a:lnTo>
                  <a:lnTo>
                    <a:pt x="360" y="359"/>
                  </a:lnTo>
                  <a:close/>
                  <a:moveTo>
                    <a:pt x="355" y="0"/>
                  </a:moveTo>
                  <a:cubicBezTo>
                    <a:pt x="160" y="0"/>
                    <a:pt x="1" y="158"/>
                    <a:pt x="1" y="353"/>
                  </a:cubicBezTo>
                  <a:lnTo>
                    <a:pt x="1" y="765"/>
                  </a:lnTo>
                  <a:cubicBezTo>
                    <a:pt x="1" y="961"/>
                    <a:pt x="160" y="1119"/>
                    <a:pt x="355" y="1119"/>
                  </a:cubicBezTo>
                  <a:lnTo>
                    <a:pt x="767" y="1119"/>
                  </a:lnTo>
                  <a:cubicBezTo>
                    <a:pt x="963" y="1119"/>
                    <a:pt x="1120" y="961"/>
                    <a:pt x="1120" y="765"/>
                  </a:cubicBezTo>
                  <a:lnTo>
                    <a:pt x="1120" y="353"/>
                  </a:lnTo>
                  <a:cubicBezTo>
                    <a:pt x="1120" y="158"/>
                    <a:pt x="963"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5"/>
            <p:cNvSpPr/>
            <p:nvPr/>
          </p:nvSpPr>
          <p:spPr>
            <a:xfrm>
              <a:off x="1782642" y="3550962"/>
              <a:ext cx="33986" cy="33986"/>
            </a:xfrm>
            <a:custGeom>
              <a:avLst/>
              <a:gdLst/>
              <a:ahLst/>
              <a:cxnLst/>
              <a:rect l="l" t="t" r="r" b="b"/>
              <a:pathLst>
                <a:path w="1120" h="1120" extrusionOk="0">
                  <a:moveTo>
                    <a:pt x="758" y="359"/>
                  </a:moveTo>
                  <a:lnTo>
                    <a:pt x="758" y="758"/>
                  </a:lnTo>
                  <a:lnTo>
                    <a:pt x="360" y="758"/>
                  </a:lnTo>
                  <a:lnTo>
                    <a:pt x="360" y="359"/>
                  </a:lnTo>
                  <a:close/>
                  <a:moveTo>
                    <a:pt x="353" y="0"/>
                  </a:moveTo>
                  <a:cubicBezTo>
                    <a:pt x="158" y="0"/>
                    <a:pt x="0" y="158"/>
                    <a:pt x="0" y="353"/>
                  </a:cubicBezTo>
                  <a:lnTo>
                    <a:pt x="0" y="765"/>
                  </a:lnTo>
                  <a:cubicBezTo>
                    <a:pt x="0" y="961"/>
                    <a:pt x="158" y="1119"/>
                    <a:pt x="353" y="1119"/>
                  </a:cubicBezTo>
                  <a:lnTo>
                    <a:pt x="766" y="1119"/>
                  </a:lnTo>
                  <a:cubicBezTo>
                    <a:pt x="961" y="1119"/>
                    <a:pt x="1120" y="961"/>
                    <a:pt x="1120" y="765"/>
                  </a:cubicBezTo>
                  <a:lnTo>
                    <a:pt x="1120" y="353"/>
                  </a:lnTo>
                  <a:cubicBezTo>
                    <a:pt x="1120" y="158"/>
                    <a:pt x="961"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5"/>
            <p:cNvSpPr/>
            <p:nvPr/>
          </p:nvSpPr>
          <p:spPr>
            <a:xfrm>
              <a:off x="1745348" y="3550962"/>
              <a:ext cx="34017" cy="33986"/>
            </a:xfrm>
            <a:custGeom>
              <a:avLst/>
              <a:gdLst/>
              <a:ahLst/>
              <a:cxnLst/>
              <a:rect l="l" t="t" r="r" b="b"/>
              <a:pathLst>
                <a:path w="1121" h="1120" extrusionOk="0">
                  <a:moveTo>
                    <a:pt x="761" y="359"/>
                  </a:moveTo>
                  <a:lnTo>
                    <a:pt x="761" y="758"/>
                  </a:lnTo>
                  <a:lnTo>
                    <a:pt x="361" y="758"/>
                  </a:lnTo>
                  <a:lnTo>
                    <a:pt x="361" y="359"/>
                  </a:lnTo>
                  <a:close/>
                  <a:moveTo>
                    <a:pt x="354" y="0"/>
                  </a:moveTo>
                  <a:cubicBezTo>
                    <a:pt x="158" y="0"/>
                    <a:pt x="1" y="158"/>
                    <a:pt x="1" y="353"/>
                  </a:cubicBezTo>
                  <a:lnTo>
                    <a:pt x="1" y="765"/>
                  </a:lnTo>
                  <a:cubicBezTo>
                    <a:pt x="1" y="961"/>
                    <a:pt x="158" y="1119"/>
                    <a:pt x="354" y="1119"/>
                  </a:cubicBezTo>
                  <a:lnTo>
                    <a:pt x="767" y="1119"/>
                  </a:lnTo>
                  <a:cubicBezTo>
                    <a:pt x="963" y="1119"/>
                    <a:pt x="1120" y="961"/>
                    <a:pt x="1120" y="765"/>
                  </a:cubicBezTo>
                  <a:lnTo>
                    <a:pt x="1120" y="353"/>
                  </a:lnTo>
                  <a:cubicBezTo>
                    <a:pt x="1120" y="158"/>
                    <a:pt x="963"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5"/>
            <p:cNvSpPr/>
            <p:nvPr/>
          </p:nvSpPr>
          <p:spPr>
            <a:xfrm>
              <a:off x="1708084" y="3587771"/>
              <a:ext cx="33986" cy="33986"/>
            </a:xfrm>
            <a:custGeom>
              <a:avLst/>
              <a:gdLst/>
              <a:ahLst/>
              <a:cxnLst/>
              <a:rect l="l" t="t" r="r" b="b"/>
              <a:pathLst>
                <a:path w="1120" h="1120" extrusionOk="0">
                  <a:moveTo>
                    <a:pt x="760" y="359"/>
                  </a:moveTo>
                  <a:lnTo>
                    <a:pt x="760" y="759"/>
                  </a:lnTo>
                  <a:lnTo>
                    <a:pt x="362" y="759"/>
                  </a:lnTo>
                  <a:lnTo>
                    <a:pt x="362" y="359"/>
                  </a:lnTo>
                  <a:close/>
                  <a:moveTo>
                    <a:pt x="353" y="0"/>
                  </a:moveTo>
                  <a:cubicBezTo>
                    <a:pt x="158" y="0"/>
                    <a:pt x="0" y="158"/>
                    <a:pt x="0" y="353"/>
                  </a:cubicBezTo>
                  <a:lnTo>
                    <a:pt x="0" y="767"/>
                  </a:lnTo>
                  <a:cubicBezTo>
                    <a:pt x="0" y="962"/>
                    <a:pt x="158" y="1119"/>
                    <a:pt x="353" y="1119"/>
                  </a:cubicBezTo>
                  <a:lnTo>
                    <a:pt x="767" y="1119"/>
                  </a:lnTo>
                  <a:cubicBezTo>
                    <a:pt x="962" y="1119"/>
                    <a:pt x="1120" y="962"/>
                    <a:pt x="1120" y="767"/>
                  </a:cubicBezTo>
                  <a:lnTo>
                    <a:pt x="1120" y="353"/>
                  </a:lnTo>
                  <a:cubicBezTo>
                    <a:pt x="1120" y="158"/>
                    <a:pt x="962"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5"/>
            <p:cNvSpPr/>
            <p:nvPr/>
          </p:nvSpPr>
          <p:spPr>
            <a:xfrm>
              <a:off x="1857169" y="3587771"/>
              <a:ext cx="33986" cy="33986"/>
            </a:xfrm>
            <a:custGeom>
              <a:avLst/>
              <a:gdLst/>
              <a:ahLst/>
              <a:cxnLst/>
              <a:rect l="l" t="t" r="r" b="b"/>
              <a:pathLst>
                <a:path w="1120" h="1120" extrusionOk="0">
                  <a:moveTo>
                    <a:pt x="758" y="359"/>
                  </a:moveTo>
                  <a:lnTo>
                    <a:pt x="758" y="759"/>
                  </a:lnTo>
                  <a:lnTo>
                    <a:pt x="360" y="759"/>
                  </a:lnTo>
                  <a:lnTo>
                    <a:pt x="360" y="359"/>
                  </a:lnTo>
                  <a:close/>
                  <a:moveTo>
                    <a:pt x="353" y="0"/>
                  </a:moveTo>
                  <a:cubicBezTo>
                    <a:pt x="158" y="0"/>
                    <a:pt x="0" y="158"/>
                    <a:pt x="0" y="353"/>
                  </a:cubicBezTo>
                  <a:lnTo>
                    <a:pt x="0" y="767"/>
                  </a:lnTo>
                  <a:cubicBezTo>
                    <a:pt x="0" y="962"/>
                    <a:pt x="158" y="1119"/>
                    <a:pt x="353" y="1119"/>
                  </a:cubicBezTo>
                  <a:lnTo>
                    <a:pt x="767" y="1119"/>
                  </a:lnTo>
                  <a:cubicBezTo>
                    <a:pt x="962" y="1119"/>
                    <a:pt x="1120" y="962"/>
                    <a:pt x="1120" y="767"/>
                  </a:cubicBezTo>
                  <a:lnTo>
                    <a:pt x="1120" y="353"/>
                  </a:lnTo>
                  <a:cubicBezTo>
                    <a:pt x="1120" y="158"/>
                    <a:pt x="962"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5"/>
            <p:cNvSpPr/>
            <p:nvPr/>
          </p:nvSpPr>
          <p:spPr>
            <a:xfrm>
              <a:off x="1819875" y="3587771"/>
              <a:ext cx="34017" cy="33986"/>
            </a:xfrm>
            <a:custGeom>
              <a:avLst/>
              <a:gdLst/>
              <a:ahLst/>
              <a:cxnLst/>
              <a:rect l="l" t="t" r="r" b="b"/>
              <a:pathLst>
                <a:path w="1121" h="1120" extrusionOk="0">
                  <a:moveTo>
                    <a:pt x="760" y="359"/>
                  </a:moveTo>
                  <a:lnTo>
                    <a:pt x="760" y="759"/>
                  </a:lnTo>
                  <a:lnTo>
                    <a:pt x="360" y="759"/>
                  </a:lnTo>
                  <a:lnTo>
                    <a:pt x="360" y="359"/>
                  </a:lnTo>
                  <a:close/>
                  <a:moveTo>
                    <a:pt x="355" y="0"/>
                  </a:moveTo>
                  <a:cubicBezTo>
                    <a:pt x="160" y="0"/>
                    <a:pt x="1" y="158"/>
                    <a:pt x="1" y="353"/>
                  </a:cubicBezTo>
                  <a:lnTo>
                    <a:pt x="1" y="767"/>
                  </a:lnTo>
                  <a:cubicBezTo>
                    <a:pt x="1" y="962"/>
                    <a:pt x="160" y="1119"/>
                    <a:pt x="355" y="1119"/>
                  </a:cubicBezTo>
                  <a:lnTo>
                    <a:pt x="767" y="1119"/>
                  </a:lnTo>
                  <a:cubicBezTo>
                    <a:pt x="963" y="1119"/>
                    <a:pt x="1120" y="962"/>
                    <a:pt x="1120" y="767"/>
                  </a:cubicBezTo>
                  <a:lnTo>
                    <a:pt x="1120" y="353"/>
                  </a:lnTo>
                  <a:cubicBezTo>
                    <a:pt x="1120" y="158"/>
                    <a:pt x="963"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5"/>
            <p:cNvSpPr/>
            <p:nvPr/>
          </p:nvSpPr>
          <p:spPr>
            <a:xfrm>
              <a:off x="1782642" y="3587771"/>
              <a:ext cx="33986" cy="33986"/>
            </a:xfrm>
            <a:custGeom>
              <a:avLst/>
              <a:gdLst/>
              <a:ahLst/>
              <a:cxnLst/>
              <a:rect l="l" t="t" r="r" b="b"/>
              <a:pathLst>
                <a:path w="1120" h="1120" extrusionOk="0">
                  <a:moveTo>
                    <a:pt x="758" y="359"/>
                  </a:moveTo>
                  <a:lnTo>
                    <a:pt x="758" y="759"/>
                  </a:lnTo>
                  <a:lnTo>
                    <a:pt x="360" y="759"/>
                  </a:lnTo>
                  <a:lnTo>
                    <a:pt x="360" y="359"/>
                  </a:lnTo>
                  <a:close/>
                  <a:moveTo>
                    <a:pt x="353" y="0"/>
                  </a:moveTo>
                  <a:cubicBezTo>
                    <a:pt x="158" y="0"/>
                    <a:pt x="0" y="158"/>
                    <a:pt x="0" y="353"/>
                  </a:cubicBezTo>
                  <a:lnTo>
                    <a:pt x="0" y="767"/>
                  </a:lnTo>
                  <a:cubicBezTo>
                    <a:pt x="0" y="962"/>
                    <a:pt x="158" y="1119"/>
                    <a:pt x="353" y="1119"/>
                  </a:cubicBezTo>
                  <a:lnTo>
                    <a:pt x="766" y="1119"/>
                  </a:lnTo>
                  <a:cubicBezTo>
                    <a:pt x="961" y="1119"/>
                    <a:pt x="1120" y="962"/>
                    <a:pt x="1120" y="767"/>
                  </a:cubicBezTo>
                  <a:lnTo>
                    <a:pt x="1120" y="353"/>
                  </a:lnTo>
                  <a:cubicBezTo>
                    <a:pt x="1120" y="158"/>
                    <a:pt x="961"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5"/>
            <p:cNvSpPr/>
            <p:nvPr/>
          </p:nvSpPr>
          <p:spPr>
            <a:xfrm>
              <a:off x="1745348" y="3587771"/>
              <a:ext cx="34017" cy="33986"/>
            </a:xfrm>
            <a:custGeom>
              <a:avLst/>
              <a:gdLst/>
              <a:ahLst/>
              <a:cxnLst/>
              <a:rect l="l" t="t" r="r" b="b"/>
              <a:pathLst>
                <a:path w="1121" h="1120" extrusionOk="0">
                  <a:moveTo>
                    <a:pt x="761" y="359"/>
                  </a:moveTo>
                  <a:lnTo>
                    <a:pt x="761" y="759"/>
                  </a:lnTo>
                  <a:lnTo>
                    <a:pt x="361" y="759"/>
                  </a:lnTo>
                  <a:lnTo>
                    <a:pt x="361" y="359"/>
                  </a:lnTo>
                  <a:close/>
                  <a:moveTo>
                    <a:pt x="354" y="0"/>
                  </a:moveTo>
                  <a:cubicBezTo>
                    <a:pt x="158" y="0"/>
                    <a:pt x="1" y="158"/>
                    <a:pt x="1" y="353"/>
                  </a:cubicBezTo>
                  <a:lnTo>
                    <a:pt x="1" y="767"/>
                  </a:lnTo>
                  <a:cubicBezTo>
                    <a:pt x="1" y="962"/>
                    <a:pt x="158" y="1119"/>
                    <a:pt x="354" y="1119"/>
                  </a:cubicBezTo>
                  <a:lnTo>
                    <a:pt x="767" y="1119"/>
                  </a:lnTo>
                  <a:cubicBezTo>
                    <a:pt x="963" y="1119"/>
                    <a:pt x="1120" y="962"/>
                    <a:pt x="1120" y="767"/>
                  </a:cubicBezTo>
                  <a:lnTo>
                    <a:pt x="1120" y="353"/>
                  </a:lnTo>
                  <a:cubicBezTo>
                    <a:pt x="1120" y="158"/>
                    <a:pt x="963"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5"/>
            <p:cNvSpPr/>
            <p:nvPr/>
          </p:nvSpPr>
          <p:spPr>
            <a:xfrm>
              <a:off x="1708084" y="3624610"/>
              <a:ext cx="33986" cy="33986"/>
            </a:xfrm>
            <a:custGeom>
              <a:avLst/>
              <a:gdLst/>
              <a:ahLst/>
              <a:cxnLst/>
              <a:rect l="l" t="t" r="r" b="b"/>
              <a:pathLst>
                <a:path w="1120" h="1120" extrusionOk="0">
                  <a:moveTo>
                    <a:pt x="760" y="361"/>
                  </a:moveTo>
                  <a:lnTo>
                    <a:pt x="760" y="759"/>
                  </a:lnTo>
                  <a:lnTo>
                    <a:pt x="362" y="759"/>
                  </a:lnTo>
                  <a:lnTo>
                    <a:pt x="362" y="361"/>
                  </a:lnTo>
                  <a:close/>
                  <a:moveTo>
                    <a:pt x="353" y="0"/>
                  </a:moveTo>
                  <a:cubicBezTo>
                    <a:pt x="158" y="0"/>
                    <a:pt x="0" y="158"/>
                    <a:pt x="0" y="353"/>
                  </a:cubicBezTo>
                  <a:lnTo>
                    <a:pt x="0" y="766"/>
                  </a:lnTo>
                  <a:cubicBezTo>
                    <a:pt x="0" y="961"/>
                    <a:pt x="158" y="1120"/>
                    <a:pt x="353" y="1120"/>
                  </a:cubicBezTo>
                  <a:lnTo>
                    <a:pt x="767" y="1120"/>
                  </a:lnTo>
                  <a:cubicBezTo>
                    <a:pt x="962" y="1120"/>
                    <a:pt x="1120" y="961"/>
                    <a:pt x="1120" y="766"/>
                  </a:cubicBezTo>
                  <a:lnTo>
                    <a:pt x="1120" y="353"/>
                  </a:lnTo>
                  <a:cubicBezTo>
                    <a:pt x="1120" y="159"/>
                    <a:pt x="962"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5"/>
            <p:cNvSpPr/>
            <p:nvPr/>
          </p:nvSpPr>
          <p:spPr>
            <a:xfrm>
              <a:off x="1857169" y="3624610"/>
              <a:ext cx="33986" cy="33986"/>
            </a:xfrm>
            <a:custGeom>
              <a:avLst/>
              <a:gdLst/>
              <a:ahLst/>
              <a:cxnLst/>
              <a:rect l="l" t="t" r="r" b="b"/>
              <a:pathLst>
                <a:path w="1120" h="1120" extrusionOk="0">
                  <a:moveTo>
                    <a:pt x="758" y="361"/>
                  </a:moveTo>
                  <a:lnTo>
                    <a:pt x="758" y="759"/>
                  </a:lnTo>
                  <a:lnTo>
                    <a:pt x="360" y="759"/>
                  </a:lnTo>
                  <a:lnTo>
                    <a:pt x="360" y="361"/>
                  </a:lnTo>
                  <a:close/>
                  <a:moveTo>
                    <a:pt x="353" y="0"/>
                  </a:moveTo>
                  <a:cubicBezTo>
                    <a:pt x="158" y="0"/>
                    <a:pt x="0" y="158"/>
                    <a:pt x="0" y="353"/>
                  </a:cubicBezTo>
                  <a:lnTo>
                    <a:pt x="0" y="766"/>
                  </a:lnTo>
                  <a:cubicBezTo>
                    <a:pt x="0" y="961"/>
                    <a:pt x="158" y="1120"/>
                    <a:pt x="353" y="1120"/>
                  </a:cubicBezTo>
                  <a:lnTo>
                    <a:pt x="767" y="1120"/>
                  </a:lnTo>
                  <a:cubicBezTo>
                    <a:pt x="962" y="1120"/>
                    <a:pt x="1120" y="961"/>
                    <a:pt x="1120" y="766"/>
                  </a:cubicBezTo>
                  <a:lnTo>
                    <a:pt x="1120" y="353"/>
                  </a:lnTo>
                  <a:cubicBezTo>
                    <a:pt x="1120" y="159"/>
                    <a:pt x="961"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5"/>
            <p:cNvSpPr/>
            <p:nvPr/>
          </p:nvSpPr>
          <p:spPr>
            <a:xfrm>
              <a:off x="1819875" y="3624610"/>
              <a:ext cx="34017" cy="33986"/>
            </a:xfrm>
            <a:custGeom>
              <a:avLst/>
              <a:gdLst/>
              <a:ahLst/>
              <a:cxnLst/>
              <a:rect l="l" t="t" r="r" b="b"/>
              <a:pathLst>
                <a:path w="1121" h="1120" extrusionOk="0">
                  <a:moveTo>
                    <a:pt x="760" y="361"/>
                  </a:moveTo>
                  <a:lnTo>
                    <a:pt x="760" y="759"/>
                  </a:lnTo>
                  <a:lnTo>
                    <a:pt x="360" y="759"/>
                  </a:lnTo>
                  <a:lnTo>
                    <a:pt x="360" y="361"/>
                  </a:lnTo>
                  <a:close/>
                  <a:moveTo>
                    <a:pt x="353" y="0"/>
                  </a:moveTo>
                  <a:cubicBezTo>
                    <a:pt x="158" y="0"/>
                    <a:pt x="1" y="158"/>
                    <a:pt x="1" y="353"/>
                  </a:cubicBezTo>
                  <a:lnTo>
                    <a:pt x="1" y="766"/>
                  </a:lnTo>
                  <a:cubicBezTo>
                    <a:pt x="1" y="961"/>
                    <a:pt x="158" y="1120"/>
                    <a:pt x="353" y="1120"/>
                  </a:cubicBezTo>
                  <a:lnTo>
                    <a:pt x="767" y="1120"/>
                  </a:lnTo>
                  <a:cubicBezTo>
                    <a:pt x="963" y="1120"/>
                    <a:pt x="1120" y="961"/>
                    <a:pt x="1120" y="766"/>
                  </a:cubicBezTo>
                  <a:lnTo>
                    <a:pt x="1120" y="353"/>
                  </a:lnTo>
                  <a:cubicBezTo>
                    <a:pt x="1120" y="159"/>
                    <a:pt x="963"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5"/>
            <p:cNvSpPr/>
            <p:nvPr/>
          </p:nvSpPr>
          <p:spPr>
            <a:xfrm>
              <a:off x="1782642" y="3624610"/>
              <a:ext cx="33986" cy="33986"/>
            </a:xfrm>
            <a:custGeom>
              <a:avLst/>
              <a:gdLst/>
              <a:ahLst/>
              <a:cxnLst/>
              <a:rect l="l" t="t" r="r" b="b"/>
              <a:pathLst>
                <a:path w="1120" h="1120" extrusionOk="0">
                  <a:moveTo>
                    <a:pt x="758" y="361"/>
                  </a:moveTo>
                  <a:lnTo>
                    <a:pt x="758" y="759"/>
                  </a:lnTo>
                  <a:lnTo>
                    <a:pt x="360" y="759"/>
                  </a:lnTo>
                  <a:lnTo>
                    <a:pt x="360" y="361"/>
                  </a:lnTo>
                  <a:close/>
                  <a:moveTo>
                    <a:pt x="353" y="0"/>
                  </a:moveTo>
                  <a:cubicBezTo>
                    <a:pt x="158" y="0"/>
                    <a:pt x="0" y="158"/>
                    <a:pt x="0" y="353"/>
                  </a:cubicBezTo>
                  <a:lnTo>
                    <a:pt x="0" y="766"/>
                  </a:lnTo>
                  <a:cubicBezTo>
                    <a:pt x="0" y="961"/>
                    <a:pt x="158" y="1120"/>
                    <a:pt x="353" y="1120"/>
                  </a:cubicBezTo>
                  <a:lnTo>
                    <a:pt x="766" y="1120"/>
                  </a:lnTo>
                  <a:cubicBezTo>
                    <a:pt x="961" y="1120"/>
                    <a:pt x="1118" y="961"/>
                    <a:pt x="1118" y="766"/>
                  </a:cubicBezTo>
                  <a:lnTo>
                    <a:pt x="1118" y="353"/>
                  </a:lnTo>
                  <a:cubicBezTo>
                    <a:pt x="1120" y="159"/>
                    <a:pt x="961"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5"/>
            <p:cNvSpPr/>
            <p:nvPr/>
          </p:nvSpPr>
          <p:spPr>
            <a:xfrm>
              <a:off x="1745348" y="3624610"/>
              <a:ext cx="34017" cy="33986"/>
            </a:xfrm>
            <a:custGeom>
              <a:avLst/>
              <a:gdLst/>
              <a:ahLst/>
              <a:cxnLst/>
              <a:rect l="l" t="t" r="r" b="b"/>
              <a:pathLst>
                <a:path w="1121" h="1120" extrusionOk="0">
                  <a:moveTo>
                    <a:pt x="761" y="361"/>
                  </a:moveTo>
                  <a:lnTo>
                    <a:pt x="761" y="759"/>
                  </a:lnTo>
                  <a:lnTo>
                    <a:pt x="361" y="759"/>
                  </a:lnTo>
                  <a:lnTo>
                    <a:pt x="361" y="361"/>
                  </a:lnTo>
                  <a:close/>
                  <a:moveTo>
                    <a:pt x="354" y="0"/>
                  </a:moveTo>
                  <a:cubicBezTo>
                    <a:pt x="158" y="0"/>
                    <a:pt x="1" y="158"/>
                    <a:pt x="1" y="353"/>
                  </a:cubicBezTo>
                  <a:lnTo>
                    <a:pt x="1" y="766"/>
                  </a:lnTo>
                  <a:cubicBezTo>
                    <a:pt x="1" y="961"/>
                    <a:pt x="158" y="1120"/>
                    <a:pt x="354" y="1120"/>
                  </a:cubicBezTo>
                  <a:lnTo>
                    <a:pt x="766" y="1120"/>
                  </a:lnTo>
                  <a:cubicBezTo>
                    <a:pt x="961" y="1120"/>
                    <a:pt x="1120" y="961"/>
                    <a:pt x="1120" y="766"/>
                  </a:cubicBezTo>
                  <a:lnTo>
                    <a:pt x="1120" y="353"/>
                  </a:lnTo>
                  <a:cubicBezTo>
                    <a:pt x="1120" y="159"/>
                    <a:pt x="961"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5"/>
            <p:cNvSpPr/>
            <p:nvPr/>
          </p:nvSpPr>
          <p:spPr>
            <a:xfrm>
              <a:off x="1708115" y="3459836"/>
              <a:ext cx="183041" cy="75954"/>
            </a:xfrm>
            <a:custGeom>
              <a:avLst/>
              <a:gdLst/>
              <a:ahLst/>
              <a:cxnLst/>
              <a:rect l="l" t="t" r="r" b="b"/>
              <a:pathLst>
                <a:path w="6032" h="2503" extrusionOk="0">
                  <a:moveTo>
                    <a:pt x="375" y="1"/>
                  </a:moveTo>
                  <a:cubicBezTo>
                    <a:pt x="168" y="1"/>
                    <a:pt x="1" y="168"/>
                    <a:pt x="1" y="375"/>
                  </a:cubicBezTo>
                  <a:lnTo>
                    <a:pt x="1" y="2127"/>
                  </a:lnTo>
                  <a:cubicBezTo>
                    <a:pt x="1" y="2334"/>
                    <a:pt x="168" y="2502"/>
                    <a:pt x="375" y="2502"/>
                  </a:cubicBezTo>
                  <a:lnTo>
                    <a:pt x="5658" y="2502"/>
                  </a:lnTo>
                  <a:cubicBezTo>
                    <a:pt x="5864" y="2502"/>
                    <a:pt x="6032" y="2334"/>
                    <a:pt x="6032" y="2127"/>
                  </a:cubicBezTo>
                  <a:lnTo>
                    <a:pt x="6032" y="375"/>
                  </a:lnTo>
                  <a:cubicBezTo>
                    <a:pt x="6032" y="168"/>
                    <a:pt x="5864" y="1"/>
                    <a:pt x="5658" y="1"/>
                  </a:cubicBezTo>
                  <a:lnTo>
                    <a:pt x="3383" y="1"/>
                  </a:lnTo>
                  <a:cubicBezTo>
                    <a:pt x="3284" y="1"/>
                    <a:pt x="3202" y="83"/>
                    <a:pt x="3202" y="181"/>
                  </a:cubicBezTo>
                  <a:cubicBezTo>
                    <a:pt x="3202" y="280"/>
                    <a:pt x="3284" y="362"/>
                    <a:pt x="3383" y="362"/>
                  </a:cubicBezTo>
                  <a:lnTo>
                    <a:pt x="5658" y="362"/>
                  </a:lnTo>
                  <a:cubicBezTo>
                    <a:pt x="5666" y="362"/>
                    <a:pt x="5671" y="369"/>
                    <a:pt x="5671" y="375"/>
                  </a:cubicBezTo>
                  <a:lnTo>
                    <a:pt x="5671" y="2127"/>
                  </a:lnTo>
                  <a:cubicBezTo>
                    <a:pt x="5671" y="2135"/>
                    <a:pt x="5665" y="2140"/>
                    <a:pt x="5658" y="2140"/>
                  </a:cubicBezTo>
                  <a:lnTo>
                    <a:pt x="375" y="2140"/>
                  </a:lnTo>
                  <a:cubicBezTo>
                    <a:pt x="368" y="2140"/>
                    <a:pt x="362" y="2134"/>
                    <a:pt x="362" y="2127"/>
                  </a:cubicBezTo>
                  <a:lnTo>
                    <a:pt x="362" y="375"/>
                  </a:lnTo>
                  <a:cubicBezTo>
                    <a:pt x="362" y="368"/>
                    <a:pt x="369" y="362"/>
                    <a:pt x="375" y="362"/>
                  </a:cubicBezTo>
                  <a:lnTo>
                    <a:pt x="2542" y="362"/>
                  </a:lnTo>
                  <a:cubicBezTo>
                    <a:pt x="2641" y="362"/>
                    <a:pt x="2723" y="280"/>
                    <a:pt x="2723" y="181"/>
                  </a:cubicBezTo>
                  <a:cubicBezTo>
                    <a:pt x="2723" y="83"/>
                    <a:pt x="2641" y="1"/>
                    <a:pt x="2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5"/>
            <p:cNvSpPr/>
            <p:nvPr/>
          </p:nvSpPr>
          <p:spPr>
            <a:xfrm>
              <a:off x="1542917" y="3377996"/>
              <a:ext cx="373668" cy="335494"/>
            </a:xfrm>
            <a:custGeom>
              <a:avLst/>
              <a:gdLst/>
              <a:ahLst/>
              <a:cxnLst/>
              <a:rect l="l" t="t" r="r" b="b"/>
              <a:pathLst>
                <a:path w="12314" h="11056" extrusionOk="0">
                  <a:moveTo>
                    <a:pt x="2929" y="364"/>
                  </a:moveTo>
                  <a:cubicBezTo>
                    <a:pt x="3323" y="364"/>
                    <a:pt x="3646" y="685"/>
                    <a:pt x="3646" y="1081"/>
                  </a:cubicBezTo>
                  <a:lnTo>
                    <a:pt x="3646" y="2518"/>
                  </a:lnTo>
                  <a:cubicBezTo>
                    <a:pt x="3646" y="2583"/>
                    <a:pt x="3590" y="2638"/>
                    <a:pt x="3525" y="2638"/>
                  </a:cubicBezTo>
                  <a:lnTo>
                    <a:pt x="3503" y="2638"/>
                  </a:lnTo>
                  <a:lnTo>
                    <a:pt x="3503" y="1862"/>
                  </a:lnTo>
                  <a:cubicBezTo>
                    <a:pt x="3503" y="1331"/>
                    <a:pt x="3071" y="900"/>
                    <a:pt x="2541" y="900"/>
                  </a:cubicBezTo>
                  <a:cubicBezTo>
                    <a:pt x="1882" y="900"/>
                    <a:pt x="1514" y="1362"/>
                    <a:pt x="1514" y="1895"/>
                  </a:cubicBezTo>
                  <a:lnTo>
                    <a:pt x="1514" y="2638"/>
                  </a:lnTo>
                  <a:lnTo>
                    <a:pt x="1492" y="2638"/>
                  </a:lnTo>
                  <a:cubicBezTo>
                    <a:pt x="1427" y="2638"/>
                    <a:pt x="1371" y="2583"/>
                    <a:pt x="1371" y="2518"/>
                  </a:cubicBezTo>
                  <a:lnTo>
                    <a:pt x="1371" y="1081"/>
                  </a:lnTo>
                  <a:cubicBezTo>
                    <a:pt x="1371" y="684"/>
                    <a:pt x="1694" y="364"/>
                    <a:pt x="2089" y="364"/>
                  </a:cubicBezTo>
                  <a:close/>
                  <a:moveTo>
                    <a:pt x="2508" y="1259"/>
                  </a:moveTo>
                  <a:cubicBezTo>
                    <a:pt x="2858" y="1259"/>
                    <a:pt x="3141" y="1544"/>
                    <a:pt x="3141" y="1892"/>
                  </a:cubicBezTo>
                  <a:lnTo>
                    <a:pt x="3141" y="8174"/>
                  </a:lnTo>
                  <a:cubicBezTo>
                    <a:pt x="3141" y="8524"/>
                    <a:pt x="2857" y="8807"/>
                    <a:pt x="2508" y="8807"/>
                  </a:cubicBezTo>
                  <a:cubicBezTo>
                    <a:pt x="2158" y="8807"/>
                    <a:pt x="1876" y="8522"/>
                    <a:pt x="1876" y="8174"/>
                  </a:cubicBezTo>
                  <a:lnTo>
                    <a:pt x="1876" y="1892"/>
                  </a:lnTo>
                  <a:cubicBezTo>
                    <a:pt x="1876" y="1543"/>
                    <a:pt x="2158" y="1259"/>
                    <a:pt x="2508" y="1259"/>
                  </a:cubicBezTo>
                  <a:close/>
                  <a:moveTo>
                    <a:pt x="3525" y="7431"/>
                  </a:moveTo>
                  <a:cubicBezTo>
                    <a:pt x="3590" y="7431"/>
                    <a:pt x="3646" y="7486"/>
                    <a:pt x="3646" y="7551"/>
                  </a:cubicBezTo>
                  <a:lnTo>
                    <a:pt x="3646" y="8988"/>
                  </a:lnTo>
                  <a:cubicBezTo>
                    <a:pt x="3646" y="9382"/>
                    <a:pt x="3323" y="9705"/>
                    <a:pt x="2929" y="9705"/>
                  </a:cubicBezTo>
                  <a:lnTo>
                    <a:pt x="2089" y="9705"/>
                  </a:lnTo>
                  <a:cubicBezTo>
                    <a:pt x="1694" y="9705"/>
                    <a:pt x="1371" y="9383"/>
                    <a:pt x="1371" y="8988"/>
                  </a:cubicBezTo>
                  <a:lnTo>
                    <a:pt x="1371" y="7551"/>
                  </a:lnTo>
                  <a:cubicBezTo>
                    <a:pt x="1371" y="7486"/>
                    <a:pt x="1427" y="7431"/>
                    <a:pt x="1492" y="7431"/>
                  </a:cubicBezTo>
                  <a:lnTo>
                    <a:pt x="1514" y="7431"/>
                  </a:lnTo>
                  <a:lnTo>
                    <a:pt x="1514" y="8174"/>
                  </a:lnTo>
                  <a:cubicBezTo>
                    <a:pt x="1514" y="8711"/>
                    <a:pt x="1888" y="9169"/>
                    <a:pt x="2541" y="9169"/>
                  </a:cubicBezTo>
                  <a:cubicBezTo>
                    <a:pt x="3042" y="9169"/>
                    <a:pt x="3503" y="8778"/>
                    <a:pt x="3503" y="8174"/>
                  </a:cubicBezTo>
                  <a:lnTo>
                    <a:pt x="3503" y="7431"/>
                  </a:lnTo>
                  <a:close/>
                  <a:moveTo>
                    <a:pt x="4268" y="1207"/>
                  </a:moveTo>
                  <a:cubicBezTo>
                    <a:pt x="4481" y="1207"/>
                    <a:pt x="4656" y="1382"/>
                    <a:pt x="4656" y="1595"/>
                  </a:cubicBezTo>
                  <a:lnTo>
                    <a:pt x="4656" y="10307"/>
                  </a:lnTo>
                  <a:cubicBezTo>
                    <a:pt x="4656" y="10520"/>
                    <a:pt x="4481" y="10694"/>
                    <a:pt x="4268" y="10694"/>
                  </a:cubicBezTo>
                  <a:lnTo>
                    <a:pt x="749" y="10694"/>
                  </a:lnTo>
                  <a:cubicBezTo>
                    <a:pt x="535" y="10694"/>
                    <a:pt x="361" y="10520"/>
                    <a:pt x="361" y="10307"/>
                  </a:cubicBezTo>
                  <a:lnTo>
                    <a:pt x="361" y="1595"/>
                  </a:lnTo>
                  <a:cubicBezTo>
                    <a:pt x="361" y="1382"/>
                    <a:pt x="535" y="1207"/>
                    <a:pt x="749" y="1207"/>
                  </a:cubicBezTo>
                  <a:lnTo>
                    <a:pt x="1012" y="1207"/>
                  </a:lnTo>
                  <a:lnTo>
                    <a:pt x="1012" y="2515"/>
                  </a:lnTo>
                  <a:cubicBezTo>
                    <a:pt x="1012" y="2757"/>
                    <a:pt x="1198" y="2997"/>
                    <a:pt x="1514" y="2997"/>
                  </a:cubicBezTo>
                  <a:lnTo>
                    <a:pt x="1514" y="7069"/>
                  </a:lnTo>
                  <a:lnTo>
                    <a:pt x="1492" y="7069"/>
                  </a:lnTo>
                  <a:cubicBezTo>
                    <a:pt x="1226" y="7069"/>
                    <a:pt x="1012" y="7285"/>
                    <a:pt x="1012" y="7551"/>
                  </a:cubicBezTo>
                  <a:lnTo>
                    <a:pt x="1012" y="8988"/>
                  </a:lnTo>
                  <a:cubicBezTo>
                    <a:pt x="1012" y="9581"/>
                    <a:pt x="1494" y="10065"/>
                    <a:pt x="2089" y="10065"/>
                  </a:cubicBezTo>
                  <a:lnTo>
                    <a:pt x="2929" y="10065"/>
                  </a:lnTo>
                  <a:cubicBezTo>
                    <a:pt x="3522" y="10065"/>
                    <a:pt x="4005" y="9583"/>
                    <a:pt x="4005" y="8988"/>
                  </a:cubicBezTo>
                  <a:lnTo>
                    <a:pt x="4005" y="7551"/>
                  </a:lnTo>
                  <a:cubicBezTo>
                    <a:pt x="4005" y="7285"/>
                    <a:pt x="3789" y="7069"/>
                    <a:pt x="3525" y="7069"/>
                  </a:cubicBezTo>
                  <a:lnTo>
                    <a:pt x="3503" y="7069"/>
                  </a:lnTo>
                  <a:lnTo>
                    <a:pt x="3503" y="2997"/>
                  </a:lnTo>
                  <a:cubicBezTo>
                    <a:pt x="3816" y="2997"/>
                    <a:pt x="4005" y="2763"/>
                    <a:pt x="4005" y="2515"/>
                  </a:cubicBezTo>
                  <a:lnTo>
                    <a:pt x="4005" y="1207"/>
                  </a:lnTo>
                  <a:close/>
                  <a:moveTo>
                    <a:pt x="2087" y="1"/>
                  </a:moveTo>
                  <a:cubicBezTo>
                    <a:pt x="1573" y="1"/>
                    <a:pt x="1142" y="364"/>
                    <a:pt x="1035" y="847"/>
                  </a:cubicBezTo>
                  <a:lnTo>
                    <a:pt x="749" y="847"/>
                  </a:lnTo>
                  <a:cubicBezTo>
                    <a:pt x="336" y="847"/>
                    <a:pt x="0" y="1181"/>
                    <a:pt x="0" y="1595"/>
                  </a:cubicBezTo>
                  <a:lnTo>
                    <a:pt x="0" y="10307"/>
                  </a:lnTo>
                  <a:cubicBezTo>
                    <a:pt x="0" y="10719"/>
                    <a:pt x="335" y="11056"/>
                    <a:pt x="749" y="11056"/>
                  </a:cubicBezTo>
                  <a:lnTo>
                    <a:pt x="4271" y="11056"/>
                  </a:lnTo>
                  <a:cubicBezTo>
                    <a:pt x="4630" y="11056"/>
                    <a:pt x="4929" y="10802"/>
                    <a:pt x="5002" y="10464"/>
                  </a:cubicBezTo>
                  <a:lnTo>
                    <a:pt x="11599" y="10464"/>
                  </a:lnTo>
                  <a:cubicBezTo>
                    <a:pt x="11992" y="10464"/>
                    <a:pt x="12314" y="10142"/>
                    <a:pt x="12314" y="9749"/>
                  </a:cubicBezTo>
                  <a:lnTo>
                    <a:pt x="12314" y="5949"/>
                  </a:lnTo>
                  <a:cubicBezTo>
                    <a:pt x="12314" y="5850"/>
                    <a:pt x="12232" y="5768"/>
                    <a:pt x="12133" y="5768"/>
                  </a:cubicBezTo>
                  <a:cubicBezTo>
                    <a:pt x="12034" y="5768"/>
                    <a:pt x="11952" y="5850"/>
                    <a:pt x="11952" y="5949"/>
                  </a:cubicBezTo>
                  <a:lnTo>
                    <a:pt x="11952" y="9749"/>
                  </a:lnTo>
                  <a:cubicBezTo>
                    <a:pt x="11952" y="9944"/>
                    <a:pt x="11795" y="10102"/>
                    <a:pt x="11599" y="10102"/>
                  </a:cubicBezTo>
                  <a:lnTo>
                    <a:pt x="5020" y="10102"/>
                  </a:lnTo>
                  <a:lnTo>
                    <a:pt x="5020" y="1798"/>
                  </a:lnTo>
                  <a:lnTo>
                    <a:pt x="11599" y="1798"/>
                  </a:lnTo>
                  <a:cubicBezTo>
                    <a:pt x="11795" y="1798"/>
                    <a:pt x="11952" y="1956"/>
                    <a:pt x="11952" y="2151"/>
                  </a:cubicBezTo>
                  <a:lnTo>
                    <a:pt x="11952" y="5105"/>
                  </a:lnTo>
                  <a:cubicBezTo>
                    <a:pt x="11952" y="5206"/>
                    <a:pt x="12034" y="5286"/>
                    <a:pt x="12133" y="5286"/>
                  </a:cubicBezTo>
                  <a:cubicBezTo>
                    <a:pt x="12232" y="5286"/>
                    <a:pt x="12314" y="5206"/>
                    <a:pt x="12314" y="5105"/>
                  </a:cubicBezTo>
                  <a:lnTo>
                    <a:pt x="12314" y="2151"/>
                  </a:lnTo>
                  <a:cubicBezTo>
                    <a:pt x="12310" y="1759"/>
                    <a:pt x="11990" y="1439"/>
                    <a:pt x="11597" y="1439"/>
                  </a:cubicBezTo>
                  <a:lnTo>
                    <a:pt x="4999" y="1439"/>
                  </a:lnTo>
                  <a:cubicBezTo>
                    <a:pt x="4928" y="1101"/>
                    <a:pt x="4627" y="847"/>
                    <a:pt x="4269" y="847"/>
                  </a:cubicBezTo>
                  <a:lnTo>
                    <a:pt x="3979" y="847"/>
                  </a:lnTo>
                  <a:cubicBezTo>
                    <a:pt x="3872" y="364"/>
                    <a:pt x="3440" y="1"/>
                    <a:pt x="29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75"/>
          <p:cNvGrpSpPr/>
          <p:nvPr/>
        </p:nvGrpSpPr>
        <p:grpSpPr>
          <a:xfrm>
            <a:off x="756617" y="3359091"/>
            <a:ext cx="318623" cy="373608"/>
            <a:chOff x="756617" y="3359091"/>
            <a:chExt cx="318623" cy="373608"/>
          </a:xfrm>
        </p:grpSpPr>
        <p:sp>
          <p:nvSpPr>
            <p:cNvPr id="4797" name="Google Shape;4797;p75"/>
            <p:cNvSpPr/>
            <p:nvPr/>
          </p:nvSpPr>
          <p:spPr>
            <a:xfrm>
              <a:off x="756617" y="3536730"/>
              <a:ext cx="162346" cy="195968"/>
            </a:xfrm>
            <a:custGeom>
              <a:avLst/>
              <a:gdLst/>
              <a:ahLst/>
              <a:cxnLst/>
              <a:rect l="l" t="t" r="r" b="b"/>
              <a:pathLst>
                <a:path w="5350" h="6458" extrusionOk="0">
                  <a:moveTo>
                    <a:pt x="2259" y="362"/>
                  </a:moveTo>
                  <a:cubicBezTo>
                    <a:pt x="3305" y="362"/>
                    <a:pt x="4154" y="1214"/>
                    <a:pt x="4154" y="2257"/>
                  </a:cubicBezTo>
                  <a:cubicBezTo>
                    <a:pt x="4154" y="2575"/>
                    <a:pt x="4102" y="3109"/>
                    <a:pt x="4574" y="3582"/>
                  </a:cubicBezTo>
                  <a:lnTo>
                    <a:pt x="4861" y="3869"/>
                  </a:lnTo>
                  <a:cubicBezTo>
                    <a:pt x="4863" y="3873"/>
                    <a:pt x="4864" y="3874"/>
                    <a:pt x="4863" y="3882"/>
                  </a:cubicBezTo>
                  <a:cubicBezTo>
                    <a:pt x="4861" y="3889"/>
                    <a:pt x="4857" y="3889"/>
                    <a:pt x="4851" y="3889"/>
                  </a:cubicBezTo>
                  <a:lnTo>
                    <a:pt x="4440" y="3889"/>
                  </a:lnTo>
                  <a:cubicBezTo>
                    <a:pt x="4283" y="3889"/>
                    <a:pt x="4154" y="4018"/>
                    <a:pt x="4154" y="4176"/>
                  </a:cubicBezTo>
                  <a:lnTo>
                    <a:pt x="4154" y="4530"/>
                  </a:lnTo>
                  <a:cubicBezTo>
                    <a:pt x="4154" y="4958"/>
                    <a:pt x="3806" y="5307"/>
                    <a:pt x="3377" y="5307"/>
                  </a:cubicBezTo>
                  <a:cubicBezTo>
                    <a:pt x="3072" y="5307"/>
                    <a:pt x="2824" y="5554"/>
                    <a:pt x="2824" y="5860"/>
                  </a:cubicBezTo>
                  <a:lnTo>
                    <a:pt x="2824" y="6099"/>
                  </a:lnTo>
                  <a:lnTo>
                    <a:pt x="1188" y="6099"/>
                  </a:lnTo>
                  <a:lnTo>
                    <a:pt x="1188" y="5380"/>
                  </a:lnTo>
                  <a:cubicBezTo>
                    <a:pt x="1188" y="5018"/>
                    <a:pt x="1063" y="4676"/>
                    <a:pt x="836" y="4418"/>
                  </a:cubicBezTo>
                  <a:cubicBezTo>
                    <a:pt x="530" y="4070"/>
                    <a:pt x="364" y="3624"/>
                    <a:pt x="364" y="3163"/>
                  </a:cubicBezTo>
                  <a:lnTo>
                    <a:pt x="364" y="2257"/>
                  </a:lnTo>
                  <a:cubicBezTo>
                    <a:pt x="364" y="1212"/>
                    <a:pt x="1214" y="362"/>
                    <a:pt x="2259" y="362"/>
                  </a:cubicBezTo>
                  <a:close/>
                  <a:moveTo>
                    <a:pt x="2258" y="1"/>
                  </a:moveTo>
                  <a:cubicBezTo>
                    <a:pt x="1012" y="1"/>
                    <a:pt x="1" y="1012"/>
                    <a:pt x="1" y="2256"/>
                  </a:cubicBezTo>
                  <a:lnTo>
                    <a:pt x="1" y="3161"/>
                  </a:lnTo>
                  <a:cubicBezTo>
                    <a:pt x="1" y="3711"/>
                    <a:pt x="201" y="4241"/>
                    <a:pt x="566" y="4653"/>
                  </a:cubicBezTo>
                  <a:cubicBezTo>
                    <a:pt x="735" y="4843"/>
                    <a:pt x="826" y="5100"/>
                    <a:pt x="826" y="5376"/>
                  </a:cubicBezTo>
                  <a:lnTo>
                    <a:pt x="826" y="6161"/>
                  </a:lnTo>
                  <a:cubicBezTo>
                    <a:pt x="827" y="6325"/>
                    <a:pt x="960" y="6457"/>
                    <a:pt x="1123" y="6457"/>
                  </a:cubicBezTo>
                  <a:lnTo>
                    <a:pt x="2891" y="6457"/>
                  </a:lnTo>
                  <a:cubicBezTo>
                    <a:pt x="3053" y="6457"/>
                    <a:pt x="3184" y="6325"/>
                    <a:pt x="3184" y="6165"/>
                  </a:cubicBezTo>
                  <a:lnTo>
                    <a:pt x="3184" y="5857"/>
                  </a:lnTo>
                  <a:cubicBezTo>
                    <a:pt x="3184" y="5751"/>
                    <a:pt x="3270" y="5665"/>
                    <a:pt x="3377" y="5665"/>
                  </a:cubicBezTo>
                  <a:cubicBezTo>
                    <a:pt x="4004" y="5665"/>
                    <a:pt x="4514" y="5155"/>
                    <a:pt x="4514" y="4526"/>
                  </a:cubicBezTo>
                  <a:lnTo>
                    <a:pt x="4514" y="4247"/>
                  </a:lnTo>
                  <a:lnTo>
                    <a:pt x="4851" y="4247"/>
                  </a:lnTo>
                  <a:cubicBezTo>
                    <a:pt x="5183" y="4247"/>
                    <a:pt x="5350" y="3847"/>
                    <a:pt x="5116" y="3612"/>
                  </a:cubicBezTo>
                  <a:lnTo>
                    <a:pt x="4829" y="3326"/>
                  </a:lnTo>
                  <a:cubicBezTo>
                    <a:pt x="4471" y="2968"/>
                    <a:pt x="4513" y="2581"/>
                    <a:pt x="4513" y="2256"/>
                  </a:cubicBezTo>
                  <a:cubicBezTo>
                    <a:pt x="4513" y="1012"/>
                    <a:pt x="3502" y="1"/>
                    <a:pt x="2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5"/>
            <p:cNvSpPr/>
            <p:nvPr/>
          </p:nvSpPr>
          <p:spPr>
            <a:xfrm>
              <a:off x="884612" y="3413105"/>
              <a:ext cx="95071" cy="10985"/>
            </a:xfrm>
            <a:custGeom>
              <a:avLst/>
              <a:gdLst/>
              <a:ahLst/>
              <a:cxnLst/>
              <a:rect l="l" t="t" r="r" b="b"/>
              <a:pathLst>
                <a:path w="3133" h="362" extrusionOk="0">
                  <a:moveTo>
                    <a:pt x="182" y="1"/>
                  </a:moveTo>
                  <a:cubicBezTo>
                    <a:pt x="83" y="1"/>
                    <a:pt x="1" y="82"/>
                    <a:pt x="1" y="180"/>
                  </a:cubicBezTo>
                  <a:cubicBezTo>
                    <a:pt x="1" y="281"/>
                    <a:pt x="83" y="361"/>
                    <a:pt x="182" y="361"/>
                  </a:cubicBezTo>
                  <a:lnTo>
                    <a:pt x="2953" y="361"/>
                  </a:lnTo>
                  <a:cubicBezTo>
                    <a:pt x="3052" y="361"/>
                    <a:pt x="3132" y="281"/>
                    <a:pt x="3132" y="180"/>
                  </a:cubicBezTo>
                  <a:cubicBezTo>
                    <a:pt x="3132" y="82"/>
                    <a:pt x="3052" y="1"/>
                    <a:pt x="2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5"/>
            <p:cNvSpPr/>
            <p:nvPr/>
          </p:nvSpPr>
          <p:spPr>
            <a:xfrm>
              <a:off x="912894" y="3536761"/>
              <a:ext cx="162346" cy="195938"/>
            </a:xfrm>
            <a:custGeom>
              <a:avLst/>
              <a:gdLst/>
              <a:ahLst/>
              <a:cxnLst/>
              <a:rect l="l" t="t" r="r" b="b"/>
              <a:pathLst>
                <a:path w="5350" h="6457" extrusionOk="0">
                  <a:moveTo>
                    <a:pt x="3094" y="1"/>
                  </a:moveTo>
                  <a:cubicBezTo>
                    <a:pt x="1849" y="1"/>
                    <a:pt x="838" y="1012"/>
                    <a:pt x="838" y="2258"/>
                  </a:cubicBezTo>
                  <a:cubicBezTo>
                    <a:pt x="838" y="2583"/>
                    <a:pt x="882" y="2968"/>
                    <a:pt x="521" y="3326"/>
                  </a:cubicBezTo>
                  <a:lnTo>
                    <a:pt x="235" y="3613"/>
                  </a:lnTo>
                  <a:cubicBezTo>
                    <a:pt x="1" y="3847"/>
                    <a:pt x="167" y="4249"/>
                    <a:pt x="499" y="4249"/>
                  </a:cubicBezTo>
                  <a:lnTo>
                    <a:pt x="836" y="4249"/>
                  </a:lnTo>
                  <a:lnTo>
                    <a:pt x="836" y="4526"/>
                  </a:lnTo>
                  <a:cubicBezTo>
                    <a:pt x="836" y="5155"/>
                    <a:pt x="1347" y="5665"/>
                    <a:pt x="1975" y="5665"/>
                  </a:cubicBezTo>
                  <a:cubicBezTo>
                    <a:pt x="2081" y="5665"/>
                    <a:pt x="2167" y="5752"/>
                    <a:pt x="2167" y="5858"/>
                  </a:cubicBezTo>
                  <a:lnTo>
                    <a:pt x="2167" y="6164"/>
                  </a:lnTo>
                  <a:cubicBezTo>
                    <a:pt x="2167" y="6325"/>
                    <a:pt x="2298" y="6456"/>
                    <a:pt x="2459" y="6456"/>
                  </a:cubicBezTo>
                  <a:lnTo>
                    <a:pt x="2880" y="6456"/>
                  </a:lnTo>
                  <a:cubicBezTo>
                    <a:pt x="2979" y="6456"/>
                    <a:pt x="3059" y="6374"/>
                    <a:pt x="3059" y="6275"/>
                  </a:cubicBezTo>
                  <a:cubicBezTo>
                    <a:pt x="3059" y="6177"/>
                    <a:pt x="2979" y="6095"/>
                    <a:pt x="2880" y="6095"/>
                  </a:cubicBezTo>
                  <a:lnTo>
                    <a:pt x="2528" y="6095"/>
                  </a:lnTo>
                  <a:lnTo>
                    <a:pt x="2528" y="5856"/>
                  </a:lnTo>
                  <a:cubicBezTo>
                    <a:pt x="2528" y="5552"/>
                    <a:pt x="2280" y="5303"/>
                    <a:pt x="1975" y="5303"/>
                  </a:cubicBezTo>
                  <a:cubicBezTo>
                    <a:pt x="1546" y="5303"/>
                    <a:pt x="1197" y="4953"/>
                    <a:pt x="1197" y="4525"/>
                  </a:cubicBezTo>
                  <a:lnTo>
                    <a:pt x="1197" y="4172"/>
                  </a:lnTo>
                  <a:cubicBezTo>
                    <a:pt x="1197" y="4013"/>
                    <a:pt x="1068" y="3886"/>
                    <a:pt x="911" y="3886"/>
                  </a:cubicBezTo>
                  <a:lnTo>
                    <a:pt x="499" y="3886"/>
                  </a:lnTo>
                  <a:cubicBezTo>
                    <a:pt x="494" y="3886"/>
                    <a:pt x="491" y="3886"/>
                    <a:pt x="488" y="3878"/>
                  </a:cubicBezTo>
                  <a:cubicBezTo>
                    <a:pt x="484" y="3872"/>
                    <a:pt x="488" y="3868"/>
                    <a:pt x="491" y="3865"/>
                  </a:cubicBezTo>
                  <a:lnTo>
                    <a:pt x="778" y="3579"/>
                  </a:lnTo>
                  <a:cubicBezTo>
                    <a:pt x="1249" y="3106"/>
                    <a:pt x="1197" y="2573"/>
                    <a:pt x="1197" y="2254"/>
                  </a:cubicBezTo>
                  <a:cubicBezTo>
                    <a:pt x="1197" y="1207"/>
                    <a:pt x="2048" y="359"/>
                    <a:pt x="3092" y="359"/>
                  </a:cubicBezTo>
                  <a:cubicBezTo>
                    <a:pt x="4137" y="359"/>
                    <a:pt x="4988" y="1210"/>
                    <a:pt x="4988" y="2254"/>
                  </a:cubicBezTo>
                  <a:lnTo>
                    <a:pt x="4988" y="3158"/>
                  </a:lnTo>
                  <a:cubicBezTo>
                    <a:pt x="4989" y="3623"/>
                    <a:pt x="4822" y="4069"/>
                    <a:pt x="4516" y="4414"/>
                  </a:cubicBezTo>
                  <a:cubicBezTo>
                    <a:pt x="4289" y="4671"/>
                    <a:pt x="4164" y="5013"/>
                    <a:pt x="4164" y="5376"/>
                  </a:cubicBezTo>
                  <a:lnTo>
                    <a:pt x="4164" y="6095"/>
                  </a:lnTo>
                  <a:lnTo>
                    <a:pt x="3722" y="6095"/>
                  </a:lnTo>
                  <a:cubicBezTo>
                    <a:pt x="3623" y="6095"/>
                    <a:pt x="3541" y="6177"/>
                    <a:pt x="3541" y="6275"/>
                  </a:cubicBezTo>
                  <a:cubicBezTo>
                    <a:pt x="3541" y="6374"/>
                    <a:pt x="3623" y="6456"/>
                    <a:pt x="3722" y="6456"/>
                  </a:cubicBezTo>
                  <a:lnTo>
                    <a:pt x="4229" y="6456"/>
                  </a:lnTo>
                  <a:cubicBezTo>
                    <a:pt x="4392" y="6456"/>
                    <a:pt x="4524" y="6325"/>
                    <a:pt x="4524" y="6162"/>
                  </a:cubicBezTo>
                  <a:lnTo>
                    <a:pt x="4524" y="5376"/>
                  </a:lnTo>
                  <a:cubicBezTo>
                    <a:pt x="4524" y="5101"/>
                    <a:pt x="4617" y="4844"/>
                    <a:pt x="4786" y="4654"/>
                  </a:cubicBezTo>
                  <a:cubicBezTo>
                    <a:pt x="5151" y="4242"/>
                    <a:pt x="5350" y="3711"/>
                    <a:pt x="5350" y="3162"/>
                  </a:cubicBezTo>
                  <a:lnTo>
                    <a:pt x="5350" y="2258"/>
                  </a:lnTo>
                  <a:cubicBezTo>
                    <a:pt x="5350" y="1012"/>
                    <a:pt x="4339" y="1"/>
                    <a:pt x="30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5"/>
            <p:cNvSpPr/>
            <p:nvPr/>
          </p:nvSpPr>
          <p:spPr>
            <a:xfrm>
              <a:off x="813089" y="3359091"/>
              <a:ext cx="203251" cy="175485"/>
            </a:xfrm>
            <a:custGeom>
              <a:avLst/>
              <a:gdLst/>
              <a:ahLst/>
              <a:cxnLst/>
              <a:rect l="l" t="t" r="r" b="b"/>
              <a:pathLst>
                <a:path w="6698" h="5783" extrusionOk="0">
                  <a:moveTo>
                    <a:pt x="1964" y="2706"/>
                  </a:moveTo>
                  <a:cubicBezTo>
                    <a:pt x="2956" y="2706"/>
                    <a:pt x="3613" y="3828"/>
                    <a:pt x="3039" y="4709"/>
                  </a:cubicBezTo>
                  <a:cubicBezTo>
                    <a:pt x="2797" y="5078"/>
                    <a:pt x="2381" y="5296"/>
                    <a:pt x="1948" y="5296"/>
                  </a:cubicBezTo>
                  <a:cubicBezTo>
                    <a:pt x="1857" y="5296"/>
                    <a:pt x="1766" y="5286"/>
                    <a:pt x="1675" y="5266"/>
                  </a:cubicBezTo>
                  <a:cubicBezTo>
                    <a:pt x="1642" y="5259"/>
                    <a:pt x="1607" y="5256"/>
                    <a:pt x="1572" y="5256"/>
                  </a:cubicBezTo>
                  <a:cubicBezTo>
                    <a:pt x="1531" y="5256"/>
                    <a:pt x="1488" y="5261"/>
                    <a:pt x="1447" y="5272"/>
                  </a:cubicBezTo>
                  <a:lnTo>
                    <a:pt x="1154" y="5347"/>
                  </a:lnTo>
                  <a:cubicBezTo>
                    <a:pt x="1184" y="5191"/>
                    <a:pt x="1138" y="5023"/>
                    <a:pt x="1023" y="4906"/>
                  </a:cubicBezTo>
                  <a:cubicBezTo>
                    <a:pt x="321" y="4186"/>
                    <a:pt x="665" y="2921"/>
                    <a:pt x="1725" y="2727"/>
                  </a:cubicBezTo>
                  <a:cubicBezTo>
                    <a:pt x="1807" y="2713"/>
                    <a:pt x="1886" y="2706"/>
                    <a:pt x="1964" y="2706"/>
                  </a:cubicBezTo>
                  <a:close/>
                  <a:moveTo>
                    <a:pt x="3910" y="0"/>
                  </a:moveTo>
                  <a:cubicBezTo>
                    <a:pt x="2473" y="0"/>
                    <a:pt x="1274" y="1109"/>
                    <a:pt x="1153" y="2550"/>
                  </a:cubicBezTo>
                  <a:cubicBezTo>
                    <a:pt x="192" y="3071"/>
                    <a:pt x="1" y="4375"/>
                    <a:pt x="764" y="5158"/>
                  </a:cubicBezTo>
                  <a:cubicBezTo>
                    <a:pt x="808" y="5204"/>
                    <a:pt x="814" y="5275"/>
                    <a:pt x="781" y="5330"/>
                  </a:cubicBezTo>
                  <a:lnTo>
                    <a:pt x="706" y="5442"/>
                  </a:lnTo>
                  <a:cubicBezTo>
                    <a:pt x="609" y="5593"/>
                    <a:pt x="724" y="5781"/>
                    <a:pt x="888" y="5781"/>
                  </a:cubicBezTo>
                  <a:cubicBezTo>
                    <a:pt x="906" y="5781"/>
                    <a:pt x="925" y="5779"/>
                    <a:pt x="945" y="5774"/>
                  </a:cubicBezTo>
                  <a:lnTo>
                    <a:pt x="1537" y="5623"/>
                  </a:lnTo>
                  <a:cubicBezTo>
                    <a:pt x="1548" y="5620"/>
                    <a:pt x="1560" y="5618"/>
                    <a:pt x="1572" y="5618"/>
                  </a:cubicBezTo>
                  <a:cubicBezTo>
                    <a:pt x="1580" y="5618"/>
                    <a:pt x="1589" y="5619"/>
                    <a:pt x="1598" y="5622"/>
                  </a:cubicBezTo>
                  <a:cubicBezTo>
                    <a:pt x="1713" y="5647"/>
                    <a:pt x="1830" y="5659"/>
                    <a:pt x="1946" y="5659"/>
                  </a:cubicBezTo>
                  <a:cubicBezTo>
                    <a:pt x="2284" y="5659"/>
                    <a:pt x="2615" y="5554"/>
                    <a:pt x="2892" y="5365"/>
                  </a:cubicBezTo>
                  <a:cubicBezTo>
                    <a:pt x="3222" y="5498"/>
                    <a:pt x="3578" y="5566"/>
                    <a:pt x="3933" y="5566"/>
                  </a:cubicBezTo>
                  <a:cubicBezTo>
                    <a:pt x="4131" y="5566"/>
                    <a:pt x="4330" y="5545"/>
                    <a:pt x="4524" y="5502"/>
                  </a:cubicBezTo>
                  <a:cubicBezTo>
                    <a:pt x="4547" y="5497"/>
                    <a:pt x="4572" y="5495"/>
                    <a:pt x="4597" y="5495"/>
                  </a:cubicBezTo>
                  <a:cubicBezTo>
                    <a:pt x="4629" y="5495"/>
                    <a:pt x="4662" y="5499"/>
                    <a:pt x="4694" y="5507"/>
                  </a:cubicBezTo>
                  <a:lnTo>
                    <a:pt x="5739" y="5774"/>
                  </a:lnTo>
                  <a:cubicBezTo>
                    <a:pt x="5761" y="5780"/>
                    <a:pt x="5783" y="5782"/>
                    <a:pt x="5804" y="5782"/>
                  </a:cubicBezTo>
                  <a:cubicBezTo>
                    <a:pt x="5990" y="5782"/>
                    <a:pt x="6119" y="5567"/>
                    <a:pt x="6007" y="5398"/>
                  </a:cubicBezTo>
                  <a:lnTo>
                    <a:pt x="5877" y="5200"/>
                  </a:lnTo>
                  <a:cubicBezTo>
                    <a:pt x="5780" y="5050"/>
                    <a:pt x="5799" y="4851"/>
                    <a:pt x="5921" y="4726"/>
                  </a:cubicBezTo>
                  <a:cubicBezTo>
                    <a:pt x="6312" y="4328"/>
                    <a:pt x="6568" y="3823"/>
                    <a:pt x="6667" y="3272"/>
                  </a:cubicBezTo>
                  <a:cubicBezTo>
                    <a:pt x="6685" y="3175"/>
                    <a:pt x="6620" y="3080"/>
                    <a:pt x="6521" y="3062"/>
                  </a:cubicBezTo>
                  <a:cubicBezTo>
                    <a:pt x="6511" y="3060"/>
                    <a:pt x="6501" y="3059"/>
                    <a:pt x="6490" y="3059"/>
                  </a:cubicBezTo>
                  <a:cubicBezTo>
                    <a:pt x="6404" y="3059"/>
                    <a:pt x="6327" y="3120"/>
                    <a:pt x="6312" y="3209"/>
                  </a:cubicBezTo>
                  <a:cubicBezTo>
                    <a:pt x="6225" y="3690"/>
                    <a:pt x="6001" y="4127"/>
                    <a:pt x="5662" y="4476"/>
                  </a:cubicBezTo>
                  <a:cubicBezTo>
                    <a:pt x="5435" y="4711"/>
                    <a:pt x="5389" y="5071"/>
                    <a:pt x="5548" y="5356"/>
                  </a:cubicBezTo>
                  <a:lnTo>
                    <a:pt x="4783" y="5160"/>
                  </a:lnTo>
                  <a:cubicBezTo>
                    <a:pt x="4722" y="5144"/>
                    <a:pt x="4661" y="5136"/>
                    <a:pt x="4600" y="5136"/>
                  </a:cubicBezTo>
                  <a:cubicBezTo>
                    <a:pt x="4548" y="5136"/>
                    <a:pt x="4496" y="5142"/>
                    <a:pt x="4444" y="5153"/>
                  </a:cubicBezTo>
                  <a:cubicBezTo>
                    <a:pt x="4277" y="5189"/>
                    <a:pt x="4105" y="5207"/>
                    <a:pt x="3933" y="5207"/>
                  </a:cubicBezTo>
                  <a:cubicBezTo>
                    <a:pt x="3684" y="5207"/>
                    <a:pt x="3435" y="5170"/>
                    <a:pt x="3197" y="5096"/>
                  </a:cubicBezTo>
                  <a:cubicBezTo>
                    <a:pt x="3488" y="4764"/>
                    <a:pt x="3644" y="4320"/>
                    <a:pt x="3601" y="3854"/>
                  </a:cubicBezTo>
                  <a:lnTo>
                    <a:pt x="5310" y="3854"/>
                  </a:lnTo>
                  <a:cubicBezTo>
                    <a:pt x="5409" y="3854"/>
                    <a:pt x="5489" y="3773"/>
                    <a:pt x="5489" y="3673"/>
                  </a:cubicBezTo>
                  <a:cubicBezTo>
                    <a:pt x="5489" y="3574"/>
                    <a:pt x="5409" y="3494"/>
                    <a:pt x="5310" y="3494"/>
                  </a:cubicBezTo>
                  <a:lnTo>
                    <a:pt x="3528" y="3494"/>
                  </a:lnTo>
                  <a:cubicBezTo>
                    <a:pt x="3471" y="3314"/>
                    <a:pt x="3384" y="3146"/>
                    <a:pt x="3270" y="3000"/>
                  </a:cubicBezTo>
                  <a:lnTo>
                    <a:pt x="5310" y="3000"/>
                  </a:lnTo>
                  <a:cubicBezTo>
                    <a:pt x="5409" y="3000"/>
                    <a:pt x="5489" y="2918"/>
                    <a:pt x="5489" y="2819"/>
                  </a:cubicBezTo>
                  <a:cubicBezTo>
                    <a:pt x="5489" y="2721"/>
                    <a:pt x="5409" y="2639"/>
                    <a:pt x="5310" y="2639"/>
                  </a:cubicBezTo>
                  <a:lnTo>
                    <a:pt x="2892" y="2639"/>
                  </a:lnTo>
                  <a:cubicBezTo>
                    <a:pt x="2611" y="2446"/>
                    <a:pt x="2288" y="2349"/>
                    <a:pt x="1959" y="2349"/>
                  </a:cubicBezTo>
                  <a:cubicBezTo>
                    <a:pt x="1817" y="2349"/>
                    <a:pt x="1674" y="2367"/>
                    <a:pt x="1533" y="2403"/>
                  </a:cubicBezTo>
                  <a:cubicBezTo>
                    <a:pt x="1720" y="1234"/>
                    <a:pt x="2720" y="363"/>
                    <a:pt x="3912" y="363"/>
                  </a:cubicBezTo>
                  <a:cubicBezTo>
                    <a:pt x="4074" y="363"/>
                    <a:pt x="4239" y="379"/>
                    <a:pt x="4406" y="413"/>
                  </a:cubicBezTo>
                  <a:cubicBezTo>
                    <a:pt x="5453" y="623"/>
                    <a:pt x="6182" y="1446"/>
                    <a:pt x="6326" y="2421"/>
                  </a:cubicBezTo>
                  <a:cubicBezTo>
                    <a:pt x="6339" y="2511"/>
                    <a:pt x="6415" y="2574"/>
                    <a:pt x="6502" y="2574"/>
                  </a:cubicBezTo>
                  <a:cubicBezTo>
                    <a:pt x="6511" y="2574"/>
                    <a:pt x="6521" y="2574"/>
                    <a:pt x="6531" y="2572"/>
                  </a:cubicBezTo>
                  <a:cubicBezTo>
                    <a:pt x="6631" y="2558"/>
                    <a:pt x="6697" y="2467"/>
                    <a:pt x="6683" y="2368"/>
                  </a:cubicBezTo>
                  <a:cubicBezTo>
                    <a:pt x="6518" y="1256"/>
                    <a:pt x="5685" y="301"/>
                    <a:pt x="4478" y="58"/>
                  </a:cubicBezTo>
                  <a:cubicBezTo>
                    <a:pt x="4286" y="19"/>
                    <a:pt x="4096" y="0"/>
                    <a:pt x="3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75"/>
          <p:cNvGrpSpPr/>
          <p:nvPr/>
        </p:nvGrpSpPr>
        <p:grpSpPr>
          <a:xfrm>
            <a:off x="1553446" y="2755893"/>
            <a:ext cx="352912" cy="372910"/>
            <a:chOff x="1553446" y="2755893"/>
            <a:chExt cx="352912" cy="372910"/>
          </a:xfrm>
        </p:grpSpPr>
        <p:sp>
          <p:nvSpPr>
            <p:cNvPr id="4802" name="Google Shape;4802;p75"/>
            <p:cNvSpPr/>
            <p:nvPr/>
          </p:nvSpPr>
          <p:spPr>
            <a:xfrm>
              <a:off x="1655952" y="2827386"/>
              <a:ext cx="131970" cy="150329"/>
            </a:xfrm>
            <a:custGeom>
              <a:avLst/>
              <a:gdLst/>
              <a:ahLst/>
              <a:cxnLst/>
              <a:rect l="l" t="t" r="r" b="b"/>
              <a:pathLst>
                <a:path w="4349" h="4954" extrusionOk="0">
                  <a:moveTo>
                    <a:pt x="3482" y="361"/>
                  </a:moveTo>
                  <a:cubicBezTo>
                    <a:pt x="3762" y="361"/>
                    <a:pt x="3989" y="589"/>
                    <a:pt x="3989" y="868"/>
                  </a:cubicBezTo>
                  <a:cubicBezTo>
                    <a:pt x="3989" y="1148"/>
                    <a:pt x="3762" y="1376"/>
                    <a:pt x="3482" y="1376"/>
                  </a:cubicBezTo>
                  <a:cubicBezTo>
                    <a:pt x="3202" y="1376"/>
                    <a:pt x="2974" y="1148"/>
                    <a:pt x="2974" y="868"/>
                  </a:cubicBezTo>
                  <a:cubicBezTo>
                    <a:pt x="2975" y="589"/>
                    <a:pt x="3202" y="361"/>
                    <a:pt x="3482" y="361"/>
                  </a:cubicBezTo>
                  <a:close/>
                  <a:moveTo>
                    <a:pt x="867" y="1969"/>
                  </a:moveTo>
                  <a:cubicBezTo>
                    <a:pt x="1147" y="1969"/>
                    <a:pt x="1375" y="2197"/>
                    <a:pt x="1375" y="2477"/>
                  </a:cubicBezTo>
                  <a:cubicBezTo>
                    <a:pt x="1375" y="2757"/>
                    <a:pt x="1147" y="2985"/>
                    <a:pt x="867" y="2985"/>
                  </a:cubicBezTo>
                  <a:cubicBezTo>
                    <a:pt x="587" y="2985"/>
                    <a:pt x="359" y="2757"/>
                    <a:pt x="359" y="2477"/>
                  </a:cubicBezTo>
                  <a:cubicBezTo>
                    <a:pt x="359" y="2197"/>
                    <a:pt x="587" y="1969"/>
                    <a:pt x="867" y="1969"/>
                  </a:cubicBezTo>
                  <a:close/>
                  <a:moveTo>
                    <a:pt x="3482" y="3581"/>
                  </a:moveTo>
                  <a:cubicBezTo>
                    <a:pt x="3762" y="3581"/>
                    <a:pt x="3989" y="3808"/>
                    <a:pt x="3989" y="4088"/>
                  </a:cubicBezTo>
                  <a:cubicBezTo>
                    <a:pt x="3989" y="4368"/>
                    <a:pt x="3762" y="4596"/>
                    <a:pt x="3482" y="4596"/>
                  </a:cubicBezTo>
                  <a:cubicBezTo>
                    <a:pt x="3202" y="4596"/>
                    <a:pt x="2974" y="4368"/>
                    <a:pt x="2974" y="4088"/>
                  </a:cubicBezTo>
                  <a:cubicBezTo>
                    <a:pt x="2975" y="3808"/>
                    <a:pt x="3202" y="3581"/>
                    <a:pt x="3482" y="3581"/>
                  </a:cubicBezTo>
                  <a:close/>
                  <a:moveTo>
                    <a:pt x="3482" y="0"/>
                  </a:moveTo>
                  <a:cubicBezTo>
                    <a:pt x="2884" y="0"/>
                    <a:pt x="2464" y="595"/>
                    <a:pt x="2666" y="1159"/>
                  </a:cubicBezTo>
                  <a:lnTo>
                    <a:pt x="1496" y="1880"/>
                  </a:lnTo>
                  <a:cubicBezTo>
                    <a:pt x="1318" y="1693"/>
                    <a:pt x="1095" y="1609"/>
                    <a:pt x="875" y="1609"/>
                  </a:cubicBezTo>
                  <a:cubicBezTo>
                    <a:pt x="430" y="1609"/>
                    <a:pt x="0" y="1954"/>
                    <a:pt x="0" y="2477"/>
                  </a:cubicBezTo>
                  <a:cubicBezTo>
                    <a:pt x="0" y="2955"/>
                    <a:pt x="389" y="3344"/>
                    <a:pt x="867" y="3344"/>
                  </a:cubicBezTo>
                  <a:cubicBezTo>
                    <a:pt x="1114" y="3344"/>
                    <a:pt x="1338" y="3240"/>
                    <a:pt x="1496" y="3074"/>
                  </a:cubicBezTo>
                  <a:lnTo>
                    <a:pt x="2666" y="3795"/>
                  </a:lnTo>
                  <a:cubicBezTo>
                    <a:pt x="2633" y="3887"/>
                    <a:pt x="2615" y="3984"/>
                    <a:pt x="2615" y="4086"/>
                  </a:cubicBezTo>
                  <a:cubicBezTo>
                    <a:pt x="2615" y="4565"/>
                    <a:pt x="3004" y="4954"/>
                    <a:pt x="3482" y="4954"/>
                  </a:cubicBezTo>
                  <a:cubicBezTo>
                    <a:pt x="3961" y="4954"/>
                    <a:pt x="4349" y="4565"/>
                    <a:pt x="4349" y="4086"/>
                  </a:cubicBezTo>
                  <a:cubicBezTo>
                    <a:pt x="4349" y="3563"/>
                    <a:pt x="3920" y="3218"/>
                    <a:pt x="3475" y="3218"/>
                  </a:cubicBezTo>
                  <a:cubicBezTo>
                    <a:pt x="3255" y="3218"/>
                    <a:pt x="3032" y="3302"/>
                    <a:pt x="2854" y="3490"/>
                  </a:cubicBezTo>
                  <a:lnTo>
                    <a:pt x="1684" y="2769"/>
                  </a:lnTo>
                  <a:cubicBezTo>
                    <a:pt x="1751" y="2582"/>
                    <a:pt x="1752" y="2376"/>
                    <a:pt x="1684" y="2185"/>
                  </a:cubicBezTo>
                  <a:lnTo>
                    <a:pt x="2854" y="1464"/>
                  </a:lnTo>
                  <a:cubicBezTo>
                    <a:pt x="3032" y="1651"/>
                    <a:pt x="3254" y="1734"/>
                    <a:pt x="3474" y="1734"/>
                  </a:cubicBezTo>
                  <a:cubicBezTo>
                    <a:pt x="3919" y="1734"/>
                    <a:pt x="4349" y="1390"/>
                    <a:pt x="4349" y="868"/>
                  </a:cubicBezTo>
                  <a:cubicBezTo>
                    <a:pt x="4349" y="389"/>
                    <a:pt x="3961" y="0"/>
                    <a:pt x="3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5"/>
            <p:cNvSpPr/>
            <p:nvPr/>
          </p:nvSpPr>
          <p:spPr>
            <a:xfrm>
              <a:off x="1553446" y="2755893"/>
              <a:ext cx="352912" cy="372910"/>
            </a:xfrm>
            <a:custGeom>
              <a:avLst/>
              <a:gdLst/>
              <a:ahLst/>
              <a:cxnLst/>
              <a:rect l="l" t="t" r="r" b="b"/>
              <a:pathLst>
                <a:path w="11630" h="12289" extrusionOk="0">
                  <a:moveTo>
                    <a:pt x="1348" y="4534"/>
                  </a:moveTo>
                  <a:lnTo>
                    <a:pt x="1348" y="5633"/>
                  </a:lnTo>
                  <a:lnTo>
                    <a:pt x="370" y="4687"/>
                  </a:lnTo>
                  <a:cubicBezTo>
                    <a:pt x="399" y="4597"/>
                    <a:pt x="484" y="4534"/>
                    <a:pt x="580" y="4534"/>
                  </a:cubicBezTo>
                  <a:close/>
                  <a:moveTo>
                    <a:pt x="11051" y="4534"/>
                  </a:moveTo>
                  <a:cubicBezTo>
                    <a:pt x="11147" y="4534"/>
                    <a:pt x="11231" y="4597"/>
                    <a:pt x="11260" y="4687"/>
                  </a:cubicBezTo>
                  <a:lnTo>
                    <a:pt x="10283" y="5633"/>
                  </a:lnTo>
                  <a:lnTo>
                    <a:pt x="10283" y="4534"/>
                  </a:lnTo>
                  <a:close/>
                  <a:moveTo>
                    <a:pt x="360" y="5177"/>
                  </a:moveTo>
                  <a:cubicBezTo>
                    <a:pt x="482" y="5296"/>
                    <a:pt x="3370" y="8095"/>
                    <a:pt x="3510" y="8230"/>
                  </a:cubicBezTo>
                  <a:lnTo>
                    <a:pt x="360" y="11282"/>
                  </a:lnTo>
                  <a:lnTo>
                    <a:pt x="360" y="5177"/>
                  </a:lnTo>
                  <a:close/>
                  <a:moveTo>
                    <a:pt x="7863" y="8481"/>
                  </a:moveTo>
                  <a:lnTo>
                    <a:pt x="11263" y="11773"/>
                  </a:lnTo>
                  <a:cubicBezTo>
                    <a:pt x="11234" y="11862"/>
                    <a:pt x="11148" y="11926"/>
                    <a:pt x="11052" y="11926"/>
                  </a:cubicBezTo>
                  <a:lnTo>
                    <a:pt x="580" y="11926"/>
                  </a:lnTo>
                  <a:cubicBezTo>
                    <a:pt x="482" y="11926"/>
                    <a:pt x="399" y="11861"/>
                    <a:pt x="370" y="11773"/>
                  </a:cubicBezTo>
                  <a:lnTo>
                    <a:pt x="3769" y="8481"/>
                  </a:lnTo>
                  <a:lnTo>
                    <a:pt x="4492" y="9181"/>
                  </a:lnTo>
                  <a:cubicBezTo>
                    <a:pt x="4860" y="9538"/>
                    <a:pt x="5338" y="9718"/>
                    <a:pt x="5817" y="9718"/>
                  </a:cubicBezTo>
                  <a:cubicBezTo>
                    <a:pt x="6293" y="9718"/>
                    <a:pt x="6770" y="9540"/>
                    <a:pt x="7140" y="9181"/>
                  </a:cubicBezTo>
                  <a:lnTo>
                    <a:pt x="7863" y="8481"/>
                  </a:lnTo>
                  <a:close/>
                  <a:moveTo>
                    <a:pt x="6235" y="1"/>
                  </a:moveTo>
                  <a:cubicBezTo>
                    <a:pt x="6136" y="1"/>
                    <a:pt x="6054" y="83"/>
                    <a:pt x="6054" y="181"/>
                  </a:cubicBezTo>
                  <a:cubicBezTo>
                    <a:pt x="6054" y="282"/>
                    <a:pt x="6135" y="362"/>
                    <a:pt x="6235" y="362"/>
                  </a:cubicBezTo>
                  <a:lnTo>
                    <a:pt x="9684" y="362"/>
                  </a:lnTo>
                  <a:cubicBezTo>
                    <a:pt x="9815" y="362"/>
                    <a:pt x="9923" y="470"/>
                    <a:pt x="9923" y="602"/>
                  </a:cubicBezTo>
                  <a:lnTo>
                    <a:pt x="9923" y="5985"/>
                  </a:lnTo>
                  <a:lnTo>
                    <a:pt x="7737" y="8102"/>
                  </a:lnTo>
                  <a:cubicBezTo>
                    <a:pt x="7737" y="8102"/>
                    <a:pt x="6887" y="8925"/>
                    <a:pt x="6887" y="8926"/>
                  </a:cubicBezTo>
                  <a:cubicBezTo>
                    <a:pt x="6587" y="9217"/>
                    <a:pt x="6200" y="9364"/>
                    <a:pt x="5814" y="9364"/>
                  </a:cubicBezTo>
                  <a:cubicBezTo>
                    <a:pt x="5428" y="9364"/>
                    <a:pt x="5042" y="9218"/>
                    <a:pt x="4741" y="8926"/>
                  </a:cubicBezTo>
                  <a:cubicBezTo>
                    <a:pt x="4698" y="8883"/>
                    <a:pt x="1979" y="6248"/>
                    <a:pt x="1707" y="5985"/>
                  </a:cubicBezTo>
                  <a:lnTo>
                    <a:pt x="1707" y="602"/>
                  </a:lnTo>
                  <a:cubicBezTo>
                    <a:pt x="1707" y="469"/>
                    <a:pt x="1815" y="362"/>
                    <a:pt x="1947" y="362"/>
                  </a:cubicBezTo>
                  <a:lnTo>
                    <a:pt x="5396" y="362"/>
                  </a:lnTo>
                  <a:cubicBezTo>
                    <a:pt x="5494" y="362"/>
                    <a:pt x="5576" y="283"/>
                    <a:pt x="5576" y="181"/>
                  </a:cubicBezTo>
                  <a:cubicBezTo>
                    <a:pt x="5576" y="81"/>
                    <a:pt x="5494" y="2"/>
                    <a:pt x="5396" y="2"/>
                  </a:cubicBezTo>
                  <a:lnTo>
                    <a:pt x="1947" y="2"/>
                  </a:lnTo>
                  <a:cubicBezTo>
                    <a:pt x="1616" y="2"/>
                    <a:pt x="1348" y="270"/>
                    <a:pt x="1348" y="601"/>
                  </a:cubicBezTo>
                  <a:lnTo>
                    <a:pt x="1348" y="4174"/>
                  </a:lnTo>
                  <a:lnTo>
                    <a:pt x="580" y="4174"/>
                  </a:lnTo>
                  <a:cubicBezTo>
                    <a:pt x="261" y="4174"/>
                    <a:pt x="1" y="4435"/>
                    <a:pt x="1" y="4754"/>
                  </a:cubicBezTo>
                  <a:lnTo>
                    <a:pt x="1" y="11709"/>
                  </a:lnTo>
                  <a:cubicBezTo>
                    <a:pt x="1" y="12028"/>
                    <a:pt x="261" y="12288"/>
                    <a:pt x="580" y="12288"/>
                  </a:cubicBezTo>
                  <a:lnTo>
                    <a:pt x="11051" y="12288"/>
                  </a:lnTo>
                  <a:cubicBezTo>
                    <a:pt x="11369" y="12288"/>
                    <a:pt x="11630" y="12028"/>
                    <a:pt x="11630" y="11709"/>
                  </a:cubicBezTo>
                  <a:lnTo>
                    <a:pt x="11630" y="8488"/>
                  </a:lnTo>
                  <a:cubicBezTo>
                    <a:pt x="11630" y="8387"/>
                    <a:pt x="11548" y="8307"/>
                    <a:pt x="11449" y="8307"/>
                  </a:cubicBezTo>
                  <a:cubicBezTo>
                    <a:pt x="11350" y="8307"/>
                    <a:pt x="11269" y="8387"/>
                    <a:pt x="11269" y="8488"/>
                  </a:cubicBezTo>
                  <a:lnTo>
                    <a:pt x="11269" y="11283"/>
                  </a:lnTo>
                  <a:lnTo>
                    <a:pt x="8120" y="8231"/>
                  </a:lnTo>
                  <a:cubicBezTo>
                    <a:pt x="8259" y="8095"/>
                    <a:pt x="11147" y="5296"/>
                    <a:pt x="11269" y="5179"/>
                  </a:cubicBezTo>
                  <a:lnTo>
                    <a:pt x="11269" y="7647"/>
                  </a:lnTo>
                  <a:cubicBezTo>
                    <a:pt x="11269" y="7747"/>
                    <a:pt x="11350" y="7828"/>
                    <a:pt x="11449" y="7828"/>
                  </a:cubicBezTo>
                  <a:cubicBezTo>
                    <a:pt x="11548" y="7828"/>
                    <a:pt x="11630" y="7747"/>
                    <a:pt x="11630" y="7647"/>
                  </a:cubicBezTo>
                  <a:lnTo>
                    <a:pt x="11630" y="4754"/>
                  </a:lnTo>
                  <a:cubicBezTo>
                    <a:pt x="11630" y="4435"/>
                    <a:pt x="11369" y="4174"/>
                    <a:pt x="11051" y="4174"/>
                  </a:cubicBezTo>
                  <a:lnTo>
                    <a:pt x="10283" y="4174"/>
                  </a:lnTo>
                  <a:lnTo>
                    <a:pt x="10283" y="599"/>
                  </a:lnTo>
                  <a:cubicBezTo>
                    <a:pt x="10283" y="270"/>
                    <a:pt x="10015" y="1"/>
                    <a:pt x="9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75"/>
          <p:cNvGrpSpPr/>
          <p:nvPr/>
        </p:nvGrpSpPr>
        <p:grpSpPr>
          <a:xfrm>
            <a:off x="729731" y="2769396"/>
            <a:ext cx="388446" cy="347663"/>
            <a:chOff x="729731" y="2769396"/>
            <a:chExt cx="388446" cy="347663"/>
          </a:xfrm>
        </p:grpSpPr>
        <p:sp>
          <p:nvSpPr>
            <p:cNvPr id="4805" name="Google Shape;4805;p75"/>
            <p:cNvSpPr/>
            <p:nvPr/>
          </p:nvSpPr>
          <p:spPr>
            <a:xfrm>
              <a:off x="858516" y="2835154"/>
              <a:ext cx="70097" cy="10985"/>
            </a:xfrm>
            <a:custGeom>
              <a:avLst/>
              <a:gdLst/>
              <a:ahLst/>
              <a:cxnLst/>
              <a:rect l="l" t="t" r="r" b="b"/>
              <a:pathLst>
                <a:path w="2310" h="362" extrusionOk="0">
                  <a:moveTo>
                    <a:pt x="182" y="1"/>
                  </a:moveTo>
                  <a:cubicBezTo>
                    <a:pt x="81" y="1"/>
                    <a:pt x="1" y="81"/>
                    <a:pt x="1" y="182"/>
                  </a:cubicBezTo>
                  <a:cubicBezTo>
                    <a:pt x="1" y="280"/>
                    <a:pt x="81" y="361"/>
                    <a:pt x="182" y="361"/>
                  </a:cubicBezTo>
                  <a:lnTo>
                    <a:pt x="2129" y="361"/>
                  </a:lnTo>
                  <a:cubicBezTo>
                    <a:pt x="2228" y="361"/>
                    <a:pt x="2310" y="282"/>
                    <a:pt x="2310" y="182"/>
                  </a:cubicBezTo>
                  <a:cubicBezTo>
                    <a:pt x="2310" y="81"/>
                    <a:pt x="2228" y="1"/>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5"/>
            <p:cNvSpPr/>
            <p:nvPr/>
          </p:nvSpPr>
          <p:spPr>
            <a:xfrm>
              <a:off x="828929" y="2860128"/>
              <a:ext cx="129239" cy="11015"/>
            </a:xfrm>
            <a:custGeom>
              <a:avLst/>
              <a:gdLst/>
              <a:ahLst/>
              <a:cxnLst/>
              <a:rect l="l" t="t" r="r" b="b"/>
              <a:pathLst>
                <a:path w="4259" h="363" extrusionOk="0">
                  <a:moveTo>
                    <a:pt x="182" y="0"/>
                  </a:moveTo>
                  <a:cubicBezTo>
                    <a:pt x="82" y="0"/>
                    <a:pt x="1" y="82"/>
                    <a:pt x="1" y="181"/>
                  </a:cubicBezTo>
                  <a:cubicBezTo>
                    <a:pt x="1" y="280"/>
                    <a:pt x="82" y="362"/>
                    <a:pt x="182" y="362"/>
                  </a:cubicBezTo>
                  <a:lnTo>
                    <a:pt x="4078" y="362"/>
                  </a:lnTo>
                  <a:cubicBezTo>
                    <a:pt x="4177" y="362"/>
                    <a:pt x="4258" y="283"/>
                    <a:pt x="4258" y="181"/>
                  </a:cubicBezTo>
                  <a:cubicBezTo>
                    <a:pt x="4258" y="82"/>
                    <a:pt x="4177"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5"/>
            <p:cNvSpPr/>
            <p:nvPr/>
          </p:nvSpPr>
          <p:spPr>
            <a:xfrm>
              <a:off x="828929" y="2885132"/>
              <a:ext cx="129239" cy="10955"/>
            </a:xfrm>
            <a:custGeom>
              <a:avLst/>
              <a:gdLst/>
              <a:ahLst/>
              <a:cxnLst/>
              <a:rect l="l" t="t" r="r" b="b"/>
              <a:pathLst>
                <a:path w="4259" h="361" extrusionOk="0">
                  <a:moveTo>
                    <a:pt x="182" y="0"/>
                  </a:moveTo>
                  <a:cubicBezTo>
                    <a:pt x="82" y="0"/>
                    <a:pt x="1" y="81"/>
                    <a:pt x="1" y="181"/>
                  </a:cubicBezTo>
                  <a:cubicBezTo>
                    <a:pt x="1" y="280"/>
                    <a:pt x="82" y="361"/>
                    <a:pt x="182" y="361"/>
                  </a:cubicBezTo>
                  <a:lnTo>
                    <a:pt x="4078" y="361"/>
                  </a:lnTo>
                  <a:cubicBezTo>
                    <a:pt x="4177" y="361"/>
                    <a:pt x="4258" y="281"/>
                    <a:pt x="4258" y="181"/>
                  </a:cubicBezTo>
                  <a:cubicBezTo>
                    <a:pt x="4258" y="81"/>
                    <a:pt x="4177"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5"/>
            <p:cNvSpPr/>
            <p:nvPr/>
          </p:nvSpPr>
          <p:spPr>
            <a:xfrm>
              <a:off x="828929" y="2910076"/>
              <a:ext cx="129239" cy="11015"/>
            </a:xfrm>
            <a:custGeom>
              <a:avLst/>
              <a:gdLst/>
              <a:ahLst/>
              <a:cxnLst/>
              <a:rect l="l" t="t" r="r" b="b"/>
              <a:pathLst>
                <a:path w="4259" h="363" extrusionOk="0">
                  <a:moveTo>
                    <a:pt x="182" y="1"/>
                  </a:moveTo>
                  <a:cubicBezTo>
                    <a:pt x="82" y="1"/>
                    <a:pt x="1" y="83"/>
                    <a:pt x="1" y="182"/>
                  </a:cubicBezTo>
                  <a:cubicBezTo>
                    <a:pt x="1" y="280"/>
                    <a:pt x="82" y="362"/>
                    <a:pt x="182" y="362"/>
                  </a:cubicBezTo>
                  <a:lnTo>
                    <a:pt x="4078" y="362"/>
                  </a:lnTo>
                  <a:cubicBezTo>
                    <a:pt x="4177" y="362"/>
                    <a:pt x="4258" y="280"/>
                    <a:pt x="4258" y="182"/>
                  </a:cubicBezTo>
                  <a:cubicBezTo>
                    <a:pt x="4258" y="83"/>
                    <a:pt x="4177" y="1"/>
                    <a:pt x="40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5"/>
            <p:cNvSpPr/>
            <p:nvPr/>
          </p:nvSpPr>
          <p:spPr>
            <a:xfrm>
              <a:off x="828929" y="2935080"/>
              <a:ext cx="129239" cy="10955"/>
            </a:xfrm>
            <a:custGeom>
              <a:avLst/>
              <a:gdLst/>
              <a:ahLst/>
              <a:cxnLst/>
              <a:rect l="l" t="t" r="r" b="b"/>
              <a:pathLst>
                <a:path w="4259" h="361" extrusionOk="0">
                  <a:moveTo>
                    <a:pt x="182" y="0"/>
                  </a:moveTo>
                  <a:cubicBezTo>
                    <a:pt x="82" y="0"/>
                    <a:pt x="1" y="81"/>
                    <a:pt x="1" y="181"/>
                  </a:cubicBezTo>
                  <a:cubicBezTo>
                    <a:pt x="1" y="280"/>
                    <a:pt x="82" y="361"/>
                    <a:pt x="182" y="361"/>
                  </a:cubicBezTo>
                  <a:lnTo>
                    <a:pt x="4078" y="361"/>
                  </a:lnTo>
                  <a:cubicBezTo>
                    <a:pt x="4177" y="361"/>
                    <a:pt x="4258" y="280"/>
                    <a:pt x="4258" y="181"/>
                  </a:cubicBezTo>
                  <a:cubicBezTo>
                    <a:pt x="4258" y="81"/>
                    <a:pt x="4177"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5"/>
            <p:cNvSpPr/>
            <p:nvPr/>
          </p:nvSpPr>
          <p:spPr>
            <a:xfrm>
              <a:off x="828929" y="2960054"/>
              <a:ext cx="129239" cy="10985"/>
            </a:xfrm>
            <a:custGeom>
              <a:avLst/>
              <a:gdLst/>
              <a:ahLst/>
              <a:cxnLst/>
              <a:rect l="l" t="t" r="r" b="b"/>
              <a:pathLst>
                <a:path w="4259" h="362" extrusionOk="0">
                  <a:moveTo>
                    <a:pt x="182" y="0"/>
                  </a:moveTo>
                  <a:cubicBezTo>
                    <a:pt x="82" y="0"/>
                    <a:pt x="1" y="82"/>
                    <a:pt x="1" y="181"/>
                  </a:cubicBezTo>
                  <a:cubicBezTo>
                    <a:pt x="1" y="280"/>
                    <a:pt x="82" y="362"/>
                    <a:pt x="182" y="362"/>
                  </a:cubicBezTo>
                  <a:lnTo>
                    <a:pt x="4078" y="362"/>
                  </a:lnTo>
                  <a:cubicBezTo>
                    <a:pt x="4177" y="362"/>
                    <a:pt x="4258" y="280"/>
                    <a:pt x="4258" y="181"/>
                  </a:cubicBezTo>
                  <a:cubicBezTo>
                    <a:pt x="4258" y="82"/>
                    <a:pt x="4177"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5"/>
            <p:cNvSpPr/>
            <p:nvPr/>
          </p:nvSpPr>
          <p:spPr>
            <a:xfrm>
              <a:off x="729731" y="2769396"/>
              <a:ext cx="388446" cy="347663"/>
            </a:xfrm>
            <a:custGeom>
              <a:avLst/>
              <a:gdLst/>
              <a:ahLst/>
              <a:cxnLst/>
              <a:rect l="l" t="t" r="r" b="b"/>
              <a:pathLst>
                <a:path w="12801" h="11457" extrusionOk="0">
                  <a:moveTo>
                    <a:pt x="1252" y="4242"/>
                  </a:moveTo>
                  <a:lnTo>
                    <a:pt x="1252" y="5222"/>
                  </a:lnTo>
                  <a:lnTo>
                    <a:pt x="371" y="4369"/>
                  </a:lnTo>
                  <a:cubicBezTo>
                    <a:pt x="399" y="4290"/>
                    <a:pt x="473" y="4242"/>
                    <a:pt x="551" y="4242"/>
                  </a:cubicBezTo>
                  <a:close/>
                  <a:moveTo>
                    <a:pt x="10929" y="3918"/>
                  </a:moveTo>
                  <a:cubicBezTo>
                    <a:pt x="11040" y="3982"/>
                    <a:pt x="11128" y="4044"/>
                    <a:pt x="11215" y="4119"/>
                  </a:cubicBezTo>
                  <a:lnTo>
                    <a:pt x="9924" y="5408"/>
                  </a:lnTo>
                  <a:lnTo>
                    <a:pt x="9681" y="5166"/>
                  </a:lnTo>
                  <a:lnTo>
                    <a:pt x="10929" y="3918"/>
                  </a:lnTo>
                  <a:close/>
                  <a:moveTo>
                    <a:pt x="11471" y="4374"/>
                  </a:moveTo>
                  <a:cubicBezTo>
                    <a:pt x="11551" y="4470"/>
                    <a:pt x="11612" y="4561"/>
                    <a:pt x="11670" y="4660"/>
                  </a:cubicBezTo>
                  <a:lnTo>
                    <a:pt x="10422" y="5908"/>
                  </a:lnTo>
                  <a:lnTo>
                    <a:pt x="10179" y="5665"/>
                  </a:lnTo>
                  <a:lnTo>
                    <a:pt x="11471" y="4374"/>
                  </a:lnTo>
                  <a:close/>
                  <a:moveTo>
                    <a:pt x="9490" y="5483"/>
                  </a:moveTo>
                  <a:lnTo>
                    <a:pt x="10108" y="6101"/>
                  </a:lnTo>
                  <a:lnTo>
                    <a:pt x="9750" y="6254"/>
                  </a:lnTo>
                  <a:lnTo>
                    <a:pt x="9336" y="5841"/>
                  </a:lnTo>
                  <a:lnTo>
                    <a:pt x="9490" y="5483"/>
                  </a:lnTo>
                  <a:close/>
                  <a:moveTo>
                    <a:pt x="9183" y="6196"/>
                  </a:moveTo>
                  <a:lnTo>
                    <a:pt x="9392" y="6405"/>
                  </a:lnTo>
                  <a:lnTo>
                    <a:pt x="9037" y="6556"/>
                  </a:lnTo>
                  <a:cubicBezTo>
                    <a:pt x="9035" y="6556"/>
                    <a:pt x="9034" y="6559"/>
                    <a:pt x="9034" y="6559"/>
                  </a:cubicBezTo>
                  <a:cubicBezTo>
                    <a:pt x="9033" y="6559"/>
                    <a:pt x="9029" y="6555"/>
                    <a:pt x="9029" y="6554"/>
                  </a:cubicBezTo>
                  <a:cubicBezTo>
                    <a:pt x="9029" y="6554"/>
                    <a:pt x="9029" y="6552"/>
                    <a:pt x="9030" y="6550"/>
                  </a:cubicBezTo>
                  <a:lnTo>
                    <a:pt x="9183" y="6196"/>
                  </a:lnTo>
                  <a:close/>
                  <a:moveTo>
                    <a:pt x="9927" y="3654"/>
                  </a:moveTo>
                  <a:cubicBezTo>
                    <a:pt x="10137" y="3654"/>
                    <a:pt x="10355" y="3689"/>
                    <a:pt x="10578" y="3763"/>
                  </a:cubicBezTo>
                  <a:lnTo>
                    <a:pt x="9301" y="5040"/>
                  </a:lnTo>
                  <a:cubicBezTo>
                    <a:pt x="9284" y="5058"/>
                    <a:pt x="9271" y="5078"/>
                    <a:pt x="9262" y="5101"/>
                  </a:cubicBezTo>
                  <a:cubicBezTo>
                    <a:pt x="9196" y="5255"/>
                    <a:pt x="8762" y="6266"/>
                    <a:pt x="8701" y="6411"/>
                  </a:cubicBezTo>
                  <a:cubicBezTo>
                    <a:pt x="8592" y="6664"/>
                    <a:pt x="8790" y="6921"/>
                    <a:pt x="9035" y="6921"/>
                  </a:cubicBezTo>
                  <a:cubicBezTo>
                    <a:pt x="9082" y="6921"/>
                    <a:pt x="9131" y="6912"/>
                    <a:pt x="9180" y="6891"/>
                  </a:cubicBezTo>
                  <a:cubicBezTo>
                    <a:pt x="9335" y="6823"/>
                    <a:pt x="10336" y="6396"/>
                    <a:pt x="10491" y="6329"/>
                  </a:cubicBezTo>
                  <a:cubicBezTo>
                    <a:pt x="10514" y="6319"/>
                    <a:pt x="10533" y="6305"/>
                    <a:pt x="10549" y="6290"/>
                  </a:cubicBezTo>
                  <a:lnTo>
                    <a:pt x="11826" y="5013"/>
                  </a:lnTo>
                  <a:lnTo>
                    <a:pt x="11826" y="5013"/>
                  </a:lnTo>
                  <a:cubicBezTo>
                    <a:pt x="12277" y="6362"/>
                    <a:pt x="11224" y="7626"/>
                    <a:pt x="9954" y="7626"/>
                  </a:cubicBezTo>
                  <a:cubicBezTo>
                    <a:pt x="9707" y="7626"/>
                    <a:pt x="9451" y="7578"/>
                    <a:pt x="9197" y="7474"/>
                  </a:cubicBezTo>
                  <a:cubicBezTo>
                    <a:pt x="8848" y="7333"/>
                    <a:pt x="8529" y="7083"/>
                    <a:pt x="8301" y="6744"/>
                  </a:cubicBezTo>
                  <a:cubicBezTo>
                    <a:pt x="7392" y="5386"/>
                    <a:pt x="8439" y="3654"/>
                    <a:pt x="9927" y="3654"/>
                  </a:cubicBezTo>
                  <a:close/>
                  <a:moveTo>
                    <a:pt x="360" y="4860"/>
                  </a:moveTo>
                  <a:cubicBezTo>
                    <a:pt x="477" y="4972"/>
                    <a:pt x="3141" y="7557"/>
                    <a:pt x="3258" y="7669"/>
                  </a:cubicBezTo>
                  <a:lnTo>
                    <a:pt x="360" y="10479"/>
                  </a:lnTo>
                  <a:lnTo>
                    <a:pt x="360" y="4860"/>
                  </a:lnTo>
                  <a:close/>
                  <a:moveTo>
                    <a:pt x="8141" y="7128"/>
                  </a:moveTo>
                  <a:cubicBezTo>
                    <a:pt x="8597" y="7681"/>
                    <a:pt x="9266" y="7982"/>
                    <a:pt x="9951" y="7982"/>
                  </a:cubicBezTo>
                  <a:cubicBezTo>
                    <a:pt x="10129" y="7982"/>
                    <a:pt x="10308" y="7962"/>
                    <a:pt x="10484" y="7920"/>
                  </a:cubicBezTo>
                  <a:lnTo>
                    <a:pt x="10484" y="10479"/>
                  </a:lnTo>
                  <a:lnTo>
                    <a:pt x="7584" y="7668"/>
                  </a:lnTo>
                  <a:lnTo>
                    <a:pt x="8141" y="7128"/>
                  </a:lnTo>
                  <a:close/>
                  <a:moveTo>
                    <a:pt x="1823" y="1"/>
                  </a:moveTo>
                  <a:cubicBezTo>
                    <a:pt x="1508" y="1"/>
                    <a:pt x="1252" y="256"/>
                    <a:pt x="1252" y="569"/>
                  </a:cubicBezTo>
                  <a:lnTo>
                    <a:pt x="1252" y="3882"/>
                  </a:lnTo>
                  <a:lnTo>
                    <a:pt x="551" y="3882"/>
                  </a:lnTo>
                  <a:cubicBezTo>
                    <a:pt x="248" y="3882"/>
                    <a:pt x="0" y="4129"/>
                    <a:pt x="0" y="4434"/>
                  </a:cubicBezTo>
                  <a:lnTo>
                    <a:pt x="0" y="10903"/>
                  </a:lnTo>
                  <a:cubicBezTo>
                    <a:pt x="0" y="11208"/>
                    <a:pt x="248" y="11455"/>
                    <a:pt x="551" y="11455"/>
                  </a:cubicBezTo>
                  <a:lnTo>
                    <a:pt x="4980" y="11455"/>
                  </a:lnTo>
                  <a:cubicBezTo>
                    <a:pt x="5079" y="11455"/>
                    <a:pt x="5161" y="11373"/>
                    <a:pt x="5161" y="11274"/>
                  </a:cubicBezTo>
                  <a:cubicBezTo>
                    <a:pt x="5161" y="11175"/>
                    <a:pt x="5079" y="11093"/>
                    <a:pt x="4980" y="11093"/>
                  </a:cubicBezTo>
                  <a:lnTo>
                    <a:pt x="551" y="11093"/>
                  </a:lnTo>
                  <a:cubicBezTo>
                    <a:pt x="470" y="11093"/>
                    <a:pt x="397" y="11041"/>
                    <a:pt x="371" y="10967"/>
                  </a:cubicBezTo>
                  <a:lnTo>
                    <a:pt x="3517" y="7920"/>
                  </a:lnTo>
                  <a:lnTo>
                    <a:pt x="4181" y="8565"/>
                  </a:lnTo>
                  <a:cubicBezTo>
                    <a:pt x="4526" y="8899"/>
                    <a:pt x="4973" y="9067"/>
                    <a:pt x="5421" y="9067"/>
                  </a:cubicBezTo>
                  <a:cubicBezTo>
                    <a:pt x="5868" y="9067"/>
                    <a:pt x="6315" y="8900"/>
                    <a:pt x="6660" y="8565"/>
                  </a:cubicBezTo>
                  <a:lnTo>
                    <a:pt x="7324" y="7920"/>
                  </a:lnTo>
                  <a:lnTo>
                    <a:pt x="10471" y="10968"/>
                  </a:lnTo>
                  <a:cubicBezTo>
                    <a:pt x="10445" y="11044"/>
                    <a:pt x="10371" y="11096"/>
                    <a:pt x="10290" y="11096"/>
                  </a:cubicBezTo>
                  <a:lnTo>
                    <a:pt x="5819" y="11096"/>
                  </a:lnTo>
                  <a:cubicBezTo>
                    <a:pt x="5721" y="11096"/>
                    <a:pt x="5639" y="11177"/>
                    <a:pt x="5639" y="11277"/>
                  </a:cubicBezTo>
                  <a:cubicBezTo>
                    <a:pt x="5639" y="11376"/>
                    <a:pt x="5721" y="11457"/>
                    <a:pt x="5819" y="11457"/>
                  </a:cubicBezTo>
                  <a:lnTo>
                    <a:pt x="10291" y="11457"/>
                  </a:lnTo>
                  <a:cubicBezTo>
                    <a:pt x="10596" y="11457"/>
                    <a:pt x="10843" y="11209"/>
                    <a:pt x="10843" y="10906"/>
                  </a:cubicBezTo>
                  <a:lnTo>
                    <a:pt x="10843" y="7804"/>
                  </a:lnTo>
                  <a:cubicBezTo>
                    <a:pt x="12618" y="7073"/>
                    <a:pt x="12801" y="4608"/>
                    <a:pt x="11137" y="3624"/>
                  </a:cubicBezTo>
                  <a:cubicBezTo>
                    <a:pt x="10785" y="3416"/>
                    <a:pt x="10372" y="3301"/>
                    <a:pt x="9948" y="3301"/>
                  </a:cubicBezTo>
                  <a:cubicBezTo>
                    <a:pt x="9829" y="3301"/>
                    <a:pt x="9709" y="3310"/>
                    <a:pt x="9590" y="3329"/>
                  </a:cubicBezTo>
                  <a:lnTo>
                    <a:pt x="9590" y="2405"/>
                  </a:lnTo>
                  <a:cubicBezTo>
                    <a:pt x="9590" y="2306"/>
                    <a:pt x="9509" y="2224"/>
                    <a:pt x="9410" y="2224"/>
                  </a:cubicBezTo>
                  <a:cubicBezTo>
                    <a:pt x="9310" y="2224"/>
                    <a:pt x="9229" y="2306"/>
                    <a:pt x="9229" y="2405"/>
                  </a:cubicBezTo>
                  <a:lnTo>
                    <a:pt x="9229" y="3412"/>
                  </a:lnTo>
                  <a:cubicBezTo>
                    <a:pt x="7791" y="3874"/>
                    <a:pt x="7176" y="5554"/>
                    <a:pt x="7930" y="6831"/>
                  </a:cubicBezTo>
                  <a:cubicBezTo>
                    <a:pt x="7744" y="7012"/>
                    <a:pt x="6650" y="8071"/>
                    <a:pt x="6409" y="8306"/>
                  </a:cubicBezTo>
                  <a:cubicBezTo>
                    <a:pt x="6131" y="8574"/>
                    <a:pt x="5775" y="8709"/>
                    <a:pt x="5419" y="8709"/>
                  </a:cubicBezTo>
                  <a:cubicBezTo>
                    <a:pt x="5064" y="8709"/>
                    <a:pt x="4708" y="8575"/>
                    <a:pt x="4431" y="8306"/>
                  </a:cubicBezTo>
                  <a:cubicBezTo>
                    <a:pt x="4297" y="8175"/>
                    <a:pt x="1856" y="5808"/>
                    <a:pt x="1612" y="5572"/>
                  </a:cubicBezTo>
                  <a:lnTo>
                    <a:pt x="1612" y="569"/>
                  </a:lnTo>
                  <a:cubicBezTo>
                    <a:pt x="1612" y="454"/>
                    <a:pt x="1707" y="360"/>
                    <a:pt x="1821" y="360"/>
                  </a:cubicBezTo>
                  <a:lnTo>
                    <a:pt x="9021" y="360"/>
                  </a:lnTo>
                  <a:cubicBezTo>
                    <a:pt x="9137" y="360"/>
                    <a:pt x="9231" y="455"/>
                    <a:pt x="9231" y="569"/>
                  </a:cubicBezTo>
                  <a:lnTo>
                    <a:pt x="9231" y="1564"/>
                  </a:lnTo>
                  <a:cubicBezTo>
                    <a:pt x="9231" y="1663"/>
                    <a:pt x="9313" y="1745"/>
                    <a:pt x="9412" y="1745"/>
                  </a:cubicBezTo>
                  <a:cubicBezTo>
                    <a:pt x="9511" y="1745"/>
                    <a:pt x="9593" y="1663"/>
                    <a:pt x="9593" y="1564"/>
                  </a:cubicBezTo>
                  <a:lnTo>
                    <a:pt x="9593" y="569"/>
                  </a:lnTo>
                  <a:cubicBezTo>
                    <a:pt x="9593" y="256"/>
                    <a:pt x="9336" y="1"/>
                    <a:pt x="9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 name="Google Shape;4812;p75"/>
          <p:cNvGrpSpPr/>
          <p:nvPr/>
        </p:nvGrpSpPr>
        <p:grpSpPr>
          <a:xfrm>
            <a:off x="2352218" y="2153757"/>
            <a:ext cx="378827" cy="372940"/>
            <a:chOff x="2352218" y="2153757"/>
            <a:chExt cx="378827" cy="372940"/>
          </a:xfrm>
        </p:grpSpPr>
        <p:sp>
          <p:nvSpPr>
            <p:cNvPr id="4813" name="Google Shape;4813;p75"/>
            <p:cNvSpPr/>
            <p:nvPr/>
          </p:nvSpPr>
          <p:spPr>
            <a:xfrm>
              <a:off x="2352218" y="2153757"/>
              <a:ext cx="378827" cy="372940"/>
            </a:xfrm>
            <a:custGeom>
              <a:avLst/>
              <a:gdLst/>
              <a:ahLst/>
              <a:cxnLst/>
              <a:rect l="l" t="t" r="r" b="b"/>
              <a:pathLst>
                <a:path w="12484" h="12290" extrusionOk="0">
                  <a:moveTo>
                    <a:pt x="5880" y="0"/>
                  </a:moveTo>
                  <a:cubicBezTo>
                    <a:pt x="5876" y="0"/>
                    <a:pt x="5872" y="1"/>
                    <a:pt x="5868" y="1"/>
                  </a:cubicBezTo>
                  <a:cubicBezTo>
                    <a:pt x="3636" y="178"/>
                    <a:pt x="1628" y="1732"/>
                    <a:pt x="1011" y="4043"/>
                  </a:cubicBezTo>
                  <a:cubicBezTo>
                    <a:pt x="196" y="7088"/>
                    <a:pt x="2123" y="10180"/>
                    <a:pt x="5188" y="10820"/>
                  </a:cubicBezTo>
                  <a:cubicBezTo>
                    <a:pt x="5228" y="10828"/>
                    <a:pt x="5254" y="10867"/>
                    <a:pt x="5246" y="10907"/>
                  </a:cubicBezTo>
                  <a:lnTo>
                    <a:pt x="5039" y="11915"/>
                  </a:lnTo>
                  <a:cubicBezTo>
                    <a:pt x="4997" y="12120"/>
                    <a:pt x="5159" y="12290"/>
                    <a:pt x="5344" y="12290"/>
                  </a:cubicBezTo>
                  <a:cubicBezTo>
                    <a:pt x="5396" y="12290"/>
                    <a:pt x="5449" y="12276"/>
                    <a:pt x="5501" y="12247"/>
                  </a:cubicBezTo>
                  <a:lnTo>
                    <a:pt x="9041" y="10202"/>
                  </a:lnTo>
                  <a:cubicBezTo>
                    <a:pt x="10307" y="9471"/>
                    <a:pt x="11213" y="8290"/>
                    <a:pt x="11592" y="6878"/>
                  </a:cubicBezTo>
                  <a:cubicBezTo>
                    <a:pt x="12483" y="3554"/>
                    <a:pt x="10128" y="274"/>
                    <a:pt x="6737" y="3"/>
                  </a:cubicBezTo>
                  <a:cubicBezTo>
                    <a:pt x="6732" y="3"/>
                    <a:pt x="6726" y="3"/>
                    <a:pt x="6721" y="3"/>
                  </a:cubicBezTo>
                  <a:cubicBezTo>
                    <a:pt x="6629" y="3"/>
                    <a:pt x="6552" y="75"/>
                    <a:pt x="6545" y="169"/>
                  </a:cubicBezTo>
                  <a:cubicBezTo>
                    <a:pt x="6536" y="268"/>
                    <a:pt x="6611" y="354"/>
                    <a:pt x="6710" y="363"/>
                  </a:cubicBezTo>
                  <a:cubicBezTo>
                    <a:pt x="8389" y="498"/>
                    <a:pt x="9893" y="1448"/>
                    <a:pt x="10735" y="2903"/>
                  </a:cubicBezTo>
                  <a:cubicBezTo>
                    <a:pt x="12145" y="5346"/>
                    <a:pt x="11306" y="8479"/>
                    <a:pt x="8863" y="9890"/>
                  </a:cubicBezTo>
                  <a:lnTo>
                    <a:pt x="5415" y="11878"/>
                  </a:lnTo>
                  <a:lnTo>
                    <a:pt x="5598" y="10979"/>
                  </a:lnTo>
                  <a:cubicBezTo>
                    <a:pt x="5647" y="10745"/>
                    <a:pt x="5494" y="10516"/>
                    <a:pt x="5263" y="10466"/>
                  </a:cubicBezTo>
                  <a:cubicBezTo>
                    <a:pt x="3838" y="10169"/>
                    <a:pt x="2602" y="9278"/>
                    <a:pt x="1875" y="8017"/>
                  </a:cubicBezTo>
                  <a:cubicBezTo>
                    <a:pt x="1" y="4770"/>
                    <a:pt x="2160" y="657"/>
                    <a:pt x="5895" y="360"/>
                  </a:cubicBezTo>
                  <a:cubicBezTo>
                    <a:pt x="5994" y="352"/>
                    <a:pt x="6070" y="266"/>
                    <a:pt x="6060" y="167"/>
                  </a:cubicBezTo>
                  <a:cubicBezTo>
                    <a:pt x="6053" y="71"/>
                    <a:pt x="5974" y="0"/>
                    <a:pt x="5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5"/>
            <p:cNvSpPr/>
            <p:nvPr/>
          </p:nvSpPr>
          <p:spPr>
            <a:xfrm>
              <a:off x="2504307" y="2228800"/>
              <a:ext cx="84450" cy="190354"/>
            </a:xfrm>
            <a:custGeom>
              <a:avLst/>
              <a:gdLst/>
              <a:ahLst/>
              <a:cxnLst/>
              <a:rect l="l" t="t" r="r" b="b"/>
              <a:pathLst>
                <a:path w="2783" h="6273" extrusionOk="0">
                  <a:moveTo>
                    <a:pt x="1573" y="1"/>
                  </a:moveTo>
                  <a:cubicBezTo>
                    <a:pt x="691" y="1"/>
                    <a:pt x="1" y="779"/>
                    <a:pt x="1" y="1769"/>
                  </a:cubicBezTo>
                  <a:lnTo>
                    <a:pt x="1" y="5721"/>
                  </a:lnTo>
                  <a:cubicBezTo>
                    <a:pt x="1" y="6042"/>
                    <a:pt x="330" y="6273"/>
                    <a:pt x="782" y="6273"/>
                  </a:cubicBezTo>
                  <a:cubicBezTo>
                    <a:pt x="1241" y="6273"/>
                    <a:pt x="1587" y="6036"/>
                    <a:pt x="1587" y="5721"/>
                  </a:cubicBezTo>
                  <a:lnTo>
                    <a:pt x="1587" y="4833"/>
                  </a:lnTo>
                  <a:cubicBezTo>
                    <a:pt x="1587" y="4734"/>
                    <a:pt x="1507" y="4652"/>
                    <a:pt x="1406" y="4652"/>
                  </a:cubicBezTo>
                  <a:cubicBezTo>
                    <a:pt x="1307" y="4652"/>
                    <a:pt x="1227" y="4734"/>
                    <a:pt x="1227" y="4833"/>
                  </a:cubicBezTo>
                  <a:lnTo>
                    <a:pt x="1227" y="5721"/>
                  </a:lnTo>
                  <a:cubicBezTo>
                    <a:pt x="1227" y="5799"/>
                    <a:pt x="1054" y="5913"/>
                    <a:pt x="782" y="5913"/>
                  </a:cubicBezTo>
                  <a:cubicBezTo>
                    <a:pt x="532" y="5913"/>
                    <a:pt x="363" y="5814"/>
                    <a:pt x="363" y="5721"/>
                  </a:cubicBezTo>
                  <a:lnTo>
                    <a:pt x="363" y="1769"/>
                  </a:lnTo>
                  <a:cubicBezTo>
                    <a:pt x="363" y="981"/>
                    <a:pt x="894" y="361"/>
                    <a:pt x="1573" y="361"/>
                  </a:cubicBezTo>
                  <a:lnTo>
                    <a:pt x="2142" y="361"/>
                  </a:lnTo>
                  <a:cubicBezTo>
                    <a:pt x="2362" y="361"/>
                    <a:pt x="2420" y="571"/>
                    <a:pt x="2420" y="694"/>
                  </a:cubicBezTo>
                  <a:cubicBezTo>
                    <a:pt x="2420" y="749"/>
                    <a:pt x="2407" y="1028"/>
                    <a:pt x="2142" y="1028"/>
                  </a:cubicBezTo>
                  <a:lnTo>
                    <a:pt x="1841" y="1028"/>
                  </a:lnTo>
                  <a:cubicBezTo>
                    <a:pt x="1468" y="1028"/>
                    <a:pt x="1227" y="1266"/>
                    <a:pt x="1227" y="1634"/>
                  </a:cubicBezTo>
                  <a:lnTo>
                    <a:pt x="1227" y="2330"/>
                  </a:lnTo>
                  <a:cubicBezTo>
                    <a:pt x="1227" y="2431"/>
                    <a:pt x="1307" y="2511"/>
                    <a:pt x="1406" y="2511"/>
                  </a:cubicBezTo>
                  <a:lnTo>
                    <a:pt x="2301" y="2511"/>
                  </a:lnTo>
                  <a:cubicBezTo>
                    <a:pt x="2369" y="2511"/>
                    <a:pt x="2420" y="2645"/>
                    <a:pt x="2420" y="2765"/>
                  </a:cubicBezTo>
                  <a:cubicBezTo>
                    <a:pt x="2420" y="2887"/>
                    <a:pt x="2375" y="3019"/>
                    <a:pt x="2301" y="3019"/>
                  </a:cubicBezTo>
                  <a:lnTo>
                    <a:pt x="1406" y="3019"/>
                  </a:lnTo>
                  <a:cubicBezTo>
                    <a:pt x="1307" y="3019"/>
                    <a:pt x="1227" y="3101"/>
                    <a:pt x="1227" y="3200"/>
                  </a:cubicBezTo>
                  <a:lnTo>
                    <a:pt x="1227" y="3992"/>
                  </a:lnTo>
                  <a:cubicBezTo>
                    <a:pt x="1227" y="4091"/>
                    <a:pt x="1307" y="4172"/>
                    <a:pt x="1406" y="4172"/>
                  </a:cubicBezTo>
                  <a:cubicBezTo>
                    <a:pt x="1505" y="4172"/>
                    <a:pt x="1587" y="4091"/>
                    <a:pt x="1587" y="3992"/>
                  </a:cubicBezTo>
                  <a:lnTo>
                    <a:pt x="1587" y="3381"/>
                  </a:lnTo>
                  <a:lnTo>
                    <a:pt x="2301" y="3381"/>
                  </a:lnTo>
                  <a:cubicBezTo>
                    <a:pt x="2578" y="3381"/>
                    <a:pt x="2779" y="3122"/>
                    <a:pt x="2779" y="2765"/>
                  </a:cubicBezTo>
                  <a:cubicBezTo>
                    <a:pt x="2779" y="2408"/>
                    <a:pt x="2578" y="2151"/>
                    <a:pt x="2301" y="2151"/>
                  </a:cubicBezTo>
                  <a:lnTo>
                    <a:pt x="1587" y="2151"/>
                  </a:lnTo>
                  <a:lnTo>
                    <a:pt x="1587" y="1634"/>
                  </a:lnTo>
                  <a:cubicBezTo>
                    <a:pt x="1587" y="1522"/>
                    <a:pt x="1615" y="1391"/>
                    <a:pt x="1841" y="1391"/>
                  </a:cubicBezTo>
                  <a:lnTo>
                    <a:pt x="2142" y="1391"/>
                  </a:lnTo>
                  <a:cubicBezTo>
                    <a:pt x="2562" y="1391"/>
                    <a:pt x="2782" y="1041"/>
                    <a:pt x="2782" y="696"/>
                  </a:cubicBezTo>
                  <a:cubicBezTo>
                    <a:pt x="2782" y="351"/>
                    <a:pt x="2562" y="1"/>
                    <a:pt x="21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 name="Google Shape;4815;p75"/>
          <p:cNvGrpSpPr/>
          <p:nvPr/>
        </p:nvGrpSpPr>
        <p:grpSpPr>
          <a:xfrm>
            <a:off x="2338472" y="1550984"/>
            <a:ext cx="392634" cy="372910"/>
            <a:chOff x="2338472" y="1550984"/>
            <a:chExt cx="392634" cy="372910"/>
          </a:xfrm>
        </p:grpSpPr>
        <p:sp>
          <p:nvSpPr>
            <p:cNvPr id="4816" name="Google Shape;4816;p75"/>
            <p:cNvSpPr/>
            <p:nvPr/>
          </p:nvSpPr>
          <p:spPr>
            <a:xfrm>
              <a:off x="2338472" y="1550984"/>
              <a:ext cx="392634" cy="372910"/>
            </a:xfrm>
            <a:custGeom>
              <a:avLst/>
              <a:gdLst/>
              <a:ahLst/>
              <a:cxnLst/>
              <a:rect l="l" t="t" r="r" b="b"/>
              <a:pathLst>
                <a:path w="12939" h="12289" extrusionOk="0">
                  <a:moveTo>
                    <a:pt x="6334" y="1"/>
                  </a:moveTo>
                  <a:cubicBezTo>
                    <a:pt x="6330" y="1"/>
                    <a:pt x="6326" y="1"/>
                    <a:pt x="6322" y="1"/>
                  </a:cubicBezTo>
                  <a:cubicBezTo>
                    <a:pt x="2317" y="319"/>
                    <a:pt x="1" y="4705"/>
                    <a:pt x="2017" y="8197"/>
                  </a:cubicBezTo>
                  <a:cubicBezTo>
                    <a:pt x="2795" y="9545"/>
                    <a:pt x="4117" y="10500"/>
                    <a:pt x="5641" y="10819"/>
                  </a:cubicBezTo>
                  <a:cubicBezTo>
                    <a:pt x="5681" y="10828"/>
                    <a:pt x="5707" y="10866"/>
                    <a:pt x="5699" y="10908"/>
                  </a:cubicBezTo>
                  <a:lnTo>
                    <a:pt x="5492" y="11914"/>
                  </a:lnTo>
                  <a:cubicBezTo>
                    <a:pt x="5450" y="12120"/>
                    <a:pt x="5612" y="12289"/>
                    <a:pt x="5797" y="12289"/>
                  </a:cubicBezTo>
                  <a:cubicBezTo>
                    <a:pt x="5849" y="12289"/>
                    <a:pt x="5902" y="12276"/>
                    <a:pt x="5954" y="12246"/>
                  </a:cubicBezTo>
                  <a:lnTo>
                    <a:pt x="9494" y="10201"/>
                  </a:lnTo>
                  <a:cubicBezTo>
                    <a:pt x="10760" y="9471"/>
                    <a:pt x="11666" y="8289"/>
                    <a:pt x="12045" y="6877"/>
                  </a:cubicBezTo>
                  <a:cubicBezTo>
                    <a:pt x="12939" y="3553"/>
                    <a:pt x="10583" y="275"/>
                    <a:pt x="7193" y="3"/>
                  </a:cubicBezTo>
                  <a:cubicBezTo>
                    <a:pt x="7188" y="2"/>
                    <a:pt x="7183" y="2"/>
                    <a:pt x="7178" y="2"/>
                  </a:cubicBezTo>
                  <a:cubicBezTo>
                    <a:pt x="7085" y="2"/>
                    <a:pt x="7006" y="74"/>
                    <a:pt x="6999" y="169"/>
                  </a:cubicBezTo>
                  <a:cubicBezTo>
                    <a:pt x="6991" y="268"/>
                    <a:pt x="7065" y="354"/>
                    <a:pt x="7164" y="362"/>
                  </a:cubicBezTo>
                  <a:cubicBezTo>
                    <a:pt x="8843" y="497"/>
                    <a:pt x="10348" y="1447"/>
                    <a:pt x="11190" y="2904"/>
                  </a:cubicBezTo>
                  <a:cubicBezTo>
                    <a:pt x="12599" y="5345"/>
                    <a:pt x="11760" y="8479"/>
                    <a:pt x="9317" y="9889"/>
                  </a:cubicBezTo>
                  <a:lnTo>
                    <a:pt x="5869" y="11879"/>
                  </a:lnTo>
                  <a:lnTo>
                    <a:pt x="6053" y="10979"/>
                  </a:lnTo>
                  <a:cubicBezTo>
                    <a:pt x="6101" y="10745"/>
                    <a:pt x="5951" y="10516"/>
                    <a:pt x="5717" y="10467"/>
                  </a:cubicBezTo>
                  <a:cubicBezTo>
                    <a:pt x="4292" y="10169"/>
                    <a:pt x="3057" y="9277"/>
                    <a:pt x="2329" y="8016"/>
                  </a:cubicBezTo>
                  <a:cubicBezTo>
                    <a:pt x="455" y="4769"/>
                    <a:pt x="2614" y="656"/>
                    <a:pt x="6349" y="360"/>
                  </a:cubicBezTo>
                  <a:cubicBezTo>
                    <a:pt x="6448" y="353"/>
                    <a:pt x="6524" y="265"/>
                    <a:pt x="6515" y="167"/>
                  </a:cubicBezTo>
                  <a:cubicBezTo>
                    <a:pt x="6507" y="72"/>
                    <a:pt x="6428" y="1"/>
                    <a:pt x="6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5"/>
            <p:cNvSpPr/>
            <p:nvPr/>
          </p:nvSpPr>
          <p:spPr>
            <a:xfrm>
              <a:off x="2445680" y="1643718"/>
              <a:ext cx="200671" cy="155154"/>
            </a:xfrm>
            <a:custGeom>
              <a:avLst/>
              <a:gdLst/>
              <a:ahLst/>
              <a:cxnLst/>
              <a:rect l="l" t="t" r="r" b="b"/>
              <a:pathLst>
                <a:path w="6613" h="5113" extrusionOk="0">
                  <a:moveTo>
                    <a:pt x="4539" y="0"/>
                  </a:moveTo>
                  <a:cubicBezTo>
                    <a:pt x="3757" y="0"/>
                    <a:pt x="3011" y="656"/>
                    <a:pt x="3108" y="1571"/>
                  </a:cubicBezTo>
                  <a:cubicBezTo>
                    <a:pt x="1735" y="1425"/>
                    <a:pt x="1063" y="602"/>
                    <a:pt x="833" y="246"/>
                  </a:cubicBezTo>
                  <a:cubicBezTo>
                    <a:pt x="782" y="166"/>
                    <a:pt x="702" y="130"/>
                    <a:pt x="622" y="130"/>
                  </a:cubicBezTo>
                  <a:cubicBezTo>
                    <a:pt x="508" y="130"/>
                    <a:pt x="395" y="205"/>
                    <a:pt x="370" y="338"/>
                  </a:cubicBezTo>
                  <a:cubicBezTo>
                    <a:pt x="245" y="1018"/>
                    <a:pt x="338" y="1489"/>
                    <a:pt x="439" y="1762"/>
                  </a:cubicBezTo>
                  <a:lnTo>
                    <a:pt x="292" y="1774"/>
                  </a:lnTo>
                  <a:cubicBezTo>
                    <a:pt x="111" y="1787"/>
                    <a:pt x="0" y="1981"/>
                    <a:pt x="82" y="2141"/>
                  </a:cubicBezTo>
                  <a:cubicBezTo>
                    <a:pt x="286" y="2553"/>
                    <a:pt x="564" y="2831"/>
                    <a:pt x="778" y="3005"/>
                  </a:cubicBezTo>
                  <a:cubicBezTo>
                    <a:pt x="622" y="3084"/>
                    <a:pt x="591" y="3302"/>
                    <a:pt x="728" y="3422"/>
                  </a:cubicBezTo>
                  <a:cubicBezTo>
                    <a:pt x="1136" y="3783"/>
                    <a:pt x="1527" y="3947"/>
                    <a:pt x="1808" y="4024"/>
                  </a:cubicBezTo>
                  <a:cubicBezTo>
                    <a:pt x="1436" y="4223"/>
                    <a:pt x="944" y="4294"/>
                    <a:pt x="656" y="4318"/>
                  </a:cubicBezTo>
                  <a:cubicBezTo>
                    <a:pt x="383" y="4340"/>
                    <a:pt x="336" y="4723"/>
                    <a:pt x="595" y="4813"/>
                  </a:cubicBezTo>
                  <a:cubicBezTo>
                    <a:pt x="1091" y="4984"/>
                    <a:pt x="1692" y="5113"/>
                    <a:pt x="2250" y="5113"/>
                  </a:cubicBezTo>
                  <a:cubicBezTo>
                    <a:pt x="2482" y="5113"/>
                    <a:pt x="2705" y="5091"/>
                    <a:pt x="2911" y="5041"/>
                  </a:cubicBezTo>
                  <a:cubicBezTo>
                    <a:pt x="3519" y="4917"/>
                    <a:pt x="4259" y="4551"/>
                    <a:pt x="4751" y="4126"/>
                  </a:cubicBezTo>
                  <a:cubicBezTo>
                    <a:pt x="4826" y="4061"/>
                    <a:pt x="4835" y="3947"/>
                    <a:pt x="4770" y="3872"/>
                  </a:cubicBezTo>
                  <a:cubicBezTo>
                    <a:pt x="4734" y="3831"/>
                    <a:pt x="4683" y="3809"/>
                    <a:pt x="4632" y="3809"/>
                  </a:cubicBezTo>
                  <a:cubicBezTo>
                    <a:pt x="4591" y="3809"/>
                    <a:pt x="4550" y="3823"/>
                    <a:pt x="4516" y="3852"/>
                  </a:cubicBezTo>
                  <a:cubicBezTo>
                    <a:pt x="4067" y="4239"/>
                    <a:pt x="3372" y="4580"/>
                    <a:pt x="2835" y="4688"/>
                  </a:cubicBezTo>
                  <a:cubicBezTo>
                    <a:pt x="2636" y="4728"/>
                    <a:pt x="2428" y="4748"/>
                    <a:pt x="2213" y="4748"/>
                  </a:cubicBezTo>
                  <a:cubicBezTo>
                    <a:pt x="1885" y="4748"/>
                    <a:pt x="1539" y="4702"/>
                    <a:pt x="1177" y="4610"/>
                  </a:cubicBezTo>
                  <a:cubicBezTo>
                    <a:pt x="1550" y="4538"/>
                    <a:pt x="1950" y="4404"/>
                    <a:pt x="2243" y="4165"/>
                  </a:cubicBezTo>
                  <a:cubicBezTo>
                    <a:pt x="2414" y="4025"/>
                    <a:pt x="2334" y="3744"/>
                    <a:pt x="2112" y="3716"/>
                  </a:cubicBezTo>
                  <a:cubicBezTo>
                    <a:pt x="1917" y="3690"/>
                    <a:pt x="1546" y="3601"/>
                    <a:pt x="1130" y="3284"/>
                  </a:cubicBezTo>
                  <a:cubicBezTo>
                    <a:pt x="1312" y="3202"/>
                    <a:pt x="1335" y="2950"/>
                    <a:pt x="1165" y="2840"/>
                  </a:cubicBezTo>
                  <a:cubicBezTo>
                    <a:pt x="1001" y="2733"/>
                    <a:pt x="709" y="2505"/>
                    <a:pt x="482" y="2120"/>
                  </a:cubicBezTo>
                  <a:lnTo>
                    <a:pt x="612" y="2111"/>
                  </a:lnTo>
                  <a:cubicBezTo>
                    <a:pt x="791" y="2097"/>
                    <a:pt x="899" y="1909"/>
                    <a:pt x="821" y="1748"/>
                  </a:cubicBezTo>
                  <a:cubicBezTo>
                    <a:pt x="755" y="1609"/>
                    <a:pt x="623" y="1249"/>
                    <a:pt x="687" y="660"/>
                  </a:cubicBezTo>
                  <a:lnTo>
                    <a:pt x="687" y="660"/>
                  </a:lnTo>
                  <a:cubicBezTo>
                    <a:pt x="1053" y="1124"/>
                    <a:pt x="1833" y="1842"/>
                    <a:pt x="3212" y="1939"/>
                  </a:cubicBezTo>
                  <a:cubicBezTo>
                    <a:pt x="3218" y="1940"/>
                    <a:pt x="3224" y="1940"/>
                    <a:pt x="3230" y="1940"/>
                  </a:cubicBezTo>
                  <a:cubicBezTo>
                    <a:pt x="3392" y="1940"/>
                    <a:pt x="3512" y="1789"/>
                    <a:pt x="3479" y="1632"/>
                  </a:cubicBezTo>
                  <a:cubicBezTo>
                    <a:pt x="3441" y="1450"/>
                    <a:pt x="3453" y="1266"/>
                    <a:pt x="3514" y="1087"/>
                  </a:cubicBezTo>
                  <a:cubicBezTo>
                    <a:pt x="3672" y="618"/>
                    <a:pt x="4093" y="360"/>
                    <a:pt x="4522" y="360"/>
                  </a:cubicBezTo>
                  <a:cubicBezTo>
                    <a:pt x="4797" y="360"/>
                    <a:pt x="5074" y="465"/>
                    <a:pt x="5288" y="688"/>
                  </a:cubicBezTo>
                  <a:cubicBezTo>
                    <a:pt x="5348" y="751"/>
                    <a:pt x="5430" y="786"/>
                    <a:pt x="5513" y="786"/>
                  </a:cubicBezTo>
                  <a:cubicBezTo>
                    <a:pt x="5547" y="786"/>
                    <a:pt x="5581" y="780"/>
                    <a:pt x="5615" y="768"/>
                  </a:cubicBezTo>
                  <a:lnTo>
                    <a:pt x="5835" y="690"/>
                  </a:lnTo>
                  <a:lnTo>
                    <a:pt x="5835" y="690"/>
                  </a:lnTo>
                  <a:cubicBezTo>
                    <a:pt x="5770" y="765"/>
                    <a:pt x="5673" y="846"/>
                    <a:pt x="5725" y="981"/>
                  </a:cubicBezTo>
                  <a:cubicBezTo>
                    <a:pt x="5741" y="1022"/>
                    <a:pt x="5770" y="1058"/>
                    <a:pt x="5805" y="1080"/>
                  </a:cubicBezTo>
                  <a:lnTo>
                    <a:pt x="5725" y="1132"/>
                  </a:lnTo>
                  <a:cubicBezTo>
                    <a:pt x="5634" y="1192"/>
                    <a:pt x="5581" y="1297"/>
                    <a:pt x="5585" y="1406"/>
                  </a:cubicBezTo>
                  <a:cubicBezTo>
                    <a:pt x="5596" y="1640"/>
                    <a:pt x="5589" y="2469"/>
                    <a:pt x="5050" y="3258"/>
                  </a:cubicBezTo>
                  <a:cubicBezTo>
                    <a:pt x="4993" y="3341"/>
                    <a:pt x="5016" y="3450"/>
                    <a:pt x="5097" y="3507"/>
                  </a:cubicBezTo>
                  <a:cubicBezTo>
                    <a:pt x="5128" y="3529"/>
                    <a:pt x="5164" y="3539"/>
                    <a:pt x="5199" y="3539"/>
                  </a:cubicBezTo>
                  <a:cubicBezTo>
                    <a:pt x="5257" y="3539"/>
                    <a:pt x="5313" y="3512"/>
                    <a:pt x="5348" y="3461"/>
                  </a:cubicBezTo>
                  <a:cubicBezTo>
                    <a:pt x="5928" y="2609"/>
                    <a:pt x="5956" y="1717"/>
                    <a:pt x="5947" y="1419"/>
                  </a:cubicBezTo>
                  <a:lnTo>
                    <a:pt x="6323" y="1175"/>
                  </a:lnTo>
                  <a:cubicBezTo>
                    <a:pt x="6482" y="1071"/>
                    <a:pt x="6427" y="824"/>
                    <a:pt x="6238" y="798"/>
                  </a:cubicBezTo>
                  <a:lnTo>
                    <a:pt x="6223" y="795"/>
                  </a:lnTo>
                  <a:lnTo>
                    <a:pt x="6492" y="488"/>
                  </a:lnTo>
                  <a:cubicBezTo>
                    <a:pt x="6613" y="349"/>
                    <a:pt x="6503" y="146"/>
                    <a:pt x="6338" y="146"/>
                  </a:cubicBezTo>
                  <a:cubicBezTo>
                    <a:pt x="6315" y="146"/>
                    <a:pt x="6291" y="150"/>
                    <a:pt x="6267" y="159"/>
                  </a:cubicBezTo>
                  <a:lnTo>
                    <a:pt x="5529" y="419"/>
                  </a:lnTo>
                  <a:cubicBezTo>
                    <a:pt x="5238" y="128"/>
                    <a:pt x="4885" y="0"/>
                    <a:pt x="45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75"/>
          <p:cNvGrpSpPr/>
          <p:nvPr/>
        </p:nvGrpSpPr>
        <p:grpSpPr>
          <a:xfrm>
            <a:off x="1535725" y="2181583"/>
            <a:ext cx="381133" cy="316711"/>
            <a:chOff x="1535725" y="2181583"/>
            <a:chExt cx="381133" cy="316711"/>
          </a:xfrm>
        </p:grpSpPr>
        <p:sp>
          <p:nvSpPr>
            <p:cNvPr id="4819" name="Google Shape;4819;p75"/>
            <p:cNvSpPr/>
            <p:nvPr/>
          </p:nvSpPr>
          <p:spPr>
            <a:xfrm>
              <a:off x="1790259" y="2233504"/>
              <a:ext cx="91703" cy="11015"/>
            </a:xfrm>
            <a:custGeom>
              <a:avLst/>
              <a:gdLst/>
              <a:ahLst/>
              <a:cxnLst/>
              <a:rect l="l" t="t" r="r" b="b"/>
              <a:pathLst>
                <a:path w="3022" h="363" extrusionOk="0">
                  <a:moveTo>
                    <a:pt x="182" y="1"/>
                  </a:moveTo>
                  <a:cubicBezTo>
                    <a:pt x="83" y="1"/>
                    <a:pt x="1" y="83"/>
                    <a:pt x="1" y="181"/>
                  </a:cubicBezTo>
                  <a:cubicBezTo>
                    <a:pt x="1" y="280"/>
                    <a:pt x="83" y="362"/>
                    <a:pt x="182" y="362"/>
                  </a:cubicBezTo>
                  <a:lnTo>
                    <a:pt x="2842" y="362"/>
                  </a:lnTo>
                  <a:cubicBezTo>
                    <a:pt x="2941" y="362"/>
                    <a:pt x="3021" y="280"/>
                    <a:pt x="3021" y="181"/>
                  </a:cubicBezTo>
                  <a:cubicBezTo>
                    <a:pt x="3021" y="83"/>
                    <a:pt x="2941" y="1"/>
                    <a:pt x="28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5"/>
            <p:cNvSpPr/>
            <p:nvPr/>
          </p:nvSpPr>
          <p:spPr>
            <a:xfrm>
              <a:off x="1790259" y="2258387"/>
              <a:ext cx="91733" cy="11015"/>
            </a:xfrm>
            <a:custGeom>
              <a:avLst/>
              <a:gdLst/>
              <a:ahLst/>
              <a:cxnLst/>
              <a:rect l="l" t="t" r="r" b="b"/>
              <a:pathLst>
                <a:path w="3023" h="363" extrusionOk="0">
                  <a:moveTo>
                    <a:pt x="182" y="0"/>
                  </a:moveTo>
                  <a:cubicBezTo>
                    <a:pt x="83" y="0"/>
                    <a:pt x="1" y="82"/>
                    <a:pt x="1" y="181"/>
                  </a:cubicBezTo>
                  <a:cubicBezTo>
                    <a:pt x="1" y="280"/>
                    <a:pt x="83" y="362"/>
                    <a:pt x="182" y="362"/>
                  </a:cubicBezTo>
                  <a:lnTo>
                    <a:pt x="2842" y="362"/>
                  </a:lnTo>
                  <a:cubicBezTo>
                    <a:pt x="2941" y="362"/>
                    <a:pt x="3021" y="280"/>
                    <a:pt x="3021" y="181"/>
                  </a:cubicBezTo>
                  <a:cubicBezTo>
                    <a:pt x="3023" y="80"/>
                    <a:pt x="2941"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5"/>
            <p:cNvSpPr/>
            <p:nvPr/>
          </p:nvSpPr>
          <p:spPr>
            <a:xfrm>
              <a:off x="1790259" y="2283270"/>
              <a:ext cx="91733" cy="11015"/>
            </a:xfrm>
            <a:custGeom>
              <a:avLst/>
              <a:gdLst/>
              <a:ahLst/>
              <a:cxnLst/>
              <a:rect l="l" t="t" r="r" b="b"/>
              <a:pathLst>
                <a:path w="3023" h="363" extrusionOk="0">
                  <a:moveTo>
                    <a:pt x="182" y="0"/>
                  </a:moveTo>
                  <a:cubicBezTo>
                    <a:pt x="83" y="0"/>
                    <a:pt x="1" y="82"/>
                    <a:pt x="1" y="181"/>
                  </a:cubicBezTo>
                  <a:cubicBezTo>
                    <a:pt x="1" y="280"/>
                    <a:pt x="83" y="362"/>
                    <a:pt x="182" y="362"/>
                  </a:cubicBezTo>
                  <a:lnTo>
                    <a:pt x="2842" y="362"/>
                  </a:lnTo>
                  <a:cubicBezTo>
                    <a:pt x="2941" y="362"/>
                    <a:pt x="3021" y="280"/>
                    <a:pt x="3021" y="181"/>
                  </a:cubicBezTo>
                  <a:cubicBezTo>
                    <a:pt x="3023" y="82"/>
                    <a:pt x="2941"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5"/>
            <p:cNvSpPr/>
            <p:nvPr/>
          </p:nvSpPr>
          <p:spPr>
            <a:xfrm>
              <a:off x="1578329" y="2381254"/>
              <a:ext cx="91794" cy="11015"/>
            </a:xfrm>
            <a:custGeom>
              <a:avLst/>
              <a:gdLst/>
              <a:ahLst/>
              <a:cxnLst/>
              <a:rect l="l" t="t" r="r" b="b"/>
              <a:pathLst>
                <a:path w="3025" h="363" extrusionOk="0">
                  <a:moveTo>
                    <a:pt x="183" y="0"/>
                  </a:moveTo>
                  <a:cubicBezTo>
                    <a:pt x="84" y="0"/>
                    <a:pt x="2" y="82"/>
                    <a:pt x="2" y="181"/>
                  </a:cubicBezTo>
                  <a:cubicBezTo>
                    <a:pt x="1" y="283"/>
                    <a:pt x="83" y="362"/>
                    <a:pt x="183" y="362"/>
                  </a:cubicBezTo>
                  <a:lnTo>
                    <a:pt x="2843" y="362"/>
                  </a:lnTo>
                  <a:cubicBezTo>
                    <a:pt x="2942" y="362"/>
                    <a:pt x="3024" y="280"/>
                    <a:pt x="3024" y="181"/>
                  </a:cubicBezTo>
                  <a:cubicBezTo>
                    <a:pt x="3024" y="82"/>
                    <a:pt x="2942" y="0"/>
                    <a:pt x="2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5"/>
            <p:cNvSpPr/>
            <p:nvPr/>
          </p:nvSpPr>
          <p:spPr>
            <a:xfrm>
              <a:off x="1578390" y="2406167"/>
              <a:ext cx="91733" cy="11015"/>
            </a:xfrm>
            <a:custGeom>
              <a:avLst/>
              <a:gdLst/>
              <a:ahLst/>
              <a:cxnLst/>
              <a:rect l="l" t="t" r="r" b="b"/>
              <a:pathLst>
                <a:path w="3023" h="363" extrusionOk="0">
                  <a:moveTo>
                    <a:pt x="181" y="1"/>
                  </a:moveTo>
                  <a:cubicBezTo>
                    <a:pt x="82" y="1"/>
                    <a:pt x="0" y="83"/>
                    <a:pt x="0" y="182"/>
                  </a:cubicBezTo>
                  <a:cubicBezTo>
                    <a:pt x="0" y="282"/>
                    <a:pt x="81" y="363"/>
                    <a:pt x="181" y="363"/>
                  </a:cubicBezTo>
                  <a:lnTo>
                    <a:pt x="2841" y="363"/>
                  </a:lnTo>
                  <a:cubicBezTo>
                    <a:pt x="2940" y="363"/>
                    <a:pt x="3022" y="282"/>
                    <a:pt x="3022" y="182"/>
                  </a:cubicBezTo>
                  <a:cubicBezTo>
                    <a:pt x="3022" y="83"/>
                    <a:pt x="2940" y="1"/>
                    <a:pt x="2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5"/>
            <p:cNvSpPr/>
            <p:nvPr/>
          </p:nvSpPr>
          <p:spPr>
            <a:xfrm>
              <a:off x="1578329" y="2431080"/>
              <a:ext cx="91794" cy="10985"/>
            </a:xfrm>
            <a:custGeom>
              <a:avLst/>
              <a:gdLst/>
              <a:ahLst/>
              <a:cxnLst/>
              <a:rect l="l" t="t" r="r" b="b"/>
              <a:pathLst>
                <a:path w="3025" h="362" extrusionOk="0">
                  <a:moveTo>
                    <a:pt x="183" y="1"/>
                  </a:moveTo>
                  <a:cubicBezTo>
                    <a:pt x="84" y="1"/>
                    <a:pt x="2" y="82"/>
                    <a:pt x="2" y="181"/>
                  </a:cubicBezTo>
                  <a:cubicBezTo>
                    <a:pt x="1" y="281"/>
                    <a:pt x="83" y="361"/>
                    <a:pt x="183" y="361"/>
                  </a:cubicBezTo>
                  <a:lnTo>
                    <a:pt x="2843" y="361"/>
                  </a:lnTo>
                  <a:cubicBezTo>
                    <a:pt x="2942" y="361"/>
                    <a:pt x="3024" y="281"/>
                    <a:pt x="3024" y="181"/>
                  </a:cubicBezTo>
                  <a:cubicBezTo>
                    <a:pt x="3024" y="82"/>
                    <a:pt x="2942" y="1"/>
                    <a:pt x="2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5"/>
            <p:cNvSpPr/>
            <p:nvPr/>
          </p:nvSpPr>
          <p:spPr>
            <a:xfrm>
              <a:off x="1535725" y="2181583"/>
              <a:ext cx="381133" cy="316711"/>
            </a:xfrm>
            <a:custGeom>
              <a:avLst/>
              <a:gdLst/>
              <a:ahLst/>
              <a:cxnLst/>
              <a:rect l="l" t="t" r="r" b="b"/>
              <a:pathLst>
                <a:path w="12560" h="10437" extrusionOk="0">
                  <a:moveTo>
                    <a:pt x="7419" y="607"/>
                  </a:moveTo>
                  <a:lnTo>
                    <a:pt x="7419" y="607"/>
                  </a:lnTo>
                  <a:cubicBezTo>
                    <a:pt x="7600" y="672"/>
                    <a:pt x="7776" y="750"/>
                    <a:pt x="7945" y="840"/>
                  </a:cubicBezTo>
                  <a:cubicBezTo>
                    <a:pt x="7891" y="897"/>
                    <a:pt x="7841" y="955"/>
                    <a:pt x="7793" y="1017"/>
                  </a:cubicBezTo>
                  <a:cubicBezTo>
                    <a:pt x="7790" y="1020"/>
                    <a:pt x="7787" y="1022"/>
                    <a:pt x="7786" y="1026"/>
                  </a:cubicBezTo>
                  <a:cubicBezTo>
                    <a:pt x="7670" y="869"/>
                    <a:pt x="7548" y="729"/>
                    <a:pt x="7419" y="607"/>
                  </a:cubicBezTo>
                  <a:close/>
                  <a:moveTo>
                    <a:pt x="4653" y="605"/>
                  </a:moveTo>
                  <a:lnTo>
                    <a:pt x="4653" y="605"/>
                  </a:lnTo>
                  <a:cubicBezTo>
                    <a:pt x="4189" y="1049"/>
                    <a:pt x="3858" y="1670"/>
                    <a:pt x="3649" y="2288"/>
                  </a:cubicBezTo>
                  <a:cubicBezTo>
                    <a:pt x="3421" y="2122"/>
                    <a:pt x="3207" y="1930"/>
                    <a:pt x="3016" y="1715"/>
                  </a:cubicBezTo>
                  <a:cubicBezTo>
                    <a:pt x="3459" y="1222"/>
                    <a:pt x="4020" y="837"/>
                    <a:pt x="4653" y="605"/>
                  </a:cubicBezTo>
                  <a:close/>
                  <a:moveTo>
                    <a:pt x="6219" y="376"/>
                  </a:moveTo>
                  <a:lnTo>
                    <a:pt x="6219" y="376"/>
                  </a:lnTo>
                  <a:cubicBezTo>
                    <a:pt x="6714" y="443"/>
                    <a:pt x="7185" y="780"/>
                    <a:pt x="7569" y="1346"/>
                  </a:cubicBezTo>
                  <a:cubicBezTo>
                    <a:pt x="7347" y="1731"/>
                    <a:pt x="7221" y="2174"/>
                    <a:pt x="7216" y="2646"/>
                  </a:cubicBezTo>
                  <a:cubicBezTo>
                    <a:pt x="7209" y="2656"/>
                    <a:pt x="7222" y="2874"/>
                    <a:pt x="7224" y="2887"/>
                  </a:cubicBezTo>
                  <a:cubicBezTo>
                    <a:pt x="6898" y="2986"/>
                    <a:pt x="6560" y="3044"/>
                    <a:pt x="6219" y="3059"/>
                  </a:cubicBezTo>
                  <a:lnTo>
                    <a:pt x="6219" y="376"/>
                  </a:lnTo>
                  <a:close/>
                  <a:moveTo>
                    <a:pt x="5856" y="376"/>
                  </a:moveTo>
                  <a:lnTo>
                    <a:pt x="5856" y="3060"/>
                  </a:lnTo>
                  <a:cubicBezTo>
                    <a:pt x="5179" y="3031"/>
                    <a:pt x="4532" y="2835"/>
                    <a:pt x="3962" y="2494"/>
                  </a:cubicBezTo>
                  <a:cubicBezTo>
                    <a:pt x="4258" y="1562"/>
                    <a:pt x="4903" y="502"/>
                    <a:pt x="5856" y="376"/>
                  </a:cubicBezTo>
                  <a:close/>
                  <a:moveTo>
                    <a:pt x="2784" y="1998"/>
                  </a:moveTo>
                  <a:cubicBezTo>
                    <a:pt x="3013" y="2246"/>
                    <a:pt x="3266" y="2466"/>
                    <a:pt x="3539" y="2654"/>
                  </a:cubicBezTo>
                  <a:cubicBezTo>
                    <a:pt x="3406" y="3150"/>
                    <a:pt x="3331" y="3689"/>
                    <a:pt x="3318" y="4243"/>
                  </a:cubicBezTo>
                  <a:lnTo>
                    <a:pt x="1983" y="4243"/>
                  </a:lnTo>
                  <a:cubicBezTo>
                    <a:pt x="2020" y="3404"/>
                    <a:pt x="2313" y="2630"/>
                    <a:pt x="2784" y="1998"/>
                  </a:cubicBezTo>
                  <a:close/>
                  <a:moveTo>
                    <a:pt x="3861" y="2854"/>
                  </a:moveTo>
                  <a:cubicBezTo>
                    <a:pt x="4466" y="3195"/>
                    <a:pt x="5148" y="3392"/>
                    <a:pt x="5857" y="3422"/>
                  </a:cubicBezTo>
                  <a:lnTo>
                    <a:pt x="5857" y="4243"/>
                  </a:lnTo>
                  <a:lnTo>
                    <a:pt x="3680" y="4243"/>
                  </a:lnTo>
                  <a:cubicBezTo>
                    <a:pt x="3693" y="3760"/>
                    <a:pt x="3754" y="3292"/>
                    <a:pt x="3861" y="2854"/>
                  </a:cubicBezTo>
                  <a:close/>
                  <a:moveTo>
                    <a:pt x="7277" y="3249"/>
                  </a:moveTo>
                  <a:cubicBezTo>
                    <a:pt x="7358" y="3613"/>
                    <a:pt x="7508" y="3945"/>
                    <a:pt x="7721" y="4243"/>
                  </a:cubicBezTo>
                  <a:lnTo>
                    <a:pt x="6218" y="4243"/>
                  </a:lnTo>
                  <a:lnTo>
                    <a:pt x="6218" y="3423"/>
                  </a:lnTo>
                  <a:cubicBezTo>
                    <a:pt x="6578" y="3409"/>
                    <a:pt x="6934" y="3350"/>
                    <a:pt x="7277" y="3249"/>
                  </a:cubicBezTo>
                  <a:close/>
                  <a:moveTo>
                    <a:pt x="3318" y="4605"/>
                  </a:moveTo>
                  <a:cubicBezTo>
                    <a:pt x="3322" y="4705"/>
                    <a:pt x="3326" y="4807"/>
                    <a:pt x="3332" y="4905"/>
                  </a:cubicBezTo>
                  <a:cubicBezTo>
                    <a:pt x="3189" y="4883"/>
                    <a:pt x="3045" y="4872"/>
                    <a:pt x="2903" y="4872"/>
                  </a:cubicBezTo>
                  <a:cubicBezTo>
                    <a:pt x="2601" y="4872"/>
                    <a:pt x="2304" y="4922"/>
                    <a:pt x="2022" y="5021"/>
                  </a:cubicBezTo>
                  <a:cubicBezTo>
                    <a:pt x="2002" y="4891"/>
                    <a:pt x="1989" y="4748"/>
                    <a:pt x="1983" y="4605"/>
                  </a:cubicBezTo>
                  <a:close/>
                  <a:moveTo>
                    <a:pt x="5856" y="4605"/>
                  </a:moveTo>
                  <a:lnTo>
                    <a:pt x="5856" y="5418"/>
                  </a:lnTo>
                  <a:cubicBezTo>
                    <a:pt x="5484" y="5433"/>
                    <a:pt x="5118" y="5494"/>
                    <a:pt x="4763" y="5602"/>
                  </a:cubicBezTo>
                  <a:cubicBezTo>
                    <a:pt x="4463" y="5321"/>
                    <a:pt x="4103" y="5112"/>
                    <a:pt x="3701" y="4990"/>
                  </a:cubicBezTo>
                  <a:cubicBezTo>
                    <a:pt x="3690" y="4861"/>
                    <a:pt x="3682" y="4732"/>
                    <a:pt x="3680" y="4605"/>
                  </a:cubicBezTo>
                  <a:close/>
                  <a:moveTo>
                    <a:pt x="8023" y="4606"/>
                  </a:moveTo>
                  <a:cubicBezTo>
                    <a:pt x="8096" y="4723"/>
                    <a:pt x="8094" y="4878"/>
                    <a:pt x="8018" y="4995"/>
                  </a:cubicBezTo>
                  <a:cubicBezTo>
                    <a:pt x="7888" y="5193"/>
                    <a:pt x="7852" y="5231"/>
                    <a:pt x="7854" y="5325"/>
                  </a:cubicBezTo>
                  <a:cubicBezTo>
                    <a:pt x="7857" y="5459"/>
                    <a:pt x="7967" y="5565"/>
                    <a:pt x="8099" y="5565"/>
                  </a:cubicBezTo>
                  <a:cubicBezTo>
                    <a:pt x="8119" y="5565"/>
                    <a:pt x="8140" y="5563"/>
                    <a:pt x="8161" y="5557"/>
                  </a:cubicBezTo>
                  <a:cubicBezTo>
                    <a:pt x="8275" y="5529"/>
                    <a:pt x="8245" y="5537"/>
                    <a:pt x="8311" y="5520"/>
                  </a:cubicBezTo>
                  <a:lnTo>
                    <a:pt x="8311" y="5520"/>
                  </a:lnTo>
                  <a:cubicBezTo>
                    <a:pt x="8285" y="5681"/>
                    <a:pt x="8252" y="5837"/>
                    <a:pt x="8217" y="5987"/>
                  </a:cubicBezTo>
                  <a:cubicBezTo>
                    <a:pt x="7612" y="5643"/>
                    <a:pt x="6930" y="5447"/>
                    <a:pt x="6220" y="5420"/>
                  </a:cubicBezTo>
                  <a:lnTo>
                    <a:pt x="6220" y="4606"/>
                  </a:lnTo>
                  <a:close/>
                  <a:moveTo>
                    <a:pt x="9254" y="5290"/>
                  </a:moveTo>
                  <a:cubicBezTo>
                    <a:pt x="9278" y="5290"/>
                    <a:pt x="9302" y="5292"/>
                    <a:pt x="9324" y="5297"/>
                  </a:cubicBezTo>
                  <a:cubicBezTo>
                    <a:pt x="9507" y="5336"/>
                    <a:pt x="9700" y="5359"/>
                    <a:pt x="9893" y="5359"/>
                  </a:cubicBezTo>
                  <a:cubicBezTo>
                    <a:pt x="9925" y="5359"/>
                    <a:pt x="9957" y="5358"/>
                    <a:pt x="9989" y="5357"/>
                  </a:cubicBezTo>
                  <a:lnTo>
                    <a:pt x="9989" y="5357"/>
                  </a:lnTo>
                  <a:cubicBezTo>
                    <a:pt x="9859" y="5910"/>
                    <a:pt x="9621" y="6415"/>
                    <a:pt x="9297" y="6850"/>
                  </a:cubicBezTo>
                  <a:cubicBezTo>
                    <a:pt x="9068" y="6599"/>
                    <a:pt x="8812" y="6376"/>
                    <a:pt x="8536" y="6187"/>
                  </a:cubicBezTo>
                  <a:cubicBezTo>
                    <a:pt x="8601" y="5941"/>
                    <a:pt x="8653" y="5685"/>
                    <a:pt x="8691" y="5421"/>
                  </a:cubicBezTo>
                  <a:lnTo>
                    <a:pt x="9163" y="5301"/>
                  </a:lnTo>
                  <a:cubicBezTo>
                    <a:pt x="9191" y="5294"/>
                    <a:pt x="9222" y="5290"/>
                    <a:pt x="9254" y="5290"/>
                  </a:cubicBezTo>
                  <a:close/>
                  <a:moveTo>
                    <a:pt x="8425" y="6552"/>
                  </a:moveTo>
                  <a:cubicBezTo>
                    <a:pt x="8654" y="6720"/>
                    <a:pt x="8868" y="6911"/>
                    <a:pt x="9059" y="7126"/>
                  </a:cubicBezTo>
                  <a:cubicBezTo>
                    <a:pt x="8609" y="7628"/>
                    <a:pt x="8048" y="8006"/>
                    <a:pt x="7426" y="8232"/>
                  </a:cubicBezTo>
                  <a:cubicBezTo>
                    <a:pt x="7897" y="7783"/>
                    <a:pt x="8219" y="7166"/>
                    <a:pt x="8425" y="6552"/>
                  </a:cubicBezTo>
                  <a:close/>
                  <a:moveTo>
                    <a:pt x="5856" y="5779"/>
                  </a:moveTo>
                  <a:lnTo>
                    <a:pt x="5856" y="8470"/>
                  </a:lnTo>
                  <a:cubicBezTo>
                    <a:pt x="5731" y="8453"/>
                    <a:pt x="5606" y="8421"/>
                    <a:pt x="5472" y="8362"/>
                  </a:cubicBezTo>
                  <a:cubicBezTo>
                    <a:pt x="5744" y="7518"/>
                    <a:pt x="5581" y="6596"/>
                    <a:pt x="5040" y="5897"/>
                  </a:cubicBezTo>
                  <a:cubicBezTo>
                    <a:pt x="5307" y="5830"/>
                    <a:pt x="5580" y="5790"/>
                    <a:pt x="5856" y="5779"/>
                  </a:cubicBezTo>
                  <a:close/>
                  <a:moveTo>
                    <a:pt x="6218" y="5780"/>
                  </a:moveTo>
                  <a:cubicBezTo>
                    <a:pt x="6893" y="5810"/>
                    <a:pt x="7543" y="6007"/>
                    <a:pt x="8113" y="6346"/>
                  </a:cubicBezTo>
                  <a:cubicBezTo>
                    <a:pt x="7737" y="7542"/>
                    <a:pt x="7023" y="8362"/>
                    <a:pt x="6218" y="8472"/>
                  </a:cubicBezTo>
                  <a:lnTo>
                    <a:pt x="6218" y="5780"/>
                  </a:lnTo>
                  <a:close/>
                  <a:moveTo>
                    <a:pt x="9889" y="0"/>
                  </a:moveTo>
                  <a:cubicBezTo>
                    <a:pt x="9315" y="0"/>
                    <a:pt x="8731" y="184"/>
                    <a:pt x="8226" y="583"/>
                  </a:cubicBezTo>
                  <a:cubicBezTo>
                    <a:pt x="7561" y="203"/>
                    <a:pt x="6807" y="4"/>
                    <a:pt x="6038" y="4"/>
                  </a:cubicBezTo>
                  <a:cubicBezTo>
                    <a:pt x="3304" y="4"/>
                    <a:pt x="1221" y="2466"/>
                    <a:pt x="1679" y="5172"/>
                  </a:cubicBezTo>
                  <a:cubicBezTo>
                    <a:pt x="971" y="5542"/>
                    <a:pt x="456" y="6206"/>
                    <a:pt x="292" y="7015"/>
                  </a:cubicBezTo>
                  <a:cubicBezTo>
                    <a:pt x="7" y="8418"/>
                    <a:pt x="869" y="9759"/>
                    <a:pt x="2196" y="10131"/>
                  </a:cubicBezTo>
                  <a:cubicBezTo>
                    <a:pt x="2212" y="10136"/>
                    <a:pt x="2228" y="10138"/>
                    <a:pt x="2244" y="10138"/>
                  </a:cubicBezTo>
                  <a:cubicBezTo>
                    <a:pt x="2323" y="10138"/>
                    <a:pt x="2396" y="10085"/>
                    <a:pt x="2419" y="10006"/>
                  </a:cubicBezTo>
                  <a:cubicBezTo>
                    <a:pt x="2446" y="9910"/>
                    <a:pt x="2389" y="9811"/>
                    <a:pt x="2294" y="9782"/>
                  </a:cubicBezTo>
                  <a:cubicBezTo>
                    <a:pt x="384" y="9247"/>
                    <a:pt x="0" y="6717"/>
                    <a:pt x="1626" y="5624"/>
                  </a:cubicBezTo>
                  <a:cubicBezTo>
                    <a:pt x="1993" y="5377"/>
                    <a:pt x="2444" y="5236"/>
                    <a:pt x="2911" y="5236"/>
                  </a:cubicBezTo>
                  <a:cubicBezTo>
                    <a:pt x="2926" y="5236"/>
                    <a:pt x="2940" y="5236"/>
                    <a:pt x="2955" y="5236"/>
                  </a:cubicBezTo>
                  <a:cubicBezTo>
                    <a:pt x="5059" y="5282"/>
                    <a:pt x="5955" y="7762"/>
                    <a:pt x="4583" y="9168"/>
                  </a:cubicBezTo>
                  <a:cubicBezTo>
                    <a:pt x="4366" y="9390"/>
                    <a:pt x="4320" y="9734"/>
                    <a:pt x="4463" y="10006"/>
                  </a:cubicBezTo>
                  <a:lnTo>
                    <a:pt x="3745" y="9821"/>
                  </a:lnTo>
                  <a:cubicBezTo>
                    <a:pt x="3679" y="9804"/>
                    <a:pt x="3625" y="9798"/>
                    <a:pt x="3576" y="9798"/>
                  </a:cubicBezTo>
                  <a:cubicBezTo>
                    <a:pt x="3440" y="9798"/>
                    <a:pt x="3333" y="9846"/>
                    <a:pt x="3077" y="9863"/>
                  </a:cubicBezTo>
                  <a:cubicBezTo>
                    <a:pt x="2978" y="9869"/>
                    <a:pt x="2902" y="9955"/>
                    <a:pt x="2908" y="10054"/>
                  </a:cubicBezTo>
                  <a:cubicBezTo>
                    <a:pt x="2914" y="10149"/>
                    <a:pt x="2994" y="10224"/>
                    <a:pt x="3088" y="10224"/>
                  </a:cubicBezTo>
                  <a:cubicBezTo>
                    <a:pt x="3092" y="10224"/>
                    <a:pt x="3095" y="10224"/>
                    <a:pt x="3099" y="10223"/>
                  </a:cubicBezTo>
                  <a:cubicBezTo>
                    <a:pt x="3389" y="10204"/>
                    <a:pt x="3475" y="10160"/>
                    <a:pt x="3569" y="10160"/>
                  </a:cubicBezTo>
                  <a:cubicBezTo>
                    <a:pt x="3595" y="10160"/>
                    <a:pt x="3622" y="10163"/>
                    <a:pt x="3654" y="10171"/>
                  </a:cubicBezTo>
                  <a:lnTo>
                    <a:pt x="4656" y="10429"/>
                  </a:lnTo>
                  <a:cubicBezTo>
                    <a:pt x="4677" y="10434"/>
                    <a:pt x="4698" y="10437"/>
                    <a:pt x="4718" y="10437"/>
                  </a:cubicBezTo>
                  <a:cubicBezTo>
                    <a:pt x="4904" y="10437"/>
                    <a:pt x="5032" y="10225"/>
                    <a:pt x="4923" y="10055"/>
                  </a:cubicBezTo>
                  <a:lnTo>
                    <a:pt x="4799" y="9865"/>
                  </a:lnTo>
                  <a:cubicBezTo>
                    <a:pt x="4708" y="9726"/>
                    <a:pt x="4725" y="9539"/>
                    <a:pt x="4841" y="9420"/>
                  </a:cubicBezTo>
                  <a:cubicBezTo>
                    <a:pt x="5024" y="9232"/>
                    <a:pt x="5179" y="9017"/>
                    <a:pt x="5299" y="8784"/>
                  </a:cubicBezTo>
                  <a:cubicBezTo>
                    <a:pt x="5549" y="8826"/>
                    <a:pt x="5797" y="8846"/>
                    <a:pt x="6042" y="8846"/>
                  </a:cubicBezTo>
                  <a:cubicBezTo>
                    <a:pt x="8124" y="8846"/>
                    <a:pt x="9947" y="7376"/>
                    <a:pt x="10368" y="5317"/>
                  </a:cubicBezTo>
                  <a:cubicBezTo>
                    <a:pt x="11485" y="5116"/>
                    <a:pt x="12335" y="4249"/>
                    <a:pt x="12534" y="3168"/>
                  </a:cubicBezTo>
                  <a:cubicBezTo>
                    <a:pt x="12552" y="3070"/>
                    <a:pt x="12487" y="2975"/>
                    <a:pt x="12389" y="2958"/>
                  </a:cubicBezTo>
                  <a:cubicBezTo>
                    <a:pt x="12378" y="2956"/>
                    <a:pt x="12367" y="2955"/>
                    <a:pt x="12356" y="2955"/>
                  </a:cubicBezTo>
                  <a:cubicBezTo>
                    <a:pt x="12271" y="2955"/>
                    <a:pt x="12195" y="3016"/>
                    <a:pt x="12177" y="3103"/>
                  </a:cubicBezTo>
                  <a:cubicBezTo>
                    <a:pt x="11967" y="4237"/>
                    <a:pt x="10969" y="4999"/>
                    <a:pt x="9890" y="4999"/>
                  </a:cubicBezTo>
                  <a:cubicBezTo>
                    <a:pt x="9728" y="4999"/>
                    <a:pt x="9565" y="4981"/>
                    <a:pt x="9401" y="4946"/>
                  </a:cubicBezTo>
                  <a:cubicBezTo>
                    <a:pt x="9352" y="4936"/>
                    <a:pt x="9302" y="4930"/>
                    <a:pt x="9251" y="4930"/>
                  </a:cubicBezTo>
                  <a:cubicBezTo>
                    <a:pt x="9191" y="4930"/>
                    <a:pt x="9132" y="4938"/>
                    <a:pt x="9073" y="4952"/>
                  </a:cubicBezTo>
                  <a:lnTo>
                    <a:pt x="8355" y="5136"/>
                  </a:lnTo>
                  <a:cubicBezTo>
                    <a:pt x="8504" y="4853"/>
                    <a:pt x="8450" y="4515"/>
                    <a:pt x="8235" y="4299"/>
                  </a:cubicBezTo>
                  <a:cubicBezTo>
                    <a:pt x="6975" y="3010"/>
                    <a:pt x="7609" y="782"/>
                    <a:pt x="9439" y="414"/>
                  </a:cubicBezTo>
                  <a:cubicBezTo>
                    <a:pt x="9601" y="381"/>
                    <a:pt x="9761" y="365"/>
                    <a:pt x="9917" y="365"/>
                  </a:cubicBezTo>
                  <a:cubicBezTo>
                    <a:pt x="11058" y="365"/>
                    <a:pt x="12014" y="1202"/>
                    <a:pt x="12188" y="2318"/>
                  </a:cubicBezTo>
                  <a:cubicBezTo>
                    <a:pt x="12203" y="2409"/>
                    <a:pt x="12279" y="2472"/>
                    <a:pt x="12368" y="2472"/>
                  </a:cubicBezTo>
                  <a:cubicBezTo>
                    <a:pt x="12376" y="2472"/>
                    <a:pt x="12386" y="2472"/>
                    <a:pt x="12395" y="2470"/>
                  </a:cubicBezTo>
                  <a:cubicBezTo>
                    <a:pt x="12494" y="2455"/>
                    <a:pt x="12560" y="2362"/>
                    <a:pt x="12546" y="2263"/>
                  </a:cubicBezTo>
                  <a:cubicBezTo>
                    <a:pt x="12326" y="864"/>
                    <a:pt x="11133" y="0"/>
                    <a:pt x="9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75"/>
          <p:cNvGrpSpPr/>
          <p:nvPr/>
        </p:nvGrpSpPr>
        <p:grpSpPr>
          <a:xfrm>
            <a:off x="737682" y="2153545"/>
            <a:ext cx="356645" cy="373577"/>
            <a:chOff x="737682" y="2153545"/>
            <a:chExt cx="356645" cy="373577"/>
          </a:xfrm>
        </p:grpSpPr>
        <p:sp>
          <p:nvSpPr>
            <p:cNvPr id="4827" name="Google Shape;4827;p75"/>
            <p:cNvSpPr/>
            <p:nvPr/>
          </p:nvSpPr>
          <p:spPr>
            <a:xfrm>
              <a:off x="953647" y="2331093"/>
              <a:ext cx="90610" cy="11015"/>
            </a:xfrm>
            <a:custGeom>
              <a:avLst/>
              <a:gdLst/>
              <a:ahLst/>
              <a:cxnLst/>
              <a:rect l="l" t="t" r="r" b="b"/>
              <a:pathLst>
                <a:path w="2986" h="363" extrusionOk="0">
                  <a:moveTo>
                    <a:pt x="181" y="1"/>
                  </a:moveTo>
                  <a:cubicBezTo>
                    <a:pt x="82" y="1"/>
                    <a:pt x="1" y="83"/>
                    <a:pt x="1" y="181"/>
                  </a:cubicBezTo>
                  <a:cubicBezTo>
                    <a:pt x="1" y="280"/>
                    <a:pt x="82" y="362"/>
                    <a:pt x="181" y="362"/>
                  </a:cubicBezTo>
                  <a:lnTo>
                    <a:pt x="2806" y="362"/>
                  </a:lnTo>
                  <a:cubicBezTo>
                    <a:pt x="2905" y="362"/>
                    <a:pt x="2985" y="280"/>
                    <a:pt x="2985" y="181"/>
                  </a:cubicBezTo>
                  <a:cubicBezTo>
                    <a:pt x="2985" y="83"/>
                    <a:pt x="2905" y="1"/>
                    <a:pt x="2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5"/>
            <p:cNvSpPr/>
            <p:nvPr/>
          </p:nvSpPr>
          <p:spPr>
            <a:xfrm>
              <a:off x="953647" y="2355703"/>
              <a:ext cx="90610" cy="10955"/>
            </a:xfrm>
            <a:custGeom>
              <a:avLst/>
              <a:gdLst/>
              <a:ahLst/>
              <a:cxnLst/>
              <a:rect l="l" t="t" r="r" b="b"/>
              <a:pathLst>
                <a:path w="2986" h="361" extrusionOk="0">
                  <a:moveTo>
                    <a:pt x="181" y="0"/>
                  </a:moveTo>
                  <a:cubicBezTo>
                    <a:pt x="82" y="0"/>
                    <a:pt x="1" y="81"/>
                    <a:pt x="1" y="181"/>
                  </a:cubicBezTo>
                  <a:cubicBezTo>
                    <a:pt x="1" y="280"/>
                    <a:pt x="82" y="361"/>
                    <a:pt x="181" y="361"/>
                  </a:cubicBezTo>
                  <a:lnTo>
                    <a:pt x="2806" y="361"/>
                  </a:lnTo>
                  <a:cubicBezTo>
                    <a:pt x="2905" y="361"/>
                    <a:pt x="2985" y="280"/>
                    <a:pt x="2985" y="181"/>
                  </a:cubicBezTo>
                  <a:cubicBezTo>
                    <a:pt x="2985" y="80"/>
                    <a:pt x="2905" y="0"/>
                    <a:pt x="2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5"/>
            <p:cNvSpPr/>
            <p:nvPr/>
          </p:nvSpPr>
          <p:spPr>
            <a:xfrm>
              <a:off x="953647" y="2380222"/>
              <a:ext cx="90610" cy="11015"/>
            </a:xfrm>
            <a:custGeom>
              <a:avLst/>
              <a:gdLst/>
              <a:ahLst/>
              <a:cxnLst/>
              <a:rect l="l" t="t" r="r" b="b"/>
              <a:pathLst>
                <a:path w="2986" h="363" extrusionOk="0">
                  <a:moveTo>
                    <a:pt x="181" y="1"/>
                  </a:moveTo>
                  <a:cubicBezTo>
                    <a:pt x="82" y="1"/>
                    <a:pt x="1" y="83"/>
                    <a:pt x="1" y="182"/>
                  </a:cubicBezTo>
                  <a:cubicBezTo>
                    <a:pt x="1" y="280"/>
                    <a:pt x="82" y="362"/>
                    <a:pt x="181" y="362"/>
                  </a:cubicBezTo>
                  <a:lnTo>
                    <a:pt x="2806" y="362"/>
                  </a:lnTo>
                  <a:cubicBezTo>
                    <a:pt x="2905" y="362"/>
                    <a:pt x="2985" y="280"/>
                    <a:pt x="2985" y="182"/>
                  </a:cubicBezTo>
                  <a:cubicBezTo>
                    <a:pt x="2985" y="83"/>
                    <a:pt x="2905" y="1"/>
                    <a:pt x="2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5"/>
            <p:cNvSpPr/>
            <p:nvPr/>
          </p:nvSpPr>
          <p:spPr>
            <a:xfrm>
              <a:off x="737682" y="2153545"/>
              <a:ext cx="356645" cy="373577"/>
            </a:xfrm>
            <a:custGeom>
              <a:avLst/>
              <a:gdLst/>
              <a:ahLst/>
              <a:cxnLst/>
              <a:rect l="l" t="t" r="r" b="b"/>
              <a:pathLst>
                <a:path w="11753" h="12311" extrusionOk="0">
                  <a:moveTo>
                    <a:pt x="5973" y="3109"/>
                  </a:moveTo>
                  <a:cubicBezTo>
                    <a:pt x="6480" y="3168"/>
                    <a:pt x="6480" y="3871"/>
                    <a:pt x="5973" y="3929"/>
                  </a:cubicBezTo>
                  <a:lnTo>
                    <a:pt x="5973" y="3109"/>
                  </a:lnTo>
                  <a:close/>
                  <a:moveTo>
                    <a:pt x="4679" y="2227"/>
                  </a:moveTo>
                  <a:cubicBezTo>
                    <a:pt x="4934" y="2485"/>
                    <a:pt x="5261" y="2699"/>
                    <a:pt x="5611" y="2811"/>
                  </a:cubicBezTo>
                  <a:lnTo>
                    <a:pt x="5611" y="4061"/>
                  </a:lnTo>
                  <a:cubicBezTo>
                    <a:pt x="5611" y="4784"/>
                    <a:pt x="5021" y="5396"/>
                    <a:pt x="4275" y="5396"/>
                  </a:cubicBezTo>
                  <a:cubicBezTo>
                    <a:pt x="3458" y="5396"/>
                    <a:pt x="2896" y="4767"/>
                    <a:pt x="2896" y="4061"/>
                  </a:cubicBezTo>
                  <a:lnTo>
                    <a:pt x="2896" y="3527"/>
                  </a:lnTo>
                  <a:cubicBezTo>
                    <a:pt x="3564" y="3273"/>
                    <a:pt x="4206" y="2757"/>
                    <a:pt x="4679" y="2227"/>
                  </a:cubicBezTo>
                  <a:close/>
                  <a:moveTo>
                    <a:pt x="4252" y="358"/>
                  </a:moveTo>
                  <a:cubicBezTo>
                    <a:pt x="5326" y="358"/>
                    <a:pt x="6200" y="1231"/>
                    <a:pt x="6200" y="2305"/>
                  </a:cubicBezTo>
                  <a:lnTo>
                    <a:pt x="6200" y="2793"/>
                  </a:lnTo>
                  <a:cubicBezTo>
                    <a:pt x="6131" y="2770"/>
                    <a:pt x="6048" y="2751"/>
                    <a:pt x="5969" y="2746"/>
                  </a:cubicBezTo>
                  <a:cubicBezTo>
                    <a:pt x="5956" y="2621"/>
                    <a:pt x="5870" y="2513"/>
                    <a:pt x="5746" y="2477"/>
                  </a:cubicBezTo>
                  <a:lnTo>
                    <a:pt x="5744" y="2477"/>
                  </a:lnTo>
                  <a:cubicBezTo>
                    <a:pt x="5572" y="2425"/>
                    <a:pt x="5235" y="2285"/>
                    <a:pt x="4907" y="1947"/>
                  </a:cubicBezTo>
                  <a:cubicBezTo>
                    <a:pt x="4843" y="1881"/>
                    <a:pt x="4759" y="1849"/>
                    <a:pt x="4677" y="1849"/>
                  </a:cubicBezTo>
                  <a:cubicBezTo>
                    <a:pt x="4587" y="1849"/>
                    <a:pt x="4497" y="1887"/>
                    <a:pt x="4434" y="1959"/>
                  </a:cubicBezTo>
                  <a:cubicBezTo>
                    <a:pt x="4193" y="2233"/>
                    <a:pt x="3548" y="2904"/>
                    <a:pt x="2744" y="3200"/>
                  </a:cubicBezTo>
                  <a:cubicBezTo>
                    <a:pt x="2619" y="3247"/>
                    <a:pt x="2534" y="3368"/>
                    <a:pt x="2534" y="3501"/>
                  </a:cubicBezTo>
                  <a:lnTo>
                    <a:pt x="2534" y="4062"/>
                  </a:lnTo>
                  <a:cubicBezTo>
                    <a:pt x="2534" y="4600"/>
                    <a:pt x="2787" y="5089"/>
                    <a:pt x="3190" y="5401"/>
                  </a:cubicBezTo>
                  <a:lnTo>
                    <a:pt x="3190" y="5409"/>
                  </a:lnTo>
                  <a:lnTo>
                    <a:pt x="2408" y="5409"/>
                  </a:lnTo>
                  <a:cubicBezTo>
                    <a:pt x="2352" y="5409"/>
                    <a:pt x="2305" y="5364"/>
                    <a:pt x="2305" y="5308"/>
                  </a:cubicBezTo>
                  <a:lnTo>
                    <a:pt x="2305" y="2305"/>
                  </a:lnTo>
                  <a:cubicBezTo>
                    <a:pt x="2305" y="1231"/>
                    <a:pt x="3178" y="358"/>
                    <a:pt x="4252" y="358"/>
                  </a:cubicBezTo>
                  <a:close/>
                  <a:moveTo>
                    <a:pt x="6200" y="4244"/>
                  </a:moveTo>
                  <a:lnTo>
                    <a:pt x="6200" y="4735"/>
                  </a:lnTo>
                  <a:cubicBezTo>
                    <a:pt x="6029" y="4934"/>
                    <a:pt x="5878" y="5167"/>
                    <a:pt x="5760" y="5409"/>
                  </a:cubicBezTo>
                  <a:lnTo>
                    <a:pt x="5310" y="5409"/>
                  </a:lnTo>
                  <a:lnTo>
                    <a:pt x="5310" y="5405"/>
                  </a:lnTo>
                  <a:cubicBezTo>
                    <a:pt x="5659" y="5134"/>
                    <a:pt x="5893" y="4736"/>
                    <a:pt x="5954" y="4294"/>
                  </a:cubicBezTo>
                  <a:cubicBezTo>
                    <a:pt x="6042" y="4288"/>
                    <a:pt x="6125" y="4272"/>
                    <a:pt x="6200" y="4244"/>
                  </a:cubicBezTo>
                  <a:close/>
                  <a:moveTo>
                    <a:pt x="5616" y="5770"/>
                  </a:moveTo>
                  <a:cubicBezTo>
                    <a:pt x="5586" y="5855"/>
                    <a:pt x="5561" y="5941"/>
                    <a:pt x="5541" y="6030"/>
                  </a:cubicBezTo>
                  <a:cubicBezTo>
                    <a:pt x="5318" y="5943"/>
                    <a:pt x="5311" y="5948"/>
                    <a:pt x="5311" y="5921"/>
                  </a:cubicBezTo>
                  <a:lnTo>
                    <a:pt x="5311" y="5770"/>
                  </a:lnTo>
                  <a:close/>
                  <a:moveTo>
                    <a:pt x="3548" y="5613"/>
                  </a:moveTo>
                  <a:cubicBezTo>
                    <a:pt x="3760" y="5704"/>
                    <a:pt x="4014" y="5759"/>
                    <a:pt x="4272" y="5759"/>
                  </a:cubicBezTo>
                  <a:cubicBezTo>
                    <a:pt x="4493" y="5759"/>
                    <a:pt x="4730" y="5714"/>
                    <a:pt x="4948" y="5620"/>
                  </a:cubicBezTo>
                  <a:lnTo>
                    <a:pt x="4948" y="5922"/>
                  </a:lnTo>
                  <a:cubicBezTo>
                    <a:pt x="4948" y="6082"/>
                    <a:pt x="5050" y="6228"/>
                    <a:pt x="5198" y="6286"/>
                  </a:cubicBezTo>
                  <a:lnTo>
                    <a:pt x="5253" y="6307"/>
                  </a:lnTo>
                  <a:lnTo>
                    <a:pt x="5194" y="6370"/>
                  </a:lnTo>
                  <a:cubicBezTo>
                    <a:pt x="4938" y="6643"/>
                    <a:pt x="4596" y="6793"/>
                    <a:pt x="4231" y="6793"/>
                  </a:cubicBezTo>
                  <a:cubicBezTo>
                    <a:pt x="3803" y="6793"/>
                    <a:pt x="3493" y="6606"/>
                    <a:pt x="3217" y="6318"/>
                  </a:cubicBezTo>
                  <a:lnTo>
                    <a:pt x="3293" y="6288"/>
                  </a:lnTo>
                  <a:cubicBezTo>
                    <a:pt x="3445" y="6229"/>
                    <a:pt x="3548" y="6078"/>
                    <a:pt x="3548" y="5914"/>
                  </a:cubicBezTo>
                  <a:lnTo>
                    <a:pt x="3548" y="5613"/>
                  </a:lnTo>
                  <a:close/>
                  <a:moveTo>
                    <a:pt x="7847" y="9852"/>
                  </a:moveTo>
                  <a:cubicBezTo>
                    <a:pt x="7918" y="9852"/>
                    <a:pt x="7971" y="9874"/>
                    <a:pt x="8142" y="9899"/>
                  </a:cubicBezTo>
                  <a:lnTo>
                    <a:pt x="8142" y="11737"/>
                  </a:lnTo>
                  <a:cubicBezTo>
                    <a:pt x="8142" y="11853"/>
                    <a:pt x="8046" y="11949"/>
                    <a:pt x="7931" y="11949"/>
                  </a:cubicBezTo>
                  <a:lnTo>
                    <a:pt x="7037" y="11949"/>
                  </a:lnTo>
                  <a:lnTo>
                    <a:pt x="7037" y="10042"/>
                  </a:lnTo>
                  <a:lnTo>
                    <a:pt x="7036" y="10042"/>
                  </a:lnTo>
                  <a:cubicBezTo>
                    <a:pt x="7607" y="9897"/>
                    <a:pt x="7746" y="9852"/>
                    <a:pt x="7847" y="9852"/>
                  </a:cubicBezTo>
                  <a:close/>
                  <a:moveTo>
                    <a:pt x="4252" y="0"/>
                  </a:moveTo>
                  <a:cubicBezTo>
                    <a:pt x="2980" y="0"/>
                    <a:pt x="1944" y="1036"/>
                    <a:pt x="1944" y="2309"/>
                  </a:cubicBezTo>
                  <a:lnTo>
                    <a:pt x="1944" y="5310"/>
                  </a:lnTo>
                  <a:cubicBezTo>
                    <a:pt x="1944" y="5565"/>
                    <a:pt x="2153" y="5772"/>
                    <a:pt x="2407" y="5772"/>
                  </a:cubicBezTo>
                  <a:lnTo>
                    <a:pt x="3190" y="5772"/>
                  </a:lnTo>
                  <a:lnTo>
                    <a:pt x="3190" y="5915"/>
                  </a:lnTo>
                  <a:cubicBezTo>
                    <a:pt x="3190" y="5931"/>
                    <a:pt x="3181" y="5948"/>
                    <a:pt x="3164" y="5953"/>
                  </a:cubicBezTo>
                  <a:lnTo>
                    <a:pt x="977" y="6799"/>
                  </a:lnTo>
                  <a:lnTo>
                    <a:pt x="975" y="6800"/>
                  </a:lnTo>
                  <a:cubicBezTo>
                    <a:pt x="975" y="6800"/>
                    <a:pt x="972" y="6800"/>
                    <a:pt x="971" y="6802"/>
                  </a:cubicBezTo>
                  <a:cubicBezTo>
                    <a:pt x="905" y="6830"/>
                    <a:pt x="0" y="7230"/>
                    <a:pt x="0" y="8304"/>
                  </a:cubicBezTo>
                  <a:lnTo>
                    <a:pt x="0" y="11737"/>
                  </a:lnTo>
                  <a:cubicBezTo>
                    <a:pt x="0" y="12052"/>
                    <a:pt x="256" y="12310"/>
                    <a:pt x="573" y="12310"/>
                  </a:cubicBezTo>
                  <a:lnTo>
                    <a:pt x="3829" y="12310"/>
                  </a:lnTo>
                  <a:cubicBezTo>
                    <a:pt x="3929" y="12310"/>
                    <a:pt x="4010" y="12228"/>
                    <a:pt x="4010" y="12129"/>
                  </a:cubicBezTo>
                  <a:cubicBezTo>
                    <a:pt x="4010" y="12030"/>
                    <a:pt x="3929" y="11948"/>
                    <a:pt x="3829" y="11948"/>
                  </a:cubicBezTo>
                  <a:lnTo>
                    <a:pt x="1829" y="11948"/>
                  </a:lnTo>
                  <a:lnTo>
                    <a:pt x="1829" y="8641"/>
                  </a:lnTo>
                  <a:cubicBezTo>
                    <a:pt x="1829" y="8542"/>
                    <a:pt x="1747" y="8460"/>
                    <a:pt x="1648" y="8460"/>
                  </a:cubicBezTo>
                  <a:cubicBezTo>
                    <a:pt x="1549" y="8460"/>
                    <a:pt x="1467" y="8542"/>
                    <a:pt x="1467" y="8641"/>
                  </a:cubicBezTo>
                  <a:lnTo>
                    <a:pt x="1467" y="11948"/>
                  </a:lnTo>
                  <a:lnTo>
                    <a:pt x="574" y="11948"/>
                  </a:lnTo>
                  <a:cubicBezTo>
                    <a:pt x="457" y="11948"/>
                    <a:pt x="363" y="11852"/>
                    <a:pt x="363" y="11737"/>
                  </a:cubicBezTo>
                  <a:lnTo>
                    <a:pt x="363" y="8304"/>
                  </a:lnTo>
                  <a:cubicBezTo>
                    <a:pt x="363" y="8068"/>
                    <a:pt x="418" y="7874"/>
                    <a:pt x="499" y="7717"/>
                  </a:cubicBezTo>
                  <a:cubicBezTo>
                    <a:pt x="707" y="7313"/>
                    <a:pt x="1080" y="7147"/>
                    <a:pt x="1112" y="7134"/>
                  </a:cubicBezTo>
                  <a:cubicBezTo>
                    <a:pt x="1210" y="7095"/>
                    <a:pt x="2758" y="6495"/>
                    <a:pt x="2857" y="6457"/>
                  </a:cubicBezTo>
                  <a:lnTo>
                    <a:pt x="3007" y="6617"/>
                  </a:lnTo>
                  <a:cubicBezTo>
                    <a:pt x="3343" y="6974"/>
                    <a:pt x="3787" y="7153"/>
                    <a:pt x="4231" y="7153"/>
                  </a:cubicBezTo>
                  <a:cubicBezTo>
                    <a:pt x="4674" y="7153"/>
                    <a:pt x="5117" y="6975"/>
                    <a:pt x="5453" y="6619"/>
                  </a:cubicBezTo>
                  <a:lnTo>
                    <a:pt x="5453" y="6619"/>
                  </a:lnTo>
                  <a:cubicBezTo>
                    <a:pt x="5410" y="7504"/>
                    <a:pt x="5741" y="8358"/>
                    <a:pt x="6341" y="8975"/>
                  </a:cubicBezTo>
                  <a:lnTo>
                    <a:pt x="6346" y="8980"/>
                  </a:lnTo>
                  <a:cubicBezTo>
                    <a:pt x="6429" y="9066"/>
                    <a:pt x="6472" y="9181"/>
                    <a:pt x="6475" y="9297"/>
                  </a:cubicBezTo>
                  <a:cubicBezTo>
                    <a:pt x="6476" y="9468"/>
                    <a:pt x="6406" y="9545"/>
                    <a:pt x="6251" y="9781"/>
                  </a:cubicBezTo>
                  <a:cubicBezTo>
                    <a:pt x="6136" y="9958"/>
                    <a:pt x="6271" y="10180"/>
                    <a:pt x="6466" y="10180"/>
                  </a:cubicBezTo>
                  <a:cubicBezTo>
                    <a:pt x="6487" y="10180"/>
                    <a:pt x="6509" y="10177"/>
                    <a:pt x="6532" y="10171"/>
                  </a:cubicBezTo>
                  <a:lnTo>
                    <a:pt x="6674" y="10136"/>
                  </a:lnTo>
                  <a:lnTo>
                    <a:pt x="6674" y="11949"/>
                  </a:lnTo>
                  <a:lnTo>
                    <a:pt x="4672" y="11949"/>
                  </a:lnTo>
                  <a:cubicBezTo>
                    <a:pt x="4574" y="11949"/>
                    <a:pt x="4492" y="12031"/>
                    <a:pt x="4492" y="12130"/>
                  </a:cubicBezTo>
                  <a:cubicBezTo>
                    <a:pt x="4492" y="12229"/>
                    <a:pt x="4574" y="12311"/>
                    <a:pt x="4672" y="12311"/>
                  </a:cubicBezTo>
                  <a:lnTo>
                    <a:pt x="7929" y="12311"/>
                  </a:lnTo>
                  <a:cubicBezTo>
                    <a:pt x="8245" y="12311"/>
                    <a:pt x="8501" y="12053"/>
                    <a:pt x="8501" y="11738"/>
                  </a:cubicBezTo>
                  <a:lnTo>
                    <a:pt x="8501" y="9934"/>
                  </a:lnTo>
                  <a:cubicBezTo>
                    <a:pt x="8537" y="9936"/>
                    <a:pt x="8573" y="9936"/>
                    <a:pt x="8609" y="9936"/>
                  </a:cubicBezTo>
                  <a:cubicBezTo>
                    <a:pt x="10145" y="9936"/>
                    <a:pt x="11472" y="8821"/>
                    <a:pt x="11723" y="7290"/>
                  </a:cubicBezTo>
                  <a:cubicBezTo>
                    <a:pt x="11740" y="7192"/>
                    <a:pt x="11673" y="7100"/>
                    <a:pt x="11576" y="7084"/>
                  </a:cubicBezTo>
                  <a:cubicBezTo>
                    <a:pt x="11565" y="7082"/>
                    <a:pt x="11555" y="7081"/>
                    <a:pt x="11544" y="7081"/>
                  </a:cubicBezTo>
                  <a:cubicBezTo>
                    <a:pt x="11457" y="7081"/>
                    <a:pt x="11383" y="7144"/>
                    <a:pt x="11369" y="7234"/>
                  </a:cubicBezTo>
                  <a:cubicBezTo>
                    <a:pt x="11139" y="8632"/>
                    <a:pt x="9921" y="9576"/>
                    <a:pt x="8601" y="9576"/>
                  </a:cubicBezTo>
                  <a:cubicBezTo>
                    <a:pt x="8406" y="9576"/>
                    <a:pt x="8209" y="9556"/>
                    <a:pt x="8012" y="9513"/>
                  </a:cubicBezTo>
                  <a:cubicBezTo>
                    <a:pt x="7956" y="9501"/>
                    <a:pt x="7899" y="9495"/>
                    <a:pt x="7840" y="9495"/>
                  </a:cubicBezTo>
                  <a:cubicBezTo>
                    <a:pt x="7772" y="9495"/>
                    <a:pt x="7704" y="9503"/>
                    <a:pt x="7637" y="9521"/>
                  </a:cubicBezTo>
                  <a:cubicBezTo>
                    <a:pt x="6836" y="9726"/>
                    <a:pt x="6966" y="9694"/>
                    <a:pt x="6700" y="9760"/>
                  </a:cubicBezTo>
                  <a:lnTo>
                    <a:pt x="6704" y="9755"/>
                  </a:lnTo>
                  <a:cubicBezTo>
                    <a:pt x="6794" y="9618"/>
                    <a:pt x="6839" y="9459"/>
                    <a:pt x="6837" y="9293"/>
                  </a:cubicBezTo>
                  <a:cubicBezTo>
                    <a:pt x="6834" y="9088"/>
                    <a:pt x="6756" y="8884"/>
                    <a:pt x="6606" y="8732"/>
                  </a:cubicBezTo>
                  <a:cubicBezTo>
                    <a:pt x="5082" y="7170"/>
                    <a:pt x="5857" y="4494"/>
                    <a:pt x="8056" y="4048"/>
                  </a:cubicBezTo>
                  <a:cubicBezTo>
                    <a:pt x="8252" y="4008"/>
                    <a:pt x="8445" y="3989"/>
                    <a:pt x="8633" y="3989"/>
                  </a:cubicBezTo>
                  <a:cubicBezTo>
                    <a:pt x="10036" y="3989"/>
                    <a:pt x="11212" y="5044"/>
                    <a:pt x="11383" y="6440"/>
                  </a:cubicBezTo>
                  <a:cubicBezTo>
                    <a:pt x="11394" y="6532"/>
                    <a:pt x="11473" y="6599"/>
                    <a:pt x="11562" y="6599"/>
                  </a:cubicBezTo>
                  <a:cubicBezTo>
                    <a:pt x="11569" y="6599"/>
                    <a:pt x="11576" y="6598"/>
                    <a:pt x="11583" y="6597"/>
                  </a:cubicBezTo>
                  <a:cubicBezTo>
                    <a:pt x="11682" y="6586"/>
                    <a:pt x="11753" y="6495"/>
                    <a:pt x="11741" y="6397"/>
                  </a:cubicBezTo>
                  <a:cubicBezTo>
                    <a:pt x="11549" y="4816"/>
                    <a:pt x="10212" y="3628"/>
                    <a:pt x="8628" y="3628"/>
                  </a:cubicBezTo>
                  <a:cubicBezTo>
                    <a:pt x="8417" y="3628"/>
                    <a:pt x="8201" y="3650"/>
                    <a:pt x="7983" y="3694"/>
                  </a:cubicBezTo>
                  <a:cubicBezTo>
                    <a:pt x="7447" y="3802"/>
                    <a:pt x="6962" y="4036"/>
                    <a:pt x="6561" y="4377"/>
                  </a:cubicBezTo>
                  <a:lnTo>
                    <a:pt x="6561" y="3981"/>
                  </a:lnTo>
                  <a:cubicBezTo>
                    <a:pt x="6767" y="3709"/>
                    <a:pt x="6767" y="3336"/>
                    <a:pt x="6561" y="3062"/>
                  </a:cubicBezTo>
                  <a:lnTo>
                    <a:pt x="6561" y="2309"/>
                  </a:lnTo>
                  <a:cubicBezTo>
                    <a:pt x="6561" y="1036"/>
                    <a:pt x="5525" y="0"/>
                    <a:pt x="4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75"/>
          <p:cNvGrpSpPr/>
          <p:nvPr/>
        </p:nvGrpSpPr>
        <p:grpSpPr>
          <a:xfrm>
            <a:off x="1593259" y="1550620"/>
            <a:ext cx="272741" cy="373638"/>
            <a:chOff x="1593259" y="1550620"/>
            <a:chExt cx="272741" cy="373638"/>
          </a:xfrm>
        </p:grpSpPr>
        <p:sp>
          <p:nvSpPr>
            <p:cNvPr id="4832" name="Google Shape;4832;p75"/>
            <p:cNvSpPr/>
            <p:nvPr/>
          </p:nvSpPr>
          <p:spPr>
            <a:xfrm>
              <a:off x="1746592" y="1842599"/>
              <a:ext cx="50009" cy="57200"/>
            </a:xfrm>
            <a:custGeom>
              <a:avLst/>
              <a:gdLst/>
              <a:ahLst/>
              <a:cxnLst/>
              <a:rect l="l" t="t" r="r" b="b"/>
              <a:pathLst>
                <a:path w="1648" h="1885" extrusionOk="0">
                  <a:moveTo>
                    <a:pt x="1264" y="716"/>
                  </a:moveTo>
                  <a:cubicBezTo>
                    <a:pt x="1276" y="716"/>
                    <a:pt x="1287" y="727"/>
                    <a:pt x="1287" y="740"/>
                  </a:cubicBezTo>
                  <a:lnTo>
                    <a:pt x="1287" y="1501"/>
                  </a:lnTo>
                  <a:cubicBezTo>
                    <a:pt x="1287" y="1513"/>
                    <a:pt x="1276" y="1523"/>
                    <a:pt x="1264" y="1523"/>
                  </a:cubicBezTo>
                  <a:lnTo>
                    <a:pt x="384" y="1523"/>
                  </a:lnTo>
                  <a:cubicBezTo>
                    <a:pt x="372" y="1523"/>
                    <a:pt x="362" y="1514"/>
                    <a:pt x="362" y="1501"/>
                  </a:cubicBezTo>
                  <a:lnTo>
                    <a:pt x="362" y="740"/>
                  </a:lnTo>
                  <a:cubicBezTo>
                    <a:pt x="362" y="728"/>
                    <a:pt x="371" y="716"/>
                    <a:pt x="384" y="716"/>
                  </a:cubicBezTo>
                  <a:lnTo>
                    <a:pt x="638" y="716"/>
                  </a:lnTo>
                  <a:cubicBezTo>
                    <a:pt x="638" y="816"/>
                    <a:pt x="720" y="897"/>
                    <a:pt x="819" y="897"/>
                  </a:cubicBezTo>
                  <a:cubicBezTo>
                    <a:pt x="918" y="897"/>
                    <a:pt x="1000" y="816"/>
                    <a:pt x="1000" y="716"/>
                  </a:cubicBezTo>
                  <a:close/>
                  <a:moveTo>
                    <a:pt x="819" y="0"/>
                  </a:moveTo>
                  <a:cubicBezTo>
                    <a:pt x="720" y="0"/>
                    <a:pt x="638" y="82"/>
                    <a:pt x="638" y="181"/>
                  </a:cubicBezTo>
                  <a:lnTo>
                    <a:pt x="638" y="356"/>
                  </a:lnTo>
                  <a:lnTo>
                    <a:pt x="384" y="356"/>
                  </a:lnTo>
                  <a:cubicBezTo>
                    <a:pt x="173" y="356"/>
                    <a:pt x="0" y="529"/>
                    <a:pt x="0" y="740"/>
                  </a:cubicBezTo>
                  <a:lnTo>
                    <a:pt x="0" y="1501"/>
                  </a:lnTo>
                  <a:cubicBezTo>
                    <a:pt x="0" y="1713"/>
                    <a:pt x="173" y="1885"/>
                    <a:pt x="384" y="1885"/>
                  </a:cubicBezTo>
                  <a:lnTo>
                    <a:pt x="1264" y="1885"/>
                  </a:lnTo>
                  <a:cubicBezTo>
                    <a:pt x="1476" y="1885"/>
                    <a:pt x="1648" y="1713"/>
                    <a:pt x="1648" y="1501"/>
                  </a:cubicBezTo>
                  <a:lnTo>
                    <a:pt x="1648" y="740"/>
                  </a:lnTo>
                  <a:cubicBezTo>
                    <a:pt x="1648" y="529"/>
                    <a:pt x="1476" y="356"/>
                    <a:pt x="1264" y="356"/>
                  </a:cubicBezTo>
                  <a:lnTo>
                    <a:pt x="1000" y="356"/>
                  </a:lnTo>
                  <a:lnTo>
                    <a:pt x="1000" y="181"/>
                  </a:lnTo>
                  <a:cubicBezTo>
                    <a:pt x="1000" y="82"/>
                    <a:pt x="918" y="0"/>
                    <a:pt x="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5"/>
            <p:cNvSpPr/>
            <p:nvPr/>
          </p:nvSpPr>
          <p:spPr>
            <a:xfrm>
              <a:off x="1736821" y="1842630"/>
              <a:ext cx="129179" cy="81628"/>
            </a:xfrm>
            <a:custGeom>
              <a:avLst/>
              <a:gdLst/>
              <a:ahLst/>
              <a:cxnLst/>
              <a:rect l="l" t="t" r="r" b="b"/>
              <a:pathLst>
                <a:path w="4257" h="2690" extrusionOk="0">
                  <a:moveTo>
                    <a:pt x="2522" y="1"/>
                  </a:moveTo>
                  <a:cubicBezTo>
                    <a:pt x="2423" y="1"/>
                    <a:pt x="2341" y="81"/>
                    <a:pt x="2341" y="180"/>
                  </a:cubicBezTo>
                  <a:lnTo>
                    <a:pt x="2341" y="2328"/>
                  </a:lnTo>
                  <a:lnTo>
                    <a:pt x="180" y="2328"/>
                  </a:lnTo>
                  <a:cubicBezTo>
                    <a:pt x="81" y="2328"/>
                    <a:pt x="1" y="2410"/>
                    <a:pt x="1" y="2509"/>
                  </a:cubicBezTo>
                  <a:cubicBezTo>
                    <a:pt x="1" y="2607"/>
                    <a:pt x="81" y="2689"/>
                    <a:pt x="180" y="2689"/>
                  </a:cubicBezTo>
                  <a:lnTo>
                    <a:pt x="3659" y="2689"/>
                  </a:lnTo>
                  <a:cubicBezTo>
                    <a:pt x="3987" y="2689"/>
                    <a:pt x="4257" y="2423"/>
                    <a:pt x="4257" y="2092"/>
                  </a:cubicBezTo>
                  <a:lnTo>
                    <a:pt x="4257" y="1135"/>
                  </a:lnTo>
                  <a:cubicBezTo>
                    <a:pt x="4257" y="1037"/>
                    <a:pt x="4175" y="955"/>
                    <a:pt x="4076" y="955"/>
                  </a:cubicBezTo>
                  <a:cubicBezTo>
                    <a:pt x="3977" y="955"/>
                    <a:pt x="3895" y="1037"/>
                    <a:pt x="3895" y="1135"/>
                  </a:cubicBezTo>
                  <a:lnTo>
                    <a:pt x="3895" y="2092"/>
                  </a:lnTo>
                  <a:cubicBezTo>
                    <a:pt x="3895" y="2222"/>
                    <a:pt x="3789" y="2328"/>
                    <a:pt x="3659" y="2328"/>
                  </a:cubicBezTo>
                  <a:lnTo>
                    <a:pt x="2703" y="2328"/>
                  </a:lnTo>
                  <a:lnTo>
                    <a:pt x="2703" y="180"/>
                  </a:lnTo>
                  <a:cubicBezTo>
                    <a:pt x="2703" y="81"/>
                    <a:pt x="2621" y="1"/>
                    <a:pt x="25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5"/>
            <p:cNvSpPr/>
            <p:nvPr/>
          </p:nvSpPr>
          <p:spPr>
            <a:xfrm>
              <a:off x="1593259" y="1550620"/>
              <a:ext cx="272680" cy="373638"/>
            </a:xfrm>
            <a:custGeom>
              <a:avLst/>
              <a:gdLst/>
              <a:ahLst/>
              <a:cxnLst/>
              <a:rect l="l" t="t" r="r" b="b"/>
              <a:pathLst>
                <a:path w="8986" h="12313" extrusionOk="0">
                  <a:moveTo>
                    <a:pt x="4490" y="364"/>
                  </a:moveTo>
                  <a:cubicBezTo>
                    <a:pt x="5222" y="364"/>
                    <a:pt x="5954" y="745"/>
                    <a:pt x="6331" y="1509"/>
                  </a:cubicBezTo>
                  <a:cubicBezTo>
                    <a:pt x="5845" y="947"/>
                    <a:pt x="5168" y="666"/>
                    <a:pt x="4490" y="666"/>
                  </a:cubicBezTo>
                  <a:cubicBezTo>
                    <a:pt x="3813" y="666"/>
                    <a:pt x="3137" y="947"/>
                    <a:pt x="2651" y="1509"/>
                  </a:cubicBezTo>
                  <a:cubicBezTo>
                    <a:pt x="3027" y="745"/>
                    <a:pt x="3759" y="364"/>
                    <a:pt x="4490" y="364"/>
                  </a:cubicBezTo>
                  <a:close/>
                  <a:moveTo>
                    <a:pt x="4491" y="1027"/>
                  </a:moveTo>
                  <a:cubicBezTo>
                    <a:pt x="5533" y="1027"/>
                    <a:pt x="6396" y="1799"/>
                    <a:pt x="6543" y="2801"/>
                  </a:cubicBezTo>
                  <a:lnTo>
                    <a:pt x="6543" y="2938"/>
                  </a:lnTo>
                  <a:lnTo>
                    <a:pt x="6421" y="2938"/>
                  </a:lnTo>
                  <a:cubicBezTo>
                    <a:pt x="6215" y="2938"/>
                    <a:pt x="6035" y="3073"/>
                    <a:pt x="5969" y="3257"/>
                  </a:cubicBezTo>
                  <a:cubicBezTo>
                    <a:pt x="5438" y="3059"/>
                    <a:pt x="5204" y="2726"/>
                    <a:pt x="5094" y="2667"/>
                  </a:cubicBezTo>
                  <a:cubicBezTo>
                    <a:pt x="5092" y="2667"/>
                    <a:pt x="5092" y="2664"/>
                    <a:pt x="5091" y="2664"/>
                  </a:cubicBezTo>
                  <a:cubicBezTo>
                    <a:pt x="5042" y="2639"/>
                    <a:pt x="4990" y="2628"/>
                    <a:pt x="4939" y="2628"/>
                  </a:cubicBezTo>
                  <a:cubicBezTo>
                    <a:pt x="4845" y="2628"/>
                    <a:pt x="4754" y="2668"/>
                    <a:pt x="4691" y="2740"/>
                  </a:cubicBezTo>
                  <a:cubicBezTo>
                    <a:pt x="4249" y="3246"/>
                    <a:pt x="3657" y="3736"/>
                    <a:pt x="3042" y="4001"/>
                  </a:cubicBezTo>
                  <a:lnTo>
                    <a:pt x="3042" y="3418"/>
                  </a:lnTo>
                  <a:cubicBezTo>
                    <a:pt x="3042" y="3152"/>
                    <a:pt x="2828" y="2938"/>
                    <a:pt x="2562" y="2938"/>
                  </a:cubicBezTo>
                  <a:lnTo>
                    <a:pt x="2440" y="2938"/>
                  </a:lnTo>
                  <a:lnTo>
                    <a:pt x="2437" y="2801"/>
                  </a:lnTo>
                  <a:cubicBezTo>
                    <a:pt x="2582" y="1799"/>
                    <a:pt x="3447" y="1027"/>
                    <a:pt x="4491" y="1027"/>
                  </a:cubicBezTo>
                  <a:close/>
                  <a:moveTo>
                    <a:pt x="7523" y="3933"/>
                  </a:moveTo>
                  <a:cubicBezTo>
                    <a:pt x="7693" y="4051"/>
                    <a:pt x="7690" y="4298"/>
                    <a:pt x="7523" y="4414"/>
                  </a:cubicBezTo>
                  <a:lnTo>
                    <a:pt x="7523" y="3933"/>
                  </a:lnTo>
                  <a:close/>
                  <a:moveTo>
                    <a:pt x="1458" y="3936"/>
                  </a:moveTo>
                  <a:lnTo>
                    <a:pt x="1458" y="4415"/>
                  </a:lnTo>
                  <a:cubicBezTo>
                    <a:pt x="1291" y="4298"/>
                    <a:pt x="1291" y="4051"/>
                    <a:pt x="1458" y="3936"/>
                  </a:cubicBezTo>
                  <a:close/>
                  <a:moveTo>
                    <a:pt x="7043" y="3298"/>
                  </a:moveTo>
                  <a:cubicBezTo>
                    <a:pt x="7108" y="3298"/>
                    <a:pt x="7162" y="3353"/>
                    <a:pt x="7162" y="3417"/>
                  </a:cubicBezTo>
                  <a:lnTo>
                    <a:pt x="7162" y="4932"/>
                  </a:lnTo>
                  <a:cubicBezTo>
                    <a:pt x="7162" y="4997"/>
                    <a:pt x="7107" y="5050"/>
                    <a:pt x="7043" y="5050"/>
                  </a:cubicBezTo>
                  <a:lnTo>
                    <a:pt x="6421" y="5050"/>
                  </a:lnTo>
                  <a:cubicBezTo>
                    <a:pt x="6356" y="5050"/>
                    <a:pt x="6303" y="4994"/>
                    <a:pt x="6303" y="4932"/>
                  </a:cubicBezTo>
                  <a:lnTo>
                    <a:pt x="6303" y="3417"/>
                  </a:lnTo>
                  <a:cubicBezTo>
                    <a:pt x="6303" y="3352"/>
                    <a:pt x="6359" y="3298"/>
                    <a:pt x="6421" y="3298"/>
                  </a:cubicBezTo>
                  <a:close/>
                  <a:moveTo>
                    <a:pt x="2560" y="3300"/>
                  </a:moveTo>
                  <a:cubicBezTo>
                    <a:pt x="2625" y="3300"/>
                    <a:pt x="2678" y="3354"/>
                    <a:pt x="2678" y="3418"/>
                  </a:cubicBezTo>
                  <a:lnTo>
                    <a:pt x="2678" y="4933"/>
                  </a:lnTo>
                  <a:cubicBezTo>
                    <a:pt x="2678" y="4998"/>
                    <a:pt x="2622" y="5051"/>
                    <a:pt x="2560" y="5051"/>
                  </a:cubicBezTo>
                  <a:lnTo>
                    <a:pt x="1937" y="5051"/>
                  </a:lnTo>
                  <a:cubicBezTo>
                    <a:pt x="1872" y="5051"/>
                    <a:pt x="1819" y="4997"/>
                    <a:pt x="1819" y="4933"/>
                  </a:cubicBezTo>
                  <a:lnTo>
                    <a:pt x="1819" y="3418"/>
                  </a:lnTo>
                  <a:cubicBezTo>
                    <a:pt x="1819" y="3353"/>
                    <a:pt x="1874" y="3300"/>
                    <a:pt x="1937" y="3300"/>
                  </a:cubicBezTo>
                  <a:close/>
                  <a:moveTo>
                    <a:pt x="6251" y="5381"/>
                  </a:moveTo>
                  <a:cubicBezTo>
                    <a:pt x="6304" y="5400"/>
                    <a:pt x="6361" y="5413"/>
                    <a:pt x="6421" y="5413"/>
                  </a:cubicBezTo>
                  <a:lnTo>
                    <a:pt x="6567" y="5413"/>
                  </a:lnTo>
                  <a:lnTo>
                    <a:pt x="6567" y="6237"/>
                  </a:lnTo>
                  <a:lnTo>
                    <a:pt x="6023" y="6237"/>
                  </a:lnTo>
                  <a:cubicBezTo>
                    <a:pt x="5997" y="6176"/>
                    <a:pt x="5958" y="6120"/>
                    <a:pt x="5908" y="6074"/>
                  </a:cubicBezTo>
                  <a:cubicBezTo>
                    <a:pt x="6071" y="5870"/>
                    <a:pt x="6188" y="5632"/>
                    <a:pt x="6251" y="5381"/>
                  </a:cubicBezTo>
                  <a:close/>
                  <a:moveTo>
                    <a:pt x="2730" y="5382"/>
                  </a:moveTo>
                  <a:cubicBezTo>
                    <a:pt x="2826" y="5780"/>
                    <a:pt x="3058" y="6136"/>
                    <a:pt x="3379" y="6378"/>
                  </a:cubicBezTo>
                  <a:lnTo>
                    <a:pt x="3379" y="6389"/>
                  </a:lnTo>
                  <a:lnTo>
                    <a:pt x="2536" y="6389"/>
                  </a:lnTo>
                  <a:cubicBezTo>
                    <a:pt x="2471" y="6389"/>
                    <a:pt x="2418" y="6333"/>
                    <a:pt x="2418" y="6270"/>
                  </a:cubicBezTo>
                  <a:lnTo>
                    <a:pt x="2418" y="5413"/>
                  </a:lnTo>
                  <a:cubicBezTo>
                    <a:pt x="2452" y="5413"/>
                    <a:pt x="2483" y="5414"/>
                    <a:pt x="2512" y="5414"/>
                  </a:cubicBezTo>
                  <a:cubicBezTo>
                    <a:pt x="2594" y="5414"/>
                    <a:pt x="2655" y="5410"/>
                    <a:pt x="2730" y="5382"/>
                  </a:cubicBezTo>
                  <a:close/>
                  <a:moveTo>
                    <a:pt x="4940" y="3003"/>
                  </a:moveTo>
                  <a:cubicBezTo>
                    <a:pt x="5241" y="3306"/>
                    <a:pt x="5604" y="3522"/>
                    <a:pt x="5939" y="3630"/>
                  </a:cubicBezTo>
                  <a:lnTo>
                    <a:pt x="5939" y="4933"/>
                  </a:lnTo>
                  <a:cubicBezTo>
                    <a:pt x="5939" y="5351"/>
                    <a:pt x="5794" y="5690"/>
                    <a:pt x="5535" y="5956"/>
                  </a:cubicBezTo>
                  <a:cubicBezTo>
                    <a:pt x="5373" y="5975"/>
                    <a:pt x="5234" y="6078"/>
                    <a:pt x="5168" y="6229"/>
                  </a:cubicBezTo>
                  <a:cubicBezTo>
                    <a:pt x="4956" y="6339"/>
                    <a:pt x="4727" y="6391"/>
                    <a:pt x="4500" y="6391"/>
                  </a:cubicBezTo>
                  <a:cubicBezTo>
                    <a:pt x="3757" y="6391"/>
                    <a:pt x="3041" y="5833"/>
                    <a:pt x="3041" y="4933"/>
                  </a:cubicBezTo>
                  <a:lnTo>
                    <a:pt x="3041" y="4389"/>
                  </a:lnTo>
                  <a:cubicBezTo>
                    <a:pt x="3753" y="4121"/>
                    <a:pt x="4440" y="3566"/>
                    <a:pt x="4940" y="3003"/>
                  </a:cubicBezTo>
                  <a:close/>
                  <a:moveTo>
                    <a:pt x="5597" y="6313"/>
                  </a:moveTo>
                  <a:cubicBezTo>
                    <a:pt x="5653" y="6314"/>
                    <a:pt x="5699" y="6361"/>
                    <a:pt x="5699" y="6418"/>
                  </a:cubicBezTo>
                  <a:cubicBezTo>
                    <a:pt x="5699" y="6477"/>
                    <a:pt x="5652" y="6523"/>
                    <a:pt x="5593" y="6523"/>
                  </a:cubicBezTo>
                  <a:cubicBezTo>
                    <a:pt x="5535" y="6523"/>
                    <a:pt x="5488" y="6475"/>
                    <a:pt x="5488" y="6418"/>
                  </a:cubicBezTo>
                  <a:cubicBezTo>
                    <a:pt x="5488" y="6361"/>
                    <a:pt x="5533" y="6313"/>
                    <a:pt x="5593" y="6313"/>
                  </a:cubicBezTo>
                  <a:close/>
                  <a:moveTo>
                    <a:pt x="3739" y="6591"/>
                  </a:moveTo>
                  <a:cubicBezTo>
                    <a:pt x="3975" y="6694"/>
                    <a:pt x="4236" y="6749"/>
                    <a:pt x="4499" y="6749"/>
                  </a:cubicBezTo>
                  <a:cubicBezTo>
                    <a:pt x="4728" y="6749"/>
                    <a:pt x="4958" y="6708"/>
                    <a:pt x="5174" y="6621"/>
                  </a:cubicBezTo>
                  <a:cubicBezTo>
                    <a:pt x="5191" y="6657"/>
                    <a:pt x="5220" y="6698"/>
                    <a:pt x="5243" y="6726"/>
                  </a:cubicBezTo>
                  <a:lnTo>
                    <a:pt x="5243" y="6922"/>
                  </a:lnTo>
                  <a:cubicBezTo>
                    <a:pt x="5243" y="6993"/>
                    <a:pt x="5263" y="7062"/>
                    <a:pt x="5298" y="7122"/>
                  </a:cubicBezTo>
                  <a:lnTo>
                    <a:pt x="4492" y="7818"/>
                  </a:lnTo>
                  <a:lnTo>
                    <a:pt x="3684" y="7119"/>
                  </a:lnTo>
                  <a:cubicBezTo>
                    <a:pt x="3719" y="7057"/>
                    <a:pt x="3739" y="6985"/>
                    <a:pt x="3739" y="6913"/>
                  </a:cubicBezTo>
                  <a:lnTo>
                    <a:pt x="3739" y="6591"/>
                  </a:lnTo>
                  <a:close/>
                  <a:moveTo>
                    <a:pt x="3381" y="7336"/>
                  </a:moveTo>
                  <a:lnTo>
                    <a:pt x="4225" y="8064"/>
                  </a:lnTo>
                  <a:lnTo>
                    <a:pt x="3733" y="8530"/>
                  </a:lnTo>
                  <a:cubicBezTo>
                    <a:pt x="3732" y="8530"/>
                    <a:pt x="3731" y="8532"/>
                    <a:pt x="3727" y="8532"/>
                  </a:cubicBezTo>
                  <a:cubicBezTo>
                    <a:pt x="3724" y="8532"/>
                    <a:pt x="3723" y="8530"/>
                    <a:pt x="3723" y="8528"/>
                  </a:cubicBezTo>
                  <a:lnTo>
                    <a:pt x="2964" y="7497"/>
                  </a:lnTo>
                  <a:lnTo>
                    <a:pt x="3381" y="7336"/>
                  </a:lnTo>
                  <a:close/>
                  <a:moveTo>
                    <a:pt x="5604" y="7336"/>
                  </a:moveTo>
                  <a:lnTo>
                    <a:pt x="6020" y="7497"/>
                  </a:lnTo>
                  <a:lnTo>
                    <a:pt x="5261" y="8528"/>
                  </a:lnTo>
                  <a:cubicBezTo>
                    <a:pt x="5261" y="8530"/>
                    <a:pt x="5260" y="8532"/>
                    <a:pt x="5256" y="8532"/>
                  </a:cubicBezTo>
                  <a:cubicBezTo>
                    <a:pt x="5254" y="8532"/>
                    <a:pt x="5251" y="8529"/>
                    <a:pt x="5250" y="8529"/>
                  </a:cubicBezTo>
                  <a:lnTo>
                    <a:pt x="4759" y="8064"/>
                  </a:lnTo>
                  <a:lnTo>
                    <a:pt x="5604" y="7336"/>
                  </a:lnTo>
                  <a:close/>
                  <a:moveTo>
                    <a:pt x="4492" y="0"/>
                  </a:moveTo>
                  <a:cubicBezTo>
                    <a:pt x="3161" y="0"/>
                    <a:pt x="2079" y="1082"/>
                    <a:pt x="2079" y="2412"/>
                  </a:cubicBezTo>
                  <a:lnTo>
                    <a:pt x="2079" y="2772"/>
                  </a:lnTo>
                  <a:cubicBezTo>
                    <a:pt x="2073" y="2826"/>
                    <a:pt x="2066" y="2880"/>
                    <a:pt x="2062" y="2936"/>
                  </a:cubicBezTo>
                  <a:lnTo>
                    <a:pt x="1941" y="2936"/>
                  </a:lnTo>
                  <a:cubicBezTo>
                    <a:pt x="1676" y="2936"/>
                    <a:pt x="1461" y="3151"/>
                    <a:pt x="1461" y="3417"/>
                  </a:cubicBezTo>
                  <a:lnTo>
                    <a:pt x="1461" y="3543"/>
                  </a:lnTo>
                  <a:cubicBezTo>
                    <a:pt x="1181" y="3616"/>
                    <a:pt x="974" y="3872"/>
                    <a:pt x="974" y="4174"/>
                  </a:cubicBezTo>
                  <a:cubicBezTo>
                    <a:pt x="974" y="4477"/>
                    <a:pt x="1181" y="4733"/>
                    <a:pt x="1461" y="4805"/>
                  </a:cubicBezTo>
                  <a:lnTo>
                    <a:pt x="1461" y="4933"/>
                  </a:lnTo>
                  <a:cubicBezTo>
                    <a:pt x="1461" y="5197"/>
                    <a:pt x="1676" y="5412"/>
                    <a:pt x="1941" y="5412"/>
                  </a:cubicBezTo>
                  <a:lnTo>
                    <a:pt x="2060" y="5412"/>
                  </a:lnTo>
                  <a:lnTo>
                    <a:pt x="2060" y="6270"/>
                  </a:lnTo>
                  <a:cubicBezTo>
                    <a:pt x="2060" y="6535"/>
                    <a:pt x="2274" y="6750"/>
                    <a:pt x="2540" y="6750"/>
                  </a:cubicBezTo>
                  <a:lnTo>
                    <a:pt x="3381" y="6750"/>
                  </a:lnTo>
                  <a:lnTo>
                    <a:pt x="3381" y="6914"/>
                  </a:lnTo>
                  <a:cubicBezTo>
                    <a:pt x="3381" y="6935"/>
                    <a:pt x="3368" y="6957"/>
                    <a:pt x="3347" y="6965"/>
                  </a:cubicBezTo>
                  <a:cubicBezTo>
                    <a:pt x="3330" y="6971"/>
                    <a:pt x="1046" y="7856"/>
                    <a:pt x="1030" y="7863"/>
                  </a:cubicBezTo>
                  <a:cubicBezTo>
                    <a:pt x="1028" y="7863"/>
                    <a:pt x="1028" y="7864"/>
                    <a:pt x="1026" y="7864"/>
                  </a:cubicBezTo>
                  <a:cubicBezTo>
                    <a:pt x="985" y="7882"/>
                    <a:pt x="2" y="8299"/>
                    <a:pt x="2" y="9447"/>
                  </a:cubicBezTo>
                  <a:lnTo>
                    <a:pt x="2" y="11715"/>
                  </a:lnTo>
                  <a:cubicBezTo>
                    <a:pt x="1" y="12044"/>
                    <a:pt x="268" y="12312"/>
                    <a:pt x="596" y="12312"/>
                  </a:cubicBezTo>
                  <a:lnTo>
                    <a:pt x="4069" y="12312"/>
                  </a:lnTo>
                  <a:cubicBezTo>
                    <a:pt x="4168" y="12312"/>
                    <a:pt x="4249" y="12230"/>
                    <a:pt x="4249" y="12132"/>
                  </a:cubicBezTo>
                  <a:cubicBezTo>
                    <a:pt x="4249" y="12033"/>
                    <a:pt x="4168" y="11951"/>
                    <a:pt x="4069" y="11951"/>
                  </a:cubicBezTo>
                  <a:lnTo>
                    <a:pt x="1914" y="11951"/>
                  </a:lnTo>
                  <a:lnTo>
                    <a:pt x="1914" y="9803"/>
                  </a:lnTo>
                  <a:cubicBezTo>
                    <a:pt x="1914" y="9704"/>
                    <a:pt x="1832" y="9622"/>
                    <a:pt x="1733" y="9622"/>
                  </a:cubicBezTo>
                  <a:cubicBezTo>
                    <a:pt x="1634" y="9622"/>
                    <a:pt x="1552" y="9704"/>
                    <a:pt x="1552" y="9803"/>
                  </a:cubicBezTo>
                  <a:lnTo>
                    <a:pt x="1552" y="11951"/>
                  </a:lnTo>
                  <a:lnTo>
                    <a:pt x="596" y="11951"/>
                  </a:lnTo>
                  <a:cubicBezTo>
                    <a:pt x="465" y="11951"/>
                    <a:pt x="360" y="11845"/>
                    <a:pt x="360" y="11715"/>
                  </a:cubicBezTo>
                  <a:lnTo>
                    <a:pt x="360" y="9445"/>
                  </a:lnTo>
                  <a:cubicBezTo>
                    <a:pt x="360" y="8552"/>
                    <a:pt x="1115" y="8215"/>
                    <a:pt x="1160" y="8196"/>
                  </a:cubicBezTo>
                  <a:lnTo>
                    <a:pt x="2614" y="7631"/>
                  </a:lnTo>
                  <a:lnTo>
                    <a:pt x="3430" y="8741"/>
                  </a:lnTo>
                  <a:cubicBezTo>
                    <a:pt x="3502" y="8840"/>
                    <a:pt x="3613" y="8891"/>
                    <a:pt x="3726" y="8891"/>
                  </a:cubicBezTo>
                  <a:cubicBezTo>
                    <a:pt x="3816" y="8891"/>
                    <a:pt x="3907" y="8858"/>
                    <a:pt x="3979" y="8789"/>
                  </a:cubicBezTo>
                  <a:lnTo>
                    <a:pt x="4311" y="8476"/>
                  </a:lnTo>
                  <a:lnTo>
                    <a:pt x="4311" y="9699"/>
                  </a:lnTo>
                  <a:cubicBezTo>
                    <a:pt x="4311" y="9798"/>
                    <a:pt x="4393" y="9880"/>
                    <a:pt x="4492" y="9880"/>
                  </a:cubicBezTo>
                  <a:cubicBezTo>
                    <a:pt x="4591" y="9880"/>
                    <a:pt x="4673" y="9798"/>
                    <a:pt x="4673" y="9699"/>
                  </a:cubicBezTo>
                  <a:lnTo>
                    <a:pt x="4673" y="8477"/>
                  </a:lnTo>
                  <a:lnTo>
                    <a:pt x="5001" y="8789"/>
                  </a:lnTo>
                  <a:cubicBezTo>
                    <a:pt x="5073" y="8858"/>
                    <a:pt x="5164" y="8891"/>
                    <a:pt x="5255" y="8891"/>
                  </a:cubicBezTo>
                  <a:cubicBezTo>
                    <a:pt x="5368" y="8891"/>
                    <a:pt x="5479" y="8839"/>
                    <a:pt x="5552" y="8741"/>
                  </a:cubicBezTo>
                  <a:lnTo>
                    <a:pt x="6366" y="7630"/>
                  </a:lnTo>
                  <a:lnTo>
                    <a:pt x="7824" y="8195"/>
                  </a:lnTo>
                  <a:cubicBezTo>
                    <a:pt x="7858" y="8209"/>
                    <a:pt x="8624" y="8549"/>
                    <a:pt x="8624" y="9444"/>
                  </a:cubicBezTo>
                  <a:lnTo>
                    <a:pt x="8624" y="9915"/>
                  </a:lnTo>
                  <a:cubicBezTo>
                    <a:pt x="8624" y="10015"/>
                    <a:pt x="8705" y="10096"/>
                    <a:pt x="8804" y="10096"/>
                  </a:cubicBezTo>
                  <a:cubicBezTo>
                    <a:pt x="8904" y="10096"/>
                    <a:pt x="8985" y="10015"/>
                    <a:pt x="8985" y="9915"/>
                  </a:cubicBezTo>
                  <a:lnTo>
                    <a:pt x="8985" y="9444"/>
                  </a:lnTo>
                  <a:cubicBezTo>
                    <a:pt x="8985" y="8295"/>
                    <a:pt x="8002" y="7878"/>
                    <a:pt x="7961" y="7861"/>
                  </a:cubicBezTo>
                  <a:cubicBezTo>
                    <a:pt x="7958" y="7861"/>
                    <a:pt x="7958" y="7859"/>
                    <a:pt x="7957" y="7859"/>
                  </a:cubicBezTo>
                  <a:lnTo>
                    <a:pt x="5631" y="6958"/>
                  </a:lnTo>
                  <a:cubicBezTo>
                    <a:pt x="5614" y="6952"/>
                    <a:pt x="5605" y="6937"/>
                    <a:pt x="5605" y="6919"/>
                  </a:cubicBezTo>
                  <a:lnTo>
                    <a:pt x="5605" y="6881"/>
                  </a:lnTo>
                  <a:cubicBezTo>
                    <a:pt x="5794" y="6876"/>
                    <a:pt x="5955" y="6762"/>
                    <a:pt x="6023" y="6596"/>
                  </a:cubicBezTo>
                  <a:lnTo>
                    <a:pt x="6745" y="6596"/>
                  </a:lnTo>
                  <a:cubicBezTo>
                    <a:pt x="6844" y="6596"/>
                    <a:pt x="6926" y="6516"/>
                    <a:pt x="6926" y="6417"/>
                  </a:cubicBezTo>
                  <a:lnTo>
                    <a:pt x="6926" y="5411"/>
                  </a:lnTo>
                  <a:lnTo>
                    <a:pt x="7043" y="5411"/>
                  </a:lnTo>
                  <a:cubicBezTo>
                    <a:pt x="7307" y="5411"/>
                    <a:pt x="7522" y="5196"/>
                    <a:pt x="7522" y="4930"/>
                  </a:cubicBezTo>
                  <a:lnTo>
                    <a:pt x="7522" y="4804"/>
                  </a:lnTo>
                  <a:cubicBezTo>
                    <a:pt x="7802" y="4731"/>
                    <a:pt x="8009" y="4475"/>
                    <a:pt x="8009" y="4173"/>
                  </a:cubicBezTo>
                  <a:cubicBezTo>
                    <a:pt x="8009" y="3870"/>
                    <a:pt x="7803" y="3615"/>
                    <a:pt x="7522" y="3542"/>
                  </a:cubicBezTo>
                  <a:lnTo>
                    <a:pt x="7522" y="3414"/>
                  </a:lnTo>
                  <a:cubicBezTo>
                    <a:pt x="7522" y="3150"/>
                    <a:pt x="7307" y="2935"/>
                    <a:pt x="7043" y="2935"/>
                  </a:cubicBezTo>
                  <a:lnTo>
                    <a:pt x="6921" y="2935"/>
                  </a:lnTo>
                  <a:cubicBezTo>
                    <a:pt x="6917" y="2879"/>
                    <a:pt x="6910" y="2825"/>
                    <a:pt x="6904" y="2770"/>
                  </a:cubicBezTo>
                  <a:lnTo>
                    <a:pt x="6904" y="2412"/>
                  </a:lnTo>
                  <a:cubicBezTo>
                    <a:pt x="6904" y="1082"/>
                    <a:pt x="5822" y="0"/>
                    <a:pt x="44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84"/>
        <p:cNvGrpSpPr/>
        <p:nvPr/>
      </p:nvGrpSpPr>
      <p:grpSpPr>
        <a:xfrm>
          <a:off x="0" y="0"/>
          <a:ext cx="0" cy="0"/>
          <a:chOff x="0" y="0"/>
          <a:chExt cx="0" cy="0"/>
        </a:xfrm>
      </p:grpSpPr>
      <p:sp>
        <p:nvSpPr>
          <p:cNvPr id="4985" name="Google Shape;4985;p80"/>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Patua one</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https://fonts.google.com/specimen/Patua+One)</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Open Sans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https://fonts.google.com/specimen/Open+Sans</a:t>
            </a:r>
            <a:r>
              <a:rPr lang="en" sz="1100">
                <a:solidFill>
                  <a:schemeClr val="lt1"/>
                </a:solidFill>
              </a:rPr>
              <a:t>)</a:t>
            </a:r>
            <a:endParaRPr sz="1100">
              <a:solidFill>
                <a:schemeClr val="lt1"/>
              </a:solidFill>
            </a:endParaRPr>
          </a:p>
        </p:txBody>
      </p:sp>
      <p:sp>
        <p:nvSpPr>
          <p:cNvPr id="4986" name="Google Shape;4986;p80"/>
          <p:cNvSpPr/>
          <p:nvPr/>
        </p:nvSpPr>
        <p:spPr>
          <a:xfrm>
            <a:off x="2052650" y="2947800"/>
            <a:ext cx="791400" cy="754200"/>
          </a:xfrm>
          <a:prstGeom prst="roundRect">
            <a:avLst>
              <a:gd name="adj" fmla="val 16667"/>
            </a:avLst>
          </a:prstGeom>
          <a:solidFill>
            <a:srgbClr val="1A365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3114470" y="2947800"/>
            <a:ext cx="791400" cy="754200"/>
          </a:xfrm>
          <a:prstGeom prst="roundRect">
            <a:avLst>
              <a:gd name="adj" fmla="val 16667"/>
            </a:avLst>
          </a:prstGeom>
          <a:solidFill>
            <a:srgbClr val="FAF1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4176289" y="2947800"/>
            <a:ext cx="791400" cy="754200"/>
          </a:xfrm>
          <a:prstGeom prst="roundRect">
            <a:avLst>
              <a:gd name="adj" fmla="val 16667"/>
            </a:avLst>
          </a:prstGeom>
          <a:solidFill>
            <a:srgbClr val="41C39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txBox="1"/>
          <p:nvPr/>
        </p:nvSpPr>
        <p:spPr>
          <a:xfrm>
            <a:off x="20526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#1a3652</a:t>
            </a:r>
            <a:endParaRPr sz="1000">
              <a:solidFill>
                <a:srgbClr val="FFFFFF"/>
              </a:solidFill>
            </a:endParaRPr>
          </a:p>
        </p:txBody>
      </p:sp>
      <p:sp>
        <p:nvSpPr>
          <p:cNvPr id="4990" name="Google Shape;4990;p80"/>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#faf1e7</a:t>
            </a:r>
            <a:endParaRPr sz="1000">
              <a:solidFill>
                <a:schemeClr val="dk1"/>
              </a:solidFill>
            </a:endParaRPr>
          </a:p>
        </p:txBody>
      </p:sp>
      <p:sp>
        <p:nvSpPr>
          <p:cNvPr id="4991" name="Google Shape;4991;p80"/>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#41c39e</a:t>
            </a:r>
            <a:endParaRPr sz="1000">
              <a:solidFill>
                <a:srgbClr val="FFFFFF"/>
              </a:solidFill>
            </a:endParaRPr>
          </a:p>
        </p:txBody>
      </p:sp>
      <p:sp>
        <p:nvSpPr>
          <p:cNvPr id="4992" name="Google Shape;4992;p80"/>
          <p:cNvSpPr/>
          <p:nvPr/>
        </p:nvSpPr>
        <p:spPr>
          <a:xfrm>
            <a:off x="5238125" y="2947800"/>
            <a:ext cx="791400" cy="754200"/>
          </a:xfrm>
          <a:prstGeom prst="roundRect">
            <a:avLst>
              <a:gd name="adj" fmla="val 16667"/>
            </a:avLst>
          </a:prstGeom>
          <a:solidFill>
            <a:srgbClr val="38A78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#38a787</a:t>
            </a:r>
            <a:endParaRPr sz="1000">
              <a:solidFill>
                <a:srgbClr val="FFFFFF"/>
              </a:solidFill>
            </a:endParaRPr>
          </a:p>
        </p:txBody>
      </p:sp>
      <p:sp>
        <p:nvSpPr>
          <p:cNvPr id="4994" name="Google Shape;4994;p80"/>
          <p:cNvSpPr/>
          <p:nvPr/>
        </p:nvSpPr>
        <p:spPr>
          <a:xfrm>
            <a:off x="2052650" y="3878900"/>
            <a:ext cx="791400" cy="754200"/>
          </a:xfrm>
          <a:prstGeom prst="roundRect">
            <a:avLst>
              <a:gd name="adj" fmla="val 16667"/>
            </a:avLst>
          </a:prstGeom>
          <a:solidFill>
            <a:srgbClr val="FFBE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0"/>
          <p:cNvSpPr/>
          <p:nvPr/>
        </p:nvSpPr>
        <p:spPr>
          <a:xfrm>
            <a:off x="3114470" y="3878900"/>
            <a:ext cx="791400" cy="754200"/>
          </a:xfrm>
          <a:prstGeom prst="roundRect">
            <a:avLst>
              <a:gd name="adj" fmla="val 16667"/>
            </a:avLst>
          </a:prstGeom>
          <a:solidFill>
            <a:srgbClr val="E76A2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4176289" y="3878900"/>
            <a:ext cx="791400" cy="754200"/>
          </a:xfrm>
          <a:prstGeom prst="roundRect">
            <a:avLst>
              <a:gd name="adj" fmla="val 16667"/>
            </a:avLst>
          </a:prstGeom>
          <a:solidFill>
            <a:srgbClr val="EB3B4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txBox="1"/>
          <p:nvPr/>
        </p:nvSpPr>
        <p:spPr>
          <a:xfrm>
            <a:off x="20526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#ffbe3b</a:t>
            </a:r>
            <a:endParaRPr sz="1000">
              <a:solidFill>
                <a:srgbClr val="FFFFFF"/>
              </a:solidFill>
            </a:endParaRPr>
          </a:p>
        </p:txBody>
      </p:sp>
      <p:sp>
        <p:nvSpPr>
          <p:cNvPr id="4998" name="Google Shape;4998;p80"/>
          <p:cNvSpPr txBox="1"/>
          <p:nvPr/>
        </p:nvSpPr>
        <p:spPr>
          <a:xfrm>
            <a:off x="31144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#e76a28</a:t>
            </a:r>
            <a:endParaRPr sz="1000">
              <a:solidFill>
                <a:srgbClr val="FFFFFF"/>
              </a:solidFill>
            </a:endParaRPr>
          </a:p>
        </p:txBody>
      </p:sp>
      <p:sp>
        <p:nvSpPr>
          <p:cNvPr id="4999" name="Google Shape;4999;p80"/>
          <p:cNvSpPr txBox="1"/>
          <p:nvPr/>
        </p:nvSpPr>
        <p:spPr>
          <a:xfrm>
            <a:off x="417630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#eb3b40</a:t>
            </a:r>
            <a:endParaRPr sz="1000">
              <a:solidFill>
                <a:srgbClr val="FFFFFF"/>
              </a:solidFill>
            </a:endParaRPr>
          </a:p>
        </p:txBody>
      </p:sp>
      <p:sp>
        <p:nvSpPr>
          <p:cNvPr id="5000" name="Google Shape;5000;p80"/>
          <p:cNvSpPr/>
          <p:nvPr/>
        </p:nvSpPr>
        <p:spPr>
          <a:xfrm>
            <a:off x="5238125" y="3878900"/>
            <a:ext cx="791400" cy="754200"/>
          </a:xfrm>
          <a:prstGeom prst="roundRect">
            <a:avLst>
              <a:gd name="adj" fmla="val 16667"/>
            </a:avLst>
          </a:prstGeom>
          <a:solidFill>
            <a:srgbClr val="C56C4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txBox="1"/>
          <p:nvPr/>
        </p:nvSpPr>
        <p:spPr>
          <a:xfrm>
            <a:off x="523812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#c56c42</a:t>
            </a:r>
            <a:endParaRPr sz="1000">
              <a:solidFill>
                <a:srgbClr val="FFFFFF"/>
              </a:solidFill>
            </a:endParaRPr>
          </a:p>
        </p:txBody>
      </p:sp>
      <p:sp>
        <p:nvSpPr>
          <p:cNvPr id="5002" name="Google Shape;5002;p80"/>
          <p:cNvSpPr/>
          <p:nvPr/>
        </p:nvSpPr>
        <p:spPr>
          <a:xfrm>
            <a:off x="6299950" y="2947800"/>
            <a:ext cx="791400" cy="754200"/>
          </a:xfrm>
          <a:prstGeom prst="roundRect">
            <a:avLst>
              <a:gd name="adj" fmla="val 16667"/>
            </a:avLst>
          </a:prstGeom>
          <a:solidFill>
            <a:srgbClr val="3F84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0"/>
          <p:cNvSpPr txBox="1"/>
          <p:nvPr/>
        </p:nvSpPr>
        <p:spPr>
          <a:xfrm>
            <a:off x="62999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#3f84eb</a:t>
            </a:r>
            <a:endParaRPr sz="1000">
              <a:solidFill>
                <a:srgbClr val="FFFFFF"/>
              </a:solidFill>
            </a:endParaRPr>
          </a:p>
        </p:txBody>
      </p:sp>
      <p:sp>
        <p:nvSpPr>
          <p:cNvPr id="5004" name="Google Shape;5004;p80"/>
          <p:cNvSpPr/>
          <p:nvPr/>
        </p:nvSpPr>
        <p:spPr>
          <a:xfrm>
            <a:off x="6299950" y="38789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txBox="1"/>
          <p:nvPr/>
        </p:nvSpPr>
        <p:spPr>
          <a:xfrm>
            <a:off x="62999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5006" name="Google Shape;5006;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026"/>
        <p:cNvGrpSpPr/>
        <p:nvPr/>
      </p:nvGrpSpPr>
      <p:grpSpPr>
        <a:xfrm>
          <a:off x="0" y="0"/>
          <a:ext cx="0" cy="0"/>
          <a:chOff x="0" y="0"/>
          <a:chExt cx="0" cy="0"/>
        </a:xfrm>
      </p:grpSpPr>
      <p:sp>
        <p:nvSpPr>
          <p:cNvPr id="5027" name="Google Shape;5027;p82"/>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rPr>
              <a:t>You can easily </a:t>
            </a:r>
            <a:r>
              <a:rPr lang="en" sz="1100" b="1" dirty="0">
                <a:solidFill>
                  <a:schemeClr val="hlink"/>
                </a:solidFill>
              </a:rPr>
              <a:t>resize </a:t>
            </a:r>
            <a:r>
              <a:rPr lang="en" sz="1100" dirty="0">
                <a:solidFill>
                  <a:schemeClr val="lt1"/>
                </a:solidFill>
              </a:rPr>
              <a:t>these resources without losing quality. To </a:t>
            </a:r>
            <a:r>
              <a:rPr lang="en" sz="1100" b="1" dirty="0">
                <a:solidFill>
                  <a:schemeClr val="hlink"/>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rPr>
              <a:t>infographics</a:t>
            </a:r>
            <a:r>
              <a:rPr lang="en" sz="1100" b="1" dirty="0">
                <a:solidFill>
                  <a:schemeClr val="hlink"/>
                </a:solidFill>
              </a:rPr>
              <a:t> </a:t>
            </a:r>
            <a:r>
              <a:rPr lang="en" sz="1100" dirty="0">
                <a:solidFill>
                  <a:schemeClr val="lt1"/>
                </a:solidFill>
              </a:rPr>
              <a:t>on G</a:t>
            </a:r>
            <a:r>
              <a:rPr lang="en-US" altLang="zh-CN" sz="1100" dirty="0" err="1">
                <a:solidFill>
                  <a:schemeClr val="lt1"/>
                </a:solidFill>
              </a:rPr>
              <a:t>reatPPT</a:t>
            </a:r>
            <a:r>
              <a:rPr lang="en" sz="1100" dirty="0">
                <a:solidFill>
                  <a:schemeClr val="lt1"/>
                </a:solidFill>
              </a:rPr>
              <a:t>.</a:t>
            </a:r>
            <a:endParaRPr sz="1100" dirty="0">
              <a:solidFill>
                <a:srgbClr val="FFFFFF"/>
              </a:solidFill>
            </a:endParaRPr>
          </a:p>
        </p:txBody>
      </p:sp>
      <p:grpSp>
        <p:nvGrpSpPr>
          <p:cNvPr id="5028" name="Google Shape;5028;p82"/>
          <p:cNvGrpSpPr/>
          <p:nvPr/>
        </p:nvGrpSpPr>
        <p:grpSpPr>
          <a:xfrm>
            <a:off x="5117640" y="3085736"/>
            <a:ext cx="474294" cy="551291"/>
            <a:chOff x="4727025" y="1332775"/>
            <a:chExt cx="59900" cy="69625"/>
          </a:xfrm>
        </p:grpSpPr>
        <p:sp>
          <p:nvSpPr>
            <p:cNvPr id="5029" name="Google Shape;5029;p8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82"/>
          <p:cNvGrpSpPr/>
          <p:nvPr/>
        </p:nvGrpSpPr>
        <p:grpSpPr>
          <a:xfrm>
            <a:off x="5731296" y="2314340"/>
            <a:ext cx="555653" cy="557031"/>
            <a:chOff x="4820425" y="1329900"/>
            <a:chExt cx="70175" cy="70350"/>
          </a:xfrm>
        </p:grpSpPr>
        <p:sp>
          <p:nvSpPr>
            <p:cNvPr id="5032" name="Google Shape;5032;p8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6" name="Google Shape;5036;p82"/>
          <p:cNvGrpSpPr/>
          <p:nvPr/>
        </p:nvGrpSpPr>
        <p:grpSpPr>
          <a:xfrm>
            <a:off x="6357664" y="2318845"/>
            <a:ext cx="582574" cy="533871"/>
            <a:chOff x="4903200" y="1331525"/>
            <a:chExt cx="73575" cy="67425"/>
          </a:xfrm>
        </p:grpSpPr>
        <p:sp>
          <p:nvSpPr>
            <p:cNvPr id="5037" name="Google Shape;5037;p8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9" name="Google Shape;5039;p82"/>
          <p:cNvGrpSpPr/>
          <p:nvPr/>
        </p:nvGrpSpPr>
        <p:grpSpPr>
          <a:xfrm>
            <a:off x="5717142" y="3078709"/>
            <a:ext cx="583960" cy="565345"/>
            <a:chOff x="4815575" y="1416800"/>
            <a:chExt cx="73750" cy="71400"/>
          </a:xfrm>
        </p:grpSpPr>
        <p:sp>
          <p:nvSpPr>
            <p:cNvPr id="5040" name="Google Shape;5040;p8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82"/>
          <p:cNvGrpSpPr/>
          <p:nvPr/>
        </p:nvGrpSpPr>
        <p:grpSpPr>
          <a:xfrm>
            <a:off x="6351924" y="3108896"/>
            <a:ext cx="589898" cy="504970"/>
            <a:chOff x="4902475" y="1418875"/>
            <a:chExt cx="74500" cy="63775"/>
          </a:xfrm>
        </p:grpSpPr>
        <p:sp>
          <p:nvSpPr>
            <p:cNvPr id="5044" name="Google Shape;5044;p8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82"/>
          <p:cNvGrpSpPr/>
          <p:nvPr/>
        </p:nvGrpSpPr>
        <p:grpSpPr>
          <a:xfrm>
            <a:off x="5727139" y="3826000"/>
            <a:ext cx="563967" cy="567127"/>
            <a:chOff x="4818100" y="1507675"/>
            <a:chExt cx="71225" cy="71625"/>
          </a:xfrm>
        </p:grpSpPr>
        <p:sp>
          <p:nvSpPr>
            <p:cNvPr id="5047" name="Google Shape;5047;p8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1" name="Google Shape;5051;p82"/>
          <p:cNvGrpSpPr/>
          <p:nvPr/>
        </p:nvGrpSpPr>
        <p:grpSpPr>
          <a:xfrm>
            <a:off x="5040636" y="3829461"/>
            <a:ext cx="628301" cy="588505"/>
            <a:chOff x="4721450" y="1509475"/>
            <a:chExt cx="79350" cy="74325"/>
          </a:xfrm>
        </p:grpSpPr>
        <p:sp>
          <p:nvSpPr>
            <p:cNvPr id="5052" name="Google Shape;5052;p8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82"/>
          <p:cNvGrpSpPr/>
          <p:nvPr/>
        </p:nvGrpSpPr>
        <p:grpSpPr>
          <a:xfrm>
            <a:off x="6386170" y="3814027"/>
            <a:ext cx="557038" cy="562772"/>
            <a:chOff x="4906800" y="1507500"/>
            <a:chExt cx="70350" cy="71075"/>
          </a:xfrm>
        </p:grpSpPr>
        <p:sp>
          <p:nvSpPr>
            <p:cNvPr id="5057" name="Google Shape;5057;p8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82"/>
          <p:cNvGrpSpPr/>
          <p:nvPr/>
        </p:nvGrpSpPr>
        <p:grpSpPr>
          <a:xfrm>
            <a:off x="4423778" y="2340963"/>
            <a:ext cx="517934" cy="517934"/>
            <a:chOff x="3736598" y="2170606"/>
            <a:chExt cx="404889" cy="404889"/>
          </a:xfrm>
        </p:grpSpPr>
        <p:sp>
          <p:nvSpPr>
            <p:cNvPr id="5063" name="Google Shape;5063;p8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7" name="Google Shape;5067;p82"/>
          <p:cNvGrpSpPr/>
          <p:nvPr/>
        </p:nvGrpSpPr>
        <p:grpSpPr>
          <a:xfrm>
            <a:off x="3690839" y="2341061"/>
            <a:ext cx="586986" cy="517740"/>
            <a:chOff x="3161917" y="2170682"/>
            <a:chExt cx="458870" cy="404737"/>
          </a:xfrm>
        </p:grpSpPr>
        <p:sp>
          <p:nvSpPr>
            <p:cNvPr id="5068" name="Google Shape;5068;p8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82"/>
          <p:cNvGrpSpPr/>
          <p:nvPr/>
        </p:nvGrpSpPr>
        <p:grpSpPr>
          <a:xfrm>
            <a:off x="3713860" y="3102400"/>
            <a:ext cx="540943" cy="517963"/>
            <a:chOff x="3179914" y="2889488"/>
            <a:chExt cx="422876" cy="404911"/>
          </a:xfrm>
        </p:grpSpPr>
        <p:sp>
          <p:nvSpPr>
            <p:cNvPr id="5072" name="Google Shape;5072;p8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8" name="Google Shape;5078;p82"/>
          <p:cNvGrpSpPr/>
          <p:nvPr/>
        </p:nvGrpSpPr>
        <p:grpSpPr>
          <a:xfrm>
            <a:off x="4414654" y="3102358"/>
            <a:ext cx="536180" cy="518047"/>
            <a:chOff x="3729467" y="2889422"/>
            <a:chExt cx="419153" cy="404977"/>
          </a:xfrm>
        </p:grpSpPr>
        <p:sp>
          <p:nvSpPr>
            <p:cNvPr id="5079" name="Google Shape;5079;p8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82"/>
          <p:cNvGrpSpPr/>
          <p:nvPr/>
        </p:nvGrpSpPr>
        <p:grpSpPr>
          <a:xfrm>
            <a:off x="1951688" y="3445787"/>
            <a:ext cx="965351" cy="134611"/>
            <a:chOff x="4411970" y="2962952"/>
            <a:chExt cx="706544" cy="104212"/>
          </a:xfrm>
        </p:grpSpPr>
        <p:sp>
          <p:nvSpPr>
            <p:cNvPr id="5087" name="Google Shape;5087;p8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82"/>
          <p:cNvGrpSpPr/>
          <p:nvPr/>
        </p:nvGrpSpPr>
        <p:grpSpPr>
          <a:xfrm>
            <a:off x="1951688" y="3041077"/>
            <a:ext cx="960158" cy="289172"/>
            <a:chOff x="4411970" y="2726085"/>
            <a:chExt cx="643107" cy="193659"/>
          </a:xfrm>
        </p:grpSpPr>
        <p:sp>
          <p:nvSpPr>
            <p:cNvPr id="5092" name="Google Shape;5092;p8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82"/>
          <p:cNvGrpSpPr/>
          <p:nvPr/>
        </p:nvGrpSpPr>
        <p:grpSpPr>
          <a:xfrm>
            <a:off x="960185" y="3295400"/>
            <a:ext cx="811503" cy="252584"/>
            <a:chOff x="4411970" y="4340222"/>
            <a:chExt cx="779467" cy="242683"/>
          </a:xfrm>
        </p:grpSpPr>
        <p:sp>
          <p:nvSpPr>
            <p:cNvPr id="5096" name="Google Shape;5096;p8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82"/>
          <p:cNvGrpSpPr/>
          <p:nvPr/>
        </p:nvGrpSpPr>
        <p:grpSpPr>
          <a:xfrm>
            <a:off x="1951688" y="2709308"/>
            <a:ext cx="965160" cy="216230"/>
            <a:chOff x="4411970" y="2468674"/>
            <a:chExt cx="747317" cy="167425"/>
          </a:xfrm>
        </p:grpSpPr>
        <p:sp>
          <p:nvSpPr>
            <p:cNvPr id="5100" name="Google Shape;5100;p8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2" name="Google Shape;5102;p82"/>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03" name="Google Shape;5103;p82"/>
          <p:cNvGrpSpPr/>
          <p:nvPr/>
        </p:nvGrpSpPr>
        <p:grpSpPr>
          <a:xfrm>
            <a:off x="959254" y="2334687"/>
            <a:ext cx="1959041" cy="208784"/>
            <a:chOff x="6336019" y="3733725"/>
            <a:chExt cx="2566206" cy="351310"/>
          </a:xfrm>
        </p:grpSpPr>
        <p:sp>
          <p:nvSpPr>
            <p:cNvPr id="5104" name="Google Shape;5104;p8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82"/>
          <p:cNvGrpSpPr/>
          <p:nvPr/>
        </p:nvGrpSpPr>
        <p:grpSpPr>
          <a:xfrm>
            <a:off x="1951688" y="3950602"/>
            <a:ext cx="946551" cy="153200"/>
            <a:chOff x="4404545" y="3301592"/>
            <a:chExt cx="782403" cy="129272"/>
          </a:xfrm>
        </p:grpSpPr>
        <p:sp>
          <p:nvSpPr>
            <p:cNvPr id="5109" name="Google Shape;5109;p8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82"/>
          <p:cNvGrpSpPr/>
          <p:nvPr/>
        </p:nvGrpSpPr>
        <p:grpSpPr>
          <a:xfrm>
            <a:off x="1951688" y="3695937"/>
            <a:ext cx="962257" cy="139127"/>
            <a:chOff x="4411970" y="3131459"/>
            <a:chExt cx="710520" cy="117397"/>
          </a:xfrm>
        </p:grpSpPr>
        <p:sp>
          <p:nvSpPr>
            <p:cNvPr id="5112" name="Google Shape;5112;p8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4" name="Google Shape;5114;p82"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5" name="Google Shape;5115;p82"/>
          <p:cNvGrpSpPr/>
          <p:nvPr/>
        </p:nvGrpSpPr>
        <p:grpSpPr>
          <a:xfrm>
            <a:off x="951833" y="3621603"/>
            <a:ext cx="823838" cy="458988"/>
            <a:chOff x="4411970" y="1801825"/>
            <a:chExt cx="734586" cy="409262"/>
          </a:xfrm>
        </p:grpSpPr>
        <p:sp>
          <p:nvSpPr>
            <p:cNvPr id="5116" name="Google Shape;5116;p8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82"/>
          <p:cNvGrpSpPr/>
          <p:nvPr/>
        </p:nvGrpSpPr>
        <p:grpSpPr>
          <a:xfrm>
            <a:off x="3056804" y="2339173"/>
            <a:ext cx="521514" cy="521514"/>
            <a:chOff x="5681300" y="2527788"/>
            <a:chExt cx="805800" cy="805800"/>
          </a:xfrm>
        </p:grpSpPr>
        <p:sp>
          <p:nvSpPr>
            <p:cNvPr id="5119" name="Google Shape;5119;p8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1" name="Google Shape;5121;p82"/>
          <p:cNvGrpSpPr/>
          <p:nvPr/>
        </p:nvGrpSpPr>
        <p:grpSpPr>
          <a:xfrm>
            <a:off x="3051044" y="3094865"/>
            <a:ext cx="533033" cy="533033"/>
            <a:chOff x="4049800" y="640400"/>
            <a:chExt cx="858900" cy="858900"/>
          </a:xfrm>
        </p:grpSpPr>
        <p:sp>
          <p:nvSpPr>
            <p:cNvPr id="5122" name="Google Shape;5122;p8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4" name="Google Shape;5124;p82"/>
          <p:cNvGrpSpPr/>
          <p:nvPr/>
        </p:nvGrpSpPr>
        <p:grpSpPr>
          <a:xfrm>
            <a:off x="2976527" y="3772543"/>
            <a:ext cx="682068" cy="682068"/>
            <a:chOff x="5080188" y="927900"/>
            <a:chExt cx="961200" cy="961200"/>
          </a:xfrm>
        </p:grpSpPr>
        <p:sp>
          <p:nvSpPr>
            <p:cNvPr id="5125" name="Google Shape;5125;p8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82"/>
          <p:cNvGrpSpPr/>
          <p:nvPr/>
        </p:nvGrpSpPr>
        <p:grpSpPr>
          <a:xfrm>
            <a:off x="4440026" y="3869234"/>
            <a:ext cx="505650" cy="504006"/>
            <a:chOff x="6039282" y="1042577"/>
            <a:chExt cx="734315" cy="731929"/>
          </a:xfrm>
        </p:grpSpPr>
        <p:sp>
          <p:nvSpPr>
            <p:cNvPr id="5134" name="Google Shape;5134;p8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82"/>
          <p:cNvGrpSpPr/>
          <p:nvPr/>
        </p:nvGrpSpPr>
        <p:grpSpPr>
          <a:xfrm>
            <a:off x="5052628" y="2298862"/>
            <a:ext cx="567744" cy="602136"/>
            <a:chOff x="1825800" y="1651625"/>
            <a:chExt cx="539989" cy="571775"/>
          </a:xfrm>
        </p:grpSpPr>
        <p:sp>
          <p:nvSpPr>
            <p:cNvPr id="5156" name="Google Shape;5156;p8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82"/>
          <p:cNvGrpSpPr/>
          <p:nvPr/>
        </p:nvGrpSpPr>
        <p:grpSpPr>
          <a:xfrm>
            <a:off x="3727557" y="3855579"/>
            <a:ext cx="508123" cy="507955"/>
            <a:chOff x="1897577" y="2802432"/>
            <a:chExt cx="492176" cy="492014"/>
          </a:xfrm>
        </p:grpSpPr>
        <p:sp>
          <p:nvSpPr>
            <p:cNvPr id="5161" name="Google Shape;5161;p8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82"/>
          <p:cNvGrpSpPr/>
          <p:nvPr/>
        </p:nvGrpSpPr>
        <p:grpSpPr>
          <a:xfrm>
            <a:off x="959087" y="4169123"/>
            <a:ext cx="809227" cy="200842"/>
            <a:chOff x="2013045" y="4813233"/>
            <a:chExt cx="921986" cy="228854"/>
          </a:xfrm>
        </p:grpSpPr>
        <p:sp>
          <p:nvSpPr>
            <p:cNvPr id="5174" name="Google Shape;5174;p8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82"/>
          <p:cNvGrpSpPr/>
          <p:nvPr/>
        </p:nvGrpSpPr>
        <p:grpSpPr>
          <a:xfrm>
            <a:off x="967547" y="2656004"/>
            <a:ext cx="792421" cy="269941"/>
            <a:chOff x="1046767" y="4756633"/>
            <a:chExt cx="859646" cy="292841"/>
          </a:xfrm>
        </p:grpSpPr>
        <p:sp>
          <p:nvSpPr>
            <p:cNvPr id="5177" name="Google Shape;5177;p8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0" name="Google Shape;5180;p82"/>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2"/>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2"/>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2"/>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4" name="Google Shape;5184;p82"/>
          <p:cNvGrpSpPr/>
          <p:nvPr/>
        </p:nvGrpSpPr>
        <p:grpSpPr>
          <a:xfrm>
            <a:off x="7103403" y="2550562"/>
            <a:ext cx="166473" cy="141497"/>
            <a:chOff x="4660325" y="1866850"/>
            <a:chExt cx="68350" cy="58100"/>
          </a:xfrm>
        </p:grpSpPr>
        <p:sp>
          <p:nvSpPr>
            <p:cNvPr id="5185" name="Google Shape;5185;p8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82"/>
          <p:cNvGrpSpPr/>
          <p:nvPr/>
        </p:nvGrpSpPr>
        <p:grpSpPr>
          <a:xfrm>
            <a:off x="7412747" y="2576286"/>
            <a:ext cx="162515" cy="90049"/>
            <a:chOff x="4791775" y="1877500"/>
            <a:chExt cx="66725" cy="36975"/>
          </a:xfrm>
        </p:grpSpPr>
        <p:sp>
          <p:nvSpPr>
            <p:cNvPr id="5188" name="Google Shape;5188;p8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82"/>
          <p:cNvGrpSpPr/>
          <p:nvPr/>
        </p:nvGrpSpPr>
        <p:grpSpPr>
          <a:xfrm>
            <a:off x="7734460" y="2576286"/>
            <a:ext cx="144979" cy="90049"/>
            <a:chOff x="4923925" y="1877500"/>
            <a:chExt cx="59525" cy="36975"/>
          </a:xfrm>
        </p:grpSpPr>
        <p:sp>
          <p:nvSpPr>
            <p:cNvPr id="5191" name="Google Shape;5191;p8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82"/>
          <p:cNvGrpSpPr/>
          <p:nvPr/>
        </p:nvGrpSpPr>
        <p:grpSpPr>
          <a:xfrm>
            <a:off x="8028952" y="2558477"/>
            <a:ext cx="141447" cy="125667"/>
            <a:chOff x="5058450" y="1870100"/>
            <a:chExt cx="58075" cy="51600"/>
          </a:xfrm>
        </p:grpSpPr>
        <p:sp>
          <p:nvSpPr>
            <p:cNvPr id="5194" name="Google Shape;5194;p8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82"/>
          <p:cNvGrpSpPr/>
          <p:nvPr/>
        </p:nvGrpSpPr>
        <p:grpSpPr>
          <a:xfrm>
            <a:off x="7443466" y="2980885"/>
            <a:ext cx="101077" cy="107645"/>
            <a:chOff x="4811425" y="2065025"/>
            <a:chExt cx="41500" cy="44200"/>
          </a:xfrm>
        </p:grpSpPr>
        <p:sp>
          <p:nvSpPr>
            <p:cNvPr id="5197" name="Google Shape;5197;p8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82"/>
          <p:cNvGrpSpPr/>
          <p:nvPr/>
        </p:nvGrpSpPr>
        <p:grpSpPr>
          <a:xfrm>
            <a:off x="7735904" y="2981098"/>
            <a:ext cx="120867" cy="107218"/>
            <a:chOff x="4929875" y="2065025"/>
            <a:chExt cx="49625" cy="44025"/>
          </a:xfrm>
        </p:grpSpPr>
        <p:sp>
          <p:nvSpPr>
            <p:cNvPr id="5200" name="Google Shape;5200;p8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82"/>
          <p:cNvGrpSpPr/>
          <p:nvPr/>
        </p:nvGrpSpPr>
        <p:grpSpPr>
          <a:xfrm>
            <a:off x="8064572" y="2984112"/>
            <a:ext cx="70206" cy="101191"/>
            <a:chOff x="5083925" y="2066350"/>
            <a:chExt cx="28825" cy="41550"/>
          </a:xfrm>
        </p:grpSpPr>
        <p:sp>
          <p:nvSpPr>
            <p:cNvPr id="5203" name="Google Shape;5203;p8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82"/>
          <p:cNvGrpSpPr/>
          <p:nvPr/>
        </p:nvGrpSpPr>
        <p:grpSpPr>
          <a:xfrm>
            <a:off x="7096126" y="2999759"/>
            <a:ext cx="181026" cy="69896"/>
            <a:chOff x="4659775" y="2072775"/>
            <a:chExt cx="74325" cy="28700"/>
          </a:xfrm>
        </p:grpSpPr>
        <p:sp>
          <p:nvSpPr>
            <p:cNvPr id="5206" name="Google Shape;5206;p8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82"/>
          <p:cNvGrpSpPr/>
          <p:nvPr/>
        </p:nvGrpSpPr>
        <p:grpSpPr>
          <a:xfrm>
            <a:off x="8015982" y="2790324"/>
            <a:ext cx="167387" cy="89197"/>
            <a:chOff x="4662475" y="1976500"/>
            <a:chExt cx="68725" cy="36625"/>
          </a:xfrm>
        </p:grpSpPr>
        <p:sp>
          <p:nvSpPr>
            <p:cNvPr id="5210" name="Google Shape;5210;p8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3" name="Google Shape;5213;p82"/>
          <p:cNvGrpSpPr/>
          <p:nvPr/>
        </p:nvGrpSpPr>
        <p:grpSpPr>
          <a:xfrm>
            <a:off x="7712887" y="2793764"/>
            <a:ext cx="166899" cy="82317"/>
            <a:chOff x="4920150" y="1977875"/>
            <a:chExt cx="68525" cy="33800"/>
          </a:xfrm>
        </p:grpSpPr>
        <p:sp>
          <p:nvSpPr>
            <p:cNvPr id="5214" name="Google Shape;5214;p8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82"/>
          <p:cNvGrpSpPr/>
          <p:nvPr/>
        </p:nvGrpSpPr>
        <p:grpSpPr>
          <a:xfrm>
            <a:off x="7124044" y="3197682"/>
            <a:ext cx="125190" cy="127859"/>
            <a:chOff x="4676550" y="2160575"/>
            <a:chExt cx="51400" cy="52500"/>
          </a:xfrm>
        </p:grpSpPr>
        <p:sp>
          <p:nvSpPr>
            <p:cNvPr id="5218" name="Google Shape;5218;p8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82"/>
          <p:cNvGrpSpPr/>
          <p:nvPr/>
        </p:nvGrpSpPr>
        <p:grpSpPr>
          <a:xfrm>
            <a:off x="7421302" y="3204714"/>
            <a:ext cx="145405" cy="113794"/>
            <a:chOff x="4768325" y="2163475"/>
            <a:chExt cx="59700" cy="46725"/>
          </a:xfrm>
        </p:grpSpPr>
        <p:sp>
          <p:nvSpPr>
            <p:cNvPr id="5222" name="Google Shape;5222;p8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4" name="Google Shape;5224;p82"/>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2"/>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2"/>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2"/>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2"/>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2"/>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0" name="Google Shape;5230;p82"/>
          <p:cNvGrpSpPr/>
          <p:nvPr/>
        </p:nvGrpSpPr>
        <p:grpSpPr>
          <a:xfrm>
            <a:off x="7437621" y="3459808"/>
            <a:ext cx="112768" cy="106853"/>
            <a:chOff x="4768575" y="2253950"/>
            <a:chExt cx="46300" cy="43875"/>
          </a:xfrm>
        </p:grpSpPr>
        <p:sp>
          <p:nvSpPr>
            <p:cNvPr id="5231" name="Google Shape;5231;p8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3" name="Google Shape;5233;p82"/>
          <p:cNvGrpSpPr/>
          <p:nvPr/>
        </p:nvGrpSpPr>
        <p:grpSpPr>
          <a:xfrm>
            <a:off x="7737243" y="3948834"/>
            <a:ext cx="118187" cy="146246"/>
            <a:chOff x="4960900" y="2433225"/>
            <a:chExt cx="48525" cy="60050"/>
          </a:xfrm>
        </p:grpSpPr>
        <p:sp>
          <p:nvSpPr>
            <p:cNvPr id="5234" name="Google Shape;5234;p8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6" name="Google Shape;5236;p82"/>
          <p:cNvGrpSpPr/>
          <p:nvPr/>
        </p:nvGrpSpPr>
        <p:grpSpPr>
          <a:xfrm>
            <a:off x="7425808" y="4212895"/>
            <a:ext cx="136394" cy="143810"/>
            <a:chOff x="4854075" y="2527625"/>
            <a:chExt cx="56000" cy="59050"/>
          </a:xfrm>
        </p:grpSpPr>
        <p:sp>
          <p:nvSpPr>
            <p:cNvPr id="5237" name="Google Shape;5237;p8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9" name="Google Shape;5239;p82"/>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2"/>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2"/>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82"/>
          <p:cNvGrpSpPr/>
          <p:nvPr/>
        </p:nvGrpSpPr>
        <p:grpSpPr>
          <a:xfrm>
            <a:off x="8050020" y="3676639"/>
            <a:ext cx="99312" cy="160797"/>
            <a:chOff x="5059700" y="2334775"/>
            <a:chExt cx="40775" cy="66025"/>
          </a:xfrm>
        </p:grpSpPr>
        <p:sp>
          <p:nvSpPr>
            <p:cNvPr id="5243" name="Google Shape;5243;p8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82"/>
          <p:cNvGrpSpPr/>
          <p:nvPr/>
        </p:nvGrpSpPr>
        <p:grpSpPr>
          <a:xfrm>
            <a:off x="8007184" y="3941771"/>
            <a:ext cx="184984" cy="160371"/>
            <a:chOff x="5037700" y="2430325"/>
            <a:chExt cx="75950" cy="65850"/>
          </a:xfrm>
        </p:grpSpPr>
        <p:sp>
          <p:nvSpPr>
            <p:cNvPr id="5253" name="Google Shape;5253;p8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82"/>
          <p:cNvGrpSpPr/>
          <p:nvPr/>
        </p:nvGrpSpPr>
        <p:grpSpPr>
          <a:xfrm>
            <a:off x="7426689" y="3708223"/>
            <a:ext cx="173014" cy="97629"/>
            <a:chOff x="4756975" y="2341800"/>
            <a:chExt cx="91975" cy="51925"/>
          </a:xfrm>
        </p:grpSpPr>
        <p:sp>
          <p:nvSpPr>
            <p:cNvPr id="5256" name="Google Shape;5256;p8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82"/>
          <p:cNvGrpSpPr/>
          <p:nvPr/>
        </p:nvGrpSpPr>
        <p:grpSpPr>
          <a:xfrm>
            <a:off x="7693626" y="4196920"/>
            <a:ext cx="212497" cy="175761"/>
            <a:chOff x="4943575" y="2516350"/>
            <a:chExt cx="98675" cy="81700"/>
          </a:xfrm>
        </p:grpSpPr>
        <p:sp>
          <p:nvSpPr>
            <p:cNvPr id="5277" name="Google Shape;5277;p8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5" name="Google Shape;5355;p82"/>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2"/>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2"/>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2"/>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363"/>
        <p:cNvGrpSpPr/>
        <p:nvPr/>
      </p:nvGrpSpPr>
      <p:grpSpPr>
        <a:xfrm>
          <a:off x="0" y="0"/>
          <a:ext cx="0" cy="0"/>
          <a:chOff x="0" y="0"/>
          <a:chExt cx="0" cy="0"/>
        </a:xfrm>
      </p:grpSpPr>
      <p:grpSp>
        <p:nvGrpSpPr>
          <p:cNvPr id="5364" name="Google Shape;5364;p83"/>
          <p:cNvGrpSpPr/>
          <p:nvPr/>
        </p:nvGrpSpPr>
        <p:grpSpPr>
          <a:xfrm>
            <a:off x="6681268" y="3584496"/>
            <a:ext cx="560636" cy="516497"/>
            <a:chOff x="6652051" y="3714143"/>
            <a:chExt cx="560636" cy="516497"/>
          </a:xfrm>
        </p:grpSpPr>
        <p:grpSp>
          <p:nvGrpSpPr>
            <p:cNvPr id="5365" name="Google Shape;5365;p83"/>
            <p:cNvGrpSpPr/>
            <p:nvPr/>
          </p:nvGrpSpPr>
          <p:grpSpPr>
            <a:xfrm>
              <a:off x="6669657" y="3716715"/>
              <a:ext cx="466768" cy="464314"/>
              <a:chOff x="3139766" y="765669"/>
              <a:chExt cx="886380" cy="881888"/>
            </a:xfrm>
          </p:grpSpPr>
          <p:grpSp>
            <p:nvGrpSpPr>
              <p:cNvPr id="5366" name="Google Shape;5366;p83"/>
              <p:cNvGrpSpPr/>
              <p:nvPr/>
            </p:nvGrpSpPr>
            <p:grpSpPr>
              <a:xfrm>
                <a:off x="3139766" y="765669"/>
                <a:ext cx="886380" cy="881888"/>
                <a:chOff x="3139766" y="765669"/>
                <a:chExt cx="886380" cy="881888"/>
              </a:xfrm>
            </p:grpSpPr>
            <p:sp>
              <p:nvSpPr>
                <p:cNvPr id="5367" name="Google Shape;5367;p8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6" name="Google Shape;5376;p8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80" name="Google Shape;5380;p8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83"/>
          <p:cNvGrpSpPr/>
          <p:nvPr/>
        </p:nvGrpSpPr>
        <p:grpSpPr>
          <a:xfrm>
            <a:off x="7679978" y="3065079"/>
            <a:ext cx="104231" cy="320340"/>
            <a:chOff x="7564426" y="3224343"/>
            <a:chExt cx="119985" cy="368801"/>
          </a:xfrm>
        </p:grpSpPr>
        <p:sp>
          <p:nvSpPr>
            <p:cNvPr id="5382" name="Google Shape;5382;p8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4" name="Google Shape;5384;p83"/>
          <p:cNvGrpSpPr/>
          <p:nvPr/>
        </p:nvGrpSpPr>
        <p:grpSpPr>
          <a:xfrm>
            <a:off x="7379466" y="3059180"/>
            <a:ext cx="189489" cy="332132"/>
            <a:chOff x="8370831" y="3202002"/>
            <a:chExt cx="218129" cy="382376"/>
          </a:xfrm>
        </p:grpSpPr>
        <p:sp>
          <p:nvSpPr>
            <p:cNvPr id="5385" name="Google Shape;5385;p8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83"/>
          <p:cNvGrpSpPr/>
          <p:nvPr/>
        </p:nvGrpSpPr>
        <p:grpSpPr>
          <a:xfrm>
            <a:off x="8102855" y="3470312"/>
            <a:ext cx="309429" cy="267000"/>
            <a:chOff x="6742064" y="3750480"/>
            <a:chExt cx="399315" cy="344560"/>
          </a:xfrm>
        </p:grpSpPr>
        <p:sp>
          <p:nvSpPr>
            <p:cNvPr id="5388" name="Google Shape;5388;p8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83"/>
          <p:cNvGrpSpPr/>
          <p:nvPr/>
        </p:nvGrpSpPr>
        <p:grpSpPr>
          <a:xfrm>
            <a:off x="7641874" y="3821360"/>
            <a:ext cx="180437" cy="281608"/>
            <a:chOff x="7248525" y="3739696"/>
            <a:chExt cx="230531" cy="359790"/>
          </a:xfrm>
        </p:grpSpPr>
        <p:sp>
          <p:nvSpPr>
            <p:cNvPr id="5391" name="Google Shape;5391;p8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83"/>
          <p:cNvGrpSpPr/>
          <p:nvPr/>
        </p:nvGrpSpPr>
        <p:grpSpPr>
          <a:xfrm>
            <a:off x="7887794" y="3464584"/>
            <a:ext cx="162896" cy="278710"/>
            <a:chOff x="7601242" y="3729267"/>
            <a:chExt cx="222566" cy="380803"/>
          </a:xfrm>
        </p:grpSpPr>
        <p:sp>
          <p:nvSpPr>
            <p:cNvPr id="5394" name="Google Shape;5394;p8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6" name="Google Shape;5396;p83"/>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7" name="Google Shape;5397;p83"/>
          <p:cNvGrpSpPr/>
          <p:nvPr/>
        </p:nvGrpSpPr>
        <p:grpSpPr>
          <a:xfrm>
            <a:off x="7377439" y="3465724"/>
            <a:ext cx="193543" cy="275990"/>
            <a:chOff x="8304647" y="3738687"/>
            <a:chExt cx="225076" cy="320956"/>
          </a:xfrm>
        </p:grpSpPr>
        <p:sp>
          <p:nvSpPr>
            <p:cNvPr id="5398" name="Google Shape;5398;p8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1" name="Google Shape;5401;p83"/>
          <p:cNvGrpSpPr/>
          <p:nvPr/>
        </p:nvGrpSpPr>
        <p:grpSpPr>
          <a:xfrm>
            <a:off x="7649932" y="3465724"/>
            <a:ext cx="178492" cy="275990"/>
            <a:chOff x="8615101" y="3738687"/>
            <a:chExt cx="207573" cy="320956"/>
          </a:xfrm>
        </p:grpSpPr>
        <p:sp>
          <p:nvSpPr>
            <p:cNvPr id="5402" name="Google Shape;5402;p8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83"/>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6" name="Google Shape;5406;p83"/>
          <p:cNvGrpSpPr/>
          <p:nvPr/>
        </p:nvGrpSpPr>
        <p:grpSpPr>
          <a:xfrm>
            <a:off x="7875463" y="3868385"/>
            <a:ext cx="187557" cy="187557"/>
            <a:chOff x="8565775" y="671075"/>
            <a:chExt cx="441000" cy="441000"/>
          </a:xfrm>
        </p:grpSpPr>
        <p:sp>
          <p:nvSpPr>
            <p:cNvPr id="5407" name="Google Shape;5407;p8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9" name="Google Shape;5409;p83"/>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3"/>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83"/>
          <p:cNvGrpSpPr/>
          <p:nvPr/>
        </p:nvGrpSpPr>
        <p:grpSpPr>
          <a:xfrm>
            <a:off x="6029935" y="2940910"/>
            <a:ext cx="587865" cy="517731"/>
            <a:chOff x="6000718" y="3070557"/>
            <a:chExt cx="587865" cy="517731"/>
          </a:xfrm>
        </p:grpSpPr>
        <p:sp>
          <p:nvSpPr>
            <p:cNvPr id="5412" name="Google Shape;5412;p8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83"/>
          <p:cNvGrpSpPr/>
          <p:nvPr/>
        </p:nvGrpSpPr>
        <p:grpSpPr>
          <a:xfrm>
            <a:off x="6044740" y="3584570"/>
            <a:ext cx="557665" cy="516387"/>
            <a:chOff x="6015523" y="3714217"/>
            <a:chExt cx="557665" cy="516387"/>
          </a:xfrm>
        </p:grpSpPr>
        <p:grpSp>
          <p:nvGrpSpPr>
            <p:cNvPr id="5423" name="Google Shape;5423;p83"/>
            <p:cNvGrpSpPr/>
            <p:nvPr/>
          </p:nvGrpSpPr>
          <p:grpSpPr>
            <a:xfrm>
              <a:off x="6036094" y="3716980"/>
              <a:ext cx="529822" cy="510480"/>
              <a:chOff x="3148311" y="-545634"/>
              <a:chExt cx="1006118" cy="969572"/>
            </a:xfrm>
          </p:grpSpPr>
          <p:sp>
            <p:nvSpPr>
              <p:cNvPr id="5424" name="Google Shape;5424;p8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4" name="Google Shape;5434;p8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83"/>
          <p:cNvGrpSpPr/>
          <p:nvPr/>
        </p:nvGrpSpPr>
        <p:grpSpPr>
          <a:xfrm>
            <a:off x="6673522" y="2943981"/>
            <a:ext cx="576302" cy="511871"/>
            <a:chOff x="6644304" y="3073628"/>
            <a:chExt cx="576302" cy="511871"/>
          </a:xfrm>
        </p:grpSpPr>
        <p:grpSp>
          <p:nvGrpSpPr>
            <p:cNvPr id="5436" name="Google Shape;5436;p83"/>
            <p:cNvGrpSpPr/>
            <p:nvPr/>
          </p:nvGrpSpPr>
          <p:grpSpPr>
            <a:xfrm>
              <a:off x="6712169" y="3073651"/>
              <a:ext cx="481611" cy="506713"/>
              <a:chOff x="1833536" y="-546641"/>
              <a:chExt cx="914567" cy="962419"/>
            </a:xfrm>
          </p:grpSpPr>
          <p:grpSp>
            <p:nvGrpSpPr>
              <p:cNvPr id="5437" name="Google Shape;5437;p83"/>
              <p:cNvGrpSpPr/>
              <p:nvPr/>
            </p:nvGrpSpPr>
            <p:grpSpPr>
              <a:xfrm>
                <a:off x="1833536" y="-524249"/>
                <a:ext cx="914567" cy="940027"/>
                <a:chOff x="1833536" y="-524249"/>
                <a:chExt cx="914567" cy="940027"/>
              </a:xfrm>
            </p:grpSpPr>
            <p:sp>
              <p:nvSpPr>
                <p:cNvPr id="5438" name="Google Shape;5438;p8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3" name="Google Shape;5443;p8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7" name="Google Shape;5447;p8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83"/>
          <p:cNvGrpSpPr/>
          <p:nvPr/>
        </p:nvGrpSpPr>
        <p:grpSpPr>
          <a:xfrm>
            <a:off x="752796" y="2869970"/>
            <a:ext cx="2622876" cy="1333540"/>
            <a:chOff x="238125" y="1038125"/>
            <a:chExt cx="7146800" cy="3633625"/>
          </a:xfrm>
        </p:grpSpPr>
        <p:sp>
          <p:nvSpPr>
            <p:cNvPr id="5449" name="Google Shape;5449;p8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3"/>
          <p:cNvGrpSpPr/>
          <p:nvPr/>
        </p:nvGrpSpPr>
        <p:grpSpPr>
          <a:xfrm>
            <a:off x="5938558" y="1033351"/>
            <a:ext cx="2435960" cy="1297725"/>
            <a:chOff x="233350" y="949250"/>
            <a:chExt cx="7137300" cy="3802300"/>
          </a:xfrm>
        </p:grpSpPr>
        <p:sp>
          <p:nvSpPr>
            <p:cNvPr id="7022" name="Google Shape;7022;p8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83"/>
          <p:cNvGrpSpPr/>
          <p:nvPr/>
        </p:nvGrpSpPr>
        <p:grpSpPr>
          <a:xfrm>
            <a:off x="731715" y="995041"/>
            <a:ext cx="2665073" cy="1317140"/>
            <a:chOff x="793334" y="1192826"/>
            <a:chExt cx="2665073" cy="1317140"/>
          </a:xfrm>
        </p:grpSpPr>
        <p:sp>
          <p:nvSpPr>
            <p:cNvPr id="7074" name="Google Shape;7074;p8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8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8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8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8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8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8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8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8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8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8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8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8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8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8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8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83"/>
          <p:cNvGrpSpPr/>
          <p:nvPr/>
        </p:nvGrpSpPr>
        <p:grpSpPr>
          <a:xfrm>
            <a:off x="3450485" y="919691"/>
            <a:ext cx="2310381" cy="1488888"/>
            <a:chOff x="229225" y="549050"/>
            <a:chExt cx="7161750" cy="4615275"/>
          </a:xfrm>
        </p:grpSpPr>
        <p:sp>
          <p:nvSpPr>
            <p:cNvPr id="11042" name="Google Shape;11042;p83"/>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3"/>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3"/>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3"/>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3"/>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3"/>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3"/>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3"/>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3"/>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83"/>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3"/>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3"/>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3"/>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3"/>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3"/>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3"/>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3"/>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3"/>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3"/>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3"/>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3"/>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3"/>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3"/>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3"/>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3"/>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3"/>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3"/>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3"/>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3"/>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3"/>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3"/>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3"/>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3"/>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3"/>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3"/>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3"/>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3"/>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3"/>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3"/>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3"/>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3"/>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3"/>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3"/>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3"/>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3"/>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3"/>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3"/>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3"/>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3"/>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3"/>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3"/>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3"/>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3"/>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3"/>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3"/>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3"/>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3"/>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3"/>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3"/>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3"/>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3"/>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3"/>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83"/>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3"/>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3"/>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3"/>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3"/>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3"/>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3"/>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3"/>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3"/>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3"/>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3"/>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3"/>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3"/>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3"/>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3"/>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3"/>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3"/>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3"/>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3"/>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3"/>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3"/>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3"/>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3"/>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3"/>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3"/>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3"/>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3"/>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3"/>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3"/>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3"/>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3"/>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3"/>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3"/>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3"/>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3"/>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3"/>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3"/>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3"/>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3"/>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3"/>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3"/>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3"/>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3"/>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3"/>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3"/>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3"/>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3"/>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3"/>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3"/>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3"/>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3"/>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3"/>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3"/>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3"/>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3"/>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83"/>
          <p:cNvGrpSpPr/>
          <p:nvPr/>
        </p:nvGrpSpPr>
        <p:grpSpPr>
          <a:xfrm>
            <a:off x="3548403" y="2849588"/>
            <a:ext cx="2310282" cy="1374222"/>
            <a:chOff x="238125" y="732525"/>
            <a:chExt cx="7130500" cy="4241425"/>
          </a:xfrm>
        </p:grpSpPr>
        <p:sp>
          <p:nvSpPr>
            <p:cNvPr id="11160" name="Google Shape;11160;p83"/>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3"/>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3"/>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3"/>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3"/>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3"/>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3"/>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3"/>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3"/>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3"/>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3"/>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3"/>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3"/>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3"/>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3"/>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3"/>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3"/>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3"/>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3"/>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3"/>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3"/>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3"/>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3"/>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3"/>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3"/>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3"/>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3"/>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3"/>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3"/>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3"/>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3"/>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3"/>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3"/>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3"/>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3"/>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3"/>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3"/>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3"/>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3"/>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3"/>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3"/>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3"/>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3"/>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3"/>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3"/>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3"/>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3"/>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3"/>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3"/>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3"/>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3"/>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3"/>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3"/>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3"/>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3"/>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3"/>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3"/>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3"/>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3"/>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3"/>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3"/>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3"/>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3"/>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3"/>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3"/>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3"/>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3"/>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3"/>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3"/>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3"/>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3"/>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3"/>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3"/>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3"/>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3"/>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3"/>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3"/>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3"/>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3"/>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3"/>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3"/>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3"/>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3"/>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3"/>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3"/>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3"/>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3"/>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3"/>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3"/>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3"/>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3"/>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3"/>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3"/>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3"/>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3"/>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3"/>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3"/>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3"/>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3"/>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3"/>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3"/>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3"/>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3"/>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3"/>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3"/>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3"/>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3"/>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3"/>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3"/>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3"/>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3"/>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3"/>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3"/>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3"/>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277"/>
        <p:cNvGrpSpPr/>
        <p:nvPr/>
      </p:nvGrpSpPr>
      <p:grpSpPr>
        <a:xfrm>
          <a:off x="0" y="0"/>
          <a:ext cx="0" cy="0"/>
          <a:chOff x="0" y="0"/>
          <a:chExt cx="0" cy="0"/>
        </a:xfrm>
      </p:grpSpPr>
      <p:grpSp>
        <p:nvGrpSpPr>
          <p:cNvPr id="11278" name="Google Shape;11278;p84"/>
          <p:cNvGrpSpPr/>
          <p:nvPr/>
        </p:nvGrpSpPr>
        <p:grpSpPr>
          <a:xfrm>
            <a:off x="2100560" y="3398663"/>
            <a:ext cx="1102891" cy="760337"/>
            <a:chOff x="4967783" y="2151471"/>
            <a:chExt cx="3920692" cy="2702940"/>
          </a:xfrm>
        </p:grpSpPr>
        <p:grpSp>
          <p:nvGrpSpPr>
            <p:cNvPr id="11279" name="Google Shape;11279;p84"/>
            <p:cNvGrpSpPr/>
            <p:nvPr/>
          </p:nvGrpSpPr>
          <p:grpSpPr>
            <a:xfrm>
              <a:off x="5045709" y="2252109"/>
              <a:ext cx="3761071" cy="2501708"/>
              <a:chOff x="2691784" y="1805334"/>
              <a:chExt cx="3761071" cy="2501708"/>
            </a:xfrm>
          </p:grpSpPr>
          <p:sp>
            <p:nvSpPr>
              <p:cNvPr id="11280" name="Google Shape;11280;p8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84"/>
            <p:cNvGrpSpPr/>
            <p:nvPr/>
          </p:nvGrpSpPr>
          <p:grpSpPr>
            <a:xfrm>
              <a:off x="4967783" y="2151471"/>
              <a:ext cx="3920692" cy="2702940"/>
              <a:chOff x="2613858" y="1704696"/>
              <a:chExt cx="3920692" cy="2702940"/>
            </a:xfrm>
          </p:grpSpPr>
          <p:sp>
            <p:nvSpPr>
              <p:cNvPr id="11288" name="Google Shape;11288;p8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93" name="Google Shape;11293;p84"/>
          <p:cNvGrpSpPr/>
          <p:nvPr/>
        </p:nvGrpSpPr>
        <p:grpSpPr>
          <a:xfrm>
            <a:off x="3504468" y="1286940"/>
            <a:ext cx="1561911" cy="708580"/>
            <a:chOff x="3530532" y="1496185"/>
            <a:chExt cx="1561911" cy="708580"/>
          </a:xfrm>
        </p:grpSpPr>
        <p:grpSp>
          <p:nvGrpSpPr>
            <p:cNvPr id="11294" name="Google Shape;11294;p84"/>
            <p:cNvGrpSpPr/>
            <p:nvPr/>
          </p:nvGrpSpPr>
          <p:grpSpPr>
            <a:xfrm>
              <a:off x="3720318" y="1857562"/>
              <a:ext cx="1372125" cy="54"/>
              <a:chOff x="3720318" y="1857562"/>
              <a:chExt cx="1372125" cy="54"/>
            </a:xfrm>
          </p:grpSpPr>
          <p:cxnSp>
            <p:nvCxnSpPr>
              <p:cNvPr id="11295" name="Google Shape;11295;p84"/>
              <p:cNvCxnSpPr>
                <a:endCxn id="1129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297" name="Google Shape;11297;p8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298" name="Google Shape;11298;p8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299" name="Google Shape;11299;p84"/>
              <p:cNvCxnSpPr>
                <a:stCxn id="1129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300" name="Google Shape;11300;p84"/>
            <p:cNvGrpSpPr/>
            <p:nvPr/>
          </p:nvGrpSpPr>
          <p:grpSpPr>
            <a:xfrm>
              <a:off x="3567462" y="1496185"/>
              <a:ext cx="286500" cy="272914"/>
              <a:chOff x="3567462" y="1496185"/>
              <a:chExt cx="286500" cy="272914"/>
            </a:xfrm>
          </p:grpSpPr>
          <p:cxnSp>
            <p:nvCxnSpPr>
              <p:cNvPr id="11301" name="Google Shape;11301;p8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302" name="Google Shape;11302;p8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3" name="Google Shape;11303;p8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5" name="Google Shape;11305;p84"/>
            <p:cNvGrpSpPr/>
            <p:nvPr/>
          </p:nvGrpSpPr>
          <p:grpSpPr>
            <a:xfrm>
              <a:off x="3929014" y="1960574"/>
              <a:ext cx="286500" cy="242342"/>
              <a:chOff x="3929014" y="1960574"/>
              <a:chExt cx="286500" cy="242342"/>
            </a:xfrm>
          </p:grpSpPr>
          <p:cxnSp>
            <p:nvCxnSpPr>
              <p:cNvPr id="11306" name="Google Shape;11306;p8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307" name="Google Shape;11307;p8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84"/>
            <p:cNvGrpSpPr/>
            <p:nvPr/>
          </p:nvGrpSpPr>
          <p:grpSpPr>
            <a:xfrm>
              <a:off x="4290828" y="1496185"/>
              <a:ext cx="286500" cy="272914"/>
              <a:chOff x="4290828" y="1496185"/>
              <a:chExt cx="286500" cy="272914"/>
            </a:xfrm>
          </p:grpSpPr>
          <p:cxnSp>
            <p:nvCxnSpPr>
              <p:cNvPr id="11309" name="Google Shape;11309;p8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310" name="Google Shape;11310;p8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1" name="Google Shape;11311;p8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2" name="Google Shape;11312;p84"/>
            <p:cNvGrpSpPr/>
            <p:nvPr/>
          </p:nvGrpSpPr>
          <p:grpSpPr>
            <a:xfrm>
              <a:off x="4657726" y="1959674"/>
              <a:ext cx="286500" cy="245092"/>
              <a:chOff x="4657726" y="1959674"/>
              <a:chExt cx="286500" cy="245092"/>
            </a:xfrm>
          </p:grpSpPr>
          <p:cxnSp>
            <p:nvCxnSpPr>
              <p:cNvPr id="11313" name="Google Shape;11313;p8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314" name="Google Shape;11314;p8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15" name="Google Shape;11315;p84"/>
          <p:cNvGrpSpPr/>
          <p:nvPr/>
        </p:nvGrpSpPr>
        <p:grpSpPr>
          <a:xfrm>
            <a:off x="3486488" y="2149036"/>
            <a:ext cx="1597032" cy="378649"/>
            <a:chOff x="3512551" y="2358282"/>
            <a:chExt cx="1597032" cy="378649"/>
          </a:xfrm>
        </p:grpSpPr>
        <p:grpSp>
          <p:nvGrpSpPr>
            <p:cNvPr id="11316" name="Google Shape;11316;p84"/>
            <p:cNvGrpSpPr/>
            <p:nvPr/>
          </p:nvGrpSpPr>
          <p:grpSpPr>
            <a:xfrm>
              <a:off x="3738198" y="2553002"/>
              <a:ext cx="1145834" cy="117"/>
              <a:chOff x="3738198" y="2553002"/>
              <a:chExt cx="1145834" cy="117"/>
            </a:xfrm>
          </p:grpSpPr>
          <p:cxnSp>
            <p:nvCxnSpPr>
              <p:cNvPr id="11317" name="Google Shape;11317;p8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318" name="Google Shape;11318;p8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319" name="Google Shape;11319;p84"/>
              <p:cNvCxnSpPr>
                <a:stCxn id="11320" idx="6"/>
                <a:endCxn id="1132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322" name="Google Shape;11322;p84"/>
            <p:cNvGrpSpPr/>
            <p:nvPr/>
          </p:nvGrpSpPr>
          <p:grpSpPr>
            <a:xfrm>
              <a:off x="3969644" y="2440153"/>
              <a:ext cx="225900" cy="296779"/>
              <a:chOff x="3969644" y="2440153"/>
              <a:chExt cx="225900" cy="296779"/>
            </a:xfrm>
          </p:grpSpPr>
          <p:cxnSp>
            <p:nvCxnSpPr>
              <p:cNvPr id="11323" name="Google Shape;11323;p8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321" name="Google Shape;11321;p8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5" name="Google Shape;11325;p84"/>
            <p:cNvGrpSpPr/>
            <p:nvPr/>
          </p:nvGrpSpPr>
          <p:grpSpPr>
            <a:xfrm>
              <a:off x="4426818" y="2358282"/>
              <a:ext cx="225600" cy="307471"/>
              <a:chOff x="4426818" y="2358282"/>
              <a:chExt cx="225600" cy="307471"/>
            </a:xfrm>
          </p:grpSpPr>
          <p:cxnSp>
            <p:nvCxnSpPr>
              <p:cNvPr id="11326" name="Google Shape;11326;p84"/>
              <p:cNvCxnSpPr>
                <a:stCxn id="1132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328" name="Google Shape;11328;p8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84"/>
            <p:cNvGrpSpPr/>
            <p:nvPr/>
          </p:nvGrpSpPr>
          <p:grpSpPr>
            <a:xfrm>
              <a:off x="4883984" y="2440153"/>
              <a:ext cx="225600" cy="296479"/>
              <a:chOff x="4883984" y="2440153"/>
              <a:chExt cx="225600" cy="296479"/>
            </a:xfrm>
          </p:grpSpPr>
          <p:cxnSp>
            <p:nvCxnSpPr>
              <p:cNvPr id="11330" name="Google Shape;11330;p8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331" name="Google Shape;11331;p8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3" name="Google Shape;11333;p84"/>
            <p:cNvGrpSpPr/>
            <p:nvPr/>
          </p:nvGrpSpPr>
          <p:grpSpPr>
            <a:xfrm>
              <a:off x="3512551" y="2358356"/>
              <a:ext cx="225647" cy="307629"/>
              <a:chOff x="2182679" y="2005014"/>
              <a:chExt cx="792300" cy="1080158"/>
            </a:xfrm>
          </p:grpSpPr>
          <p:cxnSp>
            <p:nvCxnSpPr>
              <p:cNvPr id="11334" name="Google Shape;11334;p84"/>
              <p:cNvCxnSpPr>
                <a:stCxn id="1133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320" name="Google Shape;11320;p8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36" name="Google Shape;11336;p84"/>
          <p:cNvGrpSpPr/>
          <p:nvPr/>
        </p:nvGrpSpPr>
        <p:grpSpPr>
          <a:xfrm>
            <a:off x="6846570" y="972834"/>
            <a:ext cx="1559809" cy="722610"/>
            <a:chOff x="634175" y="2986275"/>
            <a:chExt cx="3147949" cy="1458344"/>
          </a:xfrm>
        </p:grpSpPr>
        <p:cxnSp>
          <p:nvCxnSpPr>
            <p:cNvPr id="11337" name="Google Shape;11337;p84"/>
            <p:cNvCxnSpPr>
              <a:stCxn id="11338" idx="4"/>
              <a:endCxn id="1133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340" name="Google Shape;11340;p84"/>
            <p:cNvCxnSpPr>
              <a:stCxn id="11339" idx="0"/>
              <a:endCxn id="1134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342" name="Google Shape;11342;p84"/>
            <p:cNvCxnSpPr>
              <a:stCxn id="11341" idx="4"/>
              <a:endCxn id="1134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344" name="Google Shape;11344;p84"/>
            <p:cNvCxnSpPr>
              <a:stCxn id="11343" idx="0"/>
              <a:endCxn id="1134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345" name="Google Shape;11345;p8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341" name="Google Shape;11341;p8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338" name="Google Shape;11338;p8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343" name="Google Shape;11343;p8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1339" name="Google Shape;11339;p8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1346" name="Google Shape;11346;p84"/>
          <p:cNvGrpSpPr/>
          <p:nvPr/>
        </p:nvGrpSpPr>
        <p:grpSpPr>
          <a:xfrm>
            <a:off x="3500360" y="2682741"/>
            <a:ext cx="1570719" cy="294123"/>
            <a:chOff x="998425" y="1182125"/>
            <a:chExt cx="1065400" cy="199500"/>
          </a:xfrm>
        </p:grpSpPr>
        <p:sp>
          <p:nvSpPr>
            <p:cNvPr id="11347" name="Google Shape;11347;p8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84"/>
          <p:cNvGrpSpPr/>
          <p:nvPr/>
        </p:nvGrpSpPr>
        <p:grpSpPr>
          <a:xfrm>
            <a:off x="6843616" y="1800228"/>
            <a:ext cx="1565716" cy="366729"/>
            <a:chOff x="1247650" y="2075423"/>
            <a:chExt cx="6648477" cy="1557238"/>
          </a:xfrm>
        </p:grpSpPr>
        <p:sp>
          <p:nvSpPr>
            <p:cNvPr id="11353" name="Google Shape;11353;p8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84"/>
          <p:cNvGrpSpPr/>
          <p:nvPr/>
        </p:nvGrpSpPr>
        <p:grpSpPr>
          <a:xfrm>
            <a:off x="6827928" y="2949043"/>
            <a:ext cx="1597061" cy="663440"/>
            <a:chOff x="6796238" y="3158297"/>
            <a:chExt cx="1630319" cy="677257"/>
          </a:xfrm>
        </p:grpSpPr>
        <p:cxnSp>
          <p:nvCxnSpPr>
            <p:cNvPr id="11360" name="Google Shape;11360;p8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361" name="Google Shape;11361;p8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1362" name="Google Shape;11362;p8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1363" name="Google Shape;11363;p8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1364" name="Google Shape;11364;p84"/>
            <p:cNvGrpSpPr/>
            <p:nvPr/>
          </p:nvGrpSpPr>
          <p:grpSpPr>
            <a:xfrm>
              <a:off x="6796238" y="3311904"/>
              <a:ext cx="1630319" cy="377697"/>
              <a:chOff x="6796238" y="3311904"/>
              <a:chExt cx="1630319" cy="377697"/>
            </a:xfrm>
          </p:grpSpPr>
          <p:sp>
            <p:nvSpPr>
              <p:cNvPr id="11365" name="Google Shape;11365;p8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68" name="Google Shape;11368;p84"/>
          <p:cNvGrpSpPr/>
          <p:nvPr/>
        </p:nvGrpSpPr>
        <p:grpSpPr>
          <a:xfrm>
            <a:off x="5349066" y="970435"/>
            <a:ext cx="1368606" cy="1593805"/>
            <a:chOff x="1839112" y="2209163"/>
            <a:chExt cx="1918159" cy="2233784"/>
          </a:xfrm>
        </p:grpSpPr>
        <p:sp>
          <p:nvSpPr>
            <p:cNvPr id="11369" name="Google Shape;11369;p8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2" name="Google Shape;11372;p84"/>
            <p:cNvCxnSpPr>
              <a:stCxn id="11369" idx="6"/>
              <a:endCxn id="1137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373" name="Google Shape;11373;p84"/>
            <p:cNvCxnSpPr>
              <a:stCxn id="11370" idx="4"/>
              <a:endCxn id="1137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1375" name="Google Shape;11375;p84"/>
            <p:cNvCxnSpPr>
              <a:stCxn id="11374" idx="6"/>
              <a:endCxn id="1137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1376" name="Google Shape;11376;p84"/>
            <p:cNvCxnSpPr>
              <a:stCxn id="11371" idx="4"/>
              <a:endCxn id="1137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1374" name="Google Shape;11374;p8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79" name="Google Shape;11379;p84"/>
            <p:cNvCxnSpPr>
              <a:endCxn id="1137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1380" name="Google Shape;11380;p84"/>
          <p:cNvGrpSpPr/>
          <p:nvPr/>
        </p:nvGrpSpPr>
        <p:grpSpPr>
          <a:xfrm>
            <a:off x="3481439" y="976671"/>
            <a:ext cx="1637968" cy="154942"/>
            <a:chOff x="238125" y="2506075"/>
            <a:chExt cx="7115411" cy="673075"/>
          </a:xfrm>
        </p:grpSpPr>
        <p:sp>
          <p:nvSpPr>
            <p:cNvPr id="11381" name="Google Shape;11381;p8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84"/>
          <p:cNvGrpSpPr/>
          <p:nvPr/>
        </p:nvGrpSpPr>
        <p:grpSpPr>
          <a:xfrm>
            <a:off x="720124" y="1298269"/>
            <a:ext cx="2476762" cy="91743"/>
            <a:chOff x="1464850" y="436376"/>
            <a:chExt cx="6001362" cy="222300"/>
          </a:xfrm>
        </p:grpSpPr>
        <p:sp>
          <p:nvSpPr>
            <p:cNvPr id="11387" name="Google Shape;11387;p8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392" name="Google Shape;11392;p8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393" name="Google Shape;11393;p8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394" name="Google Shape;11394;p8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1395" name="Google Shape;11395;p8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1396" name="Google Shape;11396;p84"/>
          <p:cNvGrpSpPr/>
          <p:nvPr/>
        </p:nvGrpSpPr>
        <p:grpSpPr>
          <a:xfrm>
            <a:off x="706391" y="2533734"/>
            <a:ext cx="1452710" cy="651923"/>
            <a:chOff x="803162" y="2667727"/>
            <a:chExt cx="1411906" cy="633611"/>
          </a:xfrm>
        </p:grpSpPr>
        <p:cxnSp>
          <p:nvCxnSpPr>
            <p:cNvPr id="11397" name="Google Shape;11397;p84"/>
            <p:cNvCxnSpPr>
              <a:stCxn id="11398" idx="2"/>
              <a:endCxn id="1139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0" name="Google Shape;11400;p84"/>
            <p:cNvCxnSpPr>
              <a:stCxn id="11401" idx="0"/>
              <a:endCxn id="1139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2" name="Google Shape;11402;p84"/>
            <p:cNvCxnSpPr>
              <a:stCxn id="11401" idx="2"/>
              <a:endCxn id="1140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4" name="Google Shape;11404;p84"/>
            <p:cNvCxnSpPr>
              <a:stCxn id="11405" idx="0"/>
              <a:endCxn id="1140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6" name="Google Shape;11406;p84"/>
            <p:cNvCxnSpPr>
              <a:stCxn id="11399" idx="2"/>
              <a:endCxn id="1140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1408" name="Google Shape;11408;p84"/>
            <p:cNvCxnSpPr>
              <a:stCxn id="11409" idx="0"/>
              <a:endCxn id="1139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1405" name="Google Shape;11405;p8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403" name="Google Shape;11403;p8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409" name="Google Shape;11409;p8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407" name="Google Shape;11407;p8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399" name="Google Shape;11399;p8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401" name="Google Shape;11401;p8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1398" name="Google Shape;11398;p8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1410" name="Google Shape;11410;p84"/>
          <p:cNvGrpSpPr/>
          <p:nvPr/>
        </p:nvGrpSpPr>
        <p:grpSpPr>
          <a:xfrm>
            <a:off x="706393" y="969273"/>
            <a:ext cx="2518541" cy="209309"/>
            <a:chOff x="803163" y="1111966"/>
            <a:chExt cx="2447800" cy="203430"/>
          </a:xfrm>
        </p:grpSpPr>
        <p:grpSp>
          <p:nvGrpSpPr>
            <p:cNvPr id="11411" name="Google Shape;11411;p84"/>
            <p:cNvGrpSpPr/>
            <p:nvPr/>
          </p:nvGrpSpPr>
          <p:grpSpPr>
            <a:xfrm>
              <a:off x="1958180" y="1111966"/>
              <a:ext cx="588019" cy="121396"/>
              <a:chOff x="4808316" y="2800065"/>
              <a:chExt cx="1999386" cy="412910"/>
            </a:xfrm>
          </p:grpSpPr>
          <p:sp>
            <p:nvSpPr>
              <p:cNvPr id="11412" name="Google Shape;11412;p8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3" name="Google Shape;11413;p84"/>
              <p:cNvGrpSpPr/>
              <p:nvPr/>
            </p:nvGrpSpPr>
            <p:grpSpPr>
              <a:xfrm>
                <a:off x="4808316" y="2800065"/>
                <a:ext cx="92400" cy="411825"/>
                <a:chOff x="845575" y="2563700"/>
                <a:chExt cx="92400" cy="411825"/>
              </a:xfrm>
            </p:grpSpPr>
            <p:cxnSp>
              <p:nvCxnSpPr>
                <p:cNvPr id="11414" name="Google Shape;11414;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15" name="Google Shape;11415;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1416" name="Google Shape;11416;p8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1417" name="Google Shape;11417;p8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8" name="Google Shape;11418;p84"/>
            <p:cNvGrpSpPr/>
            <p:nvPr/>
          </p:nvGrpSpPr>
          <p:grpSpPr>
            <a:xfrm>
              <a:off x="803163" y="1111974"/>
              <a:ext cx="591158" cy="121545"/>
              <a:chOff x="803163" y="1111974"/>
              <a:chExt cx="591158" cy="121545"/>
            </a:xfrm>
          </p:grpSpPr>
          <p:grpSp>
            <p:nvGrpSpPr>
              <p:cNvPr id="11419" name="Google Shape;11419;p84"/>
              <p:cNvGrpSpPr/>
              <p:nvPr/>
            </p:nvGrpSpPr>
            <p:grpSpPr>
              <a:xfrm>
                <a:off x="803163" y="1111974"/>
                <a:ext cx="27175" cy="121077"/>
                <a:chOff x="845575" y="2563700"/>
                <a:chExt cx="92400" cy="411825"/>
              </a:xfrm>
            </p:grpSpPr>
            <p:cxnSp>
              <p:nvCxnSpPr>
                <p:cNvPr id="11420" name="Google Shape;11420;p8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21" name="Google Shape;11421;p8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2" name="Google Shape;11422;p8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84"/>
            <p:cNvGrpSpPr/>
            <p:nvPr/>
          </p:nvGrpSpPr>
          <p:grpSpPr>
            <a:xfrm>
              <a:off x="1381910" y="1194219"/>
              <a:ext cx="588341" cy="121177"/>
              <a:chOff x="1381910" y="1194219"/>
              <a:chExt cx="588341" cy="121177"/>
            </a:xfrm>
          </p:grpSpPr>
          <p:grpSp>
            <p:nvGrpSpPr>
              <p:cNvPr id="11424" name="Google Shape;11424;p84"/>
              <p:cNvGrpSpPr/>
              <p:nvPr/>
            </p:nvGrpSpPr>
            <p:grpSpPr>
              <a:xfrm rot="10800000">
                <a:off x="1381910" y="1194319"/>
                <a:ext cx="27175" cy="121077"/>
                <a:chOff x="2070100" y="2563700"/>
                <a:chExt cx="92400" cy="411825"/>
              </a:xfrm>
            </p:grpSpPr>
            <p:cxnSp>
              <p:nvCxnSpPr>
                <p:cNvPr id="11425" name="Google Shape;11425;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26" name="Google Shape;11426;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7" name="Google Shape;11427;p8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84"/>
            <p:cNvGrpSpPr/>
            <p:nvPr/>
          </p:nvGrpSpPr>
          <p:grpSpPr>
            <a:xfrm>
              <a:off x="2532079" y="1194219"/>
              <a:ext cx="704927" cy="121177"/>
              <a:chOff x="2532079" y="1194219"/>
              <a:chExt cx="704927" cy="121177"/>
            </a:xfrm>
          </p:grpSpPr>
          <p:grpSp>
            <p:nvGrpSpPr>
              <p:cNvPr id="11429" name="Google Shape;11429;p84"/>
              <p:cNvGrpSpPr/>
              <p:nvPr/>
            </p:nvGrpSpPr>
            <p:grpSpPr>
              <a:xfrm rot="10800000">
                <a:off x="2532079" y="1194319"/>
                <a:ext cx="27175" cy="121077"/>
                <a:chOff x="2070100" y="2563700"/>
                <a:chExt cx="92400" cy="411825"/>
              </a:xfrm>
            </p:grpSpPr>
            <p:cxnSp>
              <p:nvCxnSpPr>
                <p:cNvPr id="11430" name="Google Shape;11430;p8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1431" name="Google Shape;11431;p8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2" name="Google Shape;11432;p8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33" name="Google Shape;11433;p84"/>
          <p:cNvGrpSpPr/>
          <p:nvPr/>
        </p:nvGrpSpPr>
        <p:grpSpPr>
          <a:xfrm>
            <a:off x="3499403" y="3665904"/>
            <a:ext cx="1567778" cy="491677"/>
            <a:chOff x="5194708" y="3484366"/>
            <a:chExt cx="3148148" cy="987304"/>
          </a:xfrm>
        </p:grpSpPr>
        <p:grpSp>
          <p:nvGrpSpPr>
            <p:cNvPr id="11434" name="Google Shape;11434;p84"/>
            <p:cNvGrpSpPr/>
            <p:nvPr/>
          </p:nvGrpSpPr>
          <p:grpSpPr>
            <a:xfrm>
              <a:off x="7531521" y="3484366"/>
              <a:ext cx="811335" cy="987304"/>
              <a:chOff x="3379425" y="1617275"/>
              <a:chExt cx="1090650" cy="1327200"/>
            </a:xfrm>
          </p:grpSpPr>
          <p:sp>
            <p:nvSpPr>
              <p:cNvPr id="11435" name="Google Shape;11435;p8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84"/>
            <p:cNvGrpSpPr/>
            <p:nvPr/>
          </p:nvGrpSpPr>
          <p:grpSpPr>
            <a:xfrm>
              <a:off x="6752546" y="3484366"/>
              <a:ext cx="811428" cy="987304"/>
              <a:chOff x="2332275" y="1617275"/>
              <a:chExt cx="1090775" cy="1327200"/>
            </a:xfrm>
          </p:grpSpPr>
          <p:sp>
            <p:nvSpPr>
              <p:cNvPr id="11439" name="Google Shape;11439;p8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84"/>
            <p:cNvGrpSpPr/>
            <p:nvPr/>
          </p:nvGrpSpPr>
          <p:grpSpPr>
            <a:xfrm>
              <a:off x="5973664" y="3484366"/>
              <a:ext cx="811335" cy="987304"/>
              <a:chOff x="1285250" y="1617275"/>
              <a:chExt cx="1090650" cy="1327200"/>
            </a:xfrm>
          </p:grpSpPr>
          <p:sp>
            <p:nvSpPr>
              <p:cNvPr id="11443" name="Google Shape;11443;p8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4"/>
            <p:cNvGrpSpPr/>
            <p:nvPr/>
          </p:nvGrpSpPr>
          <p:grpSpPr>
            <a:xfrm>
              <a:off x="5194708" y="3484366"/>
              <a:ext cx="811409" cy="987304"/>
              <a:chOff x="238125" y="1617275"/>
              <a:chExt cx="1090750" cy="1327200"/>
            </a:xfrm>
          </p:grpSpPr>
          <p:sp>
            <p:nvSpPr>
              <p:cNvPr id="11447" name="Google Shape;11447;p8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50" name="Google Shape;11450;p84"/>
          <p:cNvGrpSpPr/>
          <p:nvPr/>
        </p:nvGrpSpPr>
        <p:grpSpPr>
          <a:xfrm>
            <a:off x="3460012" y="3146315"/>
            <a:ext cx="1616964" cy="346256"/>
            <a:chOff x="1808063" y="4294338"/>
            <a:chExt cx="3370782" cy="721817"/>
          </a:xfrm>
        </p:grpSpPr>
        <p:sp>
          <p:nvSpPr>
            <p:cNvPr id="11451" name="Google Shape;11451;p8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84"/>
          <p:cNvGrpSpPr/>
          <p:nvPr/>
        </p:nvGrpSpPr>
        <p:grpSpPr>
          <a:xfrm>
            <a:off x="738224" y="3432344"/>
            <a:ext cx="1295882" cy="646587"/>
            <a:chOff x="834100" y="3642869"/>
            <a:chExt cx="1259483" cy="628426"/>
          </a:xfrm>
        </p:grpSpPr>
        <p:sp>
          <p:nvSpPr>
            <p:cNvPr id="11462" name="Google Shape;11462;p8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7" name="Google Shape;11487;p84"/>
            <p:cNvGrpSpPr/>
            <p:nvPr/>
          </p:nvGrpSpPr>
          <p:grpSpPr>
            <a:xfrm>
              <a:off x="1360364" y="3847835"/>
              <a:ext cx="208119" cy="224359"/>
              <a:chOff x="1360769" y="3847100"/>
              <a:chExt cx="208119" cy="224359"/>
            </a:xfrm>
          </p:grpSpPr>
          <p:sp>
            <p:nvSpPr>
              <p:cNvPr id="11488" name="Google Shape;11488;p8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8" name="Google Shape;11508;p8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84"/>
          <p:cNvGrpSpPr/>
          <p:nvPr/>
        </p:nvGrpSpPr>
        <p:grpSpPr>
          <a:xfrm rot="5400000">
            <a:off x="5951337" y="3228841"/>
            <a:ext cx="164064" cy="1414916"/>
            <a:chOff x="4428249" y="1369375"/>
            <a:chExt cx="36905" cy="429569"/>
          </a:xfrm>
        </p:grpSpPr>
        <p:sp>
          <p:nvSpPr>
            <p:cNvPr id="11523" name="Google Shape;11523;p8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5" name="Google Shape;11555;p84"/>
          <p:cNvGrpSpPr/>
          <p:nvPr/>
        </p:nvGrpSpPr>
        <p:grpSpPr>
          <a:xfrm rot="10800000" flipH="1">
            <a:off x="5323766" y="2817385"/>
            <a:ext cx="1419207" cy="24808"/>
            <a:chOff x="219558" y="4738465"/>
            <a:chExt cx="5852400" cy="102300"/>
          </a:xfrm>
        </p:grpSpPr>
        <p:cxnSp>
          <p:nvCxnSpPr>
            <p:cNvPr id="11556" name="Google Shape;11556;p8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1557" name="Google Shape;11557;p8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84"/>
          <p:cNvGrpSpPr/>
          <p:nvPr/>
        </p:nvGrpSpPr>
        <p:grpSpPr>
          <a:xfrm>
            <a:off x="5335084" y="3190448"/>
            <a:ext cx="1396570" cy="385016"/>
            <a:chOff x="5286284" y="2966544"/>
            <a:chExt cx="1396570" cy="385016"/>
          </a:xfrm>
        </p:grpSpPr>
        <p:cxnSp>
          <p:nvCxnSpPr>
            <p:cNvPr id="11563" name="Google Shape;11563;p8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1564" name="Google Shape;11564;p8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1565" name="Google Shape;11565;p84"/>
            <p:cNvGrpSpPr/>
            <p:nvPr/>
          </p:nvGrpSpPr>
          <p:grpSpPr>
            <a:xfrm>
              <a:off x="5287688" y="3173364"/>
              <a:ext cx="1395166" cy="74100"/>
              <a:chOff x="5287688" y="3173364"/>
              <a:chExt cx="1395166" cy="74100"/>
            </a:xfrm>
          </p:grpSpPr>
          <p:cxnSp>
            <p:nvCxnSpPr>
              <p:cNvPr id="11566" name="Google Shape;11566;p8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1567" name="Google Shape;11567;p8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1568" name="Google Shape;11568;p8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69" name="Google Shape;11569;p8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0" name="Google Shape;11570;p8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1" name="Google Shape;11571;p8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2" name="Google Shape;11572;p8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1573" name="Google Shape;11573;p8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1574" name="Google Shape;11574;p8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1575" name="Google Shape;11575;p84"/>
          <p:cNvGrpSpPr/>
          <p:nvPr/>
        </p:nvGrpSpPr>
        <p:grpSpPr>
          <a:xfrm>
            <a:off x="2021150" y="1609224"/>
            <a:ext cx="1182276" cy="662027"/>
            <a:chOff x="2029517" y="1732295"/>
            <a:chExt cx="1149068" cy="643432"/>
          </a:xfrm>
        </p:grpSpPr>
        <p:grpSp>
          <p:nvGrpSpPr>
            <p:cNvPr id="11576" name="Google Shape;11576;p84"/>
            <p:cNvGrpSpPr/>
            <p:nvPr/>
          </p:nvGrpSpPr>
          <p:grpSpPr>
            <a:xfrm>
              <a:off x="2708660" y="1746937"/>
              <a:ext cx="455427" cy="244429"/>
              <a:chOff x="2700693" y="1746937"/>
              <a:chExt cx="455427" cy="244429"/>
            </a:xfrm>
          </p:grpSpPr>
          <p:grpSp>
            <p:nvGrpSpPr>
              <p:cNvPr id="11577" name="Google Shape;11577;p84"/>
              <p:cNvGrpSpPr/>
              <p:nvPr/>
            </p:nvGrpSpPr>
            <p:grpSpPr>
              <a:xfrm>
                <a:off x="2905682" y="1782817"/>
                <a:ext cx="250438" cy="208549"/>
                <a:chOff x="2905682" y="1782817"/>
                <a:chExt cx="250438" cy="208549"/>
              </a:xfrm>
            </p:grpSpPr>
            <p:cxnSp>
              <p:nvCxnSpPr>
                <p:cNvPr id="11578" name="Google Shape;11578;p8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79" name="Google Shape;11579;p8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84"/>
              <p:cNvGrpSpPr/>
              <p:nvPr/>
            </p:nvGrpSpPr>
            <p:grpSpPr>
              <a:xfrm>
                <a:off x="2700693" y="1746937"/>
                <a:ext cx="449967" cy="72374"/>
                <a:chOff x="2700693" y="1746937"/>
                <a:chExt cx="449967" cy="72374"/>
              </a:xfrm>
            </p:grpSpPr>
            <p:cxnSp>
              <p:nvCxnSpPr>
                <p:cNvPr id="11581" name="Google Shape;11581;p8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82" name="Google Shape;11582;p8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83" name="Google Shape;11583;p84"/>
            <p:cNvGrpSpPr/>
            <p:nvPr/>
          </p:nvGrpSpPr>
          <p:grpSpPr>
            <a:xfrm>
              <a:off x="2029517" y="1732295"/>
              <a:ext cx="1149068" cy="643432"/>
              <a:chOff x="2029517" y="1732295"/>
              <a:chExt cx="1149068" cy="643432"/>
            </a:xfrm>
          </p:grpSpPr>
          <p:grpSp>
            <p:nvGrpSpPr>
              <p:cNvPr id="11584" name="Google Shape;11584;p84"/>
              <p:cNvGrpSpPr/>
              <p:nvPr/>
            </p:nvGrpSpPr>
            <p:grpSpPr>
              <a:xfrm>
                <a:off x="2703618" y="2103152"/>
                <a:ext cx="474966" cy="260017"/>
                <a:chOff x="2703618" y="2103152"/>
                <a:chExt cx="474966" cy="260017"/>
              </a:xfrm>
            </p:grpSpPr>
            <p:grpSp>
              <p:nvGrpSpPr>
                <p:cNvPr id="11585" name="Google Shape;11585;p84"/>
                <p:cNvGrpSpPr/>
                <p:nvPr/>
              </p:nvGrpSpPr>
              <p:grpSpPr>
                <a:xfrm>
                  <a:off x="2703618" y="2290640"/>
                  <a:ext cx="450291" cy="72529"/>
                  <a:chOff x="2703618" y="2290640"/>
                  <a:chExt cx="450291" cy="72529"/>
                </a:xfrm>
              </p:grpSpPr>
              <p:cxnSp>
                <p:nvCxnSpPr>
                  <p:cNvPr id="11586" name="Google Shape;11586;p8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87" name="Google Shape;11587;p8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84"/>
                <p:cNvGrpSpPr/>
                <p:nvPr/>
              </p:nvGrpSpPr>
              <p:grpSpPr>
                <a:xfrm>
                  <a:off x="2908607" y="2103152"/>
                  <a:ext cx="269977" cy="223538"/>
                  <a:chOff x="2908607" y="2103152"/>
                  <a:chExt cx="269977" cy="223538"/>
                </a:xfrm>
              </p:grpSpPr>
              <p:cxnSp>
                <p:nvCxnSpPr>
                  <p:cNvPr id="11589" name="Google Shape;11589;p8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1590" name="Google Shape;11590;p8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91" name="Google Shape;11591;p84"/>
              <p:cNvGrpSpPr/>
              <p:nvPr/>
            </p:nvGrpSpPr>
            <p:grpSpPr>
              <a:xfrm>
                <a:off x="2029517" y="1732295"/>
                <a:ext cx="685827" cy="643432"/>
                <a:chOff x="2029517" y="1732295"/>
                <a:chExt cx="685827" cy="643432"/>
              </a:xfrm>
            </p:grpSpPr>
            <p:sp>
              <p:nvSpPr>
                <p:cNvPr id="11592" name="Google Shape;11592;p8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3" name="Google Shape;11593;p84"/>
                <p:cNvGrpSpPr/>
                <p:nvPr/>
              </p:nvGrpSpPr>
              <p:grpSpPr>
                <a:xfrm>
                  <a:off x="2158948" y="1732295"/>
                  <a:ext cx="556396" cy="333108"/>
                  <a:chOff x="2158948" y="1732295"/>
                  <a:chExt cx="556396" cy="333108"/>
                </a:xfrm>
              </p:grpSpPr>
              <p:cxnSp>
                <p:nvCxnSpPr>
                  <p:cNvPr id="11594" name="Google Shape;11594;p8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595" name="Google Shape;11595;p8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84"/>
                <p:cNvGrpSpPr/>
                <p:nvPr/>
              </p:nvGrpSpPr>
              <p:grpSpPr>
                <a:xfrm>
                  <a:off x="2159908" y="2065057"/>
                  <a:ext cx="550884" cy="310670"/>
                  <a:chOff x="2159908" y="2065057"/>
                  <a:chExt cx="550884" cy="310670"/>
                </a:xfrm>
              </p:grpSpPr>
              <p:cxnSp>
                <p:nvCxnSpPr>
                  <p:cNvPr id="11597" name="Google Shape;11597;p8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1598" name="Google Shape;11598;p8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1599" name="Google Shape;11599;p84"/>
          <p:cNvGrpSpPr/>
          <p:nvPr/>
        </p:nvGrpSpPr>
        <p:grpSpPr>
          <a:xfrm>
            <a:off x="706399" y="1556837"/>
            <a:ext cx="962651" cy="810058"/>
            <a:chOff x="844912" y="1681380"/>
            <a:chExt cx="935611" cy="787305"/>
          </a:xfrm>
        </p:grpSpPr>
        <p:grpSp>
          <p:nvGrpSpPr>
            <p:cNvPr id="11600" name="Google Shape;11600;p84"/>
            <p:cNvGrpSpPr/>
            <p:nvPr/>
          </p:nvGrpSpPr>
          <p:grpSpPr>
            <a:xfrm>
              <a:off x="844912" y="1819635"/>
              <a:ext cx="329836" cy="510016"/>
              <a:chOff x="844912" y="1819635"/>
              <a:chExt cx="329836" cy="510016"/>
            </a:xfrm>
          </p:grpSpPr>
          <p:sp>
            <p:nvSpPr>
              <p:cNvPr id="11601" name="Google Shape;11601;p8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84"/>
            <p:cNvGrpSpPr/>
            <p:nvPr/>
          </p:nvGrpSpPr>
          <p:grpSpPr>
            <a:xfrm>
              <a:off x="1284601" y="2158168"/>
              <a:ext cx="495923" cy="310517"/>
              <a:chOff x="1284601" y="2158168"/>
              <a:chExt cx="495923" cy="310517"/>
            </a:xfrm>
          </p:grpSpPr>
          <p:sp>
            <p:nvSpPr>
              <p:cNvPr id="11608" name="Google Shape;11608;p8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84"/>
              <p:cNvGrpSpPr/>
              <p:nvPr/>
            </p:nvGrpSpPr>
            <p:grpSpPr>
              <a:xfrm>
                <a:off x="1507666" y="2158168"/>
                <a:ext cx="272858" cy="310517"/>
                <a:chOff x="1507666" y="2158168"/>
                <a:chExt cx="272858" cy="310517"/>
              </a:xfrm>
            </p:grpSpPr>
            <p:grpSp>
              <p:nvGrpSpPr>
                <p:cNvPr id="11610" name="Google Shape;11610;p84"/>
                <p:cNvGrpSpPr/>
                <p:nvPr/>
              </p:nvGrpSpPr>
              <p:grpSpPr>
                <a:xfrm>
                  <a:off x="1507666" y="2176104"/>
                  <a:ext cx="166395" cy="273149"/>
                  <a:chOff x="1507666" y="2176104"/>
                  <a:chExt cx="166395" cy="273149"/>
                </a:xfrm>
              </p:grpSpPr>
              <p:sp>
                <p:nvSpPr>
                  <p:cNvPr id="11611" name="Google Shape;11611;p8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8" name="Google Shape;11618;p8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20" name="Google Shape;11620;p84"/>
            <p:cNvGrpSpPr/>
            <p:nvPr/>
          </p:nvGrpSpPr>
          <p:grpSpPr>
            <a:xfrm>
              <a:off x="1284601" y="1681380"/>
              <a:ext cx="495923" cy="310517"/>
              <a:chOff x="1284601" y="1681380"/>
              <a:chExt cx="495923" cy="310517"/>
            </a:xfrm>
          </p:grpSpPr>
          <p:sp>
            <p:nvSpPr>
              <p:cNvPr id="11621" name="Google Shape;11621;p8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2" name="Google Shape;11622;p84"/>
              <p:cNvGrpSpPr/>
              <p:nvPr/>
            </p:nvGrpSpPr>
            <p:grpSpPr>
              <a:xfrm>
                <a:off x="1507666" y="1681380"/>
                <a:ext cx="272858" cy="310517"/>
                <a:chOff x="1507666" y="1681380"/>
                <a:chExt cx="272858" cy="310517"/>
              </a:xfrm>
            </p:grpSpPr>
            <p:grpSp>
              <p:nvGrpSpPr>
                <p:cNvPr id="11623" name="Google Shape;11623;p84"/>
                <p:cNvGrpSpPr/>
                <p:nvPr/>
              </p:nvGrpSpPr>
              <p:grpSpPr>
                <a:xfrm>
                  <a:off x="1507666" y="1700120"/>
                  <a:ext cx="166395" cy="272984"/>
                  <a:chOff x="1507666" y="1700120"/>
                  <a:chExt cx="166395" cy="272984"/>
                </a:xfrm>
              </p:grpSpPr>
              <p:sp>
                <p:nvSpPr>
                  <p:cNvPr id="11624" name="Google Shape;11624;p8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1" name="Google Shape;11631;p8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633" name="Google Shape;11633;p84"/>
          <p:cNvGrpSpPr/>
          <p:nvPr/>
        </p:nvGrpSpPr>
        <p:grpSpPr>
          <a:xfrm>
            <a:off x="6815339" y="2324267"/>
            <a:ext cx="1622269" cy="552443"/>
            <a:chOff x="6894650" y="2574740"/>
            <a:chExt cx="1445100" cy="492111"/>
          </a:xfrm>
        </p:grpSpPr>
        <p:sp>
          <p:nvSpPr>
            <p:cNvPr id="11634" name="Google Shape;11634;p8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39" name="Google Shape;11639;p8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1640" name="Google Shape;11640;p84"/>
          <p:cNvGrpSpPr/>
          <p:nvPr/>
        </p:nvGrpSpPr>
        <p:grpSpPr>
          <a:xfrm>
            <a:off x="6834882" y="3698522"/>
            <a:ext cx="1583206" cy="475705"/>
            <a:chOff x="6953919" y="3907920"/>
            <a:chExt cx="1377300" cy="475705"/>
          </a:xfrm>
        </p:grpSpPr>
        <p:cxnSp>
          <p:nvCxnSpPr>
            <p:cNvPr id="11641" name="Google Shape;11641;p8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642" name="Google Shape;11642;p8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1643" name="Google Shape;11643;p8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1644" name="Google Shape;11644;p8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1645" name="Google Shape;11645;p8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1646" name="Google Shape;11646;p84"/>
          <p:cNvGrpSpPr/>
          <p:nvPr/>
        </p:nvGrpSpPr>
        <p:grpSpPr>
          <a:xfrm>
            <a:off x="2338470" y="2459668"/>
            <a:ext cx="836286" cy="824529"/>
            <a:chOff x="2389399" y="2595741"/>
            <a:chExt cx="812796" cy="801369"/>
          </a:xfrm>
        </p:grpSpPr>
        <p:grpSp>
          <p:nvGrpSpPr>
            <p:cNvPr id="11647" name="Google Shape;11647;p84"/>
            <p:cNvGrpSpPr/>
            <p:nvPr/>
          </p:nvGrpSpPr>
          <p:grpSpPr>
            <a:xfrm>
              <a:off x="2492145" y="2881565"/>
              <a:ext cx="607300" cy="229751"/>
              <a:chOff x="2492145" y="2881565"/>
              <a:chExt cx="607300" cy="229751"/>
            </a:xfrm>
          </p:grpSpPr>
          <p:sp>
            <p:nvSpPr>
              <p:cNvPr id="11648" name="Google Shape;11648;p8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1" name="Google Shape;11651;p84"/>
            <p:cNvGrpSpPr/>
            <p:nvPr/>
          </p:nvGrpSpPr>
          <p:grpSpPr>
            <a:xfrm>
              <a:off x="2389399" y="2595741"/>
              <a:ext cx="812796" cy="296825"/>
              <a:chOff x="2389399" y="2595741"/>
              <a:chExt cx="812796" cy="296825"/>
            </a:xfrm>
          </p:grpSpPr>
          <p:grpSp>
            <p:nvGrpSpPr>
              <p:cNvPr id="11652" name="Google Shape;11652;p84"/>
              <p:cNvGrpSpPr/>
              <p:nvPr/>
            </p:nvGrpSpPr>
            <p:grpSpPr>
              <a:xfrm>
                <a:off x="2389399" y="2595741"/>
                <a:ext cx="363638" cy="296825"/>
                <a:chOff x="2389399" y="2595741"/>
                <a:chExt cx="363638" cy="296825"/>
              </a:xfrm>
            </p:grpSpPr>
            <p:grpSp>
              <p:nvGrpSpPr>
                <p:cNvPr id="11653" name="Google Shape;11653;p84"/>
                <p:cNvGrpSpPr/>
                <p:nvPr/>
              </p:nvGrpSpPr>
              <p:grpSpPr>
                <a:xfrm>
                  <a:off x="2493852" y="2794333"/>
                  <a:ext cx="259185" cy="98232"/>
                  <a:chOff x="2493852" y="2794333"/>
                  <a:chExt cx="259185" cy="98232"/>
                </a:xfrm>
              </p:grpSpPr>
              <p:sp>
                <p:nvSpPr>
                  <p:cNvPr id="11654" name="Google Shape;11654;p8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84"/>
                <p:cNvGrpSpPr/>
                <p:nvPr/>
              </p:nvGrpSpPr>
              <p:grpSpPr>
                <a:xfrm>
                  <a:off x="2389399" y="2595741"/>
                  <a:ext cx="224343" cy="182054"/>
                  <a:chOff x="2389399" y="2595741"/>
                  <a:chExt cx="224343" cy="182054"/>
                </a:xfrm>
              </p:grpSpPr>
              <p:sp>
                <p:nvSpPr>
                  <p:cNvPr id="11658" name="Google Shape;11658;p8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60" name="Google Shape;11660;p84"/>
              <p:cNvGrpSpPr/>
              <p:nvPr/>
            </p:nvGrpSpPr>
            <p:grpSpPr>
              <a:xfrm>
                <a:off x="2683630" y="2595741"/>
                <a:ext cx="224334" cy="296825"/>
                <a:chOff x="2683630" y="2595741"/>
                <a:chExt cx="224334" cy="296825"/>
              </a:xfrm>
            </p:grpSpPr>
            <p:grpSp>
              <p:nvGrpSpPr>
                <p:cNvPr id="11661" name="Google Shape;11661;p84"/>
                <p:cNvGrpSpPr/>
                <p:nvPr/>
              </p:nvGrpSpPr>
              <p:grpSpPr>
                <a:xfrm>
                  <a:off x="2788083" y="2794333"/>
                  <a:ext cx="15356" cy="98232"/>
                  <a:chOff x="2788083" y="2794333"/>
                  <a:chExt cx="15356" cy="98232"/>
                </a:xfrm>
              </p:grpSpPr>
              <p:sp>
                <p:nvSpPr>
                  <p:cNvPr id="11662" name="Google Shape;11662;p8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84"/>
                <p:cNvGrpSpPr/>
                <p:nvPr/>
              </p:nvGrpSpPr>
              <p:grpSpPr>
                <a:xfrm>
                  <a:off x="2683630" y="2595741"/>
                  <a:ext cx="224334" cy="182054"/>
                  <a:chOff x="2683630" y="2595741"/>
                  <a:chExt cx="224334" cy="182054"/>
                </a:xfrm>
              </p:grpSpPr>
              <p:sp>
                <p:nvSpPr>
                  <p:cNvPr id="11666" name="Google Shape;11666;p8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68" name="Google Shape;11668;p84"/>
              <p:cNvGrpSpPr/>
              <p:nvPr/>
            </p:nvGrpSpPr>
            <p:grpSpPr>
              <a:xfrm>
                <a:off x="2838475" y="2595741"/>
                <a:ext cx="363719" cy="296825"/>
                <a:chOff x="2838475" y="2595741"/>
                <a:chExt cx="363719" cy="296825"/>
              </a:xfrm>
            </p:grpSpPr>
            <p:grpSp>
              <p:nvGrpSpPr>
                <p:cNvPr id="11669" name="Google Shape;11669;p84"/>
                <p:cNvGrpSpPr/>
                <p:nvPr/>
              </p:nvGrpSpPr>
              <p:grpSpPr>
                <a:xfrm>
                  <a:off x="2838475" y="2794333"/>
                  <a:ext cx="259185" cy="98232"/>
                  <a:chOff x="2838475" y="2794333"/>
                  <a:chExt cx="259185" cy="98232"/>
                </a:xfrm>
              </p:grpSpPr>
              <p:sp>
                <p:nvSpPr>
                  <p:cNvPr id="11670" name="Google Shape;11670;p8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84"/>
                <p:cNvGrpSpPr/>
                <p:nvPr/>
              </p:nvGrpSpPr>
              <p:grpSpPr>
                <a:xfrm>
                  <a:off x="2977852" y="2595741"/>
                  <a:ext cx="224343" cy="182054"/>
                  <a:chOff x="2977852" y="2595741"/>
                  <a:chExt cx="224343" cy="182054"/>
                </a:xfrm>
              </p:grpSpPr>
              <p:sp>
                <p:nvSpPr>
                  <p:cNvPr id="11674" name="Google Shape;11674;p8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676" name="Google Shape;11676;p84"/>
            <p:cNvGrpSpPr/>
            <p:nvPr/>
          </p:nvGrpSpPr>
          <p:grpSpPr>
            <a:xfrm>
              <a:off x="2389399" y="3100241"/>
              <a:ext cx="812796" cy="296869"/>
              <a:chOff x="2389399" y="3100241"/>
              <a:chExt cx="812796" cy="296869"/>
            </a:xfrm>
          </p:grpSpPr>
          <p:grpSp>
            <p:nvGrpSpPr>
              <p:cNvPr id="11677" name="Google Shape;11677;p84"/>
              <p:cNvGrpSpPr/>
              <p:nvPr/>
            </p:nvGrpSpPr>
            <p:grpSpPr>
              <a:xfrm>
                <a:off x="2683630" y="3100241"/>
                <a:ext cx="224334" cy="296869"/>
                <a:chOff x="2683630" y="3100241"/>
                <a:chExt cx="224334" cy="296869"/>
              </a:xfrm>
            </p:grpSpPr>
            <p:grpSp>
              <p:nvGrpSpPr>
                <p:cNvPr id="11678" name="Google Shape;11678;p84"/>
                <p:cNvGrpSpPr/>
                <p:nvPr/>
              </p:nvGrpSpPr>
              <p:grpSpPr>
                <a:xfrm>
                  <a:off x="2788083" y="3100241"/>
                  <a:ext cx="15356" cy="98237"/>
                  <a:chOff x="2788083" y="3100241"/>
                  <a:chExt cx="15356" cy="98237"/>
                </a:xfrm>
              </p:grpSpPr>
              <p:sp>
                <p:nvSpPr>
                  <p:cNvPr id="11679" name="Google Shape;11679;p8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4"/>
                <p:cNvGrpSpPr/>
                <p:nvPr/>
              </p:nvGrpSpPr>
              <p:grpSpPr>
                <a:xfrm>
                  <a:off x="2683630" y="3215065"/>
                  <a:ext cx="224334" cy="182045"/>
                  <a:chOff x="2683630" y="3215065"/>
                  <a:chExt cx="224334" cy="182045"/>
                </a:xfrm>
              </p:grpSpPr>
              <p:sp>
                <p:nvSpPr>
                  <p:cNvPr id="11683" name="Google Shape;11683;p8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85" name="Google Shape;11685;p84"/>
              <p:cNvGrpSpPr/>
              <p:nvPr/>
            </p:nvGrpSpPr>
            <p:grpSpPr>
              <a:xfrm>
                <a:off x="2389399" y="3100241"/>
                <a:ext cx="363638" cy="296869"/>
                <a:chOff x="2389399" y="3100241"/>
                <a:chExt cx="363638" cy="296869"/>
              </a:xfrm>
            </p:grpSpPr>
            <p:grpSp>
              <p:nvGrpSpPr>
                <p:cNvPr id="11686" name="Google Shape;11686;p84"/>
                <p:cNvGrpSpPr/>
                <p:nvPr/>
              </p:nvGrpSpPr>
              <p:grpSpPr>
                <a:xfrm>
                  <a:off x="2493852" y="3100241"/>
                  <a:ext cx="259185" cy="98237"/>
                  <a:chOff x="2493852" y="3100241"/>
                  <a:chExt cx="259185" cy="98237"/>
                </a:xfrm>
              </p:grpSpPr>
              <p:sp>
                <p:nvSpPr>
                  <p:cNvPr id="11687" name="Google Shape;11687;p8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84"/>
                <p:cNvGrpSpPr/>
                <p:nvPr/>
              </p:nvGrpSpPr>
              <p:grpSpPr>
                <a:xfrm>
                  <a:off x="2389399" y="3215065"/>
                  <a:ext cx="224343" cy="182045"/>
                  <a:chOff x="2389399" y="3215065"/>
                  <a:chExt cx="224343" cy="182045"/>
                </a:xfrm>
              </p:grpSpPr>
              <p:sp>
                <p:nvSpPr>
                  <p:cNvPr id="11691" name="Google Shape;11691;p8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93" name="Google Shape;11693;p84"/>
              <p:cNvGrpSpPr/>
              <p:nvPr/>
            </p:nvGrpSpPr>
            <p:grpSpPr>
              <a:xfrm>
                <a:off x="2838475" y="3100241"/>
                <a:ext cx="363719" cy="296869"/>
                <a:chOff x="2838475" y="3100241"/>
                <a:chExt cx="363719" cy="296869"/>
              </a:xfrm>
            </p:grpSpPr>
            <p:grpSp>
              <p:nvGrpSpPr>
                <p:cNvPr id="11694" name="Google Shape;11694;p84"/>
                <p:cNvGrpSpPr/>
                <p:nvPr/>
              </p:nvGrpSpPr>
              <p:grpSpPr>
                <a:xfrm>
                  <a:off x="2838475" y="3100241"/>
                  <a:ext cx="259185" cy="98237"/>
                  <a:chOff x="2838475" y="3100241"/>
                  <a:chExt cx="259185" cy="98237"/>
                </a:xfrm>
              </p:grpSpPr>
              <p:sp>
                <p:nvSpPr>
                  <p:cNvPr id="11695" name="Google Shape;11695;p8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84"/>
                <p:cNvGrpSpPr/>
                <p:nvPr/>
              </p:nvGrpSpPr>
              <p:grpSpPr>
                <a:xfrm>
                  <a:off x="2977852" y="3215065"/>
                  <a:ext cx="224343" cy="182045"/>
                  <a:chOff x="2977852" y="3215065"/>
                  <a:chExt cx="224343" cy="182045"/>
                </a:xfrm>
              </p:grpSpPr>
              <p:sp>
                <p:nvSpPr>
                  <p:cNvPr id="11699" name="Google Shape;11699;p8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92"/>
        <p:cNvGrpSpPr/>
        <p:nvPr/>
      </p:nvGrpSpPr>
      <p:grpSpPr>
        <a:xfrm>
          <a:off x="0" y="0"/>
          <a:ext cx="0" cy="0"/>
          <a:chOff x="0" y="0"/>
          <a:chExt cx="0" cy="0"/>
        </a:xfrm>
      </p:grpSpPr>
      <p:sp>
        <p:nvSpPr>
          <p:cNvPr id="893" name="Google Shape;893;p44"/>
          <p:cNvSpPr/>
          <p:nvPr/>
        </p:nvSpPr>
        <p:spPr>
          <a:xfrm>
            <a:off x="-39300" y="4009650"/>
            <a:ext cx="9222600" cy="3246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4"/>
          <p:cNvSpPr/>
          <p:nvPr/>
        </p:nvSpPr>
        <p:spPr>
          <a:xfrm>
            <a:off x="-39252" y="4125024"/>
            <a:ext cx="9222504" cy="1057374"/>
          </a:xfrm>
          <a:custGeom>
            <a:avLst/>
            <a:gdLst/>
            <a:ahLst/>
            <a:cxnLst/>
            <a:rect l="l" t="t" r="r" b="b"/>
            <a:pathLst>
              <a:path w="80437" h="1439" extrusionOk="0">
                <a:moveTo>
                  <a:pt x="0" y="1"/>
                </a:moveTo>
                <a:lnTo>
                  <a:pt x="80436" y="1"/>
                </a:lnTo>
                <a:lnTo>
                  <a:pt x="80436" y="1439"/>
                </a:lnTo>
                <a:lnTo>
                  <a:pt x="0" y="1439"/>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4"/>
          <p:cNvSpPr/>
          <p:nvPr/>
        </p:nvSpPr>
        <p:spPr>
          <a:xfrm>
            <a:off x="-930715" y="5002952"/>
            <a:ext cx="11005430" cy="694278"/>
          </a:xfrm>
          <a:custGeom>
            <a:avLst/>
            <a:gdLst/>
            <a:ahLst/>
            <a:cxnLst/>
            <a:rect l="l" t="t" r="r" b="b"/>
            <a:pathLst>
              <a:path w="123942" h="10320" extrusionOk="0">
                <a:moveTo>
                  <a:pt x="65400" y="0"/>
                </a:moveTo>
                <a:cubicBezTo>
                  <a:pt x="64704" y="0"/>
                  <a:pt x="64005" y="3"/>
                  <a:pt x="63302" y="8"/>
                </a:cubicBezTo>
                <a:cubicBezTo>
                  <a:pt x="30293" y="73"/>
                  <a:pt x="2760" y="6510"/>
                  <a:pt x="631" y="9138"/>
                </a:cubicBezTo>
                <a:cubicBezTo>
                  <a:pt x="1" y="10003"/>
                  <a:pt x="2082" y="10319"/>
                  <a:pt x="6473" y="10319"/>
                </a:cubicBezTo>
                <a:cubicBezTo>
                  <a:pt x="8973" y="10319"/>
                  <a:pt x="12221" y="10217"/>
                  <a:pt x="16144" y="10055"/>
                </a:cubicBezTo>
                <a:cubicBezTo>
                  <a:pt x="26902" y="9615"/>
                  <a:pt x="42788" y="8723"/>
                  <a:pt x="60838" y="8473"/>
                </a:cubicBezTo>
                <a:cubicBezTo>
                  <a:pt x="65870" y="8382"/>
                  <a:pt x="70767" y="8347"/>
                  <a:pt x="75458" y="8347"/>
                </a:cubicBezTo>
                <a:cubicBezTo>
                  <a:pt x="87584" y="8347"/>
                  <a:pt x="98331" y="8583"/>
                  <a:pt x="106450" y="8710"/>
                </a:cubicBezTo>
                <a:cubicBezTo>
                  <a:pt x="109444" y="8757"/>
                  <a:pt x="112086" y="8789"/>
                  <a:pt x="114344" y="8789"/>
                </a:cubicBezTo>
                <a:cubicBezTo>
                  <a:pt x="120629" y="8789"/>
                  <a:pt x="123942" y="8542"/>
                  <a:pt x="123624" y="7682"/>
                </a:cubicBezTo>
                <a:cubicBezTo>
                  <a:pt x="122567" y="5540"/>
                  <a:pt x="97374" y="0"/>
                  <a:pt x="65400" y="0"/>
                </a:cubicBezTo>
                <a:close/>
              </a:path>
            </a:pathLst>
          </a:custGeom>
          <a:solidFill>
            <a:srgbClr val="FAF1E7">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4"/>
          <p:cNvSpPr/>
          <p:nvPr/>
        </p:nvSpPr>
        <p:spPr>
          <a:xfrm>
            <a:off x="-192898" y="4197600"/>
            <a:ext cx="9529795" cy="1057386"/>
          </a:xfrm>
          <a:custGeom>
            <a:avLst/>
            <a:gdLst/>
            <a:ahLst/>
            <a:cxnLst/>
            <a:rect l="l" t="t" r="r" b="b"/>
            <a:pathLst>
              <a:path w="81373" h="21343" extrusionOk="0">
                <a:moveTo>
                  <a:pt x="40082" y="5981"/>
                </a:moveTo>
                <a:lnTo>
                  <a:pt x="40082" y="15020"/>
                </a:lnTo>
                <a:lnTo>
                  <a:pt x="39899" y="14997"/>
                </a:lnTo>
                <a:cubicBezTo>
                  <a:pt x="38141" y="14883"/>
                  <a:pt x="36544" y="14427"/>
                  <a:pt x="35311" y="13628"/>
                </a:cubicBezTo>
                <a:cubicBezTo>
                  <a:pt x="33942" y="12783"/>
                  <a:pt x="33188" y="11665"/>
                  <a:pt x="33188" y="10501"/>
                </a:cubicBezTo>
                <a:cubicBezTo>
                  <a:pt x="33188" y="9337"/>
                  <a:pt x="33942" y="8218"/>
                  <a:pt x="35311" y="7351"/>
                </a:cubicBezTo>
                <a:cubicBezTo>
                  <a:pt x="36544" y="6575"/>
                  <a:pt x="38141" y="6095"/>
                  <a:pt x="39899" y="5981"/>
                </a:cubicBezTo>
                <a:close/>
                <a:moveTo>
                  <a:pt x="41040" y="5958"/>
                </a:moveTo>
                <a:lnTo>
                  <a:pt x="41200" y="5981"/>
                </a:lnTo>
                <a:cubicBezTo>
                  <a:pt x="43049" y="6050"/>
                  <a:pt x="44761" y="6552"/>
                  <a:pt x="46062" y="7351"/>
                </a:cubicBezTo>
                <a:cubicBezTo>
                  <a:pt x="47408" y="8218"/>
                  <a:pt x="48162" y="9337"/>
                  <a:pt x="48162" y="10501"/>
                </a:cubicBezTo>
                <a:cubicBezTo>
                  <a:pt x="48162" y="11665"/>
                  <a:pt x="47408" y="12783"/>
                  <a:pt x="46062" y="13628"/>
                </a:cubicBezTo>
                <a:cubicBezTo>
                  <a:pt x="44761" y="14449"/>
                  <a:pt x="43049" y="14929"/>
                  <a:pt x="41200" y="15020"/>
                </a:cubicBezTo>
                <a:lnTo>
                  <a:pt x="41040" y="15020"/>
                </a:lnTo>
                <a:lnTo>
                  <a:pt x="41040" y="5958"/>
                </a:lnTo>
                <a:close/>
                <a:moveTo>
                  <a:pt x="708" y="1"/>
                </a:moveTo>
                <a:lnTo>
                  <a:pt x="708" y="617"/>
                </a:lnTo>
                <a:lnTo>
                  <a:pt x="4565" y="617"/>
                </a:lnTo>
                <a:lnTo>
                  <a:pt x="4018" y="1644"/>
                </a:lnTo>
                <a:lnTo>
                  <a:pt x="0" y="8948"/>
                </a:lnTo>
                <a:lnTo>
                  <a:pt x="548" y="9998"/>
                </a:lnTo>
                <a:lnTo>
                  <a:pt x="4543" y="2694"/>
                </a:lnTo>
                <a:lnTo>
                  <a:pt x="4657" y="2717"/>
                </a:lnTo>
                <a:cubicBezTo>
                  <a:pt x="9039" y="3402"/>
                  <a:pt x="11207" y="4269"/>
                  <a:pt x="12143" y="5707"/>
                </a:cubicBezTo>
                <a:cubicBezTo>
                  <a:pt x="12782" y="6689"/>
                  <a:pt x="12851" y="7990"/>
                  <a:pt x="12372" y="9816"/>
                </a:cubicBezTo>
                <a:cubicBezTo>
                  <a:pt x="11413" y="13377"/>
                  <a:pt x="9655" y="17188"/>
                  <a:pt x="525" y="17622"/>
                </a:cubicBezTo>
                <a:lnTo>
                  <a:pt x="571" y="18581"/>
                </a:lnTo>
                <a:cubicBezTo>
                  <a:pt x="4748" y="18375"/>
                  <a:pt x="7807" y="17485"/>
                  <a:pt x="9884" y="15819"/>
                </a:cubicBezTo>
                <a:cubicBezTo>
                  <a:pt x="12006" y="14107"/>
                  <a:pt x="12828" y="11847"/>
                  <a:pt x="13285" y="10067"/>
                </a:cubicBezTo>
                <a:cubicBezTo>
                  <a:pt x="13855" y="7990"/>
                  <a:pt x="13741" y="6392"/>
                  <a:pt x="12942" y="5159"/>
                </a:cubicBezTo>
                <a:cubicBezTo>
                  <a:pt x="11869" y="3516"/>
                  <a:pt x="9633" y="2557"/>
                  <a:pt x="5250" y="1827"/>
                </a:cubicBezTo>
                <a:lnTo>
                  <a:pt x="5045" y="1781"/>
                </a:lnTo>
                <a:lnTo>
                  <a:pt x="5684" y="617"/>
                </a:lnTo>
                <a:lnTo>
                  <a:pt x="40082" y="617"/>
                </a:lnTo>
                <a:lnTo>
                  <a:pt x="40082" y="5000"/>
                </a:lnTo>
                <a:lnTo>
                  <a:pt x="39922" y="5023"/>
                </a:lnTo>
                <a:cubicBezTo>
                  <a:pt x="38004" y="5114"/>
                  <a:pt x="36178" y="5662"/>
                  <a:pt x="34786" y="6529"/>
                </a:cubicBezTo>
                <a:cubicBezTo>
                  <a:pt x="33143" y="7579"/>
                  <a:pt x="32230" y="8971"/>
                  <a:pt x="32230" y="10501"/>
                </a:cubicBezTo>
                <a:cubicBezTo>
                  <a:pt x="32230" y="12007"/>
                  <a:pt x="33143" y="13422"/>
                  <a:pt x="34786" y="14449"/>
                </a:cubicBezTo>
                <a:cubicBezTo>
                  <a:pt x="36178" y="15317"/>
                  <a:pt x="38004" y="15865"/>
                  <a:pt x="39922" y="15979"/>
                </a:cubicBezTo>
                <a:lnTo>
                  <a:pt x="40082" y="15979"/>
                </a:lnTo>
                <a:lnTo>
                  <a:pt x="40082" y="20726"/>
                </a:lnTo>
                <a:lnTo>
                  <a:pt x="708" y="20726"/>
                </a:lnTo>
                <a:lnTo>
                  <a:pt x="708" y="21343"/>
                </a:lnTo>
                <a:lnTo>
                  <a:pt x="80825" y="21343"/>
                </a:lnTo>
                <a:lnTo>
                  <a:pt x="80825" y="20726"/>
                </a:lnTo>
                <a:lnTo>
                  <a:pt x="41040" y="20726"/>
                </a:lnTo>
                <a:lnTo>
                  <a:pt x="41040" y="16001"/>
                </a:lnTo>
                <a:lnTo>
                  <a:pt x="41200" y="15979"/>
                </a:lnTo>
                <a:cubicBezTo>
                  <a:pt x="43209" y="15910"/>
                  <a:pt x="45126" y="15362"/>
                  <a:pt x="46564" y="14449"/>
                </a:cubicBezTo>
                <a:cubicBezTo>
                  <a:pt x="48207" y="13422"/>
                  <a:pt x="49120" y="12007"/>
                  <a:pt x="49120" y="10501"/>
                </a:cubicBezTo>
                <a:cubicBezTo>
                  <a:pt x="49120" y="8971"/>
                  <a:pt x="48207" y="7579"/>
                  <a:pt x="46564" y="6529"/>
                </a:cubicBezTo>
                <a:cubicBezTo>
                  <a:pt x="45126" y="5616"/>
                  <a:pt x="43209" y="5091"/>
                  <a:pt x="41200" y="5000"/>
                </a:cubicBezTo>
                <a:lnTo>
                  <a:pt x="41040" y="5000"/>
                </a:lnTo>
                <a:lnTo>
                  <a:pt x="41040" y="617"/>
                </a:lnTo>
                <a:lnTo>
                  <a:pt x="75689" y="617"/>
                </a:lnTo>
                <a:lnTo>
                  <a:pt x="76328" y="1781"/>
                </a:lnTo>
                <a:lnTo>
                  <a:pt x="76100" y="1827"/>
                </a:lnTo>
                <a:cubicBezTo>
                  <a:pt x="71717" y="2557"/>
                  <a:pt x="69503" y="3516"/>
                  <a:pt x="68408" y="5159"/>
                </a:cubicBezTo>
                <a:cubicBezTo>
                  <a:pt x="67632" y="6392"/>
                  <a:pt x="67518" y="7990"/>
                  <a:pt x="68065" y="10067"/>
                </a:cubicBezTo>
                <a:cubicBezTo>
                  <a:pt x="68545" y="11847"/>
                  <a:pt x="69344" y="14107"/>
                  <a:pt x="71466" y="15819"/>
                </a:cubicBezTo>
                <a:cubicBezTo>
                  <a:pt x="73566" y="17485"/>
                  <a:pt x="76602" y="18375"/>
                  <a:pt x="80802" y="18581"/>
                </a:cubicBezTo>
                <a:lnTo>
                  <a:pt x="80848" y="17622"/>
                </a:lnTo>
                <a:cubicBezTo>
                  <a:pt x="71717" y="17188"/>
                  <a:pt x="69937" y="13377"/>
                  <a:pt x="69001" y="9816"/>
                </a:cubicBezTo>
                <a:cubicBezTo>
                  <a:pt x="68522" y="7990"/>
                  <a:pt x="68590" y="6689"/>
                  <a:pt x="69229" y="5707"/>
                </a:cubicBezTo>
                <a:cubicBezTo>
                  <a:pt x="70165" y="4269"/>
                  <a:pt x="72334" y="3402"/>
                  <a:pt x="76716" y="2717"/>
                </a:cubicBezTo>
                <a:lnTo>
                  <a:pt x="76830" y="2694"/>
                </a:lnTo>
                <a:lnTo>
                  <a:pt x="81372" y="10980"/>
                </a:lnTo>
                <a:lnTo>
                  <a:pt x="81372" y="8971"/>
                </a:lnTo>
                <a:lnTo>
                  <a:pt x="76785" y="617"/>
                </a:lnTo>
                <a:lnTo>
                  <a:pt x="80825" y="617"/>
                </a:lnTo>
                <a:lnTo>
                  <a:pt x="8082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 name="Google Shape;897;p44"/>
          <p:cNvGrpSpPr/>
          <p:nvPr/>
        </p:nvGrpSpPr>
        <p:grpSpPr>
          <a:xfrm rot="-1654584">
            <a:off x="-636837" y="1304850"/>
            <a:ext cx="2115849" cy="2175524"/>
            <a:chOff x="5450881" y="995660"/>
            <a:chExt cx="953277" cy="980163"/>
          </a:xfrm>
        </p:grpSpPr>
        <p:grpSp>
          <p:nvGrpSpPr>
            <p:cNvPr id="898" name="Google Shape;898;p44"/>
            <p:cNvGrpSpPr/>
            <p:nvPr/>
          </p:nvGrpSpPr>
          <p:grpSpPr>
            <a:xfrm>
              <a:off x="5450881" y="995660"/>
              <a:ext cx="953277" cy="980163"/>
              <a:chOff x="5450881" y="995660"/>
              <a:chExt cx="953277" cy="980163"/>
            </a:xfrm>
          </p:grpSpPr>
          <p:sp>
            <p:nvSpPr>
              <p:cNvPr id="899" name="Google Shape;899;p44"/>
              <p:cNvSpPr/>
              <p:nvPr/>
            </p:nvSpPr>
            <p:spPr>
              <a:xfrm>
                <a:off x="5633469" y="995660"/>
                <a:ext cx="770689" cy="589604"/>
              </a:xfrm>
              <a:custGeom>
                <a:avLst/>
                <a:gdLst/>
                <a:ahLst/>
                <a:cxnLst/>
                <a:rect l="l" t="t" r="r" b="b"/>
                <a:pathLst>
                  <a:path w="4107" h="3142" extrusionOk="0">
                    <a:moveTo>
                      <a:pt x="184" y="0"/>
                    </a:moveTo>
                    <a:lnTo>
                      <a:pt x="1" y="316"/>
                    </a:lnTo>
                    <a:lnTo>
                      <a:pt x="3968" y="3141"/>
                    </a:lnTo>
                    <a:lnTo>
                      <a:pt x="4107" y="2905"/>
                    </a:lnTo>
                    <a:lnTo>
                      <a:pt x="1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4"/>
              <p:cNvSpPr/>
              <p:nvPr/>
            </p:nvSpPr>
            <p:spPr>
              <a:xfrm>
                <a:off x="5572668" y="1100184"/>
                <a:ext cx="785889" cy="563708"/>
              </a:xfrm>
              <a:custGeom>
                <a:avLst/>
                <a:gdLst/>
                <a:ahLst/>
                <a:cxnLst/>
                <a:rect l="l" t="t" r="r" b="b"/>
                <a:pathLst>
                  <a:path w="4188" h="3004" extrusionOk="0">
                    <a:moveTo>
                      <a:pt x="185" y="1"/>
                    </a:moveTo>
                    <a:lnTo>
                      <a:pt x="0" y="317"/>
                    </a:lnTo>
                    <a:lnTo>
                      <a:pt x="4048" y="3004"/>
                    </a:lnTo>
                    <a:lnTo>
                      <a:pt x="4187" y="2766"/>
                    </a:lnTo>
                    <a:lnTo>
                      <a:pt x="1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5511681" y="1205083"/>
                <a:ext cx="800901" cy="537437"/>
              </a:xfrm>
              <a:custGeom>
                <a:avLst/>
                <a:gdLst/>
                <a:ahLst/>
                <a:cxnLst/>
                <a:rect l="l" t="t" r="r" b="b"/>
                <a:pathLst>
                  <a:path w="4268" h="2864" extrusionOk="0">
                    <a:moveTo>
                      <a:pt x="184" y="1"/>
                    </a:moveTo>
                    <a:lnTo>
                      <a:pt x="1" y="315"/>
                    </a:lnTo>
                    <a:lnTo>
                      <a:pt x="4130" y="2864"/>
                    </a:lnTo>
                    <a:lnTo>
                      <a:pt x="4268" y="2626"/>
                    </a:lnTo>
                    <a:lnTo>
                      <a:pt x="1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5450881" y="1309606"/>
                <a:ext cx="815913" cy="511728"/>
              </a:xfrm>
              <a:custGeom>
                <a:avLst/>
                <a:gdLst/>
                <a:ahLst/>
                <a:cxnLst/>
                <a:rect l="l" t="t" r="r" b="b"/>
                <a:pathLst>
                  <a:path w="4348" h="2727" extrusionOk="0">
                    <a:moveTo>
                      <a:pt x="185" y="0"/>
                    </a:moveTo>
                    <a:lnTo>
                      <a:pt x="1" y="315"/>
                    </a:lnTo>
                    <a:lnTo>
                      <a:pt x="4209" y="2727"/>
                    </a:lnTo>
                    <a:lnTo>
                      <a:pt x="4348" y="2488"/>
                    </a:lnTo>
                    <a:lnTo>
                      <a:pt x="1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5948123" y="1404378"/>
                <a:ext cx="351888" cy="571444"/>
              </a:xfrm>
              <a:custGeom>
                <a:avLst/>
                <a:gdLst/>
                <a:ahLst/>
                <a:cxnLst/>
                <a:rect l="l" t="t" r="r" b="b"/>
                <a:pathLst>
                  <a:path w="2163" h="3317" extrusionOk="0">
                    <a:moveTo>
                      <a:pt x="1986" y="0"/>
                    </a:moveTo>
                    <a:cubicBezTo>
                      <a:pt x="1934" y="0"/>
                      <a:pt x="1883" y="26"/>
                      <a:pt x="1853" y="76"/>
                    </a:cubicBezTo>
                    <a:lnTo>
                      <a:pt x="48" y="3045"/>
                    </a:lnTo>
                    <a:cubicBezTo>
                      <a:pt x="1" y="3118"/>
                      <a:pt x="26" y="3216"/>
                      <a:pt x="100" y="3260"/>
                    </a:cubicBezTo>
                    <a:lnTo>
                      <a:pt x="157" y="3294"/>
                    </a:lnTo>
                    <a:cubicBezTo>
                      <a:pt x="183" y="3309"/>
                      <a:pt x="211" y="3316"/>
                      <a:pt x="238" y="3316"/>
                    </a:cubicBezTo>
                    <a:cubicBezTo>
                      <a:pt x="292" y="3316"/>
                      <a:pt x="344" y="3289"/>
                      <a:pt x="373" y="3238"/>
                    </a:cubicBezTo>
                    <a:lnTo>
                      <a:pt x="2122" y="235"/>
                    </a:lnTo>
                    <a:cubicBezTo>
                      <a:pt x="2162" y="166"/>
                      <a:pt x="2144" y="80"/>
                      <a:pt x="2081" y="32"/>
                    </a:cubicBezTo>
                    <a:cubicBezTo>
                      <a:pt x="2053" y="11"/>
                      <a:pt x="2019" y="0"/>
                      <a:pt x="1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5513182" y="1113132"/>
                <a:ext cx="413774" cy="639707"/>
              </a:xfrm>
              <a:custGeom>
                <a:avLst/>
                <a:gdLst/>
                <a:ahLst/>
                <a:cxnLst/>
                <a:rect l="l" t="t" r="r" b="b"/>
                <a:pathLst>
                  <a:path w="2205" h="3409" extrusionOk="0">
                    <a:moveTo>
                      <a:pt x="1961" y="0"/>
                    </a:moveTo>
                    <a:cubicBezTo>
                      <a:pt x="1896" y="0"/>
                      <a:pt x="1833" y="33"/>
                      <a:pt x="1798" y="94"/>
                    </a:cubicBezTo>
                    <a:lnTo>
                      <a:pt x="1761" y="157"/>
                    </a:lnTo>
                    <a:lnTo>
                      <a:pt x="1686" y="286"/>
                    </a:lnTo>
                    <a:lnTo>
                      <a:pt x="1626" y="390"/>
                    </a:lnTo>
                    <a:lnTo>
                      <a:pt x="1493" y="617"/>
                    </a:lnTo>
                    <a:lnTo>
                      <a:pt x="1452" y="688"/>
                    </a:lnTo>
                    <a:lnTo>
                      <a:pt x="1378" y="817"/>
                    </a:lnTo>
                    <a:lnTo>
                      <a:pt x="1321" y="914"/>
                    </a:lnTo>
                    <a:lnTo>
                      <a:pt x="1188" y="1141"/>
                    </a:lnTo>
                    <a:lnTo>
                      <a:pt x="1145" y="1217"/>
                    </a:lnTo>
                    <a:lnTo>
                      <a:pt x="1069" y="1347"/>
                    </a:lnTo>
                    <a:lnTo>
                      <a:pt x="1016" y="1437"/>
                    </a:lnTo>
                    <a:lnTo>
                      <a:pt x="884" y="1664"/>
                    </a:lnTo>
                    <a:lnTo>
                      <a:pt x="836" y="1747"/>
                    </a:lnTo>
                    <a:lnTo>
                      <a:pt x="761" y="1877"/>
                    </a:lnTo>
                    <a:lnTo>
                      <a:pt x="711" y="1960"/>
                    </a:lnTo>
                    <a:lnTo>
                      <a:pt x="156" y="2913"/>
                    </a:lnTo>
                    <a:lnTo>
                      <a:pt x="46" y="3103"/>
                    </a:lnTo>
                    <a:cubicBezTo>
                      <a:pt x="0" y="3182"/>
                      <a:pt x="17" y="3282"/>
                      <a:pt x="87" y="3341"/>
                    </a:cubicBezTo>
                    <a:lnTo>
                      <a:pt x="115" y="3364"/>
                    </a:lnTo>
                    <a:cubicBezTo>
                      <a:pt x="150" y="3394"/>
                      <a:pt x="193" y="3409"/>
                      <a:pt x="236" y="3409"/>
                    </a:cubicBezTo>
                    <a:cubicBezTo>
                      <a:pt x="300" y="3409"/>
                      <a:pt x="363" y="3376"/>
                      <a:pt x="398" y="3315"/>
                    </a:cubicBezTo>
                    <a:lnTo>
                      <a:pt x="471" y="3191"/>
                    </a:lnTo>
                    <a:lnTo>
                      <a:pt x="1069" y="2163"/>
                    </a:lnTo>
                    <a:lnTo>
                      <a:pt x="1118" y="2082"/>
                    </a:lnTo>
                    <a:lnTo>
                      <a:pt x="1191" y="1955"/>
                    </a:lnTo>
                    <a:lnTo>
                      <a:pt x="1239" y="1875"/>
                    </a:lnTo>
                    <a:lnTo>
                      <a:pt x="1369" y="1653"/>
                    </a:lnTo>
                    <a:lnTo>
                      <a:pt x="1420" y="1565"/>
                    </a:lnTo>
                    <a:lnTo>
                      <a:pt x="1494" y="1439"/>
                    </a:lnTo>
                    <a:lnTo>
                      <a:pt x="1539" y="1363"/>
                    </a:lnTo>
                    <a:lnTo>
                      <a:pt x="1668" y="1142"/>
                    </a:lnTo>
                    <a:lnTo>
                      <a:pt x="1723" y="1047"/>
                    </a:lnTo>
                    <a:lnTo>
                      <a:pt x="1798" y="922"/>
                    </a:lnTo>
                    <a:lnTo>
                      <a:pt x="1837" y="853"/>
                    </a:lnTo>
                    <a:lnTo>
                      <a:pt x="1967" y="632"/>
                    </a:lnTo>
                    <a:lnTo>
                      <a:pt x="2027" y="530"/>
                    </a:lnTo>
                    <a:lnTo>
                      <a:pt x="2100" y="405"/>
                    </a:lnTo>
                    <a:lnTo>
                      <a:pt x="2137" y="342"/>
                    </a:lnTo>
                    <a:lnTo>
                      <a:pt x="2157" y="307"/>
                    </a:lnTo>
                    <a:cubicBezTo>
                      <a:pt x="2204" y="226"/>
                      <a:pt x="2183" y="121"/>
                      <a:pt x="2109" y="64"/>
                    </a:cubicBezTo>
                    <a:lnTo>
                      <a:pt x="2073" y="38"/>
                    </a:lnTo>
                    <a:cubicBezTo>
                      <a:pt x="2039" y="12"/>
                      <a:pt x="2000" y="0"/>
                      <a:pt x="19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44"/>
            <p:cNvGrpSpPr/>
            <p:nvPr/>
          </p:nvGrpSpPr>
          <p:grpSpPr>
            <a:xfrm>
              <a:off x="5564224" y="1073724"/>
              <a:ext cx="798094" cy="717064"/>
              <a:chOff x="5564224" y="1073724"/>
              <a:chExt cx="798094" cy="717064"/>
            </a:xfrm>
          </p:grpSpPr>
          <p:grpSp>
            <p:nvGrpSpPr>
              <p:cNvPr id="906" name="Google Shape;906;p44"/>
              <p:cNvGrpSpPr/>
              <p:nvPr/>
            </p:nvGrpSpPr>
            <p:grpSpPr>
              <a:xfrm>
                <a:off x="5564224" y="1073724"/>
                <a:ext cx="798094" cy="668614"/>
                <a:chOff x="5564224" y="1073724"/>
                <a:chExt cx="798094" cy="668614"/>
              </a:xfrm>
            </p:grpSpPr>
            <p:sp>
              <p:nvSpPr>
                <p:cNvPr id="907" name="Google Shape;907;p44"/>
                <p:cNvSpPr/>
                <p:nvPr/>
              </p:nvSpPr>
              <p:spPr>
                <a:xfrm>
                  <a:off x="6069202" y="1681351"/>
                  <a:ext cx="71683" cy="60987"/>
                </a:xfrm>
                <a:custGeom>
                  <a:avLst/>
                  <a:gdLst/>
                  <a:ahLst/>
                  <a:cxnLst/>
                  <a:rect l="l" t="t" r="r" b="b"/>
                  <a:pathLst>
                    <a:path w="382" h="325" extrusionOk="0">
                      <a:moveTo>
                        <a:pt x="182" y="1"/>
                      </a:moveTo>
                      <a:cubicBezTo>
                        <a:pt x="127" y="1"/>
                        <a:pt x="74" y="28"/>
                        <a:pt x="46" y="77"/>
                      </a:cubicBezTo>
                      <a:cubicBezTo>
                        <a:pt x="1" y="154"/>
                        <a:pt x="32" y="254"/>
                        <a:pt x="114" y="301"/>
                      </a:cubicBezTo>
                      <a:cubicBezTo>
                        <a:pt x="141" y="317"/>
                        <a:pt x="172" y="325"/>
                        <a:pt x="201" y="325"/>
                      </a:cubicBezTo>
                      <a:cubicBezTo>
                        <a:pt x="257" y="325"/>
                        <a:pt x="310" y="297"/>
                        <a:pt x="338" y="248"/>
                      </a:cubicBezTo>
                      <a:cubicBezTo>
                        <a:pt x="381" y="173"/>
                        <a:pt x="353" y="73"/>
                        <a:pt x="272" y="26"/>
                      </a:cubicBezTo>
                      <a:cubicBezTo>
                        <a:pt x="244" y="9"/>
                        <a:pt x="213"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5979316" y="1628807"/>
                  <a:ext cx="76375" cy="63614"/>
                </a:xfrm>
                <a:custGeom>
                  <a:avLst/>
                  <a:gdLst/>
                  <a:ahLst/>
                  <a:cxnLst/>
                  <a:rect l="l" t="t" r="r" b="b"/>
                  <a:pathLst>
                    <a:path w="407" h="339" extrusionOk="0">
                      <a:moveTo>
                        <a:pt x="191" y="1"/>
                      </a:moveTo>
                      <a:cubicBezTo>
                        <a:pt x="133" y="1"/>
                        <a:pt x="78" y="28"/>
                        <a:pt x="49" y="78"/>
                      </a:cubicBezTo>
                      <a:cubicBezTo>
                        <a:pt x="1" y="158"/>
                        <a:pt x="36" y="264"/>
                        <a:pt x="123" y="313"/>
                      </a:cubicBezTo>
                      <a:cubicBezTo>
                        <a:pt x="154" y="331"/>
                        <a:pt x="187" y="339"/>
                        <a:pt x="219" y="339"/>
                      </a:cubicBezTo>
                      <a:cubicBezTo>
                        <a:pt x="277" y="339"/>
                        <a:pt x="331" y="312"/>
                        <a:pt x="361" y="262"/>
                      </a:cubicBezTo>
                      <a:cubicBezTo>
                        <a:pt x="406" y="184"/>
                        <a:pt x="375" y="80"/>
                        <a:pt x="289" y="28"/>
                      </a:cubicBezTo>
                      <a:cubicBezTo>
                        <a:pt x="258" y="10"/>
                        <a:pt x="224" y="1"/>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6201311" y="1648136"/>
                  <a:ext cx="66617" cy="59486"/>
                </a:xfrm>
                <a:custGeom>
                  <a:avLst/>
                  <a:gdLst/>
                  <a:ahLst/>
                  <a:cxnLst/>
                  <a:rect l="l" t="t" r="r" b="b"/>
                  <a:pathLst>
                    <a:path w="355" h="317" extrusionOk="0">
                      <a:moveTo>
                        <a:pt x="171" y="1"/>
                      </a:moveTo>
                      <a:cubicBezTo>
                        <a:pt x="120" y="1"/>
                        <a:pt x="71" y="27"/>
                        <a:pt x="43" y="74"/>
                      </a:cubicBezTo>
                      <a:cubicBezTo>
                        <a:pt x="1" y="147"/>
                        <a:pt x="27" y="247"/>
                        <a:pt x="101" y="292"/>
                      </a:cubicBezTo>
                      <a:cubicBezTo>
                        <a:pt x="127" y="308"/>
                        <a:pt x="156" y="316"/>
                        <a:pt x="184" y="316"/>
                      </a:cubicBezTo>
                      <a:cubicBezTo>
                        <a:pt x="236" y="316"/>
                        <a:pt x="285" y="290"/>
                        <a:pt x="312" y="244"/>
                      </a:cubicBezTo>
                      <a:cubicBezTo>
                        <a:pt x="354" y="171"/>
                        <a:pt x="329" y="74"/>
                        <a:pt x="256" y="27"/>
                      </a:cubicBezTo>
                      <a:cubicBezTo>
                        <a:pt x="229" y="9"/>
                        <a:pt x="200" y="1"/>
                        <a:pt x="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6119118" y="1596531"/>
                  <a:ext cx="70745" cy="61925"/>
                </a:xfrm>
                <a:custGeom>
                  <a:avLst/>
                  <a:gdLst/>
                  <a:ahLst/>
                  <a:cxnLst/>
                  <a:rect l="l" t="t" r="r" b="b"/>
                  <a:pathLst>
                    <a:path w="377" h="330" extrusionOk="0">
                      <a:moveTo>
                        <a:pt x="175" y="0"/>
                      </a:moveTo>
                      <a:cubicBezTo>
                        <a:pt x="122" y="0"/>
                        <a:pt x="73" y="26"/>
                        <a:pt x="46" y="74"/>
                      </a:cubicBezTo>
                      <a:cubicBezTo>
                        <a:pt x="0" y="151"/>
                        <a:pt x="30" y="254"/>
                        <a:pt x="110" y="304"/>
                      </a:cubicBezTo>
                      <a:cubicBezTo>
                        <a:pt x="139" y="322"/>
                        <a:pt x="170" y="330"/>
                        <a:pt x="200" y="330"/>
                      </a:cubicBezTo>
                      <a:cubicBezTo>
                        <a:pt x="254" y="330"/>
                        <a:pt x="304" y="304"/>
                        <a:pt x="332" y="255"/>
                      </a:cubicBezTo>
                      <a:cubicBezTo>
                        <a:pt x="376" y="181"/>
                        <a:pt x="348" y="79"/>
                        <a:pt x="271" y="29"/>
                      </a:cubicBezTo>
                      <a:cubicBezTo>
                        <a:pt x="240" y="10"/>
                        <a:pt x="207"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6030921" y="1540797"/>
                  <a:ext cx="75249" cy="64740"/>
                </a:xfrm>
                <a:custGeom>
                  <a:avLst/>
                  <a:gdLst/>
                  <a:ahLst/>
                  <a:cxnLst/>
                  <a:rect l="l" t="t" r="r" b="b"/>
                  <a:pathLst>
                    <a:path w="401" h="345" extrusionOk="0">
                      <a:moveTo>
                        <a:pt x="185" y="1"/>
                      </a:moveTo>
                      <a:cubicBezTo>
                        <a:pt x="129" y="1"/>
                        <a:pt x="77" y="27"/>
                        <a:pt x="48" y="75"/>
                      </a:cubicBezTo>
                      <a:cubicBezTo>
                        <a:pt x="1" y="155"/>
                        <a:pt x="34" y="264"/>
                        <a:pt x="121" y="316"/>
                      </a:cubicBezTo>
                      <a:cubicBezTo>
                        <a:pt x="152" y="335"/>
                        <a:pt x="186" y="344"/>
                        <a:pt x="218" y="344"/>
                      </a:cubicBezTo>
                      <a:cubicBezTo>
                        <a:pt x="274" y="344"/>
                        <a:pt x="326" y="317"/>
                        <a:pt x="355" y="268"/>
                      </a:cubicBezTo>
                      <a:cubicBezTo>
                        <a:pt x="401" y="191"/>
                        <a:pt x="371" y="85"/>
                        <a:pt x="287" y="31"/>
                      </a:cubicBezTo>
                      <a:cubicBezTo>
                        <a:pt x="254" y="10"/>
                        <a:pt x="219" y="1"/>
                        <a:pt x="1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6249538" y="1565755"/>
                  <a:ext cx="65866" cy="60236"/>
                </a:xfrm>
                <a:custGeom>
                  <a:avLst/>
                  <a:gdLst/>
                  <a:ahLst/>
                  <a:cxnLst/>
                  <a:rect l="l" t="t" r="r" b="b"/>
                  <a:pathLst>
                    <a:path w="351" h="321" extrusionOk="0">
                      <a:moveTo>
                        <a:pt x="166" y="1"/>
                      </a:moveTo>
                      <a:cubicBezTo>
                        <a:pt x="117" y="1"/>
                        <a:pt x="71" y="25"/>
                        <a:pt x="44" y="72"/>
                      </a:cubicBezTo>
                      <a:cubicBezTo>
                        <a:pt x="1" y="146"/>
                        <a:pt x="26" y="247"/>
                        <a:pt x="99" y="295"/>
                      </a:cubicBezTo>
                      <a:cubicBezTo>
                        <a:pt x="126" y="312"/>
                        <a:pt x="155" y="321"/>
                        <a:pt x="184" y="321"/>
                      </a:cubicBezTo>
                      <a:cubicBezTo>
                        <a:pt x="233" y="321"/>
                        <a:pt x="280" y="296"/>
                        <a:pt x="307" y="249"/>
                      </a:cubicBezTo>
                      <a:cubicBezTo>
                        <a:pt x="350" y="177"/>
                        <a:pt x="326" y="79"/>
                        <a:pt x="254" y="28"/>
                      </a:cubicBezTo>
                      <a:cubicBezTo>
                        <a:pt x="226" y="10"/>
                        <a:pt x="196" y="1"/>
                        <a:pt x="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6168847" y="1510960"/>
                  <a:ext cx="69807" cy="63239"/>
                </a:xfrm>
                <a:custGeom>
                  <a:avLst/>
                  <a:gdLst/>
                  <a:ahLst/>
                  <a:cxnLst/>
                  <a:rect l="l" t="t" r="r" b="b"/>
                  <a:pathLst>
                    <a:path w="372" h="337" extrusionOk="0">
                      <a:moveTo>
                        <a:pt x="173" y="1"/>
                      </a:moveTo>
                      <a:cubicBezTo>
                        <a:pt x="122" y="1"/>
                        <a:pt x="74" y="26"/>
                        <a:pt x="46" y="74"/>
                      </a:cubicBezTo>
                      <a:cubicBezTo>
                        <a:pt x="1" y="150"/>
                        <a:pt x="30" y="255"/>
                        <a:pt x="108" y="307"/>
                      </a:cubicBezTo>
                      <a:cubicBezTo>
                        <a:pt x="138" y="327"/>
                        <a:pt x="170" y="336"/>
                        <a:pt x="202" y="336"/>
                      </a:cubicBezTo>
                      <a:cubicBezTo>
                        <a:pt x="252" y="336"/>
                        <a:pt x="300" y="311"/>
                        <a:pt x="327" y="263"/>
                      </a:cubicBezTo>
                      <a:cubicBezTo>
                        <a:pt x="372" y="188"/>
                        <a:pt x="346" y="84"/>
                        <a:pt x="269" y="31"/>
                      </a:cubicBezTo>
                      <a:cubicBezTo>
                        <a:pt x="239" y="11"/>
                        <a:pt x="205" y="1"/>
                        <a:pt x="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6082526" y="1452599"/>
                  <a:ext cx="73935" cy="65866"/>
                </a:xfrm>
                <a:custGeom>
                  <a:avLst/>
                  <a:gdLst/>
                  <a:ahLst/>
                  <a:cxnLst/>
                  <a:rect l="l" t="t" r="r" b="b"/>
                  <a:pathLst>
                    <a:path w="394" h="351" extrusionOk="0">
                      <a:moveTo>
                        <a:pt x="179" y="1"/>
                      </a:moveTo>
                      <a:cubicBezTo>
                        <a:pt x="126" y="1"/>
                        <a:pt x="76" y="26"/>
                        <a:pt x="47" y="74"/>
                      </a:cubicBezTo>
                      <a:cubicBezTo>
                        <a:pt x="0" y="154"/>
                        <a:pt x="32" y="263"/>
                        <a:pt x="116" y="319"/>
                      </a:cubicBezTo>
                      <a:cubicBezTo>
                        <a:pt x="149" y="340"/>
                        <a:pt x="184" y="351"/>
                        <a:pt x="218" y="351"/>
                      </a:cubicBezTo>
                      <a:cubicBezTo>
                        <a:pt x="271" y="351"/>
                        <a:pt x="321" y="326"/>
                        <a:pt x="349" y="278"/>
                      </a:cubicBezTo>
                      <a:cubicBezTo>
                        <a:pt x="393" y="200"/>
                        <a:pt x="365" y="91"/>
                        <a:pt x="282" y="34"/>
                      </a:cubicBezTo>
                      <a:cubicBezTo>
                        <a:pt x="250" y="12"/>
                        <a:pt x="214"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6297765" y="1483563"/>
                  <a:ext cx="64552" cy="61175"/>
                </a:xfrm>
                <a:custGeom>
                  <a:avLst/>
                  <a:gdLst/>
                  <a:ahLst/>
                  <a:cxnLst/>
                  <a:rect l="l" t="t" r="r" b="b"/>
                  <a:pathLst>
                    <a:path w="344" h="326" extrusionOk="0">
                      <a:moveTo>
                        <a:pt x="160" y="0"/>
                      </a:moveTo>
                      <a:cubicBezTo>
                        <a:pt x="113" y="0"/>
                        <a:pt x="69" y="24"/>
                        <a:pt x="43" y="68"/>
                      </a:cubicBezTo>
                      <a:cubicBezTo>
                        <a:pt x="1" y="142"/>
                        <a:pt x="24" y="245"/>
                        <a:pt x="96" y="296"/>
                      </a:cubicBezTo>
                      <a:cubicBezTo>
                        <a:pt x="123" y="316"/>
                        <a:pt x="154" y="325"/>
                        <a:pt x="183" y="325"/>
                      </a:cubicBezTo>
                      <a:cubicBezTo>
                        <a:pt x="230" y="325"/>
                        <a:pt x="275" y="301"/>
                        <a:pt x="301" y="256"/>
                      </a:cubicBezTo>
                      <a:cubicBezTo>
                        <a:pt x="344" y="183"/>
                        <a:pt x="322" y="83"/>
                        <a:pt x="252" y="31"/>
                      </a:cubicBezTo>
                      <a:cubicBezTo>
                        <a:pt x="223" y="10"/>
                        <a:pt x="191"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6218387" y="1425952"/>
                  <a:ext cx="68493" cy="63990"/>
                </a:xfrm>
                <a:custGeom>
                  <a:avLst/>
                  <a:gdLst/>
                  <a:ahLst/>
                  <a:cxnLst/>
                  <a:rect l="l" t="t" r="r" b="b"/>
                  <a:pathLst>
                    <a:path w="365" h="341" extrusionOk="0">
                      <a:moveTo>
                        <a:pt x="170" y="1"/>
                      </a:moveTo>
                      <a:cubicBezTo>
                        <a:pt x="121" y="1"/>
                        <a:pt x="74" y="25"/>
                        <a:pt x="46" y="71"/>
                      </a:cubicBezTo>
                      <a:cubicBezTo>
                        <a:pt x="1" y="147"/>
                        <a:pt x="29" y="255"/>
                        <a:pt x="105" y="309"/>
                      </a:cubicBezTo>
                      <a:cubicBezTo>
                        <a:pt x="135" y="331"/>
                        <a:pt x="168" y="341"/>
                        <a:pt x="199" y="341"/>
                      </a:cubicBezTo>
                      <a:cubicBezTo>
                        <a:pt x="249" y="341"/>
                        <a:pt x="295" y="316"/>
                        <a:pt x="321" y="271"/>
                      </a:cubicBezTo>
                      <a:cubicBezTo>
                        <a:pt x="365" y="195"/>
                        <a:pt x="341" y="89"/>
                        <a:pt x="265" y="33"/>
                      </a:cubicBezTo>
                      <a:cubicBezTo>
                        <a:pt x="236" y="11"/>
                        <a:pt x="202" y="1"/>
                        <a:pt x="1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4"/>
                <p:cNvSpPr/>
                <p:nvPr/>
              </p:nvSpPr>
              <p:spPr>
                <a:xfrm>
                  <a:off x="6134318" y="1364589"/>
                  <a:ext cx="72434" cy="66992"/>
                </a:xfrm>
                <a:custGeom>
                  <a:avLst/>
                  <a:gdLst/>
                  <a:ahLst/>
                  <a:cxnLst/>
                  <a:rect l="l" t="t" r="r" b="b"/>
                  <a:pathLst>
                    <a:path w="386" h="357" extrusionOk="0">
                      <a:moveTo>
                        <a:pt x="173" y="0"/>
                      </a:moveTo>
                      <a:cubicBezTo>
                        <a:pt x="122" y="0"/>
                        <a:pt x="74" y="25"/>
                        <a:pt x="47" y="71"/>
                      </a:cubicBezTo>
                      <a:cubicBezTo>
                        <a:pt x="0" y="151"/>
                        <a:pt x="29" y="263"/>
                        <a:pt x="112" y="322"/>
                      </a:cubicBezTo>
                      <a:cubicBezTo>
                        <a:pt x="145" y="345"/>
                        <a:pt x="181" y="356"/>
                        <a:pt x="215" y="356"/>
                      </a:cubicBezTo>
                      <a:cubicBezTo>
                        <a:pt x="266" y="356"/>
                        <a:pt x="313" y="331"/>
                        <a:pt x="340" y="285"/>
                      </a:cubicBezTo>
                      <a:cubicBezTo>
                        <a:pt x="386" y="207"/>
                        <a:pt x="359" y="96"/>
                        <a:pt x="278" y="37"/>
                      </a:cubicBezTo>
                      <a:cubicBezTo>
                        <a:pt x="245" y="12"/>
                        <a:pt x="208" y="0"/>
                        <a:pt x="1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5746436" y="1494447"/>
                  <a:ext cx="67367" cy="54607"/>
                </a:xfrm>
                <a:custGeom>
                  <a:avLst/>
                  <a:gdLst/>
                  <a:ahLst/>
                  <a:cxnLst/>
                  <a:rect l="l" t="t" r="r" b="b"/>
                  <a:pathLst>
                    <a:path w="359" h="291" extrusionOk="0">
                      <a:moveTo>
                        <a:pt x="156" y="0"/>
                      </a:moveTo>
                      <a:cubicBezTo>
                        <a:pt x="107" y="0"/>
                        <a:pt x="63" y="22"/>
                        <a:pt x="38" y="62"/>
                      </a:cubicBezTo>
                      <a:cubicBezTo>
                        <a:pt x="0" y="129"/>
                        <a:pt x="33" y="221"/>
                        <a:pt x="113" y="265"/>
                      </a:cubicBezTo>
                      <a:cubicBezTo>
                        <a:pt x="143" y="282"/>
                        <a:pt x="174" y="290"/>
                        <a:pt x="204" y="290"/>
                      </a:cubicBezTo>
                      <a:cubicBezTo>
                        <a:pt x="253" y="290"/>
                        <a:pt x="298" y="269"/>
                        <a:pt x="321" y="228"/>
                      </a:cubicBezTo>
                      <a:cubicBezTo>
                        <a:pt x="359" y="164"/>
                        <a:pt x="328" y="73"/>
                        <a:pt x="251" y="27"/>
                      </a:cubicBezTo>
                      <a:cubicBezTo>
                        <a:pt x="220" y="9"/>
                        <a:pt x="187" y="0"/>
                        <a:pt x="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5658802" y="1443217"/>
                  <a:ext cx="72434" cy="57234"/>
                </a:xfrm>
                <a:custGeom>
                  <a:avLst/>
                  <a:gdLst/>
                  <a:ahLst/>
                  <a:cxnLst/>
                  <a:rect l="l" t="t" r="r" b="b"/>
                  <a:pathLst>
                    <a:path w="386" h="305" extrusionOk="0">
                      <a:moveTo>
                        <a:pt x="163" y="0"/>
                      </a:moveTo>
                      <a:cubicBezTo>
                        <a:pt x="112" y="0"/>
                        <a:pt x="65" y="22"/>
                        <a:pt x="41" y="64"/>
                      </a:cubicBezTo>
                      <a:cubicBezTo>
                        <a:pt x="1" y="132"/>
                        <a:pt x="38" y="230"/>
                        <a:pt x="124" y="277"/>
                      </a:cubicBezTo>
                      <a:cubicBezTo>
                        <a:pt x="157" y="296"/>
                        <a:pt x="192" y="305"/>
                        <a:pt x="225" y="305"/>
                      </a:cubicBezTo>
                      <a:cubicBezTo>
                        <a:pt x="276" y="305"/>
                        <a:pt x="323" y="283"/>
                        <a:pt x="347" y="241"/>
                      </a:cubicBezTo>
                      <a:cubicBezTo>
                        <a:pt x="385" y="173"/>
                        <a:pt x="351" y="79"/>
                        <a:pt x="267" y="28"/>
                      </a:cubicBezTo>
                      <a:cubicBezTo>
                        <a:pt x="234" y="10"/>
                        <a:pt x="198" y="0"/>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5564224" y="1387859"/>
                  <a:ext cx="77688" cy="60612"/>
                </a:xfrm>
                <a:custGeom>
                  <a:avLst/>
                  <a:gdLst/>
                  <a:ahLst/>
                  <a:cxnLst/>
                  <a:rect l="l" t="t" r="r" b="b"/>
                  <a:pathLst>
                    <a:path w="414" h="323" extrusionOk="0">
                      <a:moveTo>
                        <a:pt x="169" y="0"/>
                      </a:moveTo>
                      <a:cubicBezTo>
                        <a:pt x="115" y="0"/>
                        <a:pt x="67" y="23"/>
                        <a:pt x="42" y="65"/>
                      </a:cubicBezTo>
                      <a:cubicBezTo>
                        <a:pt x="1" y="138"/>
                        <a:pt x="42" y="238"/>
                        <a:pt x="134" y="292"/>
                      </a:cubicBezTo>
                      <a:cubicBezTo>
                        <a:pt x="170" y="313"/>
                        <a:pt x="209" y="323"/>
                        <a:pt x="245" y="323"/>
                      </a:cubicBezTo>
                      <a:cubicBezTo>
                        <a:pt x="299" y="323"/>
                        <a:pt x="347" y="300"/>
                        <a:pt x="372" y="258"/>
                      </a:cubicBezTo>
                      <a:cubicBezTo>
                        <a:pt x="413" y="189"/>
                        <a:pt x="375" y="88"/>
                        <a:pt x="284" y="34"/>
                      </a:cubicBezTo>
                      <a:cubicBezTo>
                        <a:pt x="247" y="11"/>
                        <a:pt x="206" y="0"/>
                        <a:pt x="1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5810051" y="1402120"/>
                  <a:ext cx="75624" cy="63239"/>
                </a:xfrm>
                <a:custGeom>
                  <a:avLst/>
                  <a:gdLst/>
                  <a:ahLst/>
                  <a:cxnLst/>
                  <a:rect l="l" t="t" r="r" b="b"/>
                  <a:pathLst>
                    <a:path w="403" h="337" extrusionOk="0">
                      <a:moveTo>
                        <a:pt x="174" y="0"/>
                      </a:moveTo>
                      <a:cubicBezTo>
                        <a:pt x="120" y="0"/>
                        <a:pt x="71" y="24"/>
                        <a:pt x="45" y="70"/>
                      </a:cubicBezTo>
                      <a:cubicBezTo>
                        <a:pt x="0" y="146"/>
                        <a:pt x="36" y="252"/>
                        <a:pt x="124" y="305"/>
                      </a:cubicBezTo>
                      <a:cubicBezTo>
                        <a:pt x="159" y="326"/>
                        <a:pt x="196" y="336"/>
                        <a:pt x="231" y="336"/>
                      </a:cubicBezTo>
                      <a:cubicBezTo>
                        <a:pt x="285" y="336"/>
                        <a:pt x="333" y="313"/>
                        <a:pt x="360" y="268"/>
                      </a:cubicBezTo>
                      <a:cubicBezTo>
                        <a:pt x="402" y="195"/>
                        <a:pt x="368" y="89"/>
                        <a:pt x="283" y="33"/>
                      </a:cubicBezTo>
                      <a:cubicBezTo>
                        <a:pt x="248" y="11"/>
                        <a:pt x="210" y="0"/>
                        <a:pt x="1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5712471" y="1340757"/>
                  <a:ext cx="81066" cy="66804"/>
                </a:xfrm>
                <a:custGeom>
                  <a:avLst/>
                  <a:gdLst/>
                  <a:ahLst/>
                  <a:cxnLst/>
                  <a:rect l="l" t="t" r="r" b="b"/>
                  <a:pathLst>
                    <a:path w="432" h="356" extrusionOk="0">
                      <a:moveTo>
                        <a:pt x="179" y="0"/>
                      </a:moveTo>
                      <a:cubicBezTo>
                        <a:pt x="124" y="0"/>
                        <a:pt x="74" y="24"/>
                        <a:pt x="46" y="71"/>
                      </a:cubicBezTo>
                      <a:cubicBezTo>
                        <a:pt x="1" y="149"/>
                        <a:pt x="41" y="260"/>
                        <a:pt x="137" y="320"/>
                      </a:cubicBezTo>
                      <a:cubicBezTo>
                        <a:pt x="174" y="344"/>
                        <a:pt x="215" y="355"/>
                        <a:pt x="253" y="355"/>
                      </a:cubicBezTo>
                      <a:cubicBezTo>
                        <a:pt x="310" y="355"/>
                        <a:pt x="360" y="331"/>
                        <a:pt x="387" y="285"/>
                      </a:cubicBezTo>
                      <a:cubicBezTo>
                        <a:pt x="432" y="209"/>
                        <a:pt x="394" y="99"/>
                        <a:pt x="301" y="37"/>
                      </a:cubicBezTo>
                      <a:cubicBezTo>
                        <a:pt x="262" y="12"/>
                        <a:pt x="219"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5607009" y="1274140"/>
                  <a:ext cx="87071" cy="70370"/>
                </a:xfrm>
                <a:custGeom>
                  <a:avLst/>
                  <a:gdLst/>
                  <a:ahLst/>
                  <a:cxnLst/>
                  <a:rect l="l" t="t" r="r" b="b"/>
                  <a:pathLst>
                    <a:path w="464" h="375" extrusionOk="0">
                      <a:moveTo>
                        <a:pt x="186" y="0"/>
                      </a:moveTo>
                      <a:cubicBezTo>
                        <a:pt x="128" y="0"/>
                        <a:pt x="76" y="24"/>
                        <a:pt x="49" y="71"/>
                      </a:cubicBezTo>
                      <a:cubicBezTo>
                        <a:pt x="1" y="153"/>
                        <a:pt x="47" y="272"/>
                        <a:pt x="149" y="335"/>
                      </a:cubicBezTo>
                      <a:cubicBezTo>
                        <a:pt x="192" y="361"/>
                        <a:pt x="237" y="374"/>
                        <a:pt x="279" y="374"/>
                      </a:cubicBezTo>
                      <a:cubicBezTo>
                        <a:pt x="338" y="374"/>
                        <a:pt x="389" y="350"/>
                        <a:pt x="417" y="303"/>
                      </a:cubicBezTo>
                      <a:cubicBezTo>
                        <a:pt x="463" y="222"/>
                        <a:pt x="421" y="106"/>
                        <a:pt x="320" y="41"/>
                      </a:cubicBezTo>
                      <a:cubicBezTo>
                        <a:pt x="277" y="14"/>
                        <a:pt x="230" y="0"/>
                        <a:pt x="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5866723" y="1308105"/>
                  <a:ext cx="74498" cy="67180"/>
                </a:xfrm>
                <a:custGeom>
                  <a:avLst/>
                  <a:gdLst/>
                  <a:ahLst/>
                  <a:cxnLst/>
                  <a:rect l="l" t="t" r="r" b="b"/>
                  <a:pathLst>
                    <a:path w="397" h="358" extrusionOk="0">
                      <a:moveTo>
                        <a:pt x="178" y="0"/>
                      </a:moveTo>
                      <a:cubicBezTo>
                        <a:pt x="125" y="0"/>
                        <a:pt x="75" y="26"/>
                        <a:pt x="47" y="75"/>
                      </a:cubicBezTo>
                      <a:cubicBezTo>
                        <a:pt x="1" y="154"/>
                        <a:pt x="32" y="267"/>
                        <a:pt x="117" y="324"/>
                      </a:cubicBezTo>
                      <a:cubicBezTo>
                        <a:pt x="150" y="347"/>
                        <a:pt x="185" y="357"/>
                        <a:pt x="220" y="357"/>
                      </a:cubicBezTo>
                      <a:cubicBezTo>
                        <a:pt x="274" y="357"/>
                        <a:pt x="324" y="331"/>
                        <a:pt x="351" y="283"/>
                      </a:cubicBezTo>
                      <a:cubicBezTo>
                        <a:pt x="397" y="204"/>
                        <a:pt x="369" y="93"/>
                        <a:pt x="284" y="35"/>
                      </a:cubicBezTo>
                      <a:cubicBezTo>
                        <a:pt x="250" y="12"/>
                        <a:pt x="213"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5771957" y="1243177"/>
                  <a:ext cx="80315" cy="70745"/>
                </a:xfrm>
                <a:custGeom>
                  <a:avLst/>
                  <a:gdLst/>
                  <a:ahLst/>
                  <a:cxnLst/>
                  <a:rect l="l" t="t" r="r" b="b"/>
                  <a:pathLst>
                    <a:path w="428" h="377" extrusionOk="0">
                      <a:moveTo>
                        <a:pt x="186" y="0"/>
                      </a:moveTo>
                      <a:cubicBezTo>
                        <a:pt x="130" y="0"/>
                        <a:pt x="79" y="26"/>
                        <a:pt x="51" y="75"/>
                      </a:cubicBezTo>
                      <a:cubicBezTo>
                        <a:pt x="1" y="160"/>
                        <a:pt x="37" y="280"/>
                        <a:pt x="129" y="340"/>
                      </a:cubicBezTo>
                      <a:cubicBezTo>
                        <a:pt x="166" y="365"/>
                        <a:pt x="207" y="377"/>
                        <a:pt x="245" y="377"/>
                      </a:cubicBezTo>
                      <a:cubicBezTo>
                        <a:pt x="300" y="377"/>
                        <a:pt x="351" y="351"/>
                        <a:pt x="379" y="301"/>
                      </a:cubicBezTo>
                      <a:cubicBezTo>
                        <a:pt x="428" y="220"/>
                        <a:pt x="394" y="102"/>
                        <a:pt x="305" y="39"/>
                      </a:cubicBezTo>
                      <a:cubicBezTo>
                        <a:pt x="267" y="13"/>
                        <a:pt x="225" y="0"/>
                        <a:pt x="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4"/>
                <p:cNvSpPr/>
                <p:nvPr/>
              </p:nvSpPr>
              <p:spPr>
                <a:xfrm>
                  <a:off x="5669873" y="1173369"/>
                  <a:ext cx="85757" cy="74498"/>
                </a:xfrm>
                <a:custGeom>
                  <a:avLst/>
                  <a:gdLst/>
                  <a:ahLst/>
                  <a:cxnLst/>
                  <a:rect l="l" t="t" r="r" b="b"/>
                  <a:pathLst>
                    <a:path w="457" h="397" extrusionOk="0">
                      <a:moveTo>
                        <a:pt x="192" y="0"/>
                      </a:moveTo>
                      <a:cubicBezTo>
                        <a:pt x="133" y="0"/>
                        <a:pt x="81" y="26"/>
                        <a:pt x="52" y="76"/>
                      </a:cubicBezTo>
                      <a:cubicBezTo>
                        <a:pt x="1" y="162"/>
                        <a:pt x="41" y="290"/>
                        <a:pt x="141" y="356"/>
                      </a:cubicBezTo>
                      <a:cubicBezTo>
                        <a:pt x="181" y="383"/>
                        <a:pt x="226" y="396"/>
                        <a:pt x="267" y="396"/>
                      </a:cubicBezTo>
                      <a:cubicBezTo>
                        <a:pt x="326" y="396"/>
                        <a:pt x="379" y="370"/>
                        <a:pt x="408" y="321"/>
                      </a:cubicBezTo>
                      <a:cubicBezTo>
                        <a:pt x="457" y="235"/>
                        <a:pt x="420" y="113"/>
                        <a:pt x="322" y="43"/>
                      </a:cubicBezTo>
                      <a:cubicBezTo>
                        <a:pt x="280" y="14"/>
                        <a:pt x="235"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5921893" y="1215216"/>
                  <a:ext cx="72997" cy="65866"/>
                </a:xfrm>
                <a:custGeom>
                  <a:avLst/>
                  <a:gdLst/>
                  <a:ahLst/>
                  <a:cxnLst/>
                  <a:rect l="l" t="t" r="r" b="b"/>
                  <a:pathLst>
                    <a:path w="389" h="351" extrusionOk="0">
                      <a:moveTo>
                        <a:pt x="161" y="1"/>
                      </a:moveTo>
                      <a:cubicBezTo>
                        <a:pt x="113" y="1"/>
                        <a:pt x="69" y="23"/>
                        <a:pt x="45" y="66"/>
                      </a:cubicBezTo>
                      <a:cubicBezTo>
                        <a:pt x="0" y="141"/>
                        <a:pt x="34" y="251"/>
                        <a:pt x="118" y="313"/>
                      </a:cubicBezTo>
                      <a:cubicBezTo>
                        <a:pt x="154" y="338"/>
                        <a:pt x="192" y="350"/>
                        <a:pt x="229" y="350"/>
                      </a:cubicBezTo>
                      <a:cubicBezTo>
                        <a:pt x="278" y="350"/>
                        <a:pt x="322" y="328"/>
                        <a:pt x="346" y="286"/>
                      </a:cubicBezTo>
                      <a:cubicBezTo>
                        <a:pt x="389" y="212"/>
                        <a:pt x="358" y="103"/>
                        <a:pt x="277" y="41"/>
                      </a:cubicBezTo>
                      <a:cubicBezTo>
                        <a:pt x="240" y="14"/>
                        <a:pt x="199"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4"/>
                <p:cNvSpPr/>
                <p:nvPr/>
              </p:nvSpPr>
              <p:spPr>
                <a:xfrm>
                  <a:off x="5828254" y="1147285"/>
                  <a:ext cx="78251" cy="69244"/>
                </a:xfrm>
                <a:custGeom>
                  <a:avLst/>
                  <a:gdLst/>
                  <a:ahLst/>
                  <a:cxnLst/>
                  <a:rect l="l" t="t" r="r" b="b"/>
                  <a:pathLst>
                    <a:path w="417" h="369" extrusionOk="0">
                      <a:moveTo>
                        <a:pt x="167" y="0"/>
                      </a:moveTo>
                      <a:cubicBezTo>
                        <a:pt x="117" y="0"/>
                        <a:pt x="72" y="23"/>
                        <a:pt x="46" y="66"/>
                      </a:cubicBezTo>
                      <a:cubicBezTo>
                        <a:pt x="1" y="145"/>
                        <a:pt x="38" y="262"/>
                        <a:pt x="129" y="326"/>
                      </a:cubicBezTo>
                      <a:cubicBezTo>
                        <a:pt x="169" y="355"/>
                        <a:pt x="211" y="369"/>
                        <a:pt x="251" y="369"/>
                      </a:cubicBezTo>
                      <a:cubicBezTo>
                        <a:pt x="302" y="369"/>
                        <a:pt x="347" y="346"/>
                        <a:pt x="373" y="303"/>
                      </a:cubicBezTo>
                      <a:cubicBezTo>
                        <a:pt x="416" y="227"/>
                        <a:pt x="381" y="112"/>
                        <a:pt x="293" y="45"/>
                      </a:cubicBezTo>
                      <a:cubicBezTo>
                        <a:pt x="253" y="15"/>
                        <a:pt x="208"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4"/>
                <p:cNvSpPr/>
                <p:nvPr/>
              </p:nvSpPr>
              <p:spPr>
                <a:xfrm>
                  <a:off x="5727108" y="1073724"/>
                  <a:ext cx="84068" cy="73372"/>
                </a:xfrm>
                <a:custGeom>
                  <a:avLst/>
                  <a:gdLst/>
                  <a:ahLst/>
                  <a:cxnLst/>
                  <a:rect l="l" t="t" r="r" b="b"/>
                  <a:pathLst>
                    <a:path w="448" h="391" extrusionOk="0">
                      <a:moveTo>
                        <a:pt x="172" y="1"/>
                      </a:moveTo>
                      <a:cubicBezTo>
                        <a:pt x="120" y="1"/>
                        <a:pt x="74" y="23"/>
                        <a:pt x="48" y="66"/>
                      </a:cubicBezTo>
                      <a:cubicBezTo>
                        <a:pt x="0" y="148"/>
                        <a:pt x="43" y="273"/>
                        <a:pt x="141" y="344"/>
                      </a:cubicBezTo>
                      <a:cubicBezTo>
                        <a:pt x="185" y="375"/>
                        <a:pt x="233" y="391"/>
                        <a:pt x="277" y="391"/>
                      </a:cubicBezTo>
                      <a:cubicBezTo>
                        <a:pt x="330" y="391"/>
                        <a:pt x="376" y="368"/>
                        <a:pt x="401" y="324"/>
                      </a:cubicBezTo>
                      <a:cubicBezTo>
                        <a:pt x="447" y="244"/>
                        <a:pt x="408" y="122"/>
                        <a:pt x="311" y="51"/>
                      </a:cubicBezTo>
                      <a:cubicBezTo>
                        <a:pt x="266" y="17"/>
                        <a:pt x="217" y="1"/>
                        <a:pt x="1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 name="Google Shape;930;p44"/>
              <p:cNvSpPr/>
              <p:nvPr/>
            </p:nvSpPr>
            <p:spPr>
              <a:xfrm>
                <a:off x="6153902" y="1729801"/>
                <a:ext cx="71683" cy="60987"/>
              </a:xfrm>
              <a:custGeom>
                <a:avLst/>
                <a:gdLst/>
                <a:ahLst/>
                <a:cxnLst/>
                <a:rect l="l" t="t" r="r" b="b"/>
                <a:pathLst>
                  <a:path w="382" h="325" extrusionOk="0">
                    <a:moveTo>
                      <a:pt x="182" y="1"/>
                    </a:moveTo>
                    <a:cubicBezTo>
                      <a:pt x="127" y="1"/>
                      <a:pt x="74" y="28"/>
                      <a:pt x="46" y="77"/>
                    </a:cubicBezTo>
                    <a:cubicBezTo>
                      <a:pt x="1" y="154"/>
                      <a:pt x="32" y="254"/>
                      <a:pt x="114" y="301"/>
                    </a:cubicBezTo>
                    <a:cubicBezTo>
                      <a:pt x="141" y="317"/>
                      <a:pt x="172" y="325"/>
                      <a:pt x="201" y="325"/>
                    </a:cubicBezTo>
                    <a:cubicBezTo>
                      <a:pt x="257" y="325"/>
                      <a:pt x="310" y="297"/>
                      <a:pt x="338" y="248"/>
                    </a:cubicBezTo>
                    <a:cubicBezTo>
                      <a:pt x="381" y="173"/>
                      <a:pt x="353" y="73"/>
                      <a:pt x="272" y="26"/>
                    </a:cubicBezTo>
                    <a:cubicBezTo>
                      <a:pt x="244" y="9"/>
                      <a:pt x="213"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31" name="Google Shape;931;p44"/>
          <p:cNvSpPr txBox="1">
            <a:spLocks noGrp="1"/>
          </p:cNvSpPr>
          <p:nvPr>
            <p:ph type="title"/>
          </p:nvPr>
        </p:nvSpPr>
        <p:spPr>
          <a:xfrm>
            <a:off x="2135550" y="1010600"/>
            <a:ext cx="4872900" cy="1460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Whoa!</a:t>
            </a:r>
            <a:endParaRPr/>
          </a:p>
        </p:txBody>
      </p:sp>
      <p:sp>
        <p:nvSpPr>
          <p:cNvPr id="932" name="Google Shape;932;p44"/>
          <p:cNvSpPr txBox="1">
            <a:spLocks noGrp="1"/>
          </p:cNvSpPr>
          <p:nvPr>
            <p:ph type="subTitle" idx="1"/>
          </p:nvPr>
        </p:nvSpPr>
        <p:spPr>
          <a:xfrm>
            <a:off x="2135550" y="2378425"/>
            <a:ext cx="48729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933" name="Google Shape;933;p44"/>
          <p:cNvGrpSpPr/>
          <p:nvPr/>
        </p:nvGrpSpPr>
        <p:grpSpPr>
          <a:xfrm>
            <a:off x="-1838232" y="3236074"/>
            <a:ext cx="3407589" cy="773576"/>
            <a:chOff x="-1085332" y="1299824"/>
            <a:chExt cx="3407589" cy="773576"/>
          </a:xfrm>
        </p:grpSpPr>
        <p:sp>
          <p:nvSpPr>
            <p:cNvPr id="934" name="Google Shape;934;p44"/>
            <p:cNvSpPr/>
            <p:nvPr/>
          </p:nvSpPr>
          <p:spPr>
            <a:xfrm>
              <a:off x="-1085332" y="1837076"/>
              <a:ext cx="3407589" cy="236324"/>
            </a:xfrm>
            <a:custGeom>
              <a:avLst/>
              <a:gdLst/>
              <a:ahLst/>
              <a:cxnLst/>
              <a:rect l="l" t="t" r="r" b="b"/>
              <a:pathLst>
                <a:path w="111514" h="4203" extrusionOk="0">
                  <a:moveTo>
                    <a:pt x="1" y="0"/>
                  </a:moveTo>
                  <a:lnTo>
                    <a:pt x="1" y="4202"/>
                  </a:lnTo>
                  <a:lnTo>
                    <a:pt x="111514" y="4202"/>
                  </a:lnTo>
                  <a:lnTo>
                    <a:pt x="111514" y="0"/>
                  </a:lnTo>
                  <a:close/>
                </a:path>
              </a:pathLst>
            </a:custGeom>
            <a:solidFill>
              <a:srgbClr val="C56C4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4"/>
            <p:cNvSpPr/>
            <p:nvPr/>
          </p:nvSpPr>
          <p:spPr>
            <a:xfrm>
              <a:off x="-1044446" y="1600809"/>
              <a:ext cx="3325817" cy="236324"/>
            </a:xfrm>
            <a:custGeom>
              <a:avLst/>
              <a:gdLst/>
              <a:ahLst/>
              <a:cxnLst/>
              <a:rect l="l" t="t" r="r" b="b"/>
              <a:pathLst>
                <a:path w="108838" h="4203" extrusionOk="0">
                  <a:moveTo>
                    <a:pt x="1" y="1"/>
                  </a:moveTo>
                  <a:lnTo>
                    <a:pt x="1" y="4202"/>
                  </a:lnTo>
                  <a:lnTo>
                    <a:pt x="108837" y="4202"/>
                  </a:lnTo>
                  <a:lnTo>
                    <a:pt x="108837" y="1"/>
                  </a:lnTo>
                  <a:close/>
                </a:path>
              </a:pathLst>
            </a:custGeom>
            <a:solidFill>
              <a:srgbClr val="C56C4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4"/>
            <p:cNvSpPr/>
            <p:nvPr/>
          </p:nvSpPr>
          <p:spPr>
            <a:xfrm>
              <a:off x="-1044446" y="1772359"/>
              <a:ext cx="3325817" cy="64774"/>
            </a:xfrm>
            <a:custGeom>
              <a:avLst/>
              <a:gdLst/>
              <a:ahLst/>
              <a:cxnLst/>
              <a:rect l="l" t="t" r="r" b="b"/>
              <a:pathLst>
                <a:path w="108838" h="1152" extrusionOk="0">
                  <a:moveTo>
                    <a:pt x="1" y="1"/>
                  </a:moveTo>
                  <a:lnTo>
                    <a:pt x="1" y="1151"/>
                  </a:lnTo>
                  <a:lnTo>
                    <a:pt x="108837" y="1151"/>
                  </a:lnTo>
                  <a:lnTo>
                    <a:pt x="1088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4"/>
            <p:cNvSpPr/>
            <p:nvPr/>
          </p:nvSpPr>
          <p:spPr>
            <a:xfrm>
              <a:off x="-995095" y="1364542"/>
              <a:ext cx="3227116" cy="236324"/>
            </a:xfrm>
            <a:custGeom>
              <a:avLst/>
              <a:gdLst/>
              <a:ahLst/>
              <a:cxnLst/>
              <a:rect l="l" t="t" r="r" b="b"/>
              <a:pathLst>
                <a:path w="105608" h="4203" extrusionOk="0">
                  <a:moveTo>
                    <a:pt x="0" y="1"/>
                  </a:moveTo>
                  <a:lnTo>
                    <a:pt x="0" y="4203"/>
                  </a:lnTo>
                  <a:lnTo>
                    <a:pt x="105608" y="4203"/>
                  </a:lnTo>
                  <a:lnTo>
                    <a:pt x="105608" y="1"/>
                  </a:lnTo>
                  <a:close/>
                </a:path>
              </a:pathLst>
            </a:custGeom>
            <a:solidFill>
              <a:srgbClr val="C56C4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995095" y="1536091"/>
              <a:ext cx="3227116" cy="64774"/>
            </a:xfrm>
            <a:custGeom>
              <a:avLst/>
              <a:gdLst/>
              <a:ahLst/>
              <a:cxnLst/>
              <a:rect l="l" t="t" r="r" b="b"/>
              <a:pathLst>
                <a:path w="105608" h="1152" extrusionOk="0">
                  <a:moveTo>
                    <a:pt x="0" y="1"/>
                  </a:moveTo>
                  <a:lnTo>
                    <a:pt x="0" y="1152"/>
                  </a:lnTo>
                  <a:lnTo>
                    <a:pt x="105608" y="1152"/>
                  </a:lnTo>
                  <a:lnTo>
                    <a:pt x="105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945470" y="1299824"/>
              <a:ext cx="3127896" cy="64774"/>
            </a:xfrm>
            <a:custGeom>
              <a:avLst/>
              <a:gdLst/>
              <a:ahLst/>
              <a:cxnLst/>
              <a:rect l="l" t="t" r="r" b="b"/>
              <a:pathLst>
                <a:path w="102361" h="1152" extrusionOk="0">
                  <a:moveTo>
                    <a:pt x="0" y="1"/>
                  </a:moveTo>
                  <a:lnTo>
                    <a:pt x="0" y="1152"/>
                  </a:lnTo>
                  <a:lnTo>
                    <a:pt x="102360" y="1152"/>
                  </a:lnTo>
                  <a:lnTo>
                    <a:pt x="1023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4"/>
            <p:cNvSpPr/>
            <p:nvPr/>
          </p:nvSpPr>
          <p:spPr>
            <a:xfrm rot="10800000">
              <a:off x="645343" y="1759812"/>
              <a:ext cx="144900" cy="14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4"/>
            <p:cNvSpPr/>
            <p:nvPr/>
          </p:nvSpPr>
          <p:spPr>
            <a:xfrm rot="10800000">
              <a:off x="1453416" y="1299842"/>
              <a:ext cx="206700" cy="206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rot="10800000">
              <a:off x="1097816" y="1477328"/>
              <a:ext cx="144900" cy="14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rot="10800000">
              <a:off x="235855" y="1728875"/>
              <a:ext cx="206700" cy="206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rot="10800000">
              <a:off x="1780929" y="1810060"/>
              <a:ext cx="132600" cy="132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rot="10800000">
              <a:off x="-99491" y="1847056"/>
              <a:ext cx="132600" cy="132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4"/>
            <p:cNvSpPr/>
            <p:nvPr/>
          </p:nvSpPr>
          <p:spPr>
            <a:xfrm>
              <a:off x="665663" y="1344982"/>
              <a:ext cx="116400" cy="116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456735" y="1525467"/>
              <a:ext cx="165900" cy="165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4"/>
            <p:cNvSpPr/>
            <p:nvPr/>
          </p:nvSpPr>
          <p:spPr>
            <a:xfrm>
              <a:off x="-121963" y="1432683"/>
              <a:ext cx="116400" cy="116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4"/>
            <p:cNvSpPr/>
            <p:nvPr/>
          </p:nvSpPr>
          <p:spPr>
            <a:xfrm>
              <a:off x="120937" y="1320294"/>
              <a:ext cx="165900" cy="165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4"/>
            <p:cNvSpPr/>
            <p:nvPr/>
          </p:nvSpPr>
          <p:spPr>
            <a:xfrm>
              <a:off x="1117019" y="1860128"/>
              <a:ext cx="106500" cy="10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4"/>
            <p:cNvSpPr/>
            <p:nvPr/>
          </p:nvSpPr>
          <p:spPr>
            <a:xfrm>
              <a:off x="492781" y="1496488"/>
              <a:ext cx="106500" cy="10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44"/>
          <p:cNvGrpSpPr/>
          <p:nvPr/>
        </p:nvGrpSpPr>
        <p:grpSpPr>
          <a:xfrm rot="1654584" flipH="1">
            <a:off x="7664988" y="1304850"/>
            <a:ext cx="2115849" cy="2175524"/>
            <a:chOff x="5450881" y="995660"/>
            <a:chExt cx="953277" cy="980163"/>
          </a:xfrm>
        </p:grpSpPr>
        <p:grpSp>
          <p:nvGrpSpPr>
            <p:cNvPr id="953" name="Google Shape;953;p44"/>
            <p:cNvGrpSpPr/>
            <p:nvPr/>
          </p:nvGrpSpPr>
          <p:grpSpPr>
            <a:xfrm>
              <a:off x="5450881" y="995660"/>
              <a:ext cx="953277" cy="980163"/>
              <a:chOff x="5450881" y="995660"/>
              <a:chExt cx="953277" cy="980163"/>
            </a:xfrm>
          </p:grpSpPr>
          <p:sp>
            <p:nvSpPr>
              <p:cNvPr id="954" name="Google Shape;954;p44"/>
              <p:cNvSpPr/>
              <p:nvPr/>
            </p:nvSpPr>
            <p:spPr>
              <a:xfrm>
                <a:off x="5633469" y="995660"/>
                <a:ext cx="770689" cy="589604"/>
              </a:xfrm>
              <a:custGeom>
                <a:avLst/>
                <a:gdLst/>
                <a:ahLst/>
                <a:cxnLst/>
                <a:rect l="l" t="t" r="r" b="b"/>
                <a:pathLst>
                  <a:path w="4107" h="3142" extrusionOk="0">
                    <a:moveTo>
                      <a:pt x="184" y="0"/>
                    </a:moveTo>
                    <a:lnTo>
                      <a:pt x="1" y="316"/>
                    </a:lnTo>
                    <a:lnTo>
                      <a:pt x="3968" y="3141"/>
                    </a:lnTo>
                    <a:lnTo>
                      <a:pt x="4107" y="2905"/>
                    </a:lnTo>
                    <a:lnTo>
                      <a:pt x="1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4"/>
              <p:cNvSpPr/>
              <p:nvPr/>
            </p:nvSpPr>
            <p:spPr>
              <a:xfrm>
                <a:off x="5572668" y="1100184"/>
                <a:ext cx="785889" cy="563708"/>
              </a:xfrm>
              <a:custGeom>
                <a:avLst/>
                <a:gdLst/>
                <a:ahLst/>
                <a:cxnLst/>
                <a:rect l="l" t="t" r="r" b="b"/>
                <a:pathLst>
                  <a:path w="4188" h="3004" extrusionOk="0">
                    <a:moveTo>
                      <a:pt x="185" y="1"/>
                    </a:moveTo>
                    <a:lnTo>
                      <a:pt x="0" y="317"/>
                    </a:lnTo>
                    <a:lnTo>
                      <a:pt x="4048" y="3004"/>
                    </a:lnTo>
                    <a:lnTo>
                      <a:pt x="4187" y="2766"/>
                    </a:lnTo>
                    <a:lnTo>
                      <a:pt x="18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4"/>
              <p:cNvSpPr/>
              <p:nvPr/>
            </p:nvSpPr>
            <p:spPr>
              <a:xfrm>
                <a:off x="5511681" y="1205083"/>
                <a:ext cx="800901" cy="537437"/>
              </a:xfrm>
              <a:custGeom>
                <a:avLst/>
                <a:gdLst/>
                <a:ahLst/>
                <a:cxnLst/>
                <a:rect l="l" t="t" r="r" b="b"/>
                <a:pathLst>
                  <a:path w="4268" h="2864" extrusionOk="0">
                    <a:moveTo>
                      <a:pt x="184" y="1"/>
                    </a:moveTo>
                    <a:lnTo>
                      <a:pt x="1" y="315"/>
                    </a:lnTo>
                    <a:lnTo>
                      <a:pt x="4130" y="2864"/>
                    </a:lnTo>
                    <a:lnTo>
                      <a:pt x="4268" y="2626"/>
                    </a:lnTo>
                    <a:lnTo>
                      <a:pt x="1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4"/>
              <p:cNvSpPr/>
              <p:nvPr/>
            </p:nvSpPr>
            <p:spPr>
              <a:xfrm>
                <a:off x="5450881" y="1309606"/>
                <a:ext cx="815913" cy="511728"/>
              </a:xfrm>
              <a:custGeom>
                <a:avLst/>
                <a:gdLst/>
                <a:ahLst/>
                <a:cxnLst/>
                <a:rect l="l" t="t" r="r" b="b"/>
                <a:pathLst>
                  <a:path w="4348" h="2727" extrusionOk="0">
                    <a:moveTo>
                      <a:pt x="185" y="0"/>
                    </a:moveTo>
                    <a:lnTo>
                      <a:pt x="1" y="315"/>
                    </a:lnTo>
                    <a:lnTo>
                      <a:pt x="4209" y="2727"/>
                    </a:lnTo>
                    <a:lnTo>
                      <a:pt x="4348" y="2488"/>
                    </a:lnTo>
                    <a:lnTo>
                      <a:pt x="18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4"/>
              <p:cNvSpPr/>
              <p:nvPr/>
            </p:nvSpPr>
            <p:spPr>
              <a:xfrm>
                <a:off x="5948123" y="1404378"/>
                <a:ext cx="351888" cy="571444"/>
              </a:xfrm>
              <a:custGeom>
                <a:avLst/>
                <a:gdLst/>
                <a:ahLst/>
                <a:cxnLst/>
                <a:rect l="l" t="t" r="r" b="b"/>
                <a:pathLst>
                  <a:path w="2163" h="3317" extrusionOk="0">
                    <a:moveTo>
                      <a:pt x="1986" y="0"/>
                    </a:moveTo>
                    <a:cubicBezTo>
                      <a:pt x="1934" y="0"/>
                      <a:pt x="1883" y="26"/>
                      <a:pt x="1853" y="76"/>
                    </a:cubicBezTo>
                    <a:lnTo>
                      <a:pt x="48" y="3045"/>
                    </a:lnTo>
                    <a:cubicBezTo>
                      <a:pt x="1" y="3118"/>
                      <a:pt x="26" y="3216"/>
                      <a:pt x="100" y="3260"/>
                    </a:cubicBezTo>
                    <a:lnTo>
                      <a:pt x="157" y="3294"/>
                    </a:lnTo>
                    <a:cubicBezTo>
                      <a:pt x="183" y="3309"/>
                      <a:pt x="211" y="3316"/>
                      <a:pt x="238" y="3316"/>
                    </a:cubicBezTo>
                    <a:cubicBezTo>
                      <a:pt x="292" y="3316"/>
                      <a:pt x="344" y="3289"/>
                      <a:pt x="373" y="3238"/>
                    </a:cubicBezTo>
                    <a:lnTo>
                      <a:pt x="2122" y="235"/>
                    </a:lnTo>
                    <a:cubicBezTo>
                      <a:pt x="2162" y="166"/>
                      <a:pt x="2144" y="80"/>
                      <a:pt x="2081" y="32"/>
                    </a:cubicBezTo>
                    <a:cubicBezTo>
                      <a:pt x="2053" y="11"/>
                      <a:pt x="2019" y="0"/>
                      <a:pt x="1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4"/>
              <p:cNvSpPr/>
              <p:nvPr/>
            </p:nvSpPr>
            <p:spPr>
              <a:xfrm>
                <a:off x="5513182" y="1113132"/>
                <a:ext cx="413774" cy="639707"/>
              </a:xfrm>
              <a:custGeom>
                <a:avLst/>
                <a:gdLst/>
                <a:ahLst/>
                <a:cxnLst/>
                <a:rect l="l" t="t" r="r" b="b"/>
                <a:pathLst>
                  <a:path w="2205" h="3409" extrusionOk="0">
                    <a:moveTo>
                      <a:pt x="1961" y="0"/>
                    </a:moveTo>
                    <a:cubicBezTo>
                      <a:pt x="1896" y="0"/>
                      <a:pt x="1833" y="33"/>
                      <a:pt x="1798" y="94"/>
                    </a:cubicBezTo>
                    <a:lnTo>
                      <a:pt x="1761" y="157"/>
                    </a:lnTo>
                    <a:lnTo>
                      <a:pt x="1686" y="286"/>
                    </a:lnTo>
                    <a:lnTo>
                      <a:pt x="1626" y="390"/>
                    </a:lnTo>
                    <a:lnTo>
                      <a:pt x="1493" y="617"/>
                    </a:lnTo>
                    <a:lnTo>
                      <a:pt x="1452" y="688"/>
                    </a:lnTo>
                    <a:lnTo>
                      <a:pt x="1378" y="817"/>
                    </a:lnTo>
                    <a:lnTo>
                      <a:pt x="1321" y="914"/>
                    </a:lnTo>
                    <a:lnTo>
                      <a:pt x="1188" y="1141"/>
                    </a:lnTo>
                    <a:lnTo>
                      <a:pt x="1145" y="1217"/>
                    </a:lnTo>
                    <a:lnTo>
                      <a:pt x="1069" y="1347"/>
                    </a:lnTo>
                    <a:lnTo>
                      <a:pt x="1016" y="1437"/>
                    </a:lnTo>
                    <a:lnTo>
                      <a:pt x="884" y="1664"/>
                    </a:lnTo>
                    <a:lnTo>
                      <a:pt x="836" y="1747"/>
                    </a:lnTo>
                    <a:lnTo>
                      <a:pt x="761" y="1877"/>
                    </a:lnTo>
                    <a:lnTo>
                      <a:pt x="711" y="1960"/>
                    </a:lnTo>
                    <a:lnTo>
                      <a:pt x="156" y="2913"/>
                    </a:lnTo>
                    <a:lnTo>
                      <a:pt x="46" y="3103"/>
                    </a:lnTo>
                    <a:cubicBezTo>
                      <a:pt x="0" y="3182"/>
                      <a:pt x="17" y="3282"/>
                      <a:pt x="87" y="3341"/>
                    </a:cubicBezTo>
                    <a:lnTo>
                      <a:pt x="115" y="3364"/>
                    </a:lnTo>
                    <a:cubicBezTo>
                      <a:pt x="150" y="3394"/>
                      <a:pt x="193" y="3409"/>
                      <a:pt x="236" y="3409"/>
                    </a:cubicBezTo>
                    <a:cubicBezTo>
                      <a:pt x="300" y="3409"/>
                      <a:pt x="363" y="3376"/>
                      <a:pt x="398" y="3315"/>
                    </a:cubicBezTo>
                    <a:lnTo>
                      <a:pt x="471" y="3191"/>
                    </a:lnTo>
                    <a:lnTo>
                      <a:pt x="1069" y="2163"/>
                    </a:lnTo>
                    <a:lnTo>
                      <a:pt x="1118" y="2082"/>
                    </a:lnTo>
                    <a:lnTo>
                      <a:pt x="1191" y="1955"/>
                    </a:lnTo>
                    <a:lnTo>
                      <a:pt x="1239" y="1875"/>
                    </a:lnTo>
                    <a:lnTo>
                      <a:pt x="1369" y="1653"/>
                    </a:lnTo>
                    <a:lnTo>
                      <a:pt x="1420" y="1565"/>
                    </a:lnTo>
                    <a:lnTo>
                      <a:pt x="1494" y="1439"/>
                    </a:lnTo>
                    <a:lnTo>
                      <a:pt x="1539" y="1363"/>
                    </a:lnTo>
                    <a:lnTo>
                      <a:pt x="1668" y="1142"/>
                    </a:lnTo>
                    <a:lnTo>
                      <a:pt x="1723" y="1047"/>
                    </a:lnTo>
                    <a:lnTo>
                      <a:pt x="1798" y="922"/>
                    </a:lnTo>
                    <a:lnTo>
                      <a:pt x="1837" y="853"/>
                    </a:lnTo>
                    <a:lnTo>
                      <a:pt x="1967" y="632"/>
                    </a:lnTo>
                    <a:lnTo>
                      <a:pt x="2027" y="530"/>
                    </a:lnTo>
                    <a:lnTo>
                      <a:pt x="2100" y="405"/>
                    </a:lnTo>
                    <a:lnTo>
                      <a:pt x="2137" y="342"/>
                    </a:lnTo>
                    <a:lnTo>
                      <a:pt x="2157" y="307"/>
                    </a:lnTo>
                    <a:cubicBezTo>
                      <a:pt x="2204" y="226"/>
                      <a:pt x="2183" y="121"/>
                      <a:pt x="2109" y="64"/>
                    </a:cubicBezTo>
                    <a:lnTo>
                      <a:pt x="2073" y="38"/>
                    </a:lnTo>
                    <a:cubicBezTo>
                      <a:pt x="2039" y="12"/>
                      <a:pt x="2000" y="0"/>
                      <a:pt x="19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44"/>
            <p:cNvGrpSpPr/>
            <p:nvPr/>
          </p:nvGrpSpPr>
          <p:grpSpPr>
            <a:xfrm>
              <a:off x="5564224" y="1073724"/>
              <a:ext cx="798094" cy="717064"/>
              <a:chOff x="5564224" y="1073724"/>
              <a:chExt cx="798094" cy="717064"/>
            </a:xfrm>
          </p:grpSpPr>
          <p:grpSp>
            <p:nvGrpSpPr>
              <p:cNvPr id="961" name="Google Shape;961;p44"/>
              <p:cNvGrpSpPr/>
              <p:nvPr/>
            </p:nvGrpSpPr>
            <p:grpSpPr>
              <a:xfrm>
                <a:off x="5564224" y="1073724"/>
                <a:ext cx="798094" cy="668614"/>
                <a:chOff x="5564224" y="1073724"/>
                <a:chExt cx="798094" cy="668614"/>
              </a:xfrm>
            </p:grpSpPr>
            <p:sp>
              <p:nvSpPr>
                <p:cNvPr id="962" name="Google Shape;962;p44"/>
                <p:cNvSpPr/>
                <p:nvPr/>
              </p:nvSpPr>
              <p:spPr>
                <a:xfrm>
                  <a:off x="6069202" y="1681351"/>
                  <a:ext cx="71683" cy="60987"/>
                </a:xfrm>
                <a:custGeom>
                  <a:avLst/>
                  <a:gdLst/>
                  <a:ahLst/>
                  <a:cxnLst/>
                  <a:rect l="l" t="t" r="r" b="b"/>
                  <a:pathLst>
                    <a:path w="382" h="325" extrusionOk="0">
                      <a:moveTo>
                        <a:pt x="182" y="1"/>
                      </a:moveTo>
                      <a:cubicBezTo>
                        <a:pt x="127" y="1"/>
                        <a:pt x="74" y="28"/>
                        <a:pt x="46" y="77"/>
                      </a:cubicBezTo>
                      <a:cubicBezTo>
                        <a:pt x="1" y="154"/>
                        <a:pt x="32" y="254"/>
                        <a:pt x="114" y="301"/>
                      </a:cubicBezTo>
                      <a:cubicBezTo>
                        <a:pt x="141" y="317"/>
                        <a:pt x="172" y="325"/>
                        <a:pt x="201" y="325"/>
                      </a:cubicBezTo>
                      <a:cubicBezTo>
                        <a:pt x="257" y="325"/>
                        <a:pt x="310" y="297"/>
                        <a:pt x="338" y="248"/>
                      </a:cubicBezTo>
                      <a:cubicBezTo>
                        <a:pt x="381" y="173"/>
                        <a:pt x="353" y="73"/>
                        <a:pt x="272" y="26"/>
                      </a:cubicBezTo>
                      <a:cubicBezTo>
                        <a:pt x="244" y="9"/>
                        <a:pt x="213"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4"/>
                <p:cNvSpPr/>
                <p:nvPr/>
              </p:nvSpPr>
              <p:spPr>
                <a:xfrm>
                  <a:off x="5979316" y="1628807"/>
                  <a:ext cx="76375" cy="63614"/>
                </a:xfrm>
                <a:custGeom>
                  <a:avLst/>
                  <a:gdLst/>
                  <a:ahLst/>
                  <a:cxnLst/>
                  <a:rect l="l" t="t" r="r" b="b"/>
                  <a:pathLst>
                    <a:path w="407" h="339" extrusionOk="0">
                      <a:moveTo>
                        <a:pt x="191" y="1"/>
                      </a:moveTo>
                      <a:cubicBezTo>
                        <a:pt x="133" y="1"/>
                        <a:pt x="78" y="28"/>
                        <a:pt x="49" y="78"/>
                      </a:cubicBezTo>
                      <a:cubicBezTo>
                        <a:pt x="1" y="158"/>
                        <a:pt x="36" y="264"/>
                        <a:pt x="123" y="313"/>
                      </a:cubicBezTo>
                      <a:cubicBezTo>
                        <a:pt x="154" y="331"/>
                        <a:pt x="187" y="339"/>
                        <a:pt x="219" y="339"/>
                      </a:cubicBezTo>
                      <a:cubicBezTo>
                        <a:pt x="277" y="339"/>
                        <a:pt x="331" y="312"/>
                        <a:pt x="361" y="262"/>
                      </a:cubicBezTo>
                      <a:cubicBezTo>
                        <a:pt x="406" y="184"/>
                        <a:pt x="375" y="80"/>
                        <a:pt x="289" y="28"/>
                      </a:cubicBezTo>
                      <a:cubicBezTo>
                        <a:pt x="258" y="10"/>
                        <a:pt x="224" y="1"/>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4"/>
                <p:cNvSpPr/>
                <p:nvPr/>
              </p:nvSpPr>
              <p:spPr>
                <a:xfrm>
                  <a:off x="6201311" y="1648136"/>
                  <a:ext cx="66617" cy="59486"/>
                </a:xfrm>
                <a:custGeom>
                  <a:avLst/>
                  <a:gdLst/>
                  <a:ahLst/>
                  <a:cxnLst/>
                  <a:rect l="l" t="t" r="r" b="b"/>
                  <a:pathLst>
                    <a:path w="355" h="317" extrusionOk="0">
                      <a:moveTo>
                        <a:pt x="171" y="1"/>
                      </a:moveTo>
                      <a:cubicBezTo>
                        <a:pt x="120" y="1"/>
                        <a:pt x="71" y="27"/>
                        <a:pt x="43" y="74"/>
                      </a:cubicBezTo>
                      <a:cubicBezTo>
                        <a:pt x="1" y="147"/>
                        <a:pt x="27" y="247"/>
                        <a:pt x="101" y="292"/>
                      </a:cubicBezTo>
                      <a:cubicBezTo>
                        <a:pt x="127" y="308"/>
                        <a:pt x="156" y="316"/>
                        <a:pt x="184" y="316"/>
                      </a:cubicBezTo>
                      <a:cubicBezTo>
                        <a:pt x="236" y="316"/>
                        <a:pt x="285" y="290"/>
                        <a:pt x="312" y="244"/>
                      </a:cubicBezTo>
                      <a:cubicBezTo>
                        <a:pt x="354" y="171"/>
                        <a:pt x="329" y="74"/>
                        <a:pt x="256" y="27"/>
                      </a:cubicBezTo>
                      <a:cubicBezTo>
                        <a:pt x="229" y="9"/>
                        <a:pt x="200" y="1"/>
                        <a:pt x="1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4"/>
                <p:cNvSpPr/>
                <p:nvPr/>
              </p:nvSpPr>
              <p:spPr>
                <a:xfrm>
                  <a:off x="6119118" y="1596531"/>
                  <a:ext cx="70745" cy="61925"/>
                </a:xfrm>
                <a:custGeom>
                  <a:avLst/>
                  <a:gdLst/>
                  <a:ahLst/>
                  <a:cxnLst/>
                  <a:rect l="l" t="t" r="r" b="b"/>
                  <a:pathLst>
                    <a:path w="377" h="330" extrusionOk="0">
                      <a:moveTo>
                        <a:pt x="175" y="0"/>
                      </a:moveTo>
                      <a:cubicBezTo>
                        <a:pt x="122" y="0"/>
                        <a:pt x="73" y="26"/>
                        <a:pt x="46" y="74"/>
                      </a:cubicBezTo>
                      <a:cubicBezTo>
                        <a:pt x="0" y="151"/>
                        <a:pt x="30" y="254"/>
                        <a:pt x="110" y="304"/>
                      </a:cubicBezTo>
                      <a:cubicBezTo>
                        <a:pt x="139" y="322"/>
                        <a:pt x="170" y="330"/>
                        <a:pt x="200" y="330"/>
                      </a:cubicBezTo>
                      <a:cubicBezTo>
                        <a:pt x="254" y="330"/>
                        <a:pt x="304" y="304"/>
                        <a:pt x="332" y="255"/>
                      </a:cubicBezTo>
                      <a:cubicBezTo>
                        <a:pt x="376" y="181"/>
                        <a:pt x="348" y="79"/>
                        <a:pt x="271" y="29"/>
                      </a:cubicBezTo>
                      <a:cubicBezTo>
                        <a:pt x="240" y="10"/>
                        <a:pt x="207" y="0"/>
                        <a:pt x="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4"/>
                <p:cNvSpPr/>
                <p:nvPr/>
              </p:nvSpPr>
              <p:spPr>
                <a:xfrm>
                  <a:off x="6030921" y="1540797"/>
                  <a:ext cx="75249" cy="64740"/>
                </a:xfrm>
                <a:custGeom>
                  <a:avLst/>
                  <a:gdLst/>
                  <a:ahLst/>
                  <a:cxnLst/>
                  <a:rect l="l" t="t" r="r" b="b"/>
                  <a:pathLst>
                    <a:path w="401" h="345" extrusionOk="0">
                      <a:moveTo>
                        <a:pt x="185" y="1"/>
                      </a:moveTo>
                      <a:cubicBezTo>
                        <a:pt x="129" y="1"/>
                        <a:pt x="77" y="27"/>
                        <a:pt x="48" y="75"/>
                      </a:cubicBezTo>
                      <a:cubicBezTo>
                        <a:pt x="1" y="155"/>
                        <a:pt x="34" y="264"/>
                        <a:pt x="121" y="316"/>
                      </a:cubicBezTo>
                      <a:cubicBezTo>
                        <a:pt x="152" y="335"/>
                        <a:pt x="186" y="344"/>
                        <a:pt x="218" y="344"/>
                      </a:cubicBezTo>
                      <a:cubicBezTo>
                        <a:pt x="274" y="344"/>
                        <a:pt x="326" y="317"/>
                        <a:pt x="355" y="268"/>
                      </a:cubicBezTo>
                      <a:cubicBezTo>
                        <a:pt x="401" y="191"/>
                        <a:pt x="371" y="85"/>
                        <a:pt x="287" y="31"/>
                      </a:cubicBezTo>
                      <a:cubicBezTo>
                        <a:pt x="254" y="10"/>
                        <a:pt x="219" y="1"/>
                        <a:pt x="1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4"/>
                <p:cNvSpPr/>
                <p:nvPr/>
              </p:nvSpPr>
              <p:spPr>
                <a:xfrm>
                  <a:off x="6249538" y="1565755"/>
                  <a:ext cx="65866" cy="60236"/>
                </a:xfrm>
                <a:custGeom>
                  <a:avLst/>
                  <a:gdLst/>
                  <a:ahLst/>
                  <a:cxnLst/>
                  <a:rect l="l" t="t" r="r" b="b"/>
                  <a:pathLst>
                    <a:path w="351" h="321" extrusionOk="0">
                      <a:moveTo>
                        <a:pt x="166" y="1"/>
                      </a:moveTo>
                      <a:cubicBezTo>
                        <a:pt x="117" y="1"/>
                        <a:pt x="71" y="25"/>
                        <a:pt x="44" y="72"/>
                      </a:cubicBezTo>
                      <a:cubicBezTo>
                        <a:pt x="1" y="146"/>
                        <a:pt x="26" y="247"/>
                        <a:pt x="99" y="295"/>
                      </a:cubicBezTo>
                      <a:cubicBezTo>
                        <a:pt x="126" y="312"/>
                        <a:pt x="155" y="321"/>
                        <a:pt x="184" y="321"/>
                      </a:cubicBezTo>
                      <a:cubicBezTo>
                        <a:pt x="233" y="321"/>
                        <a:pt x="280" y="296"/>
                        <a:pt x="307" y="249"/>
                      </a:cubicBezTo>
                      <a:cubicBezTo>
                        <a:pt x="350" y="177"/>
                        <a:pt x="326" y="79"/>
                        <a:pt x="254" y="28"/>
                      </a:cubicBezTo>
                      <a:cubicBezTo>
                        <a:pt x="226" y="10"/>
                        <a:pt x="196" y="1"/>
                        <a:pt x="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4"/>
                <p:cNvSpPr/>
                <p:nvPr/>
              </p:nvSpPr>
              <p:spPr>
                <a:xfrm>
                  <a:off x="6168847" y="1510960"/>
                  <a:ext cx="69807" cy="63239"/>
                </a:xfrm>
                <a:custGeom>
                  <a:avLst/>
                  <a:gdLst/>
                  <a:ahLst/>
                  <a:cxnLst/>
                  <a:rect l="l" t="t" r="r" b="b"/>
                  <a:pathLst>
                    <a:path w="372" h="337" extrusionOk="0">
                      <a:moveTo>
                        <a:pt x="173" y="1"/>
                      </a:moveTo>
                      <a:cubicBezTo>
                        <a:pt x="122" y="1"/>
                        <a:pt x="74" y="26"/>
                        <a:pt x="46" y="74"/>
                      </a:cubicBezTo>
                      <a:cubicBezTo>
                        <a:pt x="1" y="150"/>
                        <a:pt x="30" y="255"/>
                        <a:pt x="108" y="307"/>
                      </a:cubicBezTo>
                      <a:cubicBezTo>
                        <a:pt x="138" y="327"/>
                        <a:pt x="170" y="336"/>
                        <a:pt x="202" y="336"/>
                      </a:cubicBezTo>
                      <a:cubicBezTo>
                        <a:pt x="252" y="336"/>
                        <a:pt x="300" y="311"/>
                        <a:pt x="327" y="263"/>
                      </a:cubicBezTo>
                      <a:cubicBezTo>
                        <a:pt x="372" y="188"/>
                        <a:pt x="346" y="84"/>
                        <a:pt x="269" y="31"/>
                      </a:cubicBezTo>
                      <a:cubicBezTo>
                        <a:pt x="239" y="11"/>
                        <a:pt x="205" y="1"/>
                        <a:pt x="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4"/>
                <p:cNvSpPr/>
                <p:nvPr/>
              </p:nvSpPr>
              <p:spPr>
                <a:xfrm>
                  <a:off x="6082526" y="1452599"/>
                  <a:ext cx="73935" cy="65866"/>
                </a:xfrm>
                <a:custGeom>
                  <a:avLst/>
                  <a:gdLst/>
                  <a:ahLst/>
                  <a:cxnLst/>
                  <a:rect l="l" t="t" r="r" b="b"/>
                  <a:pathLst>
                    <a:path w="394" h="351" extrusionOk="0">
                      <a:moveTo>
                        <a:pt x="179" y="1"/>
                      </a:moveTo>
                      <a:cubicBezTo>
                        <a:pt x="126" y="1"/>
                        <a:pt x="76" y="26"/>
                        <a:pt x="47" y="74"/>
                      </a:cubicBezTo>
                      <a:cubicBezTo>
                        <a:pt x="0" y="154"/>
                        <a:pt x="32" y="263"/>
                        <a:pt x="116" y="319"/>
                      </a:cubicBezTo>
                      <a:cubicBezTo>
                        <a:pt x="149" y="340"/>
                        <a:pt x="184" y="351"/>
                        <a:pt x="218" y="351"/>
                      </a:cubicBezTo>
                      <a:cubicBezTo>
                        <a:pt x="271" y="351"/>
                        <a:pt x="321" y="326"/>
                        <a:pt x="349" y="278"/>
                      </a:cubicBezTo>
                      <a:cubicBezTo>
                        <a:pt x="393" y="200"/>
                        <a:pt x="365" y="91"/>
                        <a:pt x="282" y="34"/>
                      </a:cubicBezTo>
                      <a:cubicBezTo>
                        <a:pt x="250" y="12"/>
                        <a:pt x="214" y="1"/>
                        <a:pt x="1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4"/>
                <p:cNvSpPr/>
                <p:nvPr/>
              </p:nvSpPr>
              <p:spPr>
                <a:xfrm>
                  <a:off x="6297765" y="1483563"/>
                  <a:ext cx="64552" cy="61175"/>
                </a:xfrm>
                <a:custGeom>
                  <a:avLst/>
                  <a:gdLst/>
                  <a:ahLst/>
                  <a:cxnLst/>
                  <a:rect l="l" t="t" r="r" b="b"/>
                  <a:pathLst>
                    <a:path w="344" h="326" extrusionOk="0">
                      <a:moveTo>
                        <a:pt x="160" y="0"/>
                      </a:moveTo>
                      <a:cubicBezTo>
                        <a:pt x="113" y="0"/>
                        <a:pt x="69" y="24"/>
                        <a:pt x="43" y="68"/>
                      </a:cubicBezTo>
                      <a:cubicBezTo>
                        <a:pt x="1" y="142"/>
                        <a:pt x="24" y="245"/>
                        <a:pt x="96" y="296"/>
                      </a:cubicBezTo>
                      <a:cubicBezTo>
                        <a:pt x="123" y="316"/>
                        <a:pt x="154" y="325"/>
                        <a:pt x="183" y="325"/>
                      </a:cubicBezTo>
                      <a:cubicBezTo>
                        <a:pt x="230" y="325"/>
                        <a:pt x="275" y="301"/>
                        <a:pt x="301" y="256"/>
                      </a:cubicBezTo>
                      <a:cubicBezTo>
                        <a:pt x="344" y="183"/>
                        <a:pt x="322" y="83"/>
                        <a:pt x="252" y="31"/>
                      </a:cubicBezTo>
                      <a:cubicBezTo>
                        <a:pt x="223" y="10"/>
                        <a:pt x="191" y="0"/>
                        <a:pt x="1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4"/>
                <p:cNvSpPr/>
                <p:nvPr/>
              </p:nvSpPr>
              <p:spPr>
                <a:xfrm>
                  <a:off x="6218387" y="1425952"/>
                  <a:ext cx="68493" cy="63990"/>
                </a:xfrm>
                <a:custGeom>
                  <a:avLst/>
                  <a:gdLst/>
                  <a:ahLst/>
                  <a:cxnLst/>
                  <a:rect l="l" t="t" r="r" b="b"/>
                  <a:pathLst>
                    <a:path w="365" h="341" extrusionOk="0">
                      <a:moveTo>
                        <a:pt x="170" y="1"/>
                      </a:moveTo>
                      <a:cubicBezTo>
                        <a:pt x="121" y="1"/>
                        <a:pt x="74" y="25"/>
                        <a:pt x="46" y="71"/>
                      </a:cubicBezTo>
                      <a:cubicBezTo>
                        <a:pt x="1" y="147"/>
                        <a:pt x="29" y="255"/>
                        <a:pt x="105" y="309"/>
                      </a:cubicBezTo>
                      <a:cubicBezTo>
                        <a:pt x="135" y="331"/>
                        <a:pt x="168" y="341"/>
                        <a:pt x="199" y="341"/>
                      </a:cubicBezTo>
                      <a:cubicBezTo>
                        <a:pt x="249" y="341"/>
                        <a:pt x="295" y="316"/>
                        <a:pt x="321" y="271"/>
                      </a:cubicBezTo>
                      <a:cubicBezTo>
                        <a:pt x="365" y="195"/>
                        <a:pt x="341" y="89"/>
                        <a:pt x="265" y="33"/>
                      </a:cubicBezTo>
                      <a:cubicBezTo>
                        <a:pt x="236" y="11"/>
                        <a:pt x="202" y="1"/>
                        <a:pt x="1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4"/>
                <p:cNvSpPr/>
                <p:nvPr/>
              </p:nvSpPr>
              <p:spPr>
                <a:xfrm>
                  <a:off x="6134318" y="1364589"/>
                  <a:ext cx="72434" cy="66992"/>
                </a:xfrm>
                <a:custGeom>
                  <a:avLst/>
                  <a:gdLst/>
                  <a:ahLst/>
                  <a:cxnLst/>
                  <a:rect l="l" t="t" r="r" b="b"/>
                  <a:pathLst>
                    <a:path w="386" h="357" extrusionOk="0">
                      <a:moveTo>
                        <a:pt x="173" y="0"/>
                      </a:moveTo>
                      <a:cubicBezTo>
                        <a:pt x="122" y="0"/>
                        <a:pt x="74" y="25"/>
                        <a:pt x="47" y="71"/>
                      </a:cubicBezTo>
                      <a:cubicBezTo>
                        <a:pt x="0" y="151"/>
                        <a:pt x="29" y="263"/>
                        <a:pt x="112" y="322"/>
                      </a:cubicBezTo>
                      <a:cubicBezTo>
                        <a:pt x="145" y="345"/>
                        <a:pt x="181" y="356"/>
                        <a:pt x="215" y="356"/>
                      </a:cubicBezTo>
                      <a:cubicBezTo>
                        <a:pt x="266" y="356"/>
                        <a:pt x="313" y="331"/>
                        <a:pt x="340" y="285"/>
                      </a:cubicBezTo>
                      <a:cubicBezTo>
                        <a:pt x="386" y="207"/>
                        <a:pt x="359" y="96"/>
                        <a:pt x="278" y="37"/>
                      </a:cubicBezTo>
                      <a:cubicBezTo>
                        <a:pt x="245" y="12"/>
                        <a:pt x="208" y="0"/>
                        <a:pt x="1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4"/>
                <p:cNvSpPr/>
                <p:nvPr/>
              </p:nvSpPr>
              <p:spPr>
                <a:xfrm>
                  <a:off x="5746436" y="1494447"/>
                  <a:ext cx="67367" cy="54607"/>
                </a:xfrm>
                <a:custGeom>
                  <a:avLst/>
                  <a:gdLst/>
                  <a:ahLst/>
                  <a:cxnLst/>
                  <a:rect l="l" t="t" r="r" b="b"/>
                  <a:pathLst>
                    <a:path w="359" h="291" extrusionOk="0">
                      <a:moveTo>
                        <a:pt x="156" y="0"/>
                      </a:moveTo>
                      <a:cubicBezTo>
                        <a:pt x="107" y="0"/>
                        <a:pt x="63" y="22"/>
                        <a:pt x="38" y="62"/>
                      </a:cubicBezTo>
                      <a:cubicBezTo>
                        <a:pt x="0" y="129"/>
                        <a:pt x="33" y="221"/>
                        <a:pt x="113" y="265"/>
                      </a:cubicBezTo>
                      <a:cubicBezTo>
                        <a:pt x="143" y="282"/>
                        <a:pt x="174" y="290"/>
                        <a:pt x="204" y="290"/>
                      </a:cubicBezTo>
                      <a:cubicBezTo>
                        <a:pt x="253" y="290"/>
                        <a:pt x="298" y="269"/>
                        <a:pt x="321" y="228"/>
                      </a:cubicBezTo>
                      <a:cubicBezTo>
                        <a:pt x="359" y="164"/>
                        <a:pt x="328" y="73"/>
                        <a:pt x="251" y="27"/>
                      </a:cubicBezTo>
                      <a:cubicBezTo>
                        <a:pt x="220" y="9"/>
                        <a:pt x="187" y="0"/>
                        <a:pt x="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4"/>
                <p:cNvSpPr/>
                <p:nvPr/>
              </p:nvSpPr>
              <p:spPr>
                <a:xfrm>
                  <a:off x="5658802" y="1443217"/>
                  <a:ext cx="72434" cy="57234"/>
                </a:xfrm>
                <a:custGeom>
                  <a:avLst/>
                  <a:gdLst/>
                  <a:ahLst/>
                  <a:cxnLst/>
                  <a:rect l="l" t="t" r="r" b="b"/>
                  <a:pathLst>
                    <a:path w="386" h="305" extrusionOk="0">
                      <a:moveTo>
                        <a:pt x="163" y="0"/>
                      </a:moveTo>
                      <a:cubicBezTo>
                        <a:pt x="112" y="0"/>
                        <a:pt x="65" y="22"/>
                        <a:pt x="41" y="64"/>
                      </a:cubicBezTo>
                      <a:cubicBezTo>
                        <a:pt x="1" y="132"/>
                        <a:pt x="38" y="230"/>
                        <a:pt x="124" y="277"/>
                      </a:cubicBezTo>
                      <a:cubicBezTo>
                        <a:pt x="157" y="296"/>
                        <a:pt x="192" y="305"/>
                        <a:pt x="225" y="305"/>
                      </a:cubicBezTo>
                      <a:cubicBezTo>
                        <a:pt x="276" y="305"/>
                        <a:pt x="323" y="283"/>
                        <a:pt x="347" y="241"/>
                      </a:cubicBezTo>
                      <a:cubicBezTo>
                        <a:pt x="385" y="173"/>
                        <a:pt x="351" y="79"/>
                        <a:pt x="267" y="28"/>
                      </a:cubicBezTo>
                      <a:cubicBezTo>
                        <a:pt x="234" y="10"/>
                        <a:pt x="198" y="0"/>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4"/>
                <p:cNvSpPr/>
                <p:nvPr/>
              </p:nvSpPr>
              <p:spPr>
                <a:xfrm>
                  <a:off x="5564224" y="1387859"/>
                  <a:ext cx="77688" cy="60612"/>
                </a:xfrm>
                <a:custGeom>
                  <a:avLst/>
                  <a:gdLst/>
                  <a:ahLst/>
                  <a:cxnLst/>
                  <a:rect l="l" t="t" r="r" b="b"/>
                  <a:pathLst>
                    <a:path w="414" h="323" extrusionOk="0">
                      <a:moveTo>
                        <a:pt x="169" y="0"/>
                      </a:moveTo>
                      <a:cubicBezTo>
                        <a:pt x="115" y="0"/>
                        <a:pt x="67" y="23"/>
                        <a:pt x="42" y="65"/>
                      </a:cubicBezTo>
                      <a:cubicBezTo>
                        <a:pt x="1" y="138"/>
                        <a:pt x="42" y="238"/>
                        <a:pt x="134" y="292"/>
                      </a:cubicBezTo>
                      <a:cubicBezTo>
                        <a:pt x="170" y="313"/>
                        <a:pt x="209" y="323"/>
                        <a:pt x="245" y="323"/>
                      </a:cubicBezTo>
                      <a:cubicBezTo>
                        <a:pt x="299" y="323"/>
                        <a:pt x="347" y="300"/>
                        <a:pt x="372" y="258"/>
                      </a:cubicBezTo>
                      <a:cubicBezTo>
                        <a:pt x="413" y="189"/>
                        <a:pt x="375" y="88"/>
                        <a:pt x="284" y="34"/>
                      </a:cubicBezTo>
                      <a:cubicBezTo>
                        <a:pt x="247" y="11"/>
                        <a:pt x="206" y="0"/>
                        <a:pt x="1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4"/>
                <p:cNvSpPr/>
                <p:nvPr/>
              </p:nvSpPr>
              <p:spPr>
                <a:xfrm>
                  <a:off x="5810051" y="1402120"/>
                  <a:ext cx="75624" cy="63239"/>
                </a:xfrm>
                <a:custGeom>
                  <a:avLst/>
                  <a:gdLst/>
                  <a:ahLst/>
                  <a:cxnLst/>
                  <a:rect l="l" t="t" r="r" b="b"/>
                  <a:pathLst>
                    <a:path w="403" h="337" extrusionOk="0">
                      <a:moveTo>
                        <a:pt x="174" y="0"/>
                      </a:moveTo>
                      <a:cubicBezTo>
                        <a:pt x="120" y="0"/>
                        <a:pt x="71" y="24"/>
                        <a:pt x="45" y="70"/>
                      </a:cubicBezTo>
                      <a:cubicBezTo>
                        <a:pt x="0" y="146"/>
                        <a:pt x="36" y="252"/>
                        <a:pt x="124" y="305"/>
                      </a:cubicBezTo>
                      <a:cubicBezTo>
                        <a:pt x="159" y="326"/>
                        <a:pt x="196" y="336"/>
                        <a:pt x="231" y="336"/>
                      </a:cubicBezTo>
                      <a:cubicBezTo>
                        <a:pt x="285" y="336"/>
                        <a:pt x="333" y="313"/>
                        <a:pt x="360" y="268"/>
                      </a:cubicBezTo>
                      <a:cubicBezTo>
                        <a:pt x="402" y="195"/>
                        <a:pt x="368" y="89"/>
                        <a:pt x="283" y="33"/>
                      </a:cubicBezTo>
                      <a:cubicBezTo>
                        <a:pt x="248" y="11"/>
                        <a:pt x="210" y="0"/>
                        <a:pt x="1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4"/>
                <p:cNvSpPr/>
                <p:nvPr/>
              </p:nvSpPr>
              <p:spPr>
                <a:xfrm>
                  <a:off x="5712471" y="1340757"/>
                  <a:ext cx="81066" cy="66804"/>
                </a:xfrm>
                <a:custGeom>
                  <a:avLst/>
                  <a:gdLst/>
                  <a:ahLst/>
                  <a:cxnLst/>
                  <a:rect l="l" t="t" r="r" b="b"/>
                  <a:pathLst>
                    <a:path w="432" h="356" extrusionOk="0">
                      <a:moveTo>
                        <a:pt x="179" y="0"/>
                      </a:moveTo>
                      <a:cubicBezTo>
                        <a:pt x="124" y="0"/>
                        <a:pt x="74" y="24"/>
                        <a:pt x="46" y="71"/>
                      </a:cubicBezTo>
                      <a:cubicBezTo>
                        <a:pt x="1" y="149"/>
                        <a:pt x="41" y="260"/>
                        <a:pt x="137" y="320"/>
                      </a:cubicBezTo>
                      <a:cubicBezTo>
                        <a:pt x="174" y="344"/>
                        <a:pt x="215" y="355"/>
                        <a:pt x="253" y="355"/>
                      </a:cubicBezTo>
                      <a:cubicBezTo>
                        <a:pt x="310" y="355"/>
                        <a:pt x="360" y="331"/>
                        <a:pt x="387" y="285"/>
                      </a:cubicBezTo>
                      <a:cubicBezTo>
                        <a:pt x="432" y="209"/>
                        <a:pt x="394" y="99"/>
                        <a:pt x="301" y="37"/>
                      </a:cubicBezTo>
                      <a:cubicBezTo>
                        <a:pt x="262" y="12"/>
                        <a:pt x="219" y="0"/>
                        <a:pt x="1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4"/>
                <p:cNvSpPr/>
                <p:nvPr/>
              </p:nvSpPr>
              <p:spPr>
                <a:xfrm>
                  <a:off x="5607009" y="1274140"/>
                  <a:ext cx="87071" cy="70370"/>
                </a:xfrm>
                <a:custGeom>
                  <a:avLst/>
                  <a:gdLst/>
                  <a:ahLst/>
                  <a:cxnLst/>
                  <a:rect l="l" t="t" r="r" b="b"/>
                  <a:pathLst>
                    <a:path w="464" h="375" extrusionOk="0">
                      <a:moveTo>
                        <a:pt x="186" y="0"/>
                      </a:moveTo>
                      <a:cubicBezTo>
                        <a:pt x="128" y="0"/>
                        <a:pt x="76" y="24"/>
                        <a:pt x="49" y="71"/>
                      </a:cubicBezTo>
                      <a:cubicBezTo>
                        <a:pt x="1" y="153"/>
                        <a:pt x="47" y="272"/>
                        <a:pt x="149" y="335"/>
                      </a:cubicBezTo>
                      <a:cubicBezTo>
                        <a:pt x="192" y="361"/>
                        <a:pt x="237" y="374"/>
                        <a:pt x="279" y="374"/>
                      </a:cubicBezTo>
                      <a:cubicBezTo>
                        <a:pt x="338" y="374"/>
                        <a:pt x="389" y="350"/>
                        <a:pt x="417" y="303"/>
                      </a:cubicBezTo>
                      <a:cubicBezTo>
                        <a:pt x="463" y="222"/>
                        <a:pt x="421" y="106"/>
                        <a:pt x="320" y="41"/>
                      </a:cubicBezTo>
                      <a:cubicBezTo>
                        <a:pt x="277" y="14"/>
                        <a:pt x="230" y="0"/>
                        <a:pt x="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4"/>
                <p:cNvSpPr/>
                <p:nvPr/>
              </p:nvSpPr>
              <p:spPr>
                <a:xfrm>
                  <a:off x="5866723" y="1308105"/>
                  <a:ext cx="74498" cy="67180"/>
                </a:xfrm>
                <a:custGeom>
                  <a:avLst/>
                  <a:gdLst/>
                  <a:ahLst/>
                  <a:cxnLst/>
                  <a:rect l="l" t="t" r="r" b="b"/>
                  <a:pathLst>
                    <a:path w="397" h="358" extrusionOk="0">
                      <a:moveTo>
                        <a:pt x="178" y="0"/>
                      </a:moveTo>
                      <a:cubicBezTo>
                        <a:pt x="125" y="0"/>
                        <a:pt x="75" y="26"/>
                        <a:pt x="47" y="75"/>
                      </a:cubicBezTo>
                      <a:cubicBezTo>
                        <a:pt x="1" y="154"/>
                        <a:pt x="32" y="267"/>
                        <a:pt x="117" y="324"/>
                      </a:cubicBezTo>
                      <a:cubicBezTo>
                        <a:pt x="150" y="347"/>
                        <a:pt x="185" y="357"/>
                        <a:pt x="220" y="357"/>
                      </a:cubicBezTo>
                      <a:cubicBezTo>
                        <a:pt x="274" y="357"/>
                        <a:pt x="324" y="331"/>
                        <a:pt x="351" y="283"/>
                      </a:cubicBezTo>
                      <a:cubicBezTo>
                        <a:pt x="397" y="204"/>
                        <a:pt x="369" y="93"/>
                        <a:pt x="284" y="35"/>
                      </a:cubicBezTo>
                      <a:cubicBezTo>
                        <a:pt x="250" y="12"/>
                        <a:pt x="213" y="0"/>
                        <a:pt x="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4"/>
                <p:cNvSpPr/>
                <p:nvPr/>
              </p:nvSpPr>
              <p:spPr>
                <a:xfrm>
                  <a:off x="5771957" y="1243177"/>
                  <a:ext cx="80315" cy="70745"/>
                </a:xfrm>
                <a:custGeom>
                  <a:avLst/>
                  <a:gdLst/>
                  <a:ahLst/>
                  <a:cxnLst/>
                  <a:rect l="l" t="t" r="r" b="b"/>
                  <a:pathLst>
                    <a:path w="428" h="377" extrusionOk="0">
                      <a:moveTo>
                        <a:pt x="186" y="0"/>
                      </a:moveTo>
                      <a:cubicBezTo>
                        <a:pt x="130" y="0"/>
                        <a:pt x="79" y="26"/>
                        <a:pt x="51" y="75"/>
                      </a:cubicBezTo>
                      <a:cubicBezTo>
                        <a:pt x="1" y="160"/>
                        <a:pt x="37" y="280"/>
                        <a:pt x="129" y="340"/>
                      </a:cubicBezTo>
                      <a:cubicBezTo>
                        <a:pt x="166" y="365"/>
                        <a:pt x="207" y="377"/>
                        <a:pt x="245" y="377"/>
                      </a:cubicBezTo>
                      <a:cubicBezTo>
                        <a:pt x="300" y="377"/>
                        <a:pt x="351" y="351"/>
                        <a:pt x="379" y="301"/>
                      </a:cubicBezTo>
                      <a:cubicBezTo>
                        <a:pt x="428" y="220"/>
                        <a:pt x="394" y="102"/>
                        <a:pt x="305" y="39"/>
                      </a:cubicBezTo>
                      <a:cubicBezTo>
                        <a:pt x="267" y="13"/>
                        <a:pt x="225" y="0"/>
                        <a:pt x="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44"/>
                <p:cNvSpPr/>
                <p:nvPr/>
              </p:nvSpPr>
              <p:spPr>
                <a:xfrm>
                  <a:off x="5669873" y="1173369"/>
                  <a:ext cx="85757" cy="74498"/>
                </a:xfrm>
                <a:custGeom>
                  <a:avLst/>
                  <a:gdLst/>
                  <a:ahLst/>
                  <a:cxnLst/>
                  <a:rect l="l" t="t" r="r" b="b"/>
                  <a:pathLst>
                    <a:path w="457" h="397" extrusionOk="0">
                      <a:moveTo>
                        <a:pt x="192" y="0"/>
                      </a:moveTo>
                      <a:cubicBezTo>
                        <a:pt x="133" y="0"/>
                        <a:pt x="81" y="26"/>
                        <a:pt x="52" y="76"/>
                      </a:cubicBezTo>
                      <a:cubicBezTo>
                        <a:pt x="1" y="162"/>
                        <a:pt x="41" y="290"/>
                        <a:pt x="141" y="356"/>
                      </a:cubicBezTo>
                      <a:cubicBezTo>
                        <a:pt x="181" y="383"/>
                        <a:pt x="226" y="396"/>
                        <a:pt x="267" y="396"/>
                      </a:cubicBezTo>
                      <a:cubicBezTo>
                        <a:pt x="326" y="396"/>
                        <a:pt x="379" y="370"/>
                        <a:pt x="408" y="321"/>
                      </a:cubicBezTo>
                      <a:cubicBezTo>
                        <a:pt x="457" y="235"/>
                        <a:pt x="420" y="113"/>
                        <a:pt x="322" y="43"/>
                      </a:cubicBezTo>
                      <a:cubicBezTo>
                        <a:pt x="280" y="14"/>
                        <a:pt x="235" y="0"/>
                        <a:pt x="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44"/>
                <p:cNvSpPr/>
                <p:nvPr/>
              </p:nvSpPr>
              <p:spPr>
                <a:xfrm>
                  <a:off x="5921893" y="1215216"/>
                  <a:ext cx="72997" cy="65866"/>
                </a:xfrm>
                <a:custGeom>
                  <a:avLst/>
                  <a:gdLst/>
                  <a:ahLst/>
                  <a:cxnLst/>
                  <a:rect l="l" t="t" r="r" b="b"/>
                  <a:pathLst>
                    <a:path w="389" h="351" extrusionOk="0">
                      <a:moveTo>
                        <a:pt x="161" y="1"/>
                      </a:moveTo>
                      <a:cubicBezTo>
                        <a:pt x="113" y="1"/>
                        <a:pt x="69" y="23"/>
                        <a:pt x="45" y="66"/>
                      </a:cubicBezTo>
                      <a:cubicBezTo>
                        <a:pt x="0" y="141"/>
                        <a:pt x="34" y="251"/>
                        <a:pt x="118" y="313"/>
                      </a:cubicBezTo>
                      <a:cubicBezTo>
                        <a:pt x="154" y="338"/>
                        <a:pt x="192" y="350"/>
                        <a:pt x="229" y="350"/>
                      </a:cubicBezTo>
                      <a:cubicBezTo>
                        <a:pt x="278" y="350"/>
                        <a:pt x="322" y="328"/>
                        <a:pt x="346" y="286"/>
                      </a:cubicBezTo>
                      <a:cubicBezTo>
                        <a:pt x="389" y="212"/>
                        <a:pt x="358" y="103"/>
                        <a:pt x="277" y="41"/>
                      </a:cubicBezTo>
                      <a:cubicBezTo>
                        <a:pt x="240" y="14"/>
                        <a:pt x="199" y="1"/>
                        <a:pt x="1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4"/>
                <p:cNvSpPr/>
                <p:nvPr/>
              </p:nvSpPr>
              <p:spPr>
                <a:xfrm>
                  <a:off x="5828254" y="1147285"/>
                  <a:ext cx="78251" cy="69244"/>
                </a:xfrm>
                <a:custGeom>
                  <a:avLst/>
                  <a:gdLst/>
                  <a:ahLst/>
                  <a:cxnLst/>
                  <a:rect l="l" t="t" r="r" b="b"/>
                  <a:pathLst>
                    <a:path w="417" h="369" extrusionOk="0">
                      <a:moveTo>
                        <a:pt x="167" y="0"/>
                      </a:moveTo>
                      <a:cubicBezTo>
                        <a:pt x="117" y="0"/>
                        <a:pt x="72" y="23"/>
                        <a:pt x="46" y="66"/>
                      </a:cubicBezTo>
                      <a:cubicBezTo>
                        <a:pt x="1" y="145"/>
                        <a:pt x="38" y="262"/>
                        <a:pt x="129" y="326"/>
                      </a:cubicBezTo>
                      <a:cubicBezTo>
                        <a:pt x="169" y="355"/>
                        <a:pt x="211" y="369"/>
                        <a:pt x="251" y="369"/>
                      </a:cubicBezTo>
                      <a:cubicBezTo>
                        <a:pt x="302" y="369"/>
                        <a:pt x="347" y="346"/>
                        <a:pt x="373" y="303"/>
                      </a:cubicBezTo>
                      <a:cubicBezTo>
                        <a:pt x="416" y="227"/>
                        <a:pt x="381" y="112"/>
                        <a:pt x="293" y="45"/>
                      </a:cubicBezTo>
                      <a:cubicBezTo>
                        <a:pt x="253" y="15"/>
                        <a:pt x="208"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4"/>
                <p:cNvSpPr/>
                <p:nvPr/>
              </p:nvSpPr>
              <p:spPr>
                <a:xfrm>
                  <a:off x="5727108" y="1073724"/>
                  <a:ext cx="84068" cy="73372"/>
                </a:xfrm>
                <a:custGeom>
                  <a:avLst/>
                  <a:gdLst/>
                  <a:ahLst/>
                  <a:cxnLst/>
                  <a:rect l="l" t="t" r="r" b="b"/>
                  <a:pathLst>
                    <a:path w="448" h="391" extrusionOk="0">
                      <a:moveTo>
                        <a:pt x="172" y="1"/>
                      </a:moveTo>
                      <a:cubicBezTo>
                        <a:pt x="120" y="1"/>
                        <a:pt x="74" y="23"/>
                        <a:pt x="48" y="66"/>
                      </a:cubicBezTo>
                      <a:cubicBezTo>
                        <a:pt x="0" y="148"/>
                        <a:pt x="43" y="273"/>
                        <a:pt x="141" y="344"/>
                      </a:cubicBezTo>
                      <a:cubicBezTo>
                        <a:pt x="185" y="375"/>
                        <a:pt x="233" y="391"/>
                        <a:pt x="277" y="391"/>
                      </a:cubicBezTo>
                      <a:cubicBezTo>
                        <a:pt x="330" y="391"/>
                        <a:pt x="376" y="368"/>
                        <a:pt x="401" y="324"/>
                      </a:cubicBezTo>
                      <a:cubicBezTo>
                        <a:pt x="447" y="244"/>
                        <a:pt x="408" y="122"/>
                        <a:pt x="311" y="51"/>
                      </a:cubicBezTo>
                      <a:cubicBezTo>
                        <a:pt x="266" y="17"/>
                        <a:pt x="217" y="1"/>
                        <a:pt x="1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 name="Google Shape;985;p44"/>
              <p:cNvSpPr/>
              <p:nvPr/>
            </p:nvSpPr>
            <p:spPr>
              <a:xfrm>
                <a:off x="6153902" y="1729801"/>
                <a:ext cx="71683" cy="60987"/>
              </a:xfrm>
              <a:custGeom>
                <a:avLst/>
                <a:gdLst/>
                <a:ahLst/>
                <a:cxnLst/>
                <a:rect l="l" t="t" r="r" b="b"/>
                <a:pathLst>
                  <a:path w="382" h="325" extrusionOk="0">
                    <a:moveTo>
                      <a:pt x="182" y="1"/>
                    </a:moveTo>
                    <a:cubicBezTo>
                      <a:pt x="127" y="1"/>
                      <a:pt x="74" y="28"/>
                      <a:pt x="46" y="77"/>
                    </a:cubicBezTo>
                    <a:cubicBezTo>
                      <a:pt x="1" y="154"/>
                      <a:pt x="32" y="254"/>
                      <a:pt x="114" y="301"/>
                    </a:cubicBezTo>
                    <a:cubicBezTo>
                      <a:pt x="141" y="317"/>
                      <a:pt x="172" y="325"/>
                      <a:pt x="201" y="325"/>
                    </a:cubicBezTo>
                    <a:cubicBezTo>
                      <a:pt x="257" y="325"/>
                      <a:pt x="310" y="297"/>
                      <a:pt x="338" y="248"/>
                    </a:cubicBezTo>
                    <a:cubicBezTo>
                      <a:pt x="381" y="173"/>
                      <a:pt x="353" y="73"/>
                      <a:pt x="272" y="26"/>
                    </a:cubicBezTo>
                    <a:cubicBezTo>
                      <a:pt x="244" y="9"/>
                      <a:pt x="213" y="1"/>
                      <a:pt x="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 name="Google Shape;986;p44"/>
          <p:cNvGrpSpPr/>
          <p:nvPr/>
        </p:nvGrpSpPr>
        <p:grpSpPr>
          <a:xfrm flipH="1">
            <a:off x="7650843" y="3236074"/>
            <a:ext cx="3407589" cy="773576"/>
            <a:chOff x="-1085332" y="1299824"/>
            <a:chExt cx="3407589" cy="773576"/>
          </a:xfrm>
        </p:grpSpPr>
        <p:sp>
          <p:nvSpPr>
            <p:cNvPr id="987" name="Google Shape;987;p44"/>
            <p:cNvSpPr/>
            <p:nvPr/>
          </p:nvSpPr>
          <p:spPr>
            <a:xfrm>
              <a:off x="-1085332" y="1837076"/>
              <a:ext cx="3407589" cy="236324"/>
            </a:xfrm>
            <a:custGeom>
              <a:avLst/>
              <a:gdLst/>
              <a:ahLst/>
              <a:cxnLst/>
              <a:rect l="l" t="t" r="r" b="b"/>
              <a:pathLst>
                <a:path w="111514" h="4203" extrusionOk="0">
                  <a:moveTo>
                    <a:pt x="1" y="0"/>
                  </a:moveTo>
                  <a:lnTo>
                    <a:pt x="1" y="4202"/>
                  </a:lnTo>
                  <a:lnTo>
                    <a:pt x="111514" y="4202"/>
                  </a:lnTo>
                  <a:lnTo>
                    <a:pt x="111514" y="0"/>
                  </a:lnTo>
                  <a:close/>
                </a:path>
              </a:pathLst>
            </a:custGeom>
            <a:solidFill>
              <a:srgbClr val="C56C4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4"/>
            <p:cNvSpPr/>
            <p:nvPr/>
          </p:nvSpPr>
          <p:spPr>
            <a:xfrm>
              <a:off x="-1044446" y="1600809"/>
              <a:ext cx="3325817" cy="236324"/>
            </a:xfrm>
            <a:custGeom>
              <a:avLst/>
              <a:gdLst/>
              <a:ahLst/>
              <a:cxnLst/>
              <a:rect l="l" t="t" r="r" b="b"/>
              <a:pathLst>
                <a:path w="108838" h="4203" extrusionOk="0">
                  <a:moveTo>
                    <a:pt x="1" y="1"/>
                  </a:moveTo>
                  <a:lnTo>
                    <a:pt x="1" y="4202"/>
                  </a:lnTo>
                  <a:lnTo>
                    <a:pt x="108837" y="4202"/>
                  </a:lnTo>
                  <a:lnTo>
                    <a:pt x="108837" y="1"/>
                  </a:lnTo>
                  <a:close/>
                </a:path>
              </a:pathLst>
            </a:custGeom>
            <a:solidFill>
              <a:srgbClr val="C56C4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4"/>
            <p:cNvSpPr/>
            <p:nvPr/>
          </p:nvSpPr>
          <p:spPr>
            <a:xfrm>
              <a:off x="-1044446" y="1772359"/>
              <a:ext cx="3325817" cy="64774"/>
            </a:xfrm>
            <a:custGeom>
              <a:avLst/>
              <a:gdLst/>
              <a:ahLst/>
              <a:cxnLst/>
              <a:rect l="l" t="t" r="r" b="b"/>
              <a:pathLst>
                <a:path w="108838" h="1152" extrusionOk="0">
                  <a:moveTo>
                    <a:pt x="1" y="1"/>
                  </a:moveTo>
                  <a:lnTo>
                    <a:pt x="1" y="1151"/>
                  </a:lnTo>
                  <a:lnTo>
                    <a:pt x="108837" y="1151"/>
                  </a:lnTo>
                  <a:lnTo>
                    <a:pt x="1088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4"/>
            <p:cNvSpPr/>
            <p:nvPr/>
          </p:nvSpPr>
          <p:spPr>
            <a:xfrm>
              <a:off x="-995095" y="1364542"/>
              <a:ext cx="3227116" cy="236324"/>
            </a:xfrm>
            <a:custGeom>
              <a:avLst/>
              <a:gdLst/>
              <a:ahLst/>
              <a:cxnLst/>
              <a:rect l="l" t="t" r="r" b="b"/>
              <a:pathLst>
                <a:path w="105608" h="4203" extrusionOk="0">
                  <a:moveTo>
                    <a:pt x="0" y="1"/>
                  </a:moveTo>
                  <a:lnTo>
                    <a:pt x="0" y="4203"/>
                  </a:lnTo>
                  <a:lnTo>
                    <a:pt x="105608" y="4203"/>
                  </a:lnTo>
                  <a:lnTo>
                    <a:pt x="105608" y="1"/>
                  </a:lnTo>
                  <a:close/>
                </a:path>
              </a:pathLst>
            </a:custGeom>
            <a:solidFill>
              <a:srgbClr val="C56C4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4"/>
            <p:cNvSpPr/>
            <p:nvPr/>
          </p:nvSpPr>
          <p:spPr>
            <a:xfrm>
              <a:off x="-995095" y="1536091"/>
              <a:ext cx="3227116" cy="64774"/>
            </a:xfrm>
            <a:custGeom>
              <a:avLst/>
              <a:gdLst/>
              <a:ahLst/>
              <a:cxnLst/>
              <a:rect l="l" t="t" r="r" b="b"/>
              <a:pathLst>
                <a:path w="105608" h="1152" extrusionOk="0">
                  <a:moveTo>
                    <a:pt x="0" y="1"/>
                  </a:moveTo>
                  <a:lnTo>
                    <a:pt x="0" y="1152"/>
                  </a:lnTo>
                  <a:lnTo>
                    <a:pt x="105608" y="1152"/>
                  </a:lnTo>
                  <a:lnTo>
                    <a:pt x="105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4"/>
            <p:cNvSpPr/>
            <p:nvPr/>
          </p:nvSpPr>
          <p:spPr>
            <a:xfrm>
              <a:off x="-945470" y="1299824"/>
              <a:ext cx="3127896" cy="64774"/>
            </a:xfrm>
            <a:custGeom>
              <a:avLst/>
              <a:gdLst/>
              <a:ahLst/>
              <a:cxnLst/>
              <a:rect l="l" t="t" r="r" b="b"/>
              <a:pathLst>
                <a:path w="102361" h="1152" extrusionOk="0">
                  <a:moveTo>
                    <a:pt x="0" y="1"/>
                  </a:moveTo>
                  <a:lnTo>
                    <a:pt x="0" y="1152"/>
                  </a:lnTo>
                  <a:lnTo>
                    <a:pt x="102360" y="1152"/>
                  </a:lnTo>
                  <a:lnTo>
                    <a:pt x="1023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4"/>
            <p:cNvSpPr/>
            <p:nvPr/>
          </p:nvSpPr>
          <p:spPr>
            <a:xfrm rot="10800000">
              <a:off x="645343" y="1759812"/>
              <a:ext cx="144900" cy="14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4"/>
            <p:cNvSpPr/>
            <p:nvPr/>
          </p:nvSpPr>
          <p:spPr>
            <a:xfrm rot="10800000">
              <a:off x="1453416" y="1299842"/>
              <a:ext cx="206700" cy="206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4"/>
            <p:cNvSpPr/>
            <p:nvPr/>
          </p:nvSpPr>
          <p:spPr>
            <a:xfrm rot="10800000">
              <a:off x="1097816" y="1477328"/>
              <a:ext cx="144900" cy="144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4"/>
            <p:cNvSpPr/>
            <p:nvPr/>
          </p:nvSpPr>
          <p:spPr>
            <a:xfrm rot="10800000">
              <a:off x="235855" y="1728875"/>
              <a:ext cx="206700" cy="206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4"/>
            <p:cNvSpPr/>
            <p:nvPr/>
          </p:nvSpPr>
          <p:spPr>
            <a:xfrm rot="10800000">
              <a:off x="1780929" y="1810060"/>
              <a:ext cx="132600" cy="132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4"/>
            <p:cNvSpPr/>
            <p:nvPr/>
          </p:nvSpPr>
          <p:spPr>
            <a:xfrm rot="10800000">
              <a:off x="-99491" y="1847056"/>
              <a:ext cx="132600" cy="132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4"/>
            <p:cNvSpPr/>
            <p:nvPr/>
          </p:nvSpPr>
          <p:spPr>
            <a:xfrm>
              <a:off x="665663" y="1344982"/>
              <a:ext cx="116400" cy="116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4"/>
            <p:cNvSpPr/>
            <p:nvPr/>
          </p:nvSpPr>
          <p:spPr>
            <a:xfrm>
              <a:off x="-456735" y="1525467"/>
              <a:ext cx="165900" cy="165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4"/>
            <p:cNvSpPr/>
            <p:nvPr/>
          </p:nvSpPr>
          <p:spPr>
            <a:xfrm>
              <a:off x="-121963" y="1432683"/>
              <a:ext cx="116400" cy="116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4"/>
            <p:cNvSpPr/>
            <p:nvPr/>
          </p:nvSpPr>
          <p:spPr>
            <a:xfrm>
              <a:off x="120937" y="1320294"/>
              <a:ext cx="165900" cy="165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4"/>
            <p:cNvSpPr/>
            <p:nvPr/>
          </p:nvSpPr>
          <p:spPr>
            <a:xfrm>
              <a:off x="1117019" y="1860128"/>
              <a:ext cx="106500" cy="10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4"/>
            <p:cNvSpPr/>
            <p:nvPr/>
          </p:nvSpPr>
          <p:spPr>
            <a:xfrm>
              <a:off x="492781" y="1496488"/>
              <a:ext cx="106500" cy="10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 name="Google Shape;1005;p44"/>
          <p:cNvSpPr/>
          <p:nvPr/>
        </p:nvSpPr>
        <p:spPr>
          <a:xfrm>
            <a:off x="2566028" y="938676"/>
            <a:ext cx="674659" cy="359674"/>
          </a:xfrm>
          <a:custGeom>
            <a:avLst/>
            <a:gdLst/>
            <a:ahLst/>
            <a:cxnLst/>
            <a:rect l="l" t="t" r="r" b="b"/>
            <a:pathLst>
              <a:path w="3744" h="1996" extrusionOk="0">
                <a:moveTo>
                  <a:pt x="1369" y="0"/>
                </a:moveTo>
                <a:cubicBezTo>
                  <a:pt x="1104" y="0"/>
                  <a:pt x="880" y="166"/>
                  <a:pt x="792" y="399"/>
                </a:cubicBezTo>
                <a:cubicBezTo>
                  <a:pt x="736" y="383"/>
                  <a:pt x="678" y="374"/>
                  <a:pt x="617" y="374"/>
                </a:cubicBezTo>
                <a:cubicBezTo>
                  <a:pt x="276" y="374"/>
                  <a:pt x="0" y="650"/>
                  <a:pt x="0" y="991"/>
                </a:cubicBezTo>
                <a:cubicBezTo>
                  <a:pt x="0" y="1332"/>
                  <a:pt x="276" y="1608"/>
                  <a:pt x="617" y="1608"/>
                </a:cubicBezTo>
                <a:cubicBezTo>
                  <a:pt x="773" y="1608"/>
                  <a:pt x="913" y="1551"/>
                  <a:pt x="1022" y="1457"/>
                </a:cubicBezTo>
                <a:cubicBezTo>
                  <a:pt x="1060" y="1761"/>
                  <a:pt x="1321" y="1996"/>
                  <a:pt x="1634" y="1996"/>
                </a:cubicBezTo>
                <a:cubicBezTo>
                  <a:pt x="1806" y="1996"/>
                  <a:pt x="1961" y="1925"/>
                  <a:pt x="2073" y="1811"/>
                </a:cubicBezTo>
                <a:cubicBezTo>
                  <a:pt x="2109" y="1831"/>
                  <a:pt x="2146" y="1850"/>
                  <a:pt x="2183" y="1866"/>
                </a:cubicBezTo>
                <a:cubicBezTo>
                  <a:pt x="2361" y="1944"/>
                  <a:pt x="2544" y="1981"/>
                  <a:pt x="2717" y="1981"/>
                </a:cubicBezTo>
                <a:cubicBezTo>
                  <a:pt x="3088" y="1981"/>
                  <a:pt x="3414" y="1810"/>
                  <a:pt x="3547" y="1509"/>
                </a:cubicBezTo>
                <a:cubicBezTo>
                  <a:pt x="3743" y="1064"/>
                  <a:pt x="3448" y="505"/>
                  <a:pt x="2890" y="260"/>
                </a:cubicBezTo>
                <a:cubicBezTo>
                  <a:pt x="2712" y="183"/>
                  <a:pt x="2530" y="146"/>
                  <a:pt x="2357" y="146"/>
                </a:cubicBezTo>
                <a:cubicBezTo>
                  <a:pt x="2179" y="146"/>
                  <a:pt x="2012" y="185"/>
                  <a:pt x="1870" y="258"/>
                </a:cubicBezTo>
                <a:cubicBezTo>
                  <a:pt x="1758" y="103"/>
                  <a:pt x="1575" y="0"/>
                  <a:pt x="1369" y="0"/>
                </a:cubicBezTo>
                <a:close/>
              </a:path>
            </a:pathLst>
          </a:custGeom>
          <a:solidFill>
            <a:srgbClr val="FFFFFF">
              <a:alpha val="7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 name="Google Shape;1006;p44"/>
          <p:cNvGrpSpPr/>
          <p:nvPr/>
        </p:nvGrpSpPr>
        <p:grpSpPr>
          <a:xfrm rot="-4409897">
            <a:off x="5569246" y="106996"/>
            <a:ext cx="401301" cy="445377"/>
            <a:chOff x="4401100" y="3175100"/>
            <a:chExt cx="110850" cy="123025"/>
          </a:xfrm>
        </p:grpSpPr>
        <p:sp>
          <p:nvSpPr>
            <p:cNvPr id="1007" name="Google Shape;1007;p44"/>
            <p:cNvSpPr/>
            <p:nvPr/>
          </p:nvSpPr>
          <p:spPr>
            <a:xfrm>
              <a:off x="4401100" y="3175100"/>
              <a:ext cx="110850" cy="123000"/>
            </a:xfrm>
            <a:custGeom>
              <a:avLst/>
              <a:gdLst/>
              <a:ahLst/>
              <a:cxnLst/>
              <a:rect l="l" t="t" r="r" b="b"/>
              <a:pathLst>
                <a:path w="4434" h="4920" extrusionOk="0">
                  <a:moveTo>
                    <a:pt x="3687" y="1"/>
                  </a:moveTo>
                  <a:cubicBezTo>
                    <a:pt x="3687" y="1"/>
                    <a:pt x="1686" y="273"/>
                    <a:pt x="796" y="1711"/>
                  </a:cubicBezTo>
                  <a:cubicBezTo>
                    <a:pt x="1" y="2997"/>
                    <a:pt x="740" y="4558"/>
                    <a:pt x="906" y="4874"/>
                  </a:cubicBezTo>
                  <a:lnTo>
                    <a:pt x="944" y="4919"/>
                  </a:lnTo>
                  <a:cubicBezTo>
                    <a:pt x="1300" y="4897"/>
                    <a:pt x="3018" y="4718"/>
                    <a:pt x="3704" y="3372"/>
                  </a:cubicBezTo>
                  <a:cubicBezTo>
                    <a:pt x="4433" y="1939"/>
                    <a:pt x="3754" y="170"/>
                    <a:pt x="3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4"/>
            <p:cNvSpPr/>
            <p:nvPr/>
          </p:nvSpPr>
          <p:spPr>
            <a:xfrm>
              <a:off x="4409225" y="3241825"/>
              <a:ext cx="89525" cy="56275"/>
            </a:xfrm>
            <a:custGeom>
              <a:avLst/>
              <a:gdLst/>
              <a:ahLst/>
              <a:cxnLst/>
              <a:rect l="l" t="t" r="r" b="b"/>
              <a:pathLst>
                <a:path w="3581" h="2251" extrusionOk="0">
                  <a:moveTo>
                    <a:pt x="134" y="0"/>
                  </a:moveTo>
                  <a:lnTo>
                    <a:pt x="134" y="0"/>
                  </a:lnTo>
                  <a:cubicBezTo>
                    <a:pt x="0" y="1009"/>
                    <a:pt x="455" y="1965"/>
                    <a:pt x="581" y="2205"/>
                  </a:cubicBezTo>
                  <a:lnTo>
                    <a:pt x="619" y="2250"/>
                  </a:lnTo>
                  <a:cubicBezTo>
                    <a:pt x="975" y="2228"/>
                    <a:pt x="2693" y="2049"/>
                    <a:pt x="3379" y="703"/>
                  </a:cubicBezTo>
                  <a:cubicBezTo>
                    <a:pt x="3465" y="535"/>
                    <a:pt x="3530" y="361"/>
                    <a:pt x="3581" y="185"/>
                  </a:cubicBezTo>
                  <a:lnTo>
                    <a:pt x="3581" y="185"/>
                  </a:lnTo>
                  <a:cubicBezTo>
                    <a:pt x="3167" y="552"/>
                    <a:pt x="2529" y="983"/>
                    <a:pt x="1820" y="983"/>
                  </a:cubicBezTo>
                  <a:cubicBezTo>
                    <a:pt x="1277" y="983"/>
                    <a:pt x="692" y="730"/>
                    <a:pt x="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4"/>
            <p:cNvSpPr/>
            <p:nvPr/>
          </p:nvSpPr>
          <p:spPr>
            <a:xfrm>
              <a:off x="4440075" y="3210600"/>
              <a:ext cx="44675" cy="60275"/>
            </a:xfrm>
            <a:custGeom>
              <a:avLst/>
              <a:gdLst/>
              <a:ahLst/>
              <a:cxnLst/>
              <a:rect l="l" t="t" r="r" b="b"/>
              <a:pathLst>
                <a:path w="1787" h="2411" extrusionOk="0">
                  <a:moveTo>
                    <a:pt x="1480" y="0"/>
                  </a:moveTo>
                  <a:cubicBezTo>
                    <a:pt x="1236" y="0"/>
                    <a:pt x="824" y="401"/>
                    <a:pt x="495" y="977"/>
                  </a:cubicBezTo>
                  <a:cubicBezTo>
                    <a:pt x="123" y="1632"/>
                    <a:pt x="1" y="2263"/>
                    <a:pt x="221" y="2388"/>
                  </a:cubicBezTo>
                  <a:cubicBezTo>
                    <a:pt x="246" y="2403"/>
                    <a:pt x="276" y="2410"/>
                    <a:pt x="308" y="2410"/>
                  </a:cubicBezTo>
                  <a:cubicBezTo>
                    <a:pt x="551" y="2410"/>
                    <a:pt x="964" y="2009"/>
                    <a:pt x="1291" y="1432"/>
                  </a:cubicBezTo>
                  <a:cubicBezTo>
                    <a:pt x="1664" y="778"/>
                    <a:pt x="1787" y="147"/>
                    <a:pt x="1567" y="22"/>
                  </a:cubicBezTo>
                  <a:cubicBezTo>
                    <a:pt x="1541" y="7"/>
                    <a:pt x="1512" y="0"/>
                    <a:pt x="1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4"/>
            <p:cNvSpPr/>
            <p:nvPr/>
          </p:nvSpPr>
          <p:spPr>
            <a:xfrm>
              <a:off x="4424400" y="3175125"/>
              <a:ext cx="68800" cy="123000"/>
            </a:xfrm>
            <a:custGeom>
              <a:avLst/>
              <a:gdLst/>
              <a:ahLst/>
              <a:cxnLst/>
              <a:rect l="l" t="t" r="r" b="b"/>
              <a:pathLst>
                <a:path w="2752" h="4920" extrusionOk="0">
                  <a:moveTo>
                    <a:pt x="2752" y="1"/>
                  </a:moveTo>
                  <a:cubicBezTo>
                    <a:pt x="2747" y="2"/>
                    <a:pt x="2733" y="4"/>
                    <a:pt x="2712" y="7"/>
                  </a:cubicBezTo>
                  <a:cubicBezTo>
                    <a:pt x="2041" y="2089"/>
                    <a:pt x="547" y="4184"/>
                    <a:pt x="1" y="4907"/>
                  </a:cubicBezTo>
                  <a:lnTo>
                    <a:pt x="11" y="4919"/>
                  </a:lnTo>
                  <a:cubicBezTo>
                    <a:pt x="19" y="4919"/>
                    <a:pt x="29" y="4918"/>
                    <a:pt x="37" y="4918"/>
                  </a:cubicBezTo>
                  <a:cubicBezTo>
                    <a:pt x="592" y="4179"/>
                    <a:pt x="2085" y="2082"/>
                    <a:pt x="27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4"/>
            <p:cNvSpPr/>
            <p:nvPr/>
          </p:nvSpPr>
          <p:spPr>
            <a:xfrm>
              <a:off x="4449900" y="3182425"/>
              <a:ext cx="52150" cy="36900"/>
            </a:xfrm>
            <a:custGeom>
              <a:avLst/>
              <a:gdLst/>
              <a:ahLst/>
              <a:cxnLst/>
              <a:rect l="l" t="t" r="r" b="b"/>
              <a:pathLst>
                <a:path w="2086" h="1476" extrusionOk="0">
                  <a:moveTo>
                    <a:pt x="682" y="0"/>
                  </a:moveTo>
                  <a:cubicBezTo>
                    <a:pt x="465" y="86"/>
                    <a:pt x="232" y="194"/>
                    <a:pt x="1" y="329"/>
                  </a:cubicBezTo>
                  <a:lnTo>
                    <a:pt x="2085" y="1475"/>
                  </a:lnTo>
                  <a:cubicBezTo>
                    <a:pt x="2081" y="1201"/>
                    <a:pt x="2050" y="938"/>
                    <a:pt x="2008" y="704"/>
                  </a:cubicBezTo>
                  <a:lnTo>
                    <a:pt x="6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4"/>
            <p:cNvSpPr/>
            <p:nvPr/>
          </p:nvSpPr>
          <p:spPr>
            <a:xfrm>
              <a:off x="4412450" y="3260425"/>
              <a:ext cx="51525" cy="34625"/>
            </a:xfrm>
            <a:custGeom>
              <a:avLst/>
              <a:gdLst/>
              <a:ahLst/>
              <a:cxnLst/>
              <a:rect l="l" t="t" r="r" b="b"/>
              <a:pathLst>
                <a:path w="2061" h="1385" extrusionOk="0">
                  <a:moveTo>
                    <a:pt x="1" y="0"/>
                  </a:moveTo>
                  <a:lnTo>
                    <a:pt x="1" y="0"/>
                  </a:lnTo>
                  <a:cubicBezTo>
                    <a:pt x="34" y="294"/>
                    <a:pt x="101" y="564"/>
                    <a:pt x="175" y="793"/>
                  </a:cubicBezTo>
                  <a:lnTo>
                    <a:pt x="1249" y="1384"/>
                  </a:lnTo>
                  <a:cubicBezTo>
                    <a:pt x="1501" y="1324"/>
                    <a:pt x="1782" y="1231"/>
                    <a:pt x="2061" y="1092"/>
                  </a:cubicBez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4"/>
            <p:cNvSpPr/>
            <p:nvPr/>
          </p:nvSpPr>
          <p:spPr>
            <a:xfrm>
              <a:off x="4465950" y="3218450"/>
              <a:ext cx="14075" cy="9650"/>
            </a:xfrm>
            <a:custGeom>
              <a:avLst/>
              <a:gdLst/>
              <a:ahLst/>
              <a:cxnLst/>
              <a:rect l="l" t="t" r="r" b="b"/>
              <a:pathLst>
                <a:path w="563" h="386" extrusionOk="0">
                  <a:moveTo>
                    <a:pt x="110" y="0"/>
                  </a:moveTo>
                  <a:cubicBezTo>
                    <a:pt x="96" y="0"/>
                    <a:pt x="83" y="1"/>
                    <a:pt x="70" y="2"/>
                  </a:cubicBezTo>
                  <a:cubicBezTo>
                    <a:pt x="35" y="5"/>
                    <a:pt x="0" y="35"/>
                    <a:pt x="5" y="75"/>
                  </a:cubicBezTo>
                  <a:cubicBezTo>
                    <a:pt x="7" y="107"/>
                    <a:pt x="34" y="140"/>
                    <a:pt x="71" y="140"/>
                  </a:cubicBezTo>
                  <a:cubicBezTo>
                    <a:pt x="73" y="140"/>
                    <a:pt x="75" y="140"/>
                    <a:pt x="77" y="140"/>
                  </a:cubicBezTo>
                  <a:cubicBezTo>
                    <a:pt x="89" y="139"/>
                    <a:pt x="101" y="138"/>
                    <a:pt x="114" y="138"/>
                  </a:cubicBezTo>
                  <a:cubicBezTo>
                    <a:pt x="123" y="138"/>
                    <a:pt x="131" y="138"/>
                    <a:pt x="140" y="139"/>
                  </a:cubicBezTo>
                  <a:lnTo>
                    <a:pt x="143" y="139"/>
                  </a:lnTo>
                  <a:cubicBezTo>
                    <a:pt x="148" y="140"/>
                    <a:pt x="153" y="140"/>
                    <a:pt x="159" y="142"/>
                  </a:cubicBezTo>
                  <a:cubicBezTo>
                    <a:pt x="169" y="143"/>
                    <a:pt x="181" y="145"/>
                    <a:pt x="191" y="148"/>
                  </a:cubicBezTo>
                  <a:cubicBezTo>
                    <a:pt x="202" y="150"/>
                    <a:pt x="211" y="153"/>
                    <a:pt x="219" y="158"/>
                  </a:cubicBezTo>
                  <a:cubicBezTo>
                    <a:pt x="221" y="158"/>
                    <a:pt x="221" y="158"/>
                    <a:pt x="222" y="159"/>
                  </a:cubicBezTo>
                  <a:lnTo>
                    <a:pt x="223" y="159"/>
                  </a:lnTo>
                  <a:cubicBezTo>
                    <a:pt x="228" y="161"/>
                    <a:pt x="233" y="163"/>
                    <a:pt x="238" y="164"/>
                  </a:cubicBezTo>
                  <a:cubicBezTo>
                    <a:pt x="257" y="171"/>
                    <a:pt x="276" y="181"/>
                    <a:pt x="294" y="194"/>
                  </a:cubicBezTo>
                  <a:cubicBezTo>
                    <a:pt x="297" y="196"/>
                    <a:pt x="300" y="197"/>
                    <a:pt x="304" y="200"/>
                  </a:cubicBezTo>
                  <a:cubicBezTo>
                    <a:pt x="305" y="201"/>
                    <a:pt x="307" y="202"/>
                    <a:pt x="310" y="205"/>
                  </a:cubicBezTo>
                  <a:cubicBezTo>
                    <a:pt x="320" y="211"/>
                    <a:pt x="327" y="218"/>
                    <a:pt x="335" y="225"/>
                  </a:cubicBezTo>
                  <a:cubicBezTo>
                    <a:pt x="352" y="238"/>
                    <a:pt x="367" y="254"/>
                    <a:pt x="383" y="272"/>
                  </a:cubicBezTo>
                  <a:lnTo>
                    <a:pt x="385" y="274"/>
                  </a:lnTo>
                  <a:lnTo>
                    <a:pt x="387" y="275"/>
                  </a:lnTo>
                  <a:cubicBezTo>
                    <a:pt x="390" y="279"/>
                    <a:pt x="393" y="283"/>
                    <a:pt x="397" y="287"/>
                  </a:cubicBezTo>
                  <a:cubicBezTo>
                    <a:pt x="404" y="294"/>
                    <a:pt x="410" y="304"/>
                    <a:pt x="416" y="311"/>
                  </a:cubicBezTo>
                  <a:cubicBezTo>
                    <a:pt x="432" y="332"/>
                    <a:pt x="447" y="356"/>
                    <a:pt x="468" y="371"/>
                  </a:cubicBezTo>
                  <a:cubicBezTo>
                    <a:pt x="480" y="380"/>
                    <a:pt x="492" y="385"/>
                    <a:pt x="505" y="385"/>
                  </a:cubicBezTo>
                  <a:cubicBezTo>
                    <a:pt x="513" y="385"/>
                    <a:pt x="522" y="383"/>
                    <a:pt x="530" y="378"/>
                  </a:cubicBezTo>
                  <a:cubicBezTo>
                    <a:pt x="549" y="370"/>
                    <a:pt x="562" y="347"/>
                    <a:pt x="561" y="326"/>
                  </a:cubicBezTo>
                  <a:cubicBezTo>
                    <a:pt x="556" y="267"/>
                    <a:pt x="515" y="217"/>
                    <a:pt x="477" y="174"/>
                  </a:cubicBezTo>
                  <a:cubicBezTo>
                    <a:pt x="442" y="135"/>
                    <a:pt x="403" y="102"/>
                    <a:pt x="358" y="73"/>
                  </a:cubicBezTo>
                  <a:cubicBezTo>
                    <a:pt x="285" y="27"/>
                    <a:pt x="197" y="0"/>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4"/>
            <p:cNvSpPr/>
            <p:nvPr/>
          </p:nvSpPr>
          <p:spPr>
            <a:xfrm>
              <a:off x="4462050" y="3226300"/>
              <a:ext cx="14075" cy="9625"/>
            </a:xfrm>
            <a:custGeom>
              <a:avLst/>
              <a:gdLst/>
              <a:ahLst/>
              <a:cxnLst/>
              <a:rect l="l" t="t" r="r" b="b"/>
              <a:pathLst>
                <a:path w="563" h="385" extrusionOk="0">
                  <a:moveTo>
                    <a:pt x="109" y="0"/>
                  </a:moveTo>
                  <a:cubicBezTo>
                    <a:pt x="96" y="0"/>
                    <a:pt x="83" y="1"/>
                    <a:pt x="70" y="2"/>
                  </a:cubicBezTo>
                  <a:cubicBezTo>
                    <a:pt x="35" y="6"/>
                    <a:pt x="1" y="36"/>
                    <a:pt x="5" y="75"/>
                  </a:cubicBezTo>
                  <a:cubicBezTo>
                    <a:pt x="7" y="108"/>
                    <a:pt x="35" y="141"/>
                    <a:pt x="71" y="141"/>
                  </a:cubicBezTo>
                  <a:cubicBezTo>
                    <a:pt x="73" y="141"/>
                    <a:pt x="76" y="141"/>
                    <a:pt x="78" y="141"/>
                  </a:cubicBezTo>
                  <a:cubicBezTo>
                    <a:pt x="90" y="140"/>
                    <a:pt x="102" y="139"/>
                    <a:pt x="114" y="139"/>
                  </a:cubicBezTo>
                  <a:cubicBezTo>
                    <a:pt x="123" y="139"/>
                    <a:pt x="132" y="140"/>
                    <a:pt x="141" y="140"/>
                  </a:cubicBezTo>
                  <a:lnTo>
                    <a:pt x="144" y="140"/>
                  </a:lnTo>
                  <a:cubicBezTo>
                    <a:pt x="148" y="141"/>
                    <a:pt x="153" y="141"/>
                    <a:pt x="157" y="142"/>
                  </a:cubicBezTo>
                  <a:cubicBezTo>
                    <a:pt x="168" y="144"/>
                    <a:pt x="180" y="146"/>
                    <a:pt x="191" y="149"/>
                  </a:cubicBezTo>
                  <a:cubicBezTo>
                    <a:pt x="200" y="151"/>
                    <a:pt x="209" y="155"/>
                    <a:pt x="219" y="158"/>
                  </a:cubicBezTo>
                  <a:lnTo>
                    <a:pt x="223" y="158"/>
                  </a:lnTo>
                  <a:cubicBezTo>
                    <a:pt x="228" y="161"/>
                    <a:pt x="232" y="162"/>
                    <a:pt x="237" y="163"/>
                  </a:cubicBezTo>
                  <a:cubicBezTo>
                    <a:pt x="256" y="171"/>
                    <a:pt x="275" y="182"/>
                    <a:pt x="292" y="193"/>
                  </a:cubicBezTo>
                  <a:cubicBezTo>
                    <a:pt x="296" y="196"/>
                    <a:pt x="299" y="197"/>
                    <a:pt x="303" y="199"/>
                  </a:cubicBezTo>
                  <a:cubicBezTo>
                    <a:pt x="305" y="201"/>
                    <a:pt x="307" y="202"/>
                    <a:pt x="310" y="204"/>
                  </a:cubicBezTo>
                  <a:cubicBezTo>
                    <a:pt x="318" y="212"/>
                    <a:pt x="326" y="218"/>
                    <a:pt x="334" y="224"/>
                  </a:cubicBezTo>
                  <a:cubicBezTo>
                    <a:pt x="351" y="239"/>
                    <a:pt x="367" y="254"/>
                    <a:pt x="382" y="271"/>
                  </a:cubicBezTo>
                  <a:lnTo>
                    <a:pt x="384" y="274"/>
                  </a:lnTo>
                  <a:lnTo>
                    <a:pt x="386" y="275"/>
                  </a:lnTo>
                  <a:cubicBezTo>
                    <a:pt x="390" y="279"/>
                    <a:pt x="393" y="282"/>
                    <a:pt x="396" y="286"/>
                  </a:cubicBezTo>
                  <a:cubicBezTo>
                    <a:pt x="403" y="294"/>
                    <a:pt x="409" y="303"/>
                    <a:pt x="416" y="311"/>
                  </a:cubicBezTo>
                  <a:cubicBezTo>
                    <a:pt x="431" y="332"/>
                    <a:pt x="447" y="355"/>
                    <a:pt x="467" y="370"/>
                  </a:cubicBezTo>
                  <a:cubicBezTo>
                    <a:pt x="480" y="379"/>
                    <a:pt x="492" y="385"/>
                    <a:pt x="506" y="385"/>
                  </a:cubicBezTo>
                  <a:cubicBezTo>
                    <a:pt x="513" y="385"/>
                    <a:pt x="521" y="383"/>
                    <a:pt x="530" y="378"/>
                  </a:cubicBezTo>
                  <a:cubicBezTo>
                    <a:pt x="549" y="370"/>
                    <a:pt x="563" y="348"/>
                    <a:pt x="562" y="327"/>
                  </a:cubicBezTo>
                  <a:cubicBezTo>
                    <a:pt x="557" y="269"/>
                    <a:pt x="515" y="218"/>
                    <a:pt x="478" y="174"/>
                  </a:cubicBezTo>
                  <a:cubicBezTo>
                    <a:pt x="443" y="136"/>
                    <a:pt x="403" y="102"/>
                    <a:pt x="359" y="74"/>
                  </a:cubicBezTo>
                  <a:cubicBezTo>
                    <a:pt x="285" y="28"/>
                    <a:pt x="197" y="0"/>
                    <a:pt x="1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4"/>
            <p:cNvSpPr/>
            <p:nvPr/>
          </p:nvSpPr>
          <p:spPr>
            <a:xfrm>
              <a:off x="4451900" y="3243725"/>
              <a:ext cx="14075" cy="9650"/>
            </a:xfrm>
            <a:custGeom>
              <a:avLst/>
              <a:gdLst/>
              <a:ahLst/>
              <a:cxnLst/>
              <a:rect l="l" t="t" r="r" b="b"/>
              <a:pathLst>
                <a:path w="563" h="386" extrusionOk="0">
                  <a:moveTo>
                    <a:pt x="58" y="1"/>
                  </a:moveTo>
                  <a:cubicBezTo>
                    <a:pt x="49" y="1"/>
                    <a:pt x="41" y="3"/>
                    <a:pt x="33" y="8"/>
                  </a:cubicBezTo>
                  <a:cubicBezTo>
                    <a:pt x="14" y="15"/>
                    <a:pt x="1" y="38"/>
                    <a:pt x="2" y="60"/>
                  </a:cubicBezTo>
                  <a:cubicBezTo>
                    <a:pt x="7" y="118"/>
                    <a:pt x="48" y="169"/>
                    <a:pt x="86" y="211"/>
                  </a:cubicBezTo>
                  <a:cubicBezTo>
                    <a:pt x="121" y="251"/>
                    <a:pt x="161" y="284"/>
                    <a:pt x="205" y="313"/>
                  </a:cubicBezTo>
                  <a:cubicBezTo>
                    <a:pt x="278" y="359"/>
                    <a:pt x="366" y="385"/>
                    <a:pt x="453" y="385"/>
                  </a:cubicBezTo>
                  <a:cubicBezTo>
                    <a:pt x="467" y="385"/>
                    <a:pt x="480" y="384"/>
                    <a:pt x="493" y="383"/>
                  </a:cubicBezTo>
                  <a:cubicBezTo>
                    <a:pt x="529" y="380"/>
                    <a:pt x="562" y="350"/>
                    <a:pt x="558" y="311"/>
                  </a:cubicBezTo>
                  <a:cubicBezTo>
                    <a:pt x="556" y="277"/>
                    <a:pt x="528" y="245"/>
                    <a:pt x="492" y="245"/>
                  </a:cubicBezTo>
                  <a:cubicBezTo>
                    <a:pt x="490" y="245"/>
                    <a:pt x="488" y="245"/>
                    <a:pt x="486" y="245"/>
                  </a:cubicBezTo>
                  <a:cubicBezTo>
                    <a:pt x="474" y="247"/>
                    <a:pt x="461" y="247"/>
                    <a:pt x="449" y="247"/>
                  </a:cubicBezTo>
                  <a:cubicBezTo>
                    <a:pt x="440" y="247"/>
                    <a:pt x="432" y="247"/>
                    <a:pt x="422" y="246"/>
                  </a:cubicBezTo>
                  <a:lnTo>
                    <a:pt x="420" y="246"/>
                  </a:lnTo>
                  <a:cubicBezTo>
                    <a:pt x="415" y="245"/>
                    <a:pt x="410" y="245"/>
                    <a:pt x="405" y="243"/>
                  </a:cubicBezTo>
                  <a:cubicBezTo>
                    <a:pt x="394" y="242"/>
                    <a:pt x="382" y="240"/>
                    <a:pt x="372" y="237"/>
                  </a:cubicBezTo>
                  <a:cubicBezTo>
                    <a:pt x="361" y="234"/>
                    <a:pt x="353" y="232"/>
                    <a:pt x="344" y="228"/>
                  </a:cubicBezTo>
                  <a:lnTo>
                    <a:pt x="340" y="228"/>
                  </a:lnTo>
                  <a:cubicBezTo>
                    <a:pt x="334" y="226"/>
                    <a:pt x="330" y="224"/>
                    <a:pt x="325" y="223"/>
                  </a:cubicBezTo>
                  <a:cubicBezTo>
                    <a:pt x="305" y="215"/>
                    <a:pt x="287" y="205"/>
                    <a:pt x="269" y="194"/>
                  </a:cubicBezTo>
                  <a:cubicBezTo>
                    <a:pt x="266" y="190"/>
                    <a:pt x="263" y="189"/>
                    <a:pt x="260" y="186"/>
                  </a:cubicBezTo>
                  <a:cubicBezTo>
                    <a:pt x="258" y="185"/>
                    <a:pt x="256" y="184"/>
                    <a:pt x="252" y="181"/>
                  </a:cubicBezTo>
                  <a:cubicBezTo>
                    <a:pt x="243" y="175"/>
                    <a:pt x="236" y="169"/>
                    <a:pt x="229" y="162"/>
                  </a:cubicBezTo>
                  <a:cubicBezTo>
                    <a:pt x="211" y="148"/>
                    <a:pt x="195" y="132"/>
                    <a:pt x="180" y="116"/>
                  </a:cubicBezTo>
                  <a:lnTo>
                    <a:pt x="178" y="113"/>
                  </a:lnTo>
                  <a:lnTo>
                    <a:pt x="176" y="112"/>
                  </a:lnTo>
                  <a:cubicBezTo>
                    <a:pt x="173" y="107"/>
                    <a:pt x="170" y="103"/>
                    <a:pt x="165" y="99"/>
                  </a:cubicBezTo>
                  <a:cubicBezTo>
                    <a:pt x="159" y="92"/>
                    <a:pt x="153" y="83"/>
                    <a:pt x="147" y="75"/>
                  </a:cubicBezTo>
                  <a:cubicBezTo>
                    <a:pt x="131" y="55"/>
                    <a:pt x="116" y="31"/>
                    <a:pt x="95" y="15"/>
                  </a:cubicBezTo>
                  <a:cubicBezTo>
                    <a:pt x="83" y="6"/>
                    <a:pt x="70" y="1"/>
                    <a:pt x="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4"/>
            <p:cNvSpPr/>
            <p:nvPr/>
          </p:nvSpPr>
          <p:spPr>
            <a:xfrm>
              <a:off x="4447275" y="3251075"/>
              <a:ext cx="14050" cy="9625"/>
            </a:xfrm>
            <a:custGeom>
              <a:avLst/>
              <a:gdLst/>
              <a:ahLst/>
              <a:cxnLst/>
              <a:rect l="l" t="t" r="r" b="b"/>
              <a:pathLst>
                <a:path w="562" h="385" extrusionOk="0">
                  <a:moveTo>
                    <a:pt x="56" y="0"/>
                  </a:moveTo>
                  <a:cubicBezTo>
                    <a:pt x="48" y="0"/>
                    <a:pt x="40" y="2"/>
                    <a:pt x="32" y="6"/>
                  </a:cubicBezTo>
                  <a:cubicBezTo>
                    <a:pt x="14" y="15"/>
                    <a:pt x="0" y="36"/>
                    <a:pt x="1" y="58"/>
                  </a:cubicBezTo>
                  <a:cubicBezTo>
                    <a:pt x="6" y="117"/>
                    <a:pt x="48" y="167"/>
                    <a:pt x="85" y="211"/>
                  </a:cubicBezTo>
                  <a:cubicBezTo>
                    <a:pt x="120" y="249"/>
                    <a:pt x="161" y="283"/>
                    <a:pt x="204" y="311"/>
                  </a:cubicBezTo>
                  <a:cubicBezTo>
                    <a:pt x="278" y="357"/>
                    <a:pt x="367" y="384"/>
                    <a:pt x="454" y="384"/>
                  </a:cubicBezTo>
                  <a:cubicBezTo>
                    <a:pt x="467" y="384"/>
                    <a:pt x="480" y="384"/>
                    <a:pt x="492" y="383"/>
                  </a:cubicBezTo>
                  <a:cubicBezTo>
                    <a:pt x="529" y="378"/>
                    <a:pt x="562" y="348"/>
                    <a:pt x="559" y="310"/>
                  </a:cubicBezTo>
                  <a:cubicBezTo>
                    <a:pt x="556" y="277"/>
                    <a:pt x="528" y="243"/>
                    <a:pt x="492" y="243"/>
                  </a:cubicBezTo>
                  <a:cubicBezTo>
                    <a:pt x="490" y="243"/>
                    <a:pt x="488" y="243"/>
                    <a:pt x="486" y="244"/>
                  </a:cubicBezTo>
                  <a:cubicBezTo>
                    <a:pt x="475" y="245"/>
                    <a:pt x="463" y="246"/>
                    <a:pt x="452" y="246"/>
                  </a:cubicBezTo>
                  <a:cubicBezTo>
                    <a:pt x="442" y="246"/>
                    <a:pt x="432" y="246"/>
                    <a:pt x="422" y="245"/>
                  </a:cubicBezTo>
                  <a:lnTo>
                    <a:pt x="420" y="245"/>
                  </a:lnTo>
                  <a:cubicBezTo>
                    <a:pt x="415" y="244"/>
                    <a:pt x="410" y="244"/>
                    <a:pt x="404" y="243"/>
                  </a:cubicBezTo>
                  <a:cubicBezTo>
                    <a:pt x="394" y="241"/>
                    <a:pt x="382" y="238"/>
                    <a:pt x="372" y="236"/>
                  </a:cubicBezTo>
                  <a:cubicBezTo>
                    <a:pt x="362" y="233"/>
                    <a:pt x="352" y="231"/>
                    <a:pt x="343" y="227"/>
                  </a:cubicBezTo>
                  <a:lnTo>
                    <a:pt x="339" y="227"/>
                  </a:lnTo>
                  <a:cubicBezTo>
                    <a:pt x="334" y="224"/>
                    <a:pt x="330" y="223"/>
                    <a:pt x="325" y="222"/>
                  </a:cubicBezTo>
                  <a:cubicBezTo>
                    <a:pt x="306" y="214"/>
                    <a:pt x="286" y="203"/>
                    <a:pt x="270" y="192"/>
                  </a:cubicBezTo>
                  <a:cubicBezTo>
                    <a:pt x="265" y="189"/>
                    <a:pt x="262" y="188"/>
                    <a:pt x="259" y="186"/>
                  </a:cubicBezTo>
                  <a:cubicBezTo>
                    <a:pt x="257" y="185"/>
                    <a:pt x="255" y="183"/>
                    <a:pt x="252" y="180"/>
                  </a:cubicBezTo>
                  <a:cubicBezTo>
                    <a:pt x="244" y="174"/>
                    <a:pt x="235" y="167"/>
                    <a:pt x="228" y="161"/>
                  </a:cubicBezTo>
                  <a:cubicBezTo>
                    <a:pt x="212" y="146"/>
                    <a:pt x="195" y="131"/>
                    <a:pt x="179" y="114"/>
                  </a:cubicBezTo>
                  <a:lnTo>
                    <a:pt x="177" y="111"/>
                  </a:lnTo>
                  <a:lnTo>
                    <a:pt x="176" y="110"/>
                  </a:lnTo>
                  <a:cubicBezTo>
                    <a:pt x="172" y="107"/>
                    <a:pt x="169" y="103"/>
                    <a:pt x="166" y="99"/>
                  </a:cubicBezTo>
                  <a:cubicBezTo>
                    <a:pt x="159" y="90"/>
                    <a:pt x="152" y="82"/>
                    <a:pt x="146" y="74"/>
                  </a:cubicBezTo>
                  <a:cubicBezTo>
                    <a:pt x="131" y="53"/>
                    <a:pt x="115" y="30"/>
                    <a:pt x="94" y="15"/>
                  </a:cubicBezTo>
                  <a:cubicBezTo>
                    <a:pt x="82" y="6"/>
                    <a:pt x="69" y="0"/>
                    <a:pt x="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4"/>
            <p:cNvSpPr/>
            <p:nvPr/>
          </p:nvSpPr>
          <p:spPr>
            <a:xfrm>
              <a:off x="4444200" y="3258450"/>
              <a:ext cx="11800" cy="8050"/>
            </a:xfrm>
            <a:custGeom>
              <a:avLst/>
              <a:gdLst/>
              <a:ahLst/>
              <a:cxnLst/>
              <a:rect l="l" t="t" r="r" b="b"/>
              <a:pathLst>
                <a:path w="472" h="322" extrusionOk="0">
                  <a:moveTo>
                    <a:pt x="48" y="1"/>
                  </a:moveTo>
                  <a:cubicBezTo>
                    <a:pt x="42" y="1"/>
                    <a:pt x="35" y="2"/>
                    <a:pt x="28" y="6"/>
                  </a:cubicBezTo>
                  <a:cubicBezTo>
                    <a:pt x="14" y="11"/>
                    <a:pt x="1" y="30"/>
                    <a:pt x="4" y="48"/>
                  </a:cubicBezTo>
                  <a:cubicBezTo>
                    <a:pt x="7" y="98"/>
                    <a:pt x="42" y="139"/>
                    <a:pt x="73" y="176"/>
                  </a:cubicBezTo>
                  <a:cubicBezTo>
                    <a:pt x="102" y="208"/>
                    <a:pt x="135" y="237"/>
                    <a:pt x="174" y="260"/>
                  </a:cubicBezTo>
                  <a:cubicBezTo>
                    <a:pt x="235" y="299"/>
                    <a:pt x="309" y="321"/>
                    <a:pt x="382" y="321"/>
                  </a:cubicBezTo>
                  <a:cubicBezTo>
                    <a:pt x="392" y="321"/>
                    <a:pt x="403" y="321"/>
                    <a:pt x="413" y="320"/>
                  </a:cubicBezTo>
                  <a:cubicBezTo>
                    <a:pt x="443" y="317"/>
                    <a:pt x="471" y="291"/>
                    <a:pt x="469" y="259"/>
                  </a:cubicBezTo>
                  <a:cubicBezTo>
                    <a:pt x="466" y="230"/>
                    <a:pt x="442" y="203"/>
                    <a:pt x="411" y="203"/>
                  </a:cubicBezTo>
                  <a:cubicBezTo>
                    <a:pt x="410" y="203"/>
                    <a:pt x="409" y="203"/>
                    <a:pt x="408" y="203"/>
                  </a:cubicBezTo>
                  <a:cubicBezTo>
                    <a:pt x="389" y="204"/>
                    <a:pt x="373" y="204"/>
                    <a:pt x="354" y="204"/>
                  </a:cubicBezTo>
                  <a:lnTo>
                    <a:pt x="352" y="204"/>
                  </a:lnTo>
                  <a:cubicBezTo>
                    <a:pt x="348" y="203"/>
                    <a:pt x="344" y="203"/>
                    <a:pt x="339" y="203"/>
                  </a:cubicBezTo>
                  <a:cubicBezTo>
                    <a:pt x="330" y="202"/>
                    <a:pt x="321" y="198"/>
                    <a:pt x="312" y="197"/>
                  </a:cubicBezTo>
                  <a:cubicBezTo>
                    <a:pt x="304" y="195"/>
                    <a:pt x="296" y="193"/>
                    <a:pt x="287" y="191"/>
                  </a:cubicBezTo>
                  <a:lnTo>
                    <a:pt x="285" y="191"/>
                  </a:lnTo>
                  <a:cubicBezTo>
                    <a:pt x="281" y="190"/>
                    <a:pt x="276" y="188"/>
                    <a:pt x="273" y="186"/>
                  </a:cubicBezTo>
                  <a:cubicBezTo>
                    <a:pt x="256" y="180"/>
                    <a:pt x="240" y="171"/>
                    <a:pt x="227" y="161"/>
                  </a:cubicBezTo>
                  <a:cubicBezTo>
                    <a:pt x="224" y="160"/>
                    <a:pt x="222" y="157"/>
                    <a:pt x="217" y="156"/>
                  </a:cubicBezTo>
                  <a:cubicBezTo>
                    <a:pt x="216" y="156"/>
                    <a:pt x="213" y="154"/>
                    <a:pt x="212" y="152"/>
                  </a:cubicBezTo>
                  <a:cubicBezTo>
                    <a:pt x="206" y="147"/>
                    <a:pt x="198" y="141"/>
                    <a:pt x="191" y="135"/>
                  </a:cubicBezTo>
                  <a:cubicBezTo>
                    <a:pt x="177" y="124"/>
                    <a:pt x="165" y="110"/>
                    <a:pt x="151" y="97"/>
                  </a:cubicBezTo>
                  <a:lnTo>
                    <a:pt x="149" y="94"/>
                  </a:lnTo>
                  <a:lnTo>
                    <a:pt x="149" y="93"/>
                  </a:lnTo>
                  <a:cubicBezTo>
                    <a:pt x="146" y="89"/>
                    <a:pt x="144" y="87"/>
                    <a:pt x="140" y="82"/>
                  </a:cubicBezTo>
                  <a:cubicBezTo>
                    <a:pt x="134" y="76"/>
                    <a:pt x="128" y="68"/>
                    <a:pt x="123" y="62"/>
                  </a:cubicBezTo>
                  <a:cubicBezTo>
                    <a:pt x="110" y="45"/>
                    <a:pt x="97" y="25"/>
                    <a:pt x="80" y="12"/>
                  </a:cubicBezTo>
                  <a:cubicBezTo>
                    <a:pt x="70" y="5"/>
                    <a:pt x="59" y="1"/>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4"/>
            <p:cNvSpPr/>
            <p:nvPr/>
          </p:nvSpPr>
          <p:spPr>
            <a:xfrm>
              <a:off x="4469150" y="3213850"/>
              <a:ext cx="12400" cy="7175"/>
            </a:xfrm>
            <a:custGeom>
              <a:avLst/>
              <a:gdLst/>
              <a:ahLst/>
              <a:cxnLst/>
              <a:rect l="l" t="t" r="r" b="b"/>
              <a:pathLst>
                <a:path w="496" h="287" extrusionOk="0">
                  <a:moveTo>
                    <a:pt x="126" y="1"/>
                  </a:moveTo>
                  <a:cubicBezTo>
                    <a:pt x="102" y="1"/>
                    <a:pt x="78" y="3"/>
                    <a:pt x="55" y="8"/>
                  </a:cubicBezTo>
                  <a:cubicBezTo>
                    <a:pt x="26" y="15"/>
                    <a:pt x="1" y="43"/>
                    <a:pt x="7" y="74"/>
                  </a:cubicBezTo>
                  <a:cubicBezTo>
                    <a:pt x="13" y="100"/>
                    <a:pt x="35" y="123"/>
                    <a:pt x="62" y="123"/>
                  </a:cubicBezTo>
                  <a:cubicBezTo>
                    <a:pt x="66" y="123"/>
                    <a:pt x="70" y="123"/>
                    <a:pt x="74" y="122"/>
                  </a:cubicBezTo>
                  <a:cubicBezTo>
                    <a:pt x="90" y="119"/>
                    <a:pt x="109" y="117"/>
                    <a:pt x="125" y="116"/>
                  </a:cubicBezTo>
                  <a:lnTo>
                    <a:pt x="141" y="116"/>
                  </a:lnTo>
                  <a:cubicBezTo>
                    <a:pt x="150" y="116"/>
                    <a:pt x="159" y="117"/>
                    <a:pt x="168" y="119"/>
                  </a:cubicBezTo>
                  <a:cubicBezTo>
                    <a:pt x="176" y="120"/>
                    <a:pt x="184" y="121"/>
                    <a:pt x="193" y="122"/>
                  </a:cubicBezTo>
                  <a:lnTo>
                    <a:pt x="195" y="122"/>
                  </a:lnTo>
                  <a:lnTo>
                    <a:pt x="207" y="126"/>
                  </a:lnTo>
                  <a:cubicBezTo>
                    <a:pt x="224" y="131"/>
                    <a:pt x="240" y="137"/>
                    <a:pt x="256" y="146"/>
                  </a:cubicBezTo>
                  <a:cubicBezTo>
                    <a:pt x="259" y="147"/>
                    <a:pt x="262" y="148"/>
                    <a:pt x="265" y="151"/>
                  </a:cubicBezTo>
                  <a:cubicBezTo>
                    <a:pt x="266" y="151"/>
                    <a:pt x="269" y="153"/>
                    <a:pt x="270" y="154"/>
                  </a:cubicBezTo>
                  <a:cubicBezTo>
                    <a:pt x="278" y="158"/>
                    <a:pt x="286" y="163"/>
                    <a:pt x="292" y="168"/>
                  </a:cubicBezTo>
                  <a:cubicBezTo>
                    <a:pt x="308" y="179"/>
                    <a:pt x="322" y="191"/>
                    <a:pt x="337" y="203"/>
                  </a:cubicBezTo>
                  <a:cubicBezTo>
                    <a:pt x="338" y="204"/>
                    <a:pt x="338" y="204"/>
                    <a:pt x="339" y="204"/>
                  </a:cubicBezTo>
                  <a:lnTo>
                    <a:pt x="339" y="205"/>
                  </a:lnTo>
                  <a:lnTo>
                    <a:pt x="348" y="214"/>
                  </a:lnTo>
                  <a:cubicBezTo>
                    <a:pt x="354" y="220"/>
                    <a:pt x="361" y="228"/>
                    <a:pt x="366" y="234"/>
                  </a:cubicBezTo>
                  <a:cubicBezTo>
                    <a:pt x="380" y="249"/>
                    <a:pt x="396" y="267"/>
                    <a:pt x="415" y="277"/>
                  </a:cubicBezTo>
                  <a:cubicBezTo>
                    <a:pt x="424" y="283"/>
                    <a:pt x="433" y="286"/>
                    <a:pt x="443" y="286"/>
                  </a:cubicBezTo>
                  <a:cubicBezTo>
                    <a:pt x="451" y="286"/>
                    <a:pt x="459" y="284"/>
                    <a:pt x="467" y="279"/>
                  </a:cubicBezTo>
                  <a:cubicBezTo>
                    <a:pt x="485" y="269"/>
                    <a:pt x="495" y="249"/>
                    <a:pt x="492" y="231"/>
                  </a:cubicBezTo>
                  <a:cubicBezTo>
                    <a:pt x="482" y="183"/>
                    <a:pt x="443" y="145"/>
                    <a:pt x="407" y="114"/>
                  </a:cubicBezTo>
                  <a:cubicBezTo>
                    <a:pt x="375" y="83"/>
                    <a:pt x="339" y="60"/>
                    <a:pt x="301" y="41"/>
                  </a:cubicBezTo>
                  <a:cubicBezTo>
                    <a:pt x="246" y="15"/>
                    <a:pt x="186" y="1"/>
                    <a:pt x="1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4"/>
            <p:cNvSpPr/>
            <p:nvPr/>
          </p:nvSpPr>
          <p:spPr>
            <a:xfrm>
              <a:off x="4445225" y="3211925"/>
              <a:ext cx="33900" cy="55600"/>
            </a:xfrm>
            <a:custGeom>
              <a:avLst/>
              <a:gdLst/>
              <a:ahLst/>
              <a:cxnLst/>
              <a:rect l="l" t="t" r="r" b="b"/>
              <a:pathLst>
                <a:path w="1356" h="2224" extrusionOk="0">
                  <a:moveTo>
                    <a:pt x="1305" y="1"/>
                  </a:moveTo>
                  <a:cubicBezTo>
                    <a:pt x="1288" y="1"/>
                    <a:pt x="1272" y="9"/>
                    <a:pt x="1264" y="26"/>
                  </a:cubicBezTo>
                  <a:cubicBezTo>
                    <a:pt x="1258" y="40"/>
                    <a:pt x="553" y="1457"/>
                    <a:pt x="12" y="2152"/>
                  </a:cubicBezTo>
                  <a:cubicBezTo>
                    <a:pt x="1" y="2163"/>
                    <a:pt x="0" y="2179"/>
                    <a:pt x="4" y="2193"/>
                  </a:cubicBezTo>
                  <a:cubicBezTo>
                    <a:pt x="6" y="2203"/>
                    <a:pt x="12" y="2209"/>
                    <a:pt x="20" y="2214"/>
                  </a:cubicBezTo>
                  <a:cubicBezTo>
                    <a:pt x="28" y="2220"/>
                    <a:pt x="38" y="2223"/>
                    <a:pt x="47" y="2223"/>
                  </a:cubicBezTo>
                  <a:cubicBezTo>
                    <a:pt x="61" y="2223"/>
                    <a:pt x="74" y="2218"/>
                    <a:pt x="83" y="2207"/>
                  </a:cubicBezTo>
                  <a:cubicBezTo>
                    <a:pt x="628" y="1505"/>
                    <a:pt x="1338" y="80"/>
                    <a:pt x="1346" y="66"/>
                  </a:cubicBezTo>
                  <a:cubicBezTo>
                    <a:pt x="1356" y="43"/>
                    <a:pt x="1347" y="16"/>
                    <a:pt x="1325" y="5"/>
                  </a:cubicBezTo>
                  <a:cubicBezTo>
                    <a:pt x="1318" y="2"/>
                    <a:pt x="1311" y="1"/>
                    <a:pt x="13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4"/>
            <p:cNvSpPr/>
            <p:nvPr/>
          </p:nvSpPr>
          <p:spPr>
            <a:xfrm>
              <a:off x="4459050" y="3232750"/>
              <a:ext cx="13050" cy="8325"/>
            </a:xfrm>
            <a:custGeom>
              <a:avLst/>
              <a:gdLst/>
              <a:ahLst/>
              <a:cxnLst/>
              <a:rect l="l" t="t" r="r" b="b"/>
              <a:pathLst>
                <a:path w="522" h="333" extrusionOk="0">
                  <a:moveTo>
                    <a:pt x="79" y="0"/>
                  </a:moveTo>
                  <a:cubicBezTo>
                    <a:pt x="54" y="0"/>
                    <a:pt x="27" y="15"/>
                    <a:pt x="16" y="38"/>
                  </a:cubicBezTo>
                  <a:cubicBezTo>
                    <a:pt x="1" y="73"/>
                    <a:pt x="13" y="110"/>
                    <a:pt x="45" y="130"/>
                  </a:cubicBezTo>
                  <a:cubicBezTo>
                    <a:pt x="169" y="200"/>
                    <a:pt x="293" y="271"/>
                    <a:pt x="424" y="328"/>
                  </a:cubicBezTo>
                  <a:cubicBezTo>
                    <a:pt x="433" y="331"/>
                    <a:pt x="443" y="333"/>
                    <a:pt x="452" y="333"/>
                  </a:cubicBezTo>
                  <a:cubicBezTo>
                    <a:pt x="475" y="333"/>
                    <a:pt x="497" y="322"/>
                    <a:pt x="508" y="299"/>
                  </a:cubicBezTo>
                  <a:cubicBezTo>
                    <a:pt x="521" y="268"/>
                    <a:pt x="510" y="234"/>
                    <a:pt x="480" y="218"/>
                  </a:cubicBezTo>
                  <a:cubicBezTo>
                    <a:pt x="357" y="146"/>
                    <a:pt x="231" y="80"/>
                    <a:pt x="108" y="7"/>
                  </a:cubicBezTo>
                  <a:cubicBezTo>
                    <a:pt x="100" y="2"/>
                    <a:pt x="90" y="0"/>
                    <a:pt x="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4"/>
            <p:cNvSpPr/>
            <p:nvPr/>
          </p:nvSpPr>
          <p:spPr>
            <a:xfrm>
              <a:off x="4455325" y="3238250"/>
              <a:ext cx="13050" cy="8300"/>
            </a:xfrm>
            <a:custGeom>
              <a:avLst/>
              <a:gdLst/>
              <a:ahLst/>
              <a:cxnLst/>
              <a:rect l="l" t="t" r="r" b="b"/>
              <a:pathLst>
                <a:path w="522" h="332" extrusionOk="0">
                  <a:moveTo>
                    <a:pt x="78" y="0"/>
                  </a:moveTo>
                  <a:cubicBezTo>
                    <a:pt x="53" y="0"/>
                    <a:pt x="27" y="15"/>
                    <a:pt x="16" y="37"/>
                  </a:cubicBezTo>
                  <a:cubicBezTo>
                    <a:pt x="0" y="73"/>
                    <a:pt x="13" y="110"/>
                    <a:pt x="46" y="130"/>
                  </a:cubicBezTo>
                  <a:cubicBezTo>
                    <a:pt x="168" y="201"/>
                    <a:pt x="293" y="271"/>
                    <a:pt x="424" y="328"/>
                  </a:cubicBezTo>
                  <a:cubicBezTo>
                    <a:pt x="433" y="330"/>
                    <a:pt x="442" y="332"/>
                    <a:pt x="451" y="332"/>
                  </a:cubicBezTo>
                  <a:cubicBezTo>
                    <a:pt x="474" y="332"/>
                    <a:pt x="497" y="322"/>
                    <a:pt x="507" y="300"/>
                  </a:cubicBezTo>
                  <a:cubicBezTo>
                    <a:pt x="522" y="268"/>
                    <a:pt x="509" y="234"/>
                    <a:pt x="480" y="218"/>
                  </a:cubicBezTo>
                  <a:cubicBezTo>
                    <a:pt x="357" y="146"/>
                    <a:pt x="230" y="81"/>
                    <a:pt x="108" y="8"/>
                  </a:cubicBezTo>
                  <a:cubicBezTo>
                    <a:pt x="99" y="3"/>
                    <a:pt x="89" y="0"/>
                    <a:pt x="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 name="Google Shape;1022;p44"/>
          <p:cNvSpPr/>
          <p:nvPr/>
        </p:nvSpPr>
        <p:spPr>
          <a:xfrm>
            <a:off x="5912747" y="667393"/>
            <a:ext cx="2114045" cy="330072"/>
          </a:xfrm>
          <a:custGeom>
            <a:avLst/>
            <a:gdLst/>
            <a:ahLst/>
            <a:cxnLst/>
            <a:rect l="l" t="t" r="r" b="b"/>
            <a:pathLst>
              <a:path w="16478" h="3136" extrusionOk="0">
                <a:moveTo>
                  <a:pt x="13844" y="1"/>
                </a:moveTo>
                <a:cubicBezTo>
                  <a:pt x="13835" y="3"/>
                  <a:pt x="13829" y="10"/>
                  <a:pt x="13829" y="19"/>
                </a:cubicBezTo>
                <a:cubicBezTo>
                  <a:pt x="13829" y="31"/>
                  <a:pt x="13836" y="39"/>
                  <a:pt x="13846" y="39"/>
                </a:cubicBezTo>
                <a:cubicBezTo>
                  <a:pt x="13912" y="39"/>
                  <a:pt x="13976" y="41"/>
                  <a:pt x="14042" y="45"/>
                </a:cubicBezTo>
                <a:cubicBezTo>
                  <a:pt x="14042" y="45"/>
                  <a:pt x="14043" y="45"/>
                  <a:pt x="14044" y="45"/>
                </a:cubicBezTo>
                <a:cubicBezTo>
                  <a:pt x="14053" y="45"/>
                  <a:pt x="14061" y="38"/>
                  <a:pt x="14061" y="29"/>
                </a:cubicBezTo>
                <a:cubicBezTo>
                  <a:pt x="14062" y="17"/>
                  <a:pt x="14054" y="9"/>
                  <a:pt x="14044" y="9"/>
                </a:cubicBezTo>
                <a:cubicBezTo>
                  <a:pt x="13979" y="5"/>
                  <a:pt x="13913" y="3"/>
                  <a:pt x="13847" y="1"/>
                </a:cubicBezTo>
                <a:close/>
                <a:moveTo>
                  <a:pt x="13651" y="5"/>
                </a:moveTo>
                <a:cubicBezTo>
                  <a:pt x="13650" y="5"/>
                  <a:pt x="13649" y="5"/>
                  <a:pt x="13649" y="5"/>
                </a:cubicBezTo>
                <a:cubicBezTo>
                  <a:pt x="13583" y="7"/>
                  <a:pt x="13518" y="13"/>
                  <a:pt x="13452" y="17"/>
                </a:cubicBezTo>
                <a:lnTo>
                  <a:pt x="13449" y="17"/>
                </a:lnTo>
                <a:cubicBezTo>
                  <a:pt x="13440" y="20"/>
                  <a:pt x="13433" y="29"/>
                  <a:pt x="13435" y="37"/>
                </a:cubicBezTo>
                <a:cubicBezTo>
                  <a:pt x="13437" y="49"/>
                  <a:pt x="13444" y="56"/>
                  <a:pt x="13454" y="56"/>
                </a:cubicBezTo>
                <a:cubicBezTo>
                  <a:pt x="13455" y="56"/>
                  <a:pt x="13455" y="56"/>
                  <a:pt x="13456" y="56"/>
                </a:cubicBezTo>
                <a:cubicBezTo>
                  <a:pt x="13520" y="50"/>
                  <a:pt x="13586" y="44"/>
                  <a:pt x="13652" y="41"/>
                </a:cubicBezTo>
                <a:cubicBezTo>
                  <a:pt x="13661" y="41"/>
                  <a:pt x="13669" y="32"/>
                  <a:pt x="13668" y="22"/>
                </a:cubicBezTo>
                <a:cubicBezTo>
                  <a:pt x="13668" y="12"/>
                  <a:pt x="13660" y="5"/>
                  <a:pt x="13651" y="5"/>
                </a:cubicBezTo>
                <a:close/>
                <a:moveTo>
                  <a:pt x="14234" y="30"/>
                </a:moveTo>
                <a:cubicBezTo>
                  <a:pt x="14228" y="31"/>
                  <a:pt x="14222" y="37"/>
                  <a:pt x="14220" y="45"/>
                </a:cubicBezTo>
                <a:cubicBezTo>
                  <a:pt x="14219" y="55"/>
                  <a:pt x="14227" y="63"/>
                  <a:pt x="14237" y="65"/>
                </a:cubicBezTo>
                <a:cubicBezTo>
                  <a:pt x="14302" y="72"/>
                  <a:pt x="14367" y="83"/>
                  <a:pt x="14430" y="94"/>
                </a:cubicBezTo>
                <a:cubicBezTo>
                  <a:pt x="14431" y="94"/>
                  <a:pt x="14432" y="94"/>
                  <a:pt x="14434" y="94"/>
                </a:cubicBezTo>
                <a:cubicBezTo>
                  <a:pt x="14442" y="94"/>
                  <a:pt x="14450" y="88"/>
                  <a:pt x="14451" y="81"/>
                </a:cubicBezTo>
                <a:cubicBezTo>
                  <a:pt x="14452" y="69"/>
                  <a:pt x="14447" y="61"/>
                  <a:pt x="14436" y="59"/>
                </a:cubicBezTo>
                <a:cubicBezTo>
                  <a:pt x="14372" y="47"/>
                  <a:pt x="14306" y="37"/>
                  <a:pt x="14241" y="30"/>
                </a:cubicBezTo>
                <a:close/>
                <a:moveTo>
                  <a:pt x="13258" y="42"/>
                </a:moveTo>
                <a:cubicBezTo>
                  <a:pt x="13257" y="42"/>
                  <a:pt x="13257" y="42"/>
                  <a:pt x="13256" y="42"/>
                </a:cubicBezTo>
                <a:cubicBezTo>
                  <a:pt x="13192" y="52"/>
                  <a:pt x="13126" y="62"/>
                  <a:pt x="13062" y="75"/>
                </a:cubicBezTo>
                <a:cubicBezTo>
                  <a:pt x="13053" y="77"/>
                  <a:pt x="13046" y="87"/>
                  <a:pt x="13047" y="96"/>
                </a:cubicBezTo>
                <a:cubicBezTo>
                  <a:pt x="13048" y="106"/>
                  <a:pt x="13056" y="112"/>
                  <a:pt x="13065" y="112"/>
                </a:cubicBezTo>
                <a:cubicBezTo>
                  <a:pt x="13066" y="112"/>
                  <a:pt x="13067" y="112"/>
                  <a:pt x="13068" y="112"/>
                </a:cubicBezTo>
                <a:cubicBezTo>
                  <a:pt x="13134" y="98"/>
                  <a:pt x="13198" y="88"/>
                  <a:pt x="13261" y="79"/>
                </a:cubicBezTo>
                <a:cubicBezTo>
                  <a:pt x="13271" y="77"/>
                  <a:pt x="13278" y="68"/>
                  <a:pt x="13277" y="58"/>
                </a:cubicBezTo>
                <a:cubicBezTo>
                  <a:pt x="13276" y="48"/>
                  <a:pt x="13268" y="42"/>
                  <a:pt x="13258" y="42"/>
                </a:cubicBezTo>
                <a:close/>
                <a:moveTo>
                  <a:pt x="14625" y="100"/>
                </a:moveTo>
                <a:cubicBezTo>
                  <a:pt x="14623" y="100"/>
                  <a:pt x="14622" y="100"/>
                  <a:pt x="14620" y="101"/>
                </a:cubicBezTo>
                <a:cubicBezTo>
                  <a:pt x="14614" y="102"/>
                  <a:pt x="14609" y="108"/>
                  <a:pt x="14608" y="115"/>
                </a:cubicBezTo>
                <a:cubicBezTo>
                  <a:pt x="14603" y="123"/>
                  <a:pt x="14611" y="133"/>
                  <a:pt x="14620" y="136"/>
                </a:cubicBezTo>
                <a:cubicBezTo>
                  <a:pt x="14682" y="151"/>
                  <a:pt x="14746" y="171"/>
                  <a:pt x="14807" y="192"/>
                </a:cubicBezTo>
                <a:cubicBezTo>
                  <a:pt x="14808" y="192"/>
                  <a:pt x="14810" y="192"/>
                  <a:pt x="14812" y="192"/>
                </a:cubicBezTo>
                <a:cubicBezTo>
                  <a:pt x="14820" y="192"/>
                  <a:pt x="14827" y="188"/>
                  <a:pt x="14830" y="180"/>
                </a:cubicBezTo>
                <a:cubicBezTo>
                  <a:pt x="14835" y="171"/>
                  <a:pt x="14827" y="160"/>
                  <a:pt x="14819" y="156"/>
                </a:cubicBezTo>
                <a:cubicBezTo>
                  <a:pt x="14755" y="136"/>
                  <a:pt x="14691" y="117"/>
                  <a:pt x="14629" y="101"/>
                </a:cubicBezTo>
                <a:cubicBezTo>
                  <a:pt x="14628" y="100"/>
                  <a:pt x="14627" y="100"/>
                  <a:pt x="14625" y="100"/>
                </a:cubicBezTo>
                <a:close/>
                <a:moveTo>
                  <a:pt x="12875" y="117"/>
                </a:moveTo>
                <a:cubicBezTo>
                  <a:pt x="12873" y="117"/>
                  <a:pt x="12871" y="117"/>
                  <a:pt x="12869" y="118"/>
                </a:cubicBezTo>
                <a:cubicBezTo>
                  <a:pt x="12807" y="132"/>
                  <a:pt x="12742" y="149"/>
                  <a:pt x="12678" y="167"/>
                </a:cubicBezTo>
                <a:cubicBezTo>
                  <a:pt x="12668" y="170"/>
                  <a:pt x="12663" y="180"/>
                  <a:pt x="12665" y="190"/>
                </a:cubicBezTo>
                <a:cubicBezTo>
                  <a:pt x="12668" y="197"/>
                  <a:pt x="12675" y="201"/>
                  <a:pt x="12684" y="201"/>
                </a:cubicBezTo>
                <a:cubicBezTo>
                  <a:pt x="12685" y="201"/>
                  <a:pt x="12686" y="201"/>
                  <a:pt x="12688" y="201"/>
                </a:cubicBezTo>
                <a:cubicBezTo>
                  <a:pt x="12751" y="182"/>
                  <a:pt x="12814" y="167"/>
                  <a:pt x="12876" y="153"/>
                </a:cubicBezTo>
                <a:cubicBezTo>
                  <a:pt x="12887" y="150"/>
                  <a:pt x="12892" y="141"/>
                  <a:pt x="12891" y="130"/>
                </a:cubicBezTo>
                <a:cubicBezTo>
                  <a:pt x="12888" y="122"/>
                  <a:pt x="12883" y="117"/>
                  <a:pt x="12875" y="117"/>
                </a:cubicBezTo>
                <a:close/>
                <a:moveTo>
                  <a:pt x="12497" y="221"/>
                </a:moveTo>
                <a:cubicBezTo>
                  <a:pt x="12495" y="221"/>
                  <a:pt x="12494" y="221"/>
                  <a:pt x="12492" y="222"/>
                </a:cubicBezTo>
                <a:lnTo>
                  <a:pt x="12490" y="222"/>
                </a:lnTo>
                <a:cubicBezTo>
                  <a:pt x="12428" y="241"/>
                  <a:pt x="12364" y="263"/>
                  <a:pt x="12303" y="285"/>
                </a:cubicBezTo>
                <a:cubicBezTo>
                  <a:pt x="12293" y="289"/>
                  <a:pt x="12290" y="299"/>
                  <a:pt x="12292" y="309"/>
                </a:cubicBezTo>
                <a:cubicBezTo>
                  <a:pt x="12294" y="317"/>
                  <a:pt x="12301" y="321"/>
                  <a:pt x="12308" y="321"/>
                </a:cubicBezTo>
                <a:cubicBezTo>
                  <a:pt x="12311" y="321"/>
                  <a:pt x="12313" y="321"/>
                  <a:pt x="12316" y="320"/>
                </a:cubicBezTo>
                <a:cubicBezTo>
                  <a:pt x="12377" y="298"/>
                  <a:pt x="12439" y="278"/>
                  <a:pt x="12500" y="257"/>
                </a:cubicBezTo>
                <a:cubicBezTo>
                  <a:pt x="12511" y="253"/>
                  <a:pt x="12517" y="243"/>
                  <a:pt x="12513" y="233"/>
                </a:cubicBezTo>
                <a:cubicBezTo>
                  <a:pt x="12510" y="225"/>
                  <a:pt x="12504" y="221"/>
                  <a:pt x="12497" y="221"/>
                </a:cubicBezTo>
                <a:close/>
                <a:moveTo>
                  <a:pt x="14992" y="225"/>
                </a:moveTo>
                <a:cubicBezTo>
                  <a:pt x="14987" y="227"/>
                  <a:pt x="14982" y="230"/>
                  <a:pt x="14980" y="236"/>
                </a:cubicBezTo>
                <a:cubicBezTo>
                  <a:pt x="14977" y="244"/>
                  <a:pt x="14981" y="257"/>
                  <a:pt x="14990" y="259"/>
                </a:cubicBezTo>
                <a:cubicBezTo>
                  <a:pt x="15049" y="284"/>
                  <a:pt x="15109" y="311"/>
                  <a:pt x="15167" y="341"/>
                </a:cubicBezTo>
                <a:cubicBezTo>
                  <a:pt x="15170" y="342"/>
                  <a:pt x="15172" y="342"/>
                  <a:pt x="15175" y="342"/>
                </a:cubicBezTo>
                <a:cubicBezTo>
                  <a:pt x="15182" y="342"/>
                  <a:pt x="15189" y="339"/>
                  <a:pt x="15192" y="332"/>
                </a:cubicBezTo>
                <a:cubicBezTo>
                  <a:pt x="15195" y="324"/>
                  <a:pt x="15193" y="312"/>
                  <a:pt x="15184" y="309"/>
                </a:cubicBezTo>
                <a:cubicBezTo>
                  <a:pt x="15126" y="279"/>
                  <a:pt x="15065" y="252"/>
                  <a:pt x="15005" y="227"/>
                </a:cubicBezTo>
                <a:cubicBezTo>
                  <a:pt x="15000" y="225"/>
                  <a:pt x="14996" y="225"/>
                  <a:pt x="14992" y="225"/>
                </a:cubicBezTo>
                <a:close/>
                <a:moveTo>
                  <a:pt x="5832" y="293"/>
                </a:moveTo>
                <a:cubicBezTo>
                  <a:pt x="5814" y="293"/>
                  <a:pt x="5794" y="294"/>
                  <a:pt x="5776" y="295"/>
                </a:cubicBezTo>
                <a:cubicBezTo>
                  <a:pt x="5766" y="296"/>
                  <a:pt x="5758" y="306"/>
                  <a:pt x="5759" y="315"/>
                </a:cubicBezTo>
                <a:cubicBezTo>
                  <a:pt x="5760" y="325"/>
                  <a:pt x="5768" y="332"/>
                  <a:pt x="5777" y="332"/>
                </a:cubicBezTo>
                <a:cubicBezTo>
                  <a:pt x="5778" y="332"/>
                  <a:pt x="5778" y="332"/>
                  <a:pt x="5779" y="331"/>
                </a:cubicBezTo>
                <a:cubicBezTo>
                  <a:pt x="5794" y="330"/>
                  <a:pt x="5809" y="330"/>
                  <a:pt x="5825" y="330"/>
                </a:cubicBezTo>
                <a:cubicBezTo>
                  <a:pt x="5835" y="330"/>
                  <a:pt x="5846" y="330"/>
                  <a:pt x="5857" y="330"/>
                </a:cubicBezTo>
                <a:cubicBezTo>
                  <a:pt x="5894" y="331"/>
                  <a:pt x="5931" y="337"/>
                  <a:pt x="5969" y="346"/>
                </a:cubicBezTo>
                <a:lnTo>
                  <a:pt x="5973" y="346"/>
                </a:lnTo>
                <a:cubicBezTo>
                  <a:pt x="5981" y="346"/>
                  <a:pt x="5988" y="341"/>
                  <a:pt x="5991" y="331"/>
                </a:cubicBezTo>
                <a:cubicBezTo>
                  <a:pt x="5993" y="322"/>
                  <a:pt x="5986" y="314"/>
                  <a:pt x="5977" y="311"/>
                </a:cubicBezTo>
                <a:cubicBezTo>
                  <a:pt x="5937" y="300"/>
                  <a:pt x="5898" y="295"/>
                  <a:pt x="5858" y="294"/>
                </a:cubicBezTo>
                <a:cubicBezTo>
                  <a:pt x="5849" y="293"/>
                  <a:pt x="5841" y="293"/>
                  <a:pt x="5832" y="293"/>
                </a:cubicBezTo>
                <a:close/>
                <a:moveTo>
                  <a:pt x="21" y="132"/>
                </a:moveTo>
                <a:cubicBezTo>
                  <a:pt x="20" y="132"/>
                  <a:pt x="19" y="132"/>
                  <a:pt x="18" y="132"/>
                </a:cubicBezTo>
                <a:cubicBezTo>
                  <a:pt x="7" y="132"/>
                  <a:pt x="0" y="141"/>
                  <a:pt x="1" y="151"/>
                </a:cubicBezTo>
                <a:cubicBezTo>
                  <a:pt x="6" y="216"/>
                  <a:pt x="16" y="283"/>
                  <a:pt x="27" y="348"/>
                </a:cubicBezTo>
                <a:cubicBezTo>
                  <a:pt x="28" y="357"/>
                  <a:pt x="36" y="364"/>
                  <a:pt x="45" y="364"/>
                </a:cubicBezTo>
                <a:lnTo>
                  <a:pt x="49" y="364"/>
                </a:lnTo>
                <a:cubicBezTo>
                  <a:pt x="59" y="363"/>
                  <a:pt x="65" y="352"/>
                  <a:pt x="63" y="343"/>
                </a:cubicBezTo>
                <a:cubicBezTo>
                  <a:pt x="50" y="279"/>
                  <a:pt x="42" y="213"/>
                  <a:pt x="37" y="149"/>
                </a:cubicBezTo>
                <a:cubicBezTo>
                  <a:pt x="36" y="140"/>
                  <a:pt x="30" y="132"/>
                  <a:pt x="21" y="132"/>
                </a:cubicBezTo>
                <a:close/>
                <a:moveTo>
                  <a:pt x="12126" y="355"/>
                </a:moveTo>
                <a:cubicBezTo>
                  <a:pt x="12124" y="355"/>
                  <a:pt x="12123" y="356"/>
                  <a:pt x="12121" y="356"/>
                </a:cubicBezTo>
                <a:lnTo>
                  <a:pt x="12119" y="356"/>
                </a:lnTo>
                <a:cubicBezTo>
                  <a:pt x="12058" y="380"/>
                  <a:pt x="11996" y="406"/>
                  <a:pt x="11937" y="432"/>
                </a:cubicBezTo>
                <a:cubicBezTo>
                  <a:pt x="11928" y="436"/>
                  <a:pt x="11924" y="448"/>
                  <a:pt x="11928" y="457"/>
                </a:cubicBezTo>
                <a:cubicBezTo>
                  <a:pt x="11931" y="464"/>
                  <a:pt x="11937" y="468"/>
                  <a:pt x="11944" y="468"/>
                </a:cubicBezTo>
                <a:cubicBezTo>
                  <a:pt x="11946" y="468"/>
                  <a:pt x="11949" y="467"/>
                  <a:pt x="11951" y="466"/>
                </a:cubicBezTo>
                <a:cubicBezTo>
                  <a:pt x="12011" y="440"/>
                  <a:pt x="12072" y="414"/>
                  <a:pt x="12131" y="390"/>
                </a:cubicBezTo>
                <a:cubicBezTo>
                  <a:pt x="12140" y="386"/>
                  <a:pt x="12146" y="376"/>
                  <a:pt x="12142" y="367"/>
                </a:cubicBezTo>
                <a:cubicBezTo>
                  <a:pt x="12138" y="360"/>
                  <a:pt x="12133" y="355"/>
                  <a:pt x="12126" y="355"/>
                </a:cubicBezTo>
                <a:close/>
                <a:moveTo>
                  <a:pt x="5587" y="339"/>
                </a:moveTo>
                <a:cubicBezTo>
                  <a:pt x="5585" y="339"/>
                  <a:pt x="5582" y="340"/>
                  <a:pt x="5580" y="341"/>
                </a:cubicBezTo>
                <a:cubicBezTo>
                  <a:pt x="5520" y="364"/>
                  <a:pt x="5460" y="397"/>
                  <a:pt x="5403" y="435"/>
                </a:cubicBezTo>
                <a:cubicBezTo>
                  <a:pt x="5394" y="441"/>
                  <a:pt x="5392" y="452"/>
                  <a:pt x="5399" y="461"/>
                </a:cubicBezTo>
                <a:cubicBezTo>
                  <a:pt x="5403" y="466"/>
                  <a:pt x="5408" y="469"/>
                  <a:pt x="5414" y="469"/>
                </a:cubicBezTo>
                <a:cubicBezTo>
                  <a:pt x="5418" y="469"/>
                  <a:pt x="5422" y="467"/>
                  <a:pt x="5424" y="466"/>
                </a:cubicBezTo>
                <a:cubicBezTo>
                  <a:pt x="5478" y="429"/>
                  <a:pt x="5535" y="399"/>
                  <a:pt x="5594" y="376"/>
                </a:cubicBezTo>
                <a:cubicBezTo>
                  <a:pt x="5602" y="371"/>
                  <a:pt x="5608" y="360"/>
                  <a:pt x="5604" y="351"/>
                </a:cubicBezTo>
                <a:cubicBezTo>
                  <a:pt x="5601" y="343"/>
                  <a:pt x="5594" y="339"/>
                  <a:pt x="5587" y="339"/>
                </a:cubicBezTo>
                <a:close/>
                <a:moveTo>
                  <a:pt x="15349" y="398"/>
                </a:moveTo>
                <a:cubicBezTo>
                  <a:pt x="15348" y="398"/>
                  <a:pt x="15347" y="399"/>
                  <a:pt x="15347" y="399"/>
                </a:cubicBezTo>
                <a:cubicBezTo>
                  <a:pt x="15341" y="400"/>
                  <a:pt x="15337" y="403"/>
                  <a:pt x="15334" y="408"/>
                </a:cubicBezTo>
                <a:cubicBezTo>
                  <a:pt x="15328" y="417"/>
                  <a:pt x="15331" y="429"/>
                  <a:pt x="15339" y="434"/>
                </a:cubicBezTo>
                <a:cubicBezTo>
                  <a:pt x="15395" y="466"/>
                  <a:pt x="15451" y="501"/>
                  <a:pt x="15504" y="539"/>
                </a:cubicBezTo>
                <a:cubicBezTo>
                  <a:pt x="15507" y="541"/>
                  <a:pt x="15511" y="542"/>
                  <a:pt x="15515" y="542"/>
                </a:cubicBezTo>
                <a:cubicBezTo>
                  <a:pt x="15521" y="542"/>
                  <a:pt x="15526" y="539"/>
                  <a:pt x="15530" y="534"/>
                </a:cubicBezTo>
                <a:cubicBezTo>
                  <a:pt x="15535" y="526"/>
                  <a:pt x="15534" y="514"/>
                  <a:pt x="15525" y="508"/>
                </a:cubicBezTo>
                <a:cubicBezTo>
                  <a:pt x="15472" y="470"/>
                  <a:pt x="15415" y="435"/>
                  <a:pt x="15359" y="402"/>
                </a:cubicBezTo>
                <a:cubicBezTo>
                  <a:pt x="15356" y="400"/>
                  <a:pt x="15352" y="398"/>
                  <a:pt x="15349" y="398"/>
                </a:cubicBezTo>
                <a:close/>
                <a:moveTo>
                  <a:pt x="6151" y="387"/>
                </a:moveTo>
                <a:cubicBezTo>
                  <a:pt x="6145" y="387"/>
                  <a:pt x="6140" y="390"/>
                  <a:pt x="6137" y="397"/>
                </a:cubicBezTo>
                <a:cubicBezTo>
                  <a:pt x="6131" y="404"/>
                  <a:pt x="6133" y="415"/>
                  <a:pt x="6143" y="423"/>
                </a:cubicBezTo>
                <a:cubicBezTo>
                  <a:pt x="6197" y="456"/>
                  <a:pt x="6245" y="497"/>
                  <a:pt x="6288" y="545"/>
                </a:cubicBezTo>
                <a:cubicBezTo>
                  <a:pt x="6292" y="549"/>
                  <a:pt x="6295" y="552"/>
                  <a:pt x="6302" y="552"/>
                </a:cubicBezTo>
                <a:cubicBezTo>
                  <a:pt x="6306" y="552"/>
                  <a:pt x="6310" y="549"/>
                  <a:pt x="6314" y="547"/>
                </a:cubicBezTo>
                <a:cubicBezTo>
                  <a:pt x="6321" y="539"/>
                  <a:pt x="6321" y="527"/>
                  <a:pt x="6315" y="519"/>
                </a:cubicBezTo>
                <a:cubicBezTo>
                  <a:pt x="6271" y="469"/>
                  <a:pt x="6220" y="425"/>
                  <a:pt x="6160" y="390"/>
                </a:cubicBezTo>
                <a:cubicBezTo>
                  <a:pt x="6157" y="388"/>
                  <a:pt x="6154" y="387"/>
                  <a:pt x="6151" y="387"/>
                </a:cubicBezTo>
                <a:close/>
                <a:moveTo>
                  <a:pt x="11764" y="513"/>
                </a:moveTo>
                <a:cubicBezTo>
                  <a:pt x="11763" y="513"/>
                  <a:pt x="11762" y="513"/>
                  <a:pt x="11761" y="513"/>
                </a:cubicBezTo>
                <a:cubicBezTo>
                  <a:pt x="11760" y="513"/>
                  <a:pt x="11758" y="513"/>
                  <a:pt x="11757" y="514"/>
                </a:cubicBezTo>
                <a:cubicBezTo>
                  <a:pt x="11698" y="543"/>
                  <a:pt x="11638" y="573"/>
                  <a:pt x="11581" y="602"/>
                </a:cubicBezTo>
                <a:cubicBezTo>
                  <a:pt x="11573" y="607"/>
                  <a:pt x="11569" y="620"/>
                  <a:pt x="11574" y="628"/>
                </a:cubicBezTo>
                <a:cubicBezTo>
                  <a:pt x="11578" y="634"/>
                  <a:pt x="11584" y="638"/>
                  <a:pt x="11591" y="638"/>
                </a:cubicBezTo>
                <a:cubicBezTo>
                  <a:pt x="11594" y="638"/>
                  <a:pt x="11597" y="638"/>
                  <a:pt x="11599" y="636"/>
                </a:cubicBezTo>
                <a:cubicBezTo>
                  <a:pt x="11654" y="606"/>
                  <a:pt x="11714" y="576"/>
                  <a:pt x="11774" y="548"/>
                </a:cubicBezTo>
                <a:cubicBezTo>
                  <a:pt x="11783" y="544"/>
                  <a:pt x="11787" y="533"/>
                  <a:pt x="11782" y="523"/>
                </a:cubicBezTo>
                <a:cubicBezTo>
                  <a:pt x="11778" y="517"/>
                  <a:pt x="11772" y="513"/>
                  <a:pt x="11764" y="513"/>
                </a:cubicBezTo>
                <a:close/>
                <a:moveTo>
                  <a:pt x="87" y="519"/>
                </a:moveTo>
                <a:cubicBezTo>
                  <a:pt x="85" y="519"/>
                  <a:pt x="84" y="519"/>
                  <a:pt x="83" y="519"/>
                </a:cubicBezTo>
                <a:cubicBezTo>
                  <a:pt x="73" y="522"/>
                  <a:pt x="67" y="533"/>
                  <a:pt x="70" y="542"/>
                </a:cubicBezTo>
                <a:cubicBezTo>
                  <a:pt x="86" y="604"/>
                  <a:pt x="107" y="667"/>
                  <a:pt x="131" y="730"/>
                </a:cubicBezTo>
                <a:cubicBezTo>
                  <a:pt x="133" y="737"/>
                  <a:pt x="141" y="741"/>
                  <a:pt x="147" y="741"/>
                </a:cubicBezTo>
                <a:cubicBezTo>
                  <a:pt x="150" y="741"/>
                  <a:pt x="151" y="741"/>
                  <a:pt x="153" y="740"/>
                </a:cubicBezTo>
                <a:cubicBezTo>
                  <a:pt x="163" y="737"/>
                  <a:pt x="167" y="726"/>
                  <a:pt x="164" y="718"/>
                </a:cubicBezTo>
                <a:cubicBezTo>
                  <a:pt x="142" y="657"/>
                  <a:pt x="121" y="595"/>
                  <a:pt x="105" y="533"/>
                </a:cubicBezTo>
                <a:cubicBezTo>
                  <a:pt x="102" y="524"/>
                  <a:pt x="94" y="519"/>
                  <a:pt x="87" y="519"/>
                </a:cubicBezTo>
                <a:close/>
                <a:moveTo>
                  <a:pt x="5266" y="561"/>
                </a:moveTo>
                <a:cubicBezTo>
                  <a:pt x="5261" y="561"/>
                  <a:pt x="5256" y="563"/>
                  <a:pt x="5252" y="568"/>
                </a:cubicBezTo>
                <a:cubicBezTo>
                  <a:pt x="5207" y="617"/>
                  <a:pt x="5166" y="671"/>
                  <a:pt x="5134" y="730"/>
                </a:cubicBezTo>
                <a:cubicBezTo>
                  <a:pt x="5129" y="737"/>
                  <a:pt x="5132" y="749"/>
                  <a:pt x="5140" y="754"/>
                </a:cubicBezTo>
                <a:cubicBezTo>
                  <a:pt x="5144" y="755"/>
                  <a:pt x="5148" y="756"/>
                  <a:pt x="5150" y="756"/>
                </a:cubicBezTo>
                <a:cubicBezTo>
                  <a:pt x="5157" y="756"/>
                  <a:pt x="5163" y="752"/>
                  <a:pt x="5165" y="747"/>
                </a:cubicBezTo>
                <a:cubicBezTo>
                  <a:pt x="5196" y="692"/>
                  <a:pt x="5236" y="640"/>
                  <a:pt x="5278" y="592"/>
                </a:cubicBezTo>
                <a:cubicBezTo>
                  <a:pt x="5287" y="584"/>
                  <a:pt x="5287" y="573"/>
                  <a:pt x="5278" y="566"/>
                </a:cubicBezTo>
                <a:cubicBezTo>
                  <a:pt x="5274" y="563"/>
                  <a:pt x="5270" y="561"/>
                  <a:pt x="5266" y="561"/>
                </a:cubicBezTo>
                <a:close/>
                <a:moveTo>
                  <a:pt x="15671" y="621"/>
                </a:moveTo>
                <a:cubicBezTo>
                  <a:pt x="15670" y="621"/>
                  <a:pt x="15668" y="621"/>
                  <a:pt x="15667" y="622"/>
                </a:cubicBezTo>
                <a:cubicBezTo>
                  <a:pt x="15664" y="623"/>
                  <a:pt x="15660" y="625"/>
                  <a:pt x="15657" y="628"/>
                </a:cubicBezTo>
                <a:cubicBezTo>
                  <a:pt x="15650" y="637"/>
                  <a:pt x="15652" y="649"/>
                  <a:pt x="15660" y="656"/>
                </a:cubicBezTo>
                <a:cubicBezTo>
                  <a:pt x="15710" y="695"/>
                  <a:pt x="15760" y="739"/>
                  <a:pt x="15808" y="782"/>
                </a:cubicBezTo>
                <a:cubicBezTo>
                  <a:pt x="15811" y="785"/>
                  <a:pt x="15816" y="787"/>
                  <a:pt x="15820" y="787"/>
                </a:cubicBezTo>
                <a:cubicBezTo>
                  <a:pt x="15825" y="787"/>
                  <a:pt x="15830" y="785"/>
                  <a:pt x="15834" y="781"/>
                </a:cubicBezTo>
                <a:cubicBezTo>
                  <a:pt x="15840" y="775"/>
                  <a:pt x="15840" y="762"/>
                  <a:pt x="15832" y="755"/>
                </a:cubicBezTo>
                <a:cubicBezTo>
                  <a:pt x="15784" y="711"/>
                  <a:pt x="15733" y="667"/>
                  <a:pt x="15682" y="626"/>
                </a:cubicBezTo>
                <a:cubicBezTo>
                  <a:pt x="15680" y="623"/>
                  <a:pt x="15676" y="621"/>
                  <a:pt x="15671" y="621"/>
                </a:cubicBezTo>
                <a:close/>
                <a:moveTo>
                  <a:pt x="11419" y="696"/>
                </a:moveTo>
                <a:cubicBezTo>
                  <a:pt x="11417" y="696"/>
                  <a:pt x="11416" y="697"/>
                  <a:pt x="11414" y="697"/>
                </a:cubicBezTo>
                <a:cubicBezTo>
                  <a:pt x="11412" y="697"/>
                  <a:pt x="11410" y="698"/>
                  <a:pt x="11409" y="698"/>
                </a:cubicBezTo>
                <a:cubicBezTo>
                  <a:pt x="11351" y="731"/>
                  <a:pt x="11294" y="766"/>
                  <a:pt x="11239" y="801"/>
                </a:cubicBezTo>
                <a:cubicBezTo>
                  <a:pt x="11231" y="804"/>
                  <a:pt x="11228" y="817"/>
                  <a:pt x="11233" y="824"/>
                </a:cubicBezTo>
                <a:cubicBezTo>
                  <a:pt x="11237" y="830"/>
                  <a:pt x="11243" y="833"/>
                  <a:pt x="11249" y="833"/>
                </a:cubicBezTo>
                <a:cubicBezTo>
                  <a:pt x="11252" y="833"/>
                  <a:pt x="11256" y="832"/>
                  <a:pt x="11259" y="830"/>
                </a:cubicBezTo>
                <a:cubicBezTo>
                  <a:pt x="11314" y="796"/>
                  <a:pt x="11369" y="762"/>
                  <a:pt x="11426" y="730"/>
                </a:cubicBezTo>
                <a:cubicBezTo>
                  <a:pt x="11436" y="724"/>
                  <a:pt x="11438" y="713"/>
                  <a:pt x="11432" y="705"/>
                </a:cubicBezTo>
                <a:cubicBezTo>
                  <a:pt x="11430" y="700"/>
                  <a:pt x="11425" y="696"/>
                  <a:pt x="11419" y="696"/>
                </a:cubicBezTo>
                <a:close/>
                <a:moveTo>
                  <a:pt x="6405" y="679"/>
                </a:moveTo>
                <a:cubicBezTo>
                  <a:pt x="6403" y="679"/>
                  <a:pt x="6401" y="679"/>
                  <a:pt x="6399" y="680"/>
                </a:cubicBezTo>
                <a:cubicBezTo>
                  <a:pt x="6391" y="684"/>
                  <a:pt x="6385" y="694"/>
                  <a:pt x="6388" y="704"/>
                </a:cubicBezTo>
                <a:cubicBezTo>
                  <a:pt x="6414" y="763"/>
                  <a:pt x="6429" y="825"/>
                  <a:pt x="6429" y="887"/>
                </a:cubicBezTo>
                <a:cubicBezTo>
                  <a:pt x="6429" y="897"/>
                  <a:pt x="6437" y="906"/>
                  <a:pt x="6448" y="906"/>
                </a:cubicBezTo>
                <a:cubicBezTo>
                  <a:pt x="6458" y="906"/>
                  <a:pt x="6465" y="896"/>
                  <a:pt x="6465" y="886"/>
                </a:cubicBezTo>
                <a:cubicBezTo>
                  <a:pt x="6465" y="822"/>
                  <a:pt x="6450" y="754"/>
                  <a:pt x="6423" y="690"/>
                </a:cubicBezTo>
                <a:cubicBezTo>
                  <a:pt x="6419" y="683"/>
                  <a:pt x="6412" y="679"/>
                  <a:pt x="6405" y="679"/>
                </a:cubicBezTo>
                <a:close/>
                <a:moveTo>
                  <a:pt x="15960" y="891"/>
                </a:moveTo>
                <a:cubicBezTo>
                  <a:pt x="15959" y="891"/>
                  <a:pt x="15957" y="891"/>
                  <a:pt x="15956" y="891"/>
                </a:cubicBezTo>
                <a:cubicBezTo>
                  <a:pt x="15954" y="892"/>
                  <a:pt x="15950" y="894"/>
                  <a:pt x="15948" y="895"/>
                </a:cubicBezTo>
                <a:cubicBezTo>
                  <a:pt x="15940" y="902"/>
                  <a:pt x="15938" y="913"/>
                  <a:pt x="15946" y="921"/>
                </a:cubicBezTo>
                <a:cubicBezTo>
                  <a:pt x="15991" y="969"/>
                  <a:pt x="16033" y="1020"/>
                  <a:pt x="16073" y="1071"/>
                </a:cubicBezTo>
                <a:cubicBezTo>
                  <a:pt x="16077" y="1075"/>
                  <a:pt x="16082" y="1077"/>
                  <a:pt x="16087" y="1077"/>
                </a:cubicBezTo>
                <a:cubicBezTo>
                  <a:pt x="16091" y="1077"/>
                  <a:pt x="16095" y="1075"/>
                  <a:pt x="16099" y="1073"/>
                </a:cubicBezTo>
                <a:cubicBezTo>
                  <a:pt x="16106" y="1066"/>
                  <a:pt x="16108" y="1055"/>
                  <a:pt x="16101" y="1047"/>
                </a:cubicBezTo>
                <a:cubicBezTo>
                  <a:pt x="16062" y="995"/>
                  <a:pt x="16018" y="944"/>
                  <a:pt x="15974" y="896"/>
                </a:cubicBezTo>
                <a:cubicBezTo>
                  <a:pt x="15971" y="892"/>
                  <a:pt x="15965" y="891"/>
                  <a:pt x="15960" y="891"/>
                </a:cubicBezTo>
                <a:close/>
                <a:moveTo>
                  <a:pt x="11083" y="930"/>
                </a:moveTo>
                <a:cubicBezTo>
                  <a:pt x="11080" y="930"/>
                  <a:pt x="11076" y="931"/>
                  <a:pt x="11073" y="934"/>
                </a:cubicBezTo>
                <a:cubicBezTo>
                  <a:pt x="11052" y="948"/>
                  <a:pt x="11031" y="964"/>
                  <a:pt x="11012" y="979"/>
                </a:cubicBezTo>
                <a:cubicBezTo>
                  <a:pt x="10981" y="1004"/>
                  <a:pt x="10948" y="1030"/>
                  <a:pt x="10917" y="1057"/>
                </a:cubicBezTo>
                <a:cubicBezTo>
                  <a:pt x="10910" y="1063"/>
                  <a:pt x="10908" y="1076"/>
                  <a:pt x="10914" y="1083"/>
                </a:cubicBezTo>
                <a:cubicBezTo>
                  <a:pt x="10918" y="1087"/>
                  <a:pt x="10924" y="1089"/>
                  <a:pt x="10929" y="1089"/>
                </a:cubicBezTo>
                <a:cubicBezTo>
                  <a:pt x="10933" y="1089"/>
                  <a:pt x="10938" y="1088"/>
                  <a:pt x="10940" y="1086"/>
                </a:cubicBezTo>
                <a:cubicBezTo>
                  <a:pt x="10971" y="1058"/>
                  <a:pt x="11002" y="1032"/>
                  <a:pt x="11034" y="1009"/>
                </a:cubicBezTo>
                <a:cubicBezTo>
                  <a:pt x="11053" y="994"/>
                  <a:pt x="11073" y="979"/>
                  <a:pt x="11094" y="965"/>
                </a:cubicBezTo>
                <a:cubicBezTo>
                  <a:pt x="11103" y="959"/>
                  <a:pt x="11104" y="947"/>
                  <a:pt x="11099" y="938"/>
                </a:cubicBezTo>
                <a:cubicBezTo>
                  <a:pt x="11095" y="933"/>
                  <a:pt x="11089" y="930"/>
                  <a:pt x="11083" y="930"/>
                </a:cubicBezTo>
                <a:close/>
                <a:moveTo>
                  <a:pt x="222" y="886"/>
                </a:moveTo>
                <a:cubicBezTo>
                  <a:pt x="219" y="886"/>
                  <a:pt x="217" y="886"/>
                  <a:pt x="215" y="887"/>
                </a:cubicBezTo>
                <a:cubicBezTo>
                  <a:pt x="205" y="891"/>
                  <a:pt x="202" y="903"/>
                  <a:pt x="205" y="912"/>
                </a:cubicBezTo>
                <a:cubicBezTo>
                  <a:pt x="233" y="972"/>
                  <a:pt x="264" y="1030"/>
                  <a:pt x="297" y="1088"/>
                </a:cubicBezTo>
                <a:cubicBezTo>
                  <a:pt x="299" y="1094"/>
                  <a:pt x="306" y="1097"/>
                  <a:pt x="312" y="1097"/>
                </a:cubicBezTo>
                <a:cubicBezTo>
                  <a:pt x="314" y="1097"/>
                  <a:pt x="318" y="1096"/>
                  <a:pt x="321" y="1094"/>
                </a:cubicBezTo>
                <a:cubicBezTo>
                  <a:pt x="332" y="1089"/>
                  <a:pt x="334" y="1079"/>
                  <a:pt x="329" y="1071"/>
                </a:cubicBezTo>
                <a:cubicBezTo>
                  <a:pt x="297" y="1014"/>
                  <a:pt x="265" y="954"/>
                  <a:pt x="240" y="896"/>
                </a:cubicBezTo>
                <a:cubicBezTo>
                  <a:pt x="236" y="889"/>
                  <a:pt x="229" y="886"/>
                  <a:pt x="222" y="886"/>
                </a:cubicBezTo>
                <a:close/>
                <a:moveTo>
                  <a:pt x="5073" y="900"/>
                </a:moveTo>
                <a:cubicBezTo>
                  <a:pt x="5065" y="900"/>
                  <a:pt x="5059" y="904"/>
                  <a:pt x="5055" y="912"/>
                </a:cubicBezTo>
                <a:cubicBezTo>
                  <a:pt x="5036" y="974"/>
                  <a:pt x="5023" y="1040"/>
                  <a:pt x="5015" y="1108"/>
                </a:cubicBezTo>
                <a:cubicBezTo>
                  <a:pt x="5014" y="1118"/>
                  <a:pt x="5022" y="1128"/>
                  <a:pt x="5031" y="1128"/>
                </a:cubicBezTo>
                <a:lnTo>
                  <a:pt x="5034" y="1128"/>
                </a:lnTo>
                <a:cubicBezTo>
                  <a:pt x="5043" y="1128"/>
                  <a:pt x="5050" y="1119"/>
                  <a:pt x="5051" y="1110"/>
                </a:cubicBezTo>
                <a:cubicBezTo>
                  <a:pt x="5060" y="1046"/>
                  <a:pt x="5072" y="982"/>
                  <a:pt x="5091" y="921"/>
                </a:cubicBezTo>
                <a:cubicBezTo>
                  <a:pt x="5095" y="913"/>
                  <a:pt x="5090" y="905"/>
                  <a:pt x="5079" y="901"/>
                </a:cubicBezTo>
                <a:cubicBezTo>
                  <a:pt x="5077" y="900"/>
                  <a:pt x="5075" y="900"/>
                  <a:pt x="5073" y="900"/>
                </a:cubicBezTo>
                <a:close/>
                <a:moveTo>
                  <a:pt x="6413" y="1061"/>
                </a:moveTo>
                <a:cubicBezTo>
                  <a:pt x="6406" y="1061"/>
                  <a:pt x="6400" y="1066"/>
                  <a:pt x="6397" y="1073"/>
                </a:cubicBezTo>
                <a:cubicBezTo>
                  <a:pt x="6376" y="1129"/>
                  <a:pt x="6346" y="1182"/>
                  <a:pt x="6306" y="1243"/>
                </a:cubicBezTo>
                <a:cubicBezTo>
                  <a:pt x="6300" y="1250"/>
                  <a:pt x="6302" y="1262"/>
                  <a:pt x="6311" y="1269"/>
                </a:cubicBezTo>
                <a:cubicBezTo>
                  <a:pt x="6315" y="1271"/>
                  <a:pt x="6318" y="1271"/>
                  <a:pt x="6321" y="1271"/>
                </a:cubicBezTo>
                <a:cubicBezTo>
                  <a:pt x="6327" y="1271"/>
                  <a:pt x="6333" y="1269"/>
                  <a:pt x="6337" y="1263"/>
                </a:cubicBezTo>
                <a:cubicBezTo>
                  <a:pt x="6378" y="1202"/>
                  <a:pt x="6409" y="1144"/>
                  <a:pt x="6431" y="1086"/>
                </a:cubicBezTo>
                <a:cubicBezTo>
                  <a:pt x="6434" y="1077"/>
                  <a:pt x="6429" y="1066"/>
                  <a:pt x="6420" y="1062"/>
                </a:cubicBezTo>
                <a:cubicBezTo>
                  <a:pt x="6417" y="1061"/>
                  <a:pt x="6415" y="1061"/>
                  <a:pt x="6413" y="1061"/>
                </a:cubicBezTo>
                <a:close/>
                <a:moveTo>
                  <a:pt x="16202" y="1199"/>
                </a:moveTo>
                <a:cubicBezTo>
                  <a:pt x="16201" y="1199"/>
                  <a:pt x="16199" y="1200"/>
                  <a:pt x="16198" y="1200"/>
                </a:cubicBezTo>
                <a:cubicBezTo>
                  <a:pt x="16197" y="1200"/>
                  <a:pt x="16193" y="1201"/>
                  <a:pt x="16191" y="1202"/>
                </a:cubicBezTo>
                <a:cubicBezTo>
                  <a:pt x="16183" y="1207"/>
                  <a:pt x="16181" y="1219"/>
                  <a:pt x="16186" y="1227"/>
                </a:cubicBezTo>
                <a:cubicBezTo>
                  <a:pt x="16223" y="1281"/>
                  <a:pt x="16255" y="1337"/>
                  <a:pt x="16286" y="1394"/>
                </a:cubicBezTo>
                <a:cubicBezTo>
                  <a:pt x="16289" y="1401"/>
                  <a:pt x="16296" y="1405"/>
                  <a:pt x="16302" y="1405"/>
                </a:cubicBezTo>
                <a:cubicBezTo>
                  <a:pt x="16305" y="1405"/>
                  <a:pt x="16308" y="1404"/>
                  <a:pt x="16311" y="1402"/>
                </a:cubicBezTo>
                <a:cubicBezTo>
                  <a:pt x="16319" y="1397"/>
                  <a:pt x="16323" y="1387"/>
                  <a:pt x="16318" y="1377"/>
                </a:cubicBezTo>
                <a:cubicBezTo>
                  <a:pt x="16287" y="1320"/>
                  <a:pt x="16254" y="1263"/>
                  <a:pt x="16217" y="1207"/>
                </a:cubicBezTo>
                <a:cubicBezTo>
                  <a:pt x="16214" y="1202"/>
                  <a:pt x="16208" y="1199"/>
                  <a:pt x="16202" y="1199"/>
                </a:cubicBezTo>
                <a:close/>
                <a:moveTo>
                  <a:pt x="10764" y="1231"/>
                </a:moveTo>
                <a:cubicBezTo>
                  <a:pt x="10759" y="1231"/>
                  <a:pt x="10754" y="1233"/>
                  <a:pt x="10750" y="1236"/>
                </a:cubicBezTo>
                <a:cubicBezTo>
                  <a:pt x="10706" y="1280"/>
                  <a:pt x="10663" y="1328"/>
                  <a:pt x="10617" y="1382"/>
                </a:cubicBezTo>
                <a:cubicBezTo>
                  <a:pt x="10610" y="1389"/>
                  <a:pt x="10610" y="1400"/>
                  <a:pt x="10620" y="1407"/>
                </a:cubicBezTo>
                <a:cubicBezTo>
                  <a:pt x="10623" y="1411"/>
                  <a:pt x="10627" y="1413"/>
                  <a:pt x="10631" y="1413"/>
                </a:cubicBezTo>
                <a:cubicBezTo>
                  <a:pt x="10636" y="1413"/>
                  <a:pt x="10642" y="1409"/>
                  <a:pt x="10646" y="1405"/>
                </a:cubicBezTo>
                <a:cubicBezTo>
                  <a:pt x="10690" y="1352"/>
                  <a:pt x="10735" y="1306"/>
                  <a:pt x="10777" y="1261"/>
                </a:cubicBezTo>
                <a:cubicBezTo>
                  <a:pt x="10784" y="1255"/>
                  <a:pt x="10784" y="1244"/>
                  <a:pt x="10776" y="1236"/>
                </a:cubicBezTo>
                <a:cubicBezTo>
                  <a:pt x="10773" y="1233"/>
                  <a:pt x="10769" y="1231"/>
                  <a:pt x="10764" y="1231"/>
                </a:cubicBezTo>
                <a:close/>
                <a:moveTo>
                  <a:pt x="417" y="1228"/>
                </a:moveTo>
                <a:cubicBezTo>
                  <a:pt x="413" y="1228"/>
                  <a:pt x="410" y="1229"/>
                  <a:pt x="406" y="1231"/>
                </a:cubicBezTo>
                <a:cubicBezTo>
                  <a:pt x="399" y="1235"/>
                  <a:pt x="396" y="1248"/>
                  <a:pt x="401" y="1257"/>
                </a:cubicBezTo>
                <a:cubicBezTo>
                  <a:pt x="437" y="1311"/>
                  <a:pt x="477" y="1364"/>
                  <a:pt x="518" y="1416"/>
                </a:cubicBezTo>
                <a:cubicBezTo>
                  <a:pt x="521" y="1420"/>
                  <a:pt x="527" y="1423"/>
                  <a:pt x="532" y="1423"/>
                </a:cubicBezTo>
                <a:cubicBezTo>
                  <a:pt x="536" y="1423"/>
                  <a:pt x="540" y="1421"/>
                  <a:pt x="544" y="1419"/>
                </a:cubicBezTo>
                <a:cubicBezTo>
                  <a:pt x="552" y="1413"/>
                  <a:pt x="553" y="1400"/>
                  <a:pt x="547" y="1393"/>
                </a:cubicBezTo>
                <a:cubicBezTo>
                  <a:pt x="508" y="1342"/>
                  <a:pt x="469" y="1289"/>
                  <a:pt x="432" y="1235"/>
                </a:cubicBezTo>
                <a:cubicBezTo>
                  <a:pt x="428" y="1231"/>
                  <a:pt x="423" y="1228"/>
                  <a:pt x="417" y="1228"/>
                </a:cubicBezTo>
                <a:close/>
                <a:moveTo>
                  <a:pt x="5032" y="1289"/>
                </a:moveTo>
                <a:cubicBezTo>
                  <a:pt x="5031" y="1289"/>
                  <a:pt x="5030" y="1289"/>
                  <a:pt x="5029" y="1289"/>
                </a:cubicBezTo>
                <a:cubicBezTo>
                  <a:pt x="5018" y="1289"/>
                  <a:pt x="5010" y="1299"/>
                  <a:pt x="5012" y="1309"/>
                </a:cubicBezTo>
                <a:cubicBezTo>
                  <a:pt x="5015" y="1373"/>
                  <a:pt x="5023" y="1440"/>
                  <a:pt x="5038" y="1507"/>
                </a:cubicBezTo>
                <a:cubicBezTo>
                  <a:pt x="5040" y="1514"/>
                  <a:pt x="5046" y="1521"/>
                  <a:pt x="5055" y="1521"/>
                </a:cubicBezTo>
                <a:lnTo>
                  <a:pt x="5060" y="1521"/>
                </a:lnTo>
                <a:cubicBezTo>
                  <a:pt x="5070" y="1518"/>
                  <a:pt x="5076" y="1509"/>
                  <a:pt x="5074" y="1499"/>
                </a:cubicBezTo>
                <a:cubicBezTo>
                  <a:pt x="5060" y="1433"/>
                  <a:pt x="5050" y="1368"/>
                  <a:pt x="5048" y="1306"/>
                </a:cubicBezTo>
                <a:cubicBezTo>
                  <a:pt x="5048" y="1297"/>
                  <a:pt x="5040" y="1289"/>
                  <a:pt x="5032" y="1289"/>
                </a:cubicBezTo>
                <a:close/>
                <a:moveTo>
                  <a:pt x="6198" y="1388"/>
                </a:moveTo>
                <a:cubicBezTo>
                  <a:pt x="6193" y="1388"/>
                  <a:pt x="6189" y="1390"/>
                  <a:pt x="6185" y="1394"/>
                </a:cubicBezTo>
                <a:cubicBezTo>
                  <a:pt x="6143" y="1442"/>
                  <a:pt x="6097" y="1488"/>
                  <a:pt x="6050" y="1534"/>
                </a:cubicBezTo>
                <a:cubicBezTo>
                  <a:pt x="6041" y="1542"/>
                  <a:pt x="6041" y="1553"/>
                  <a:pt x="6047" y="1560"/>
                </a:cubicBezTo>
                <a:cubicBezTo>
                  <a:pt x="6052" y="1564"/>
                  <a:pt x="6057" y="1566"/>
                  <a:pt x="6062" y="1566"/>
                </a:cubicBezTo>
                <a:cubicBezTo>
                  <a:pt x="6066" y="1566"/>
                  <a:pt x="6071" y="1565"/>
                  <a:pt x="6073" y="1561"/>
                </a:cubicBezTo>
                <a:cubicBezTo>
                  <a:pt x="6122" y="1516"/>
                  <a:pt x="6169" y="1468"/>
                  <a:pt x="6212" y="1419"/>
                </a:cubicBezTo>
                <a:cubicBezTo>
                  <a:pt x="6220" y="1411"/>
                  <a:pt x="6220" y="1399"/>
                  <a:pt x="6211" y="1393"/>
                </a:cubicBezTo>
                <a:cubicBezTo>
                  <a:pt x="6207" y="1390"/>
                  <a:pt x="6203" y="1388"/>
                  <a:pt x="6198" y="1388"/>
                </a:cubicBezTo>
                <a:close/>
                <a:moveTo>
                  <a:pt x="661" y="1536"/>
                </a:moveTo>
                <a:cubicBezTo>
                  <a:pt x="657" y="1536"/>
                  <a:pt x="652" y="1537"/>
                  <a:pt x="649" y="1540"/>
                </a:cubicBezTo>
                <a:cubicBezTo>
                  <a:pt x="641" y="1546"/>
                  <a:pt x="641" y="1559"/>
                  <a:pt x="648" y="1566"/>
                </a:cubicBezTo>
                <a:cubicBezTo>
                  <a:pt x="691" y="1614"/>
                  <a:pt x="738" y="1662"/>
                  <a:pt x="786" y="1707"/>
                </a:cubicBezTo>
                <a:cubicBezTo>
                  <a:pt x="790" y="1711"/>
                  <a:pt x="794" y="1712"/>
                  <a:pt x="799" y="1712"/>
                </a:cubicBezTo>
                <a:cubicBezTo>
                  <a:pt x="804" y="1712"/>
                  <a:pt x="810" y="1710"/>
                  <a:pt x="812" y="1706"/>
                </a:cubicBezTo>
                <a:cubicBezTo>
                  <a:pt x="817" y="1700"/>
                  <a:pt x="817" y="1688"/>
                  <a:pt x="811" y="1682"/>
                </a:cubicBezTo>
                <a:cubicBezTo>
                  <a:pt x="764" y="1638"/>
                  <a:pt x="717" y="1591"/>
                  <a:pt x="675" y="1542"/>
                </a:cubicBezTo>
                <a:cubicBezTo>
                  <a:pt x="672" y="1538"/>
                  <a:pt x="666" y="1536"/>
                  <a:pt x="661" y="1536"/>
                </a:cubicBezTo>
                <a:close/>
                <a:moveTo>
                  <a:pt x="10468" y="1527"/>
                </a:moveTo>
                <a:cubicBezTo>
                  <a:pt x="10463" y="1527"/>
                  <a:pt x="10457" y="1530"/>
                  <a:pt x="10454" y="1534"/>
                </a:cubicBezTo>
                <a:cubicBezTo>
                  <a:pt x="10412" y="1585"/>
                  <a:pt x="10372" y="1637"/>
                  <a:pt x="10332" y="1688"/>
                </a:cubicBezTo>
                <a:cubicBezTo>
                  <a:pt x="10325" y="1696"/>
                  <a:pt x="10326" y="1708"/>
                  <a:pt x="10336" y="1714"/>
                </a:cubicBezTo>
                <a:cubicBezTo>
                  <a:pt x="10340" y="1716"/>
                  <a:pt x="10343" y="1718"/>
                  <a:pt x="10347" y="1718"/>
                </a:cubicBezTo>
                <a:cubicBezTo>
                  <a:pt x="10352" y="1718"/>
                  <a:pt x="10358" y="1715"/>
                  <a:pt x="10362" y="1711"/>
                </a:cubicBezTo>
                <a:cubicBezTo>
                  <a:pt x="10402" y="1659"/>
                  <a:pt x="10444" y="1610"/>
                  <a:pt x="10483" y="1558"/>
                </a:cubicBezTo>
                <a:cubicBezTo>
                  <a:pt x="10488" y="1548"/>
                  <a:pt x="10487" y="1537"/>
                  <a:pt x="10480" y="1532"/>
                </a:cubicBezTo>
                <a:cubicBezTo>
                  <a:pt x="10476" y="1529"/>
                  <a:pt x="10472" y="1527"/>
                  <a:pt x="10468" y="1527"/>
                </a:cubicBezTo>
                <a:close/>
                <a:moveTo>
                  <a:pt x="16388" y="1545"/>
                </a:moveTo>
                <a:cubicBezTo>
                  <a:pt x="16386" y="1545"/>
                  <a:pt x="16385" y="1545"/>
                  <a:pt x="16384" y="1545"/>
                </a:cubicBezTo>
                <a:cubicBezTo>
                  <a:pt x="16382" y="1545"/>
                  <a:pt x="16381" y="1545"/>
                  <a:pt x="16381" y="1546"/>
                </a:cubicBezTo>
                <a:cubicBezTo>
                  <a:pt x="16372" y="1550"/>
                  <a:pt x="16367" y="1561"/>
                  <a:pt x="16372" y="1570"/>
                </a:cubicBezTo>
                <a:cubicBezTo>
                  <a:pt x="16396" y="1630"/>
                  <a:pt x="16419" y="1690"/>
                  <a:pt x="16438" y="1753"/>
                </a:cubicBezTo>
                <a:cubicBezTo>
                  <a:pt x="16441" y="1760"/>
                  <a:pt x="16448" y="1766"/>
                  <a:pt x="16456" y="1766"/>
                </a:cubicBezTo>
                <a:cubicBezTo>
                  <a:pt x="16458" y="1766"/>
                  <a:pt x="16460" y="1766"/>
                  <a:pt x="16462" y="1765"/>
                </a:cubicBezTo>
                <a:cubicBezTo>
                  <a:pt x="16472" y="1762"/>
                  <a:pt x="16478" y="1752"/>
                  <a:pt x="16473" y="1741"/>
                </a:cubicBezTo>
                <a:cubicBezTo>
                  <a:pt x="16454" y="1679"/>
                  <a:pt x="16431" y="1617"/>
                  <a:pt x="16405" y="1556"/>
                </a:cubicBezTo>
                <a:cubicBezTo>
                  <a:pt x="16401" y="1549"/>
                  <a:pt x="16394" y="1545"/>
                  <a:pt x="16388" y="1545"/>
                </a:cubicBezTo>
                <a:close/>
                <a:moveTo>
                  <a:pt x="5915" y="1658"/>
                </a:moveTo>
                <a:cubicBezTo>
                  <a:pt x="5911" y="1658"/>
                  <a:pt x="5907" y="1660"/>
                  <a:pt x="5903" y="1662"/>
                </a:cubicBezTo>
                <a:cubicBezTo>
                  <a:pt x="5854" y="1703"/>
                  <a:pt x="5801" y="1742"/>
                  <a:pt x="5746" y="1781"/>
                </a:cubicBezTo>
                <a:cubicBezTo>
                  <a:pt x="5739" y="1787"/>
                  <a:pt x="5735" y="1797"/>
                  <a:pt x="5743" y="1807"/>
                </a:cubicBezTo>
                <a:cubicBezTo>
                  <a:pt x="5746" y="1812"/>
                  <a:pt x="5751" y="1814"/>
                  <a:pt x="5758" y="1814"/>
                </a:cubicBezTo>
                <a:cubicBezTo>
                  <a:pt x="5761" y="1814"/>
                  <a:pt x="5766" y="1813"/>
                  <a:pt x="5769" y="1810"/>
                </a:cubicBezTo>
                <a:cubicBezTo>
                  <a:pt x="5823" y="1772"/>
                  <a:pt x="5875" y="1732"/>
                  <a:pt x="5926" y="1690"/>
                </a:cubicBezTo>
                <a:cubicBezTo>
                  <a:pt x="5934" y="1684"/>
                  <a:pt x="5936" y="1673"/>
                  <a:pt x="5929" y="1664"/>
                </a:cubicBezTo>
                <a:cubicBezTo>
                  <a:pt x="5925" y="1660"/>
                  <a:pt x="5920" y="1658"/>
                  <a:pt x="5915" y="1658"/>
                </a:cubicBezTo>
                <a:close/>
                <a:moveTo>
                  <a:pt x="5107" y="1672"/>
                </a:moveTo>
                <a:cubicBezTo>
                  <a:pt x="5105" y="1672"/>
                  <a:pt x="5103" y="1672"/>
                  <a:pt x="5101" y="1673"/>
                </a:cubicBezTo>
                <a:cubicBezTo>
                  <a:pt x="5091" y="1677"/>
                  <a:pt x="5087" y="1687"/>
                  <a:pt x="5090" y="1696"/>
                </a:cubicBezTo>
                <a:cubicBezTo>
                  <a:pt x="5105" y="1740"/>
                  <a:pt x="5122" y="1784"/>
                  <a:pt x="5141" y="1827"/>
                </a:cubicBezTo>
                <a:cubicBezTo>
                  <a:pt x="5149" y="1845"/>
                  <a:pt x="5157" y="1861"/>
                  <a:pt x="5165" y="1880"/>
                </a:cubicBezTo>
                <a:cubicBezTo>
                  <a:pt x="5168" y="1886"/>
                  <a:pt x="5175" y="1890"/>
                  <a:pt x="5181" y="1890"/>
                </a:cubicBezTo>
                <a:cubicBezTo>
                  <a:pt x="5184" y="1890"/>
                  <a:pt x="5186" y="1889"/>
                  <a:pt x="5189" y="1887"/>
                </a:cubicBezTo>
                <a:cubicBezTo>
                  <a:pt x="5200" y="1884"/>
                  <a:pt x="5204" y="1872"/>
                  <a:pt x="5200" y="1864"/>
                </a:cubicBezTo>
                <a:cubicBezTo>
                  <a:pt x="5191" y="1845"/>
                  <a:pt x="5183" y="1828"/>
                  <a:pt x="5175" y="1812"/>
                </a:cubicBezTo>
                <a:cubicBezTo>
                  <a:pt x="5157" y="1770"/>
                  <a:pt x="5139" y="1727"/>
                  <a:pt x="5124" y="1684"/>
                </a:cubicBezTo>
                <a:cubicBezTo>
                  <a:pt x="5121" y="1676"/>
                  <a:pt x="5115" y="1672"/>
                  <a:pt x="5107" y="1672"/>
                </a:cubicBezTo>
                <a:close/>
                <a:moveTo>
                  <a:pt x="946" y="1806"/>
                </a:moveTo>
                <a:cubicBezTo>
                  <a:pt x="941" y="1806"/>
                  <a:pt x="935" y="1808"/>
                  <a:pt x="931" y="1813"/>
                </a:cubicBezTo>
                <a:cubicBezTo>
                  <a:pt x="925" y="1820"/>
                  <a:pt x="926" y="1832"/>
                  <a:pt x="934" y="1839"/>
                </a:cubicBezTo>
                <a:cubicBezTo>
                  <a:pt x="985" y="1880"/>
                  <a:pt x="1038" y="1922"/>
                  <a:pt x="1091" y="1959"/>
                </a:cubicBezTo>
                <a:cubicBezTo>
                  <a:pt x="1095" y="1962"/>
                  <a:pt x="1099" y="1963"/>
                  <a:pt x="1101" y="1963"/>
                </a:cubicBezTo>
                <a:cubicBezTo>
                  <a:pt x="1107" y="1963"/>
                  <a:pt x="1112" y="1960"/>
                  <a:pt x="1116" y="1955"/>
                </a:cubicBezTo>
                <a:cubicBezTo>
                  <a:pt x="1121" y="1947"/>
                  <a:pt x="1120" y="1936"/>
                  <a:pt x="1111" y="1929"/>
                </a:cubicBezTo>
                <a:cubicBezTo>
                  <a:pt x="1058" y="1892"/>
                  <a:pt x="1007" y="1851"/>
                  <a:pt x="957" y="1810"/>
                </a:cubicBezTo>
                <a:cubicBezTo>
                  <a:pt x="954" y="1807"/>
                  <a:pt x="950" y="1806"/>
                  <a:pt x="946" y="1806"/>
                </a:cubicBezTo>
                <a:close/>
                <a:moveTo>
                  <a:pt x="5593" y="1884"/>
                </a:moveTo>
                <a:cubicBezTo>
                  <a:pt x="5590" y="1884"/>
                  <a:pt x="5586" y="1885"/>
                  <a:pt x="5583" y="1886"/>
                </a:cubicBezTo>
                <a:cubicBezTo>
                  <a:pt x="5528" y="1921"/>
                  <a:pt x="5471" y="1952"/>
                  <a:pt x="5413" y="1983"/>
                </a:cubicBezTo>
                <a:cubicBezTo>
                  <a:pt x="5404" y="1987"/>
                  <a:pt x="5402" y="1998"/>
                  <a:pt x="5405" y="2007"/>
                </a:cubicBezTo>
                <a:cubicBezTo>
                  <a:pt x="5408" y="2013"/>
                  <a:pt x="5414" y="2017"/>
                  <a:pt x="5420" y="2017"/>
                </a:cubicBezTo>
                <a:cubicBezTo>
                  <a:pt x="5423" y="2017"/>
                  <a:pt x="5428" y="2017"/>
                  <a:pt x="5429" y="2015"/>
                </a:cubicBezTo>
                <a:cubicBezTo>
                  <a:pt x="5489" y="1984"/>
                  <a:pt x="5546" y="1952"/>
                  <a:pt x="5601" y="1917"/>
                </a:cubicBezTo>
                <a:cubicBezTo>
                  <a:pt x="5611" y="1912"/>
                  <a:pt x="5614" y="1902"/>
                  <a:pt x="5609" y="1893"/>
                </a:cubicBezTo>
                <a:cubicBezTo>
                  <a:pt x="5606" y="1887"/>
                  <a:pt x="5599" y="1884"/>
                  <a:pt x="5593" y="1884"/>
                </a:cubicBezTo>
                <a:close/>
                <a:moveTo>
                  <a:pt x="10225" y="1836"/>
                </a:moveTo>
                <a:cubicBezTo>
                  <a:pt x="10219" y="1836"/>
                  <a:pt x="10214" y="1838"/>
                  <a:pt x="10210" y="1843"/>
                </a:cubicBezTo>
                <a:cubicBezTo>
                  <a:pt x="10170" y="1895"/>
                  <a:pt x="10128" y="1944"/>
                  <a:pt x="10087" y="1995"/>
                </a:cubicBezTo>
                <a:cubicBezTo>
                  <a:pt x="10081" y="2003"/>
                  <a:pt x="10082" y="2015"/>
                  <a:pt x="10089" y="2021"/>
                </a:cubicBezTo>
                <a:cubicBezTo>
                  <a:pt x="10093" y="2024"/>
                  <a:pt x="10097" y="2025"/>
                  <a:pt x="10102" y="2025"/>
                </a:cubicBezTo>
                <a:cubicBezTo>
                  <a:pt x="10107" y="2025"/>
                  <a:pt x="10111" y="2022"/>
                  <a:pt x="10115" y="2019"/>
                </a:cubicBezTo>
                <a:cubicBezTo>
                  <a:pt x="10156" y="1968"/>
                  <a:pt x="10198" y="1916"/>
                  <a:pt x="10238" y="1865"/>
                </a:cubicBezTo>
                <a:cubicBezTo>
                  <a:pt x="10247" y="1858"/>
                  <a:pt x="10245" y="1846"/>
                  <a:pt x="10236" y="1840"/>
                </a:cubicBezTo>
                <a:cubicBezTo>
                  <a:pt x="10233" y="1837"/>
                  <a:pt x="10229" y="1836"/>
                  <a:pt x="10225" y="1836"/>
                </a:cubicBezTo>
                <a:close/>
                <a:moveTo>
                  <a:pt x="1264" y="2035"/>
                </a:moveTo>
                <a:cubicBezTo>
                  <a:pt x="1258" y="2035"/>
                  <a:pt x="1252" y="2039"/>
                  <a:pt x="1247" y="2045"/>
                </a:cubicBezTo>
                <a:cubicBezTo>
                  <a:pt x="1242" y="2052"/>
                  <a:pt x="1245" y="2064"/>
                  <a:pt x="1254" y="2069"/>
                </a:cubicBezTo>
                <a:cubicBezTo>
                  <a:pt x="1311" y="2104"/>
                  <a:pt x="1368" y="2136"/>
                  <a:pt x="1426" y="2166"/>
                </a:cubicBezTo>
                <a:cubicBezTo>
                  <a:pt x="1428" y="2167"/>
                  <a:pt x="1433" y="2169"/>
                  <a:pt x="1436" y="2169"/>
                </a:cubicBezTo>
                <a:cubicBezTo>
                  <a:pt x="1442" y="2169"/>
                  <a:pt x="1448" y="2165"/>
                  <a:pt x="1451" y="2159"/>
                </a:cubicBezTo>
                <a:cubicBezTo>
                  <a:pt x="1456" y="2150"/>
                  <a:pt x="1452" y="2138"/>
                  <a:pt x="1443" y="2134"/>
                </a:cubicBezTo>
                <a:cubicBezTo>
                  <a:pt x="1386" y="2104"/>
                  <a:pt x="1328" y="2072"/>
                  <a:pt x="1273" y="2038"/>
                </a:cubicBezTo>
                <a:cubicBezTo>
                  <a:pt x="1270" y="2036"/>
                  <a:pt x="1267" y="2035"/>
                  <a:pt x="1264" y="2035"/>
                </a:cubicBezTo>
                <a:close/>
                <a:moveTo>
                  <a:pt x="5245" y="2068"/>
                </a:moveTo>
                <a:cubicBezTo>
                  <a:pt x="5243" y="2068"/>
                  <a:pt x="5240" y="2068"/>
                  <a:pt x="5238" y="2069"/>
                </a:cubicBezTo>
                <a:cubicBezTo>
                  <a:pt x="5180" y="2095"/>
                  <a:pt x="5119" y="2121"/>
                  <a:pt x="5059" y="2145"/>
                </a:cubicBezTo>
                <a:cubicBezTo>
                  <a:pt x="5049" y="2150"/>
                  <a:pt x="5044" y="2160"/>
                  <a:pt x="5048" y="2169"/>
                </a:cubicBezTo>
                <a:cubicBezTo>
                  <a:pt x="5050" y="2177"/>
                  <a:pt x="5059" y="2181"/>
                  <a:pt x="5065" y="2181"/>
                </a:cubicBezTo>
                <a:cubicBezTo>
                  <a:pt x="5067" y="2181"/>
                  <a:pt x="5069" y="2181"/>
                  <a:pt x="5071" y="2180"/>
                </a:cubicBezTo>
                <a:cubicBezTo>
                  <a:pt x="5133" y="2155"/>
                  <a:pt x="5194" y="2129"/>
                  <a:pt x="5252" y="2102"/>
                </a:cubicBezTo>
                <a:cubicBezTo>
                  <a:pt x="5263" y="2098"/>
                  <a:pt x="5267" y="2087"/>
                  <a:pt x="5262" y="2078"/>
                </a:cubicBezTo>
                <a:cubicBezTo>
                  <a:pt x="5259" y="2071"/>
                  <a:pt x="5252" y="2068"/>
                  <a:pt x="5245" y="2068"/>
                </a:cubicBezTo>
                <a:close/>
                <a:moveTo>
                  <a:pt x="5279" y="2025"/>
                </a:moveTo>
                <a:cubicBezTo>
                  <a:pt x="5276" y="2025"/>
                  <a:pt x="5272" y="2026"/>
                  <a:pt x="5269" y="2027"/>
                </a:cubicBezTo>
                <a:cubicBezTo>
                  <a:pt x="5262" y="2032"/>
                  <a:pt x="5259" y="2045"/>
                  <a:pt x="5264" y="2053"/>
                </a:cubicBezTo>
                <a:cubicBezTo>
                  <a:pt x="5299" y="2109"/>
                  <a:pt x="5338" y="2162"/>
                  <a:pt x="5379" y="2214"/>
                </a:cubicBezTo>
                <a:cubicBezTo>
                  <a:pt x="5383" y="2218"/>
                  <a:pt x="5388" y="2221"/>
                  <a:pt x="5393" y="2221"/>
                </a:cubicBezTo>
                <a:cubicBezTo>
                  <a:pt x="5398" y="2221"/>
                  <a:pt x="5402" y="2219"/>
                  <a:pt x="5405" y="2217"/>
                </a:cubicBezTo>
                <a:cubicBezTo>
                  <a:pt x="5413" y="2211"/>
                  <a:pt x="5413" y="2198"/>
                  <a:pt x="5408" y="2191"/>
                </a:cubicBezTo>
                <a:cubicBezTo>
                  <a:pt x="5367" y="2140"/>
                  <a:pt x="5329" y="2087"/>
                  <a:pt x="5295" y="2032"/>
                </a:cubicBezTo>
                <a:cubicBezTo>
                  <a:pt x="5291" y="2028"/>
                  <a:pt x="5285" y="2025"/>
                  <a:pt x="5279" y="2025"/>
                </a:cubicBezTo>
                <a:close/>
                <a:moveTo>
                  <a:pt x="4879" y="2213"/>
                </a:moveTo>
                <a:cubicBezTo>
                  <a:pt x="4877" y="2213"/>
                  <a:pt x="4876" y="2214"/>
                  <a:pt x="4874" y="2214"/>
                </a:cubicBezTo>
                <a:cubicBezTo>
                  <a:pt x="4813" y="2237"/>
                  <a:pt x="4751" y="2255"/>
                  <a:pt x="4689" y="2275"/>
                </a:cubicBezTo>
                <a:cubicBezTo>
                  <a:pt x="4678" y="2278"/>
                  <a:pt x="4673" y="2289"/>
                  <a:pt x="4677" y="2299"/>
                </a:cubicBezTo>
                <a:cubicBezTo>
                  <a:pt x="4680" y="2306"/>
                  <a:pt x="4686" y="2311"/>
                  <a:pt x="4696" y="2311"/>
                </a:cubicBezTo>
                <a:lnTo>
                  <a:pt x="4701" y="2311"/>
                </a:lnTo>
                <a:cubicBezTo>
                  <a:pt x="4764" y="2292"/>
                  <a:pt x="4827" y="2271"/>
                  <a:pt x="4889" y="2250"/>
                </a:cubicBezTo>
                <a:cubicBezTo>
                  <a:pt x="4896" y="2245"/>
                  <a:pt x="4901" y="2235"/>
                  <a:pt x="4898" y="2226"/>
                </a:cubicBezTo>
                <a:cubicBezTo>
                  <a:pt x="4894" y="2218"/>
                  <a:pt x="4887" y="2213"/>
                  <a:pt x="4879" y="2213"/>
                </a:cubicBezTo>
                <a:close/>
                <a:moveTo>
                  <a:pt x="9974" y="2138"/>
                </a:moveTo>
                <a:cubicBezTo>
                  <a:pt x="9969" y="2138"/>
                  <a:pt x="9965" y="2140"/>
                  <a:pt x="9962" y="2144"/>
                </a:cubicBezTo>
                <a:cubicBezTo>
                  <a:pt x="9915" y="2196"/>
                  <a:pt x="9870" y="2242"/>
                  <a:pt x="9827" y="2285"/>
                </a:cubicBezTo>
                <a:cubicBezTo>
                  <a:pt x="9819" y="2294"/>
                  <a:pt x="9819" y="2305"/>
                  <a:pt x="9827" y="2311"/>
                </a:cubicBezTo>
                <a:cubicBezTo>
                  <a:pt x="9830" y="2315"/>
                  <a:pt x="9834" y="2318"/>
                  <a:pt x="9839" y="2318"/>
                </a:cubicBezTo>
                <a:cubicBezTo>
                  <a:pt x="9844" y="2318"/>
                  <a:pt x="9849" y="2315"/>
                  <a:pt x="9853" y="2312"/>
                </a:cubicBezTo>
                <a:cubicBezTo>
                  <a:pt x="9897" y="2269"/>
                  <a:pt x="9942" y="2222"/>
                  <a:pt x="9989" y="2170"/>
                </a:cubicBezTo>
                <a:cubicBezTo>
                  <a:pt x="9995" y="2161"/>
                  <a:pt x="9995" y="2150"/>
                  <a:pt x="9987" y="2143"/>
                </a:cubicBezTo>
                <a:cubicBezTo>
                  <a:pt x="9983" y="2140"/>
                  <a:pt x="9979" y="2138"/>
                  <a:pt x="9974" y="2138"/>
                </a:cubicBezTo>
                <a:close/>
                <a:moveTo>
                  <a:pt x="1612" y="2215"/>
                </a:moveTo>
                <a:cubicBezTo>
                  <a:pt x="1605" y="2215"/>
                  <a:pt x="1599" y="2220"/>
                  <a:pt x="1596" y="2227"/>
                </a:cubicBezTo>
                <a:cubicBezTo>
                  <a:pt x="1592" y="2237"/>
                  <a:pt x="1596" y="2247"/>
                  <a:pt x="1605" y="2250"/>
                </a:cubicBezTo>
                <a:cubicBezTo>
                  <a:pt x="1665" y="2276"/>
                  <a:pt x="1727" y="2301"/>
                  <a:pt x="1789" y="2325"/>
                </a:cubicBezTo>
                <a:cubicBezTo>
                  <a:pt x="1791" y="2325"/>
                  <a:pt x="1792" y="2326"/>
                  <a:pt x="1795" y="2326"/>
                </a:cubicBezTo>
                <a:cubicBezTo>
                  <a:pt x="1804" y="2326"/>
                  <a:pt x="1810" y="2322"/>
                  <a:pt x="1812" y="2314"/>
                </a:cubicBezTo>
                <a:cubicBezTo>
                  <a:pt x="1815" y="2304"/>
                  <a:pt x="1811" y="2294"/>
                  <a:pt x="1801" y="2290"/>
                </a:cubicBezTo>
                <a:cubicBezTo>
                  <a:pt x="1739" y="2268"/>
                  <a:pt x="1679" y="2243"/>
                  <a:pt x="1619" y="2217"/>
                </a:cubicBezTo>
                <a:cubicBezTo>
                  <a:pt x="1617" y="2216"/>
                  <a:pt x="1614" y="2215"/>
                  <a:pt x="1612" y="2215"/>
                </a:cubicBezTo>
                <a:close/>
                <a:moveTo>
                  <a:pt x="4504" y="2326"/>
                </a:moveTo>
                <a:cubicBezTo>
                  <a:pt x="4503" y="2326"/>
                  <a:pt x="4501" y="2327"/>
                  <a:pt x="4500" y="2327"/>
                </a:cubicBezTo>
                <a:cubicBezTo>
                  <a:pt x="4439" y="2342"/>
                  <a:pt x="4373" y="2358"/>
                  <a:pt x="4309" y="2374"/>
                </a:cubicBezTo>
                <a:cubicBezTo>
                  <a:pt x="4299" y="2377"/>
                  <a:pt x="4294" y="2385"/>
                  <a:pt x="4295" y="2395"/>
                </a:cubicBezTo>
                <a:cubicBezTo>
                  <a:pt x="4298" y="2404"/>
                  <a:pt x="4304" y="2410"/>
                  <a:pt x="4313" y="2410"/>
                </a:cubicBezTo>
                <a:lnTo>
                  <a:pt x="4316" y="2410"/>
                </a:lnTo>
                <a:cubicBezTo>
                  <a:pt x="4382" y="2395"/>
                  <a:pt x="4446" y="2380"/>
                  <a:pt x="4508" y="2363"/>
                </a:cubicBezTo>
                <a:cubicBezTo>
                  <a:pt x="4520" y="2361"/>
                  <a:pt x="4525" y="2351"/>
                  <a:pt x="4522" y="2340"/>
                </a:cubicBezTo>
                <a:cubicBezTo>
                  <a:pt x="4519" y="2331"/>
                  <a:pt x="4512" y="2326"/>
                  <a:pt x="4504" y="2326"/>
                </a:cubicBezTo>
                <a:close/>
                <a:moveTo>
                  <a:pt x="1980" y="2351"/>
                </a:moveTo>
                <a:cubicBezTo>
                  <a:pt x="1972" y="2351"/>
                  <a:pt x="1966" y="2356"/>
                  <a:pt x="1962" y="2363"/>
                </a:cubicBezTo>
                <a:cubicBezTo>
                  <a:pt x="1960" y="2374"/>
                  <a:pt x="1965" y="2383"/>
                  <a:pt x="1974" y="2385"/>
                </a:cubicBezTo>
                <a:cubicBezTo>
                  <a:pt x="2036" y="2405"/>
                  <a:pt x="2101" y="2421"/>
                  <a:pt x="2164" y="2437"/>
                </a:cubicBezTo>
                <a:lnTo>
                  <a:pt x="2169" y="2437"/>
                </a:lnTo>
                <a:cubicBezTo>
                  <a:pt x="2177" y="2437"/>
                  <a:pt x="2184" y="2432"/>
                  <a:pt x="2186" y="2423"/>
                </a:cubicBezTo>
                <a:cubicBezTo>
                  <a:pt x="2190" y="2415"/>
                  <a:pt x="2185" y="2405"/>
                  <a:pt x="2175" y="2403"/>
                </a:cubicBezTo>
                <a:cubicBezTo>
                  <a:pt x="2112" y="2387"/>
                  <a:pt x="2048" y="2369"/>
                  <a:pt x="1986" y="2352"/>
                </a:cubicBezTo>
                <a:cubicBezTo>
                  <a:pt x="1984" y="2351"/>
                  <a:pt x="1982" y="2351"/>
                  <a:pt x="1980" y="2351"/>
                </a:cubicBezTo>
                <a:close/>
                <a:moveTo>
                  <a:pt x="4121" y="2413"/>
                </a:moveTo>
                <a:cubicBezTo>
                  <a:pt x="4120" y="2413"/>
                  <a:pt x="4119" y="2413"/>
                  <a:pt x="4117" y="2413"/>
                </a:cubicBezTo>
                <a:cubicBezTo>
                  <a:pt x="4054" y="2424"/>
                  <a:pt x="3989" y="2436"/>
                  <a:pt x="3925" y="2446"/>
                </a:cubicBezTo>
                <a:cubicBezTo>
                  <a:pt x="3914" y="2447"/>
                  <a:pt x="3908" y="2456"/>
                  <a:pt x="3909" y="2467"/>
                </a:cubicBezTo>
                <a:cubicBezTo>
                  <a:pt x="3910" y="2476"/>
                  <a:pt x="3918" y="2482"/>
                  <a:pt x="3927" y="2482"/>
                </a:cubicBezTo>
                <a:lnTo>
                  <a:pt x="3930" y="2482"/>
                </a:lnTo>
                <a:cubicBezTo>
                  <a:pt x="3994" y="2472"/>
                  <a:pt x="4059" y="2461"/>
                  <a:pt x="4124" y="2449"/>
                </a:cubicBezTo>
                <a:cubicBezTo>
                  <a:pt x="4134" y="2446"/>
                  <a:pt x="4141" y="2437"/>
                  <a:pt x="4138" y="2426"/>
                </a:cubicBezTo>
                <a:cubicBezTo>
                  <a:pt x="4137" y="2419"/>
                  <a:pt x="4130" y="2413"/>
                  <a:pt x="4121" y="2413"/>
                </a:cubicBezTo>
                <a:close/>
                <a:moveTo>
                  <a:pt x="5524" y="2330"/>
                </a:moveTo>
                <a:cubicBezTo>
                  <a:pt x="5519" y="2330"/>
                  <a:pt x="5515" y="2332"/>
                  <a:pt x="5512" y="2335"/>
                </a:cubicBezTo>
                <a:cubicBezTo>
                  <a:pt x="5503" y="2342"/>
                  <a:pt x="5503" y="2353"/>
                  <a:pt x="5512" y="2361"/>
                </a:cubicBezTo>
                <a:cubicBezTo>
                  <a:pt x="5557" y="2408"/>
                  <a:pt x="5606" y="2452"/>
                  <a:pt x="5658" y="2496"/>
                </a:cubicBezTo>
                <a:cubicBezTo>
                  <a:pt x="5662" y="2498"/>
                  <a:pt x="5666" y="2499"/>
                  <a:pt x="5669" y="2499"/>
                </a:cubicBezTo>
                <a:cubicBezTo>
                  <a:pt x="5674" y="2499"/>
                  <a:pt x="5679" y="2497"/>
                  <a:pt x="5684" y="2493"/>
                </a:cubicBezTo>
                <a:cubicBezTo>
                  <a:pt x="5689" y="2485"/>
                  <a:pt x="5688" y="2475"/>
                  <a:pt x="5679" y="2467"/>
                </a:cubicBezTo>
                <a:cubicBezTo>
                  <a:pt x="5630" y="2425"/>
                  <a:pt x="5581" y="2382"/>
                  <a:pt x="5537" y="2335"/>
                </a:cubicBezTo>
                <a:cubicBezTo>
                  <a:pt x="5533" y="2332"/>
                  <a:pt x="5528" y="2330"/>
                  <a:pt x="5524" y="2330"/>
                </a:cubicBezTo>
                <a:close/>
                <a:moveTo>
                  <a:pt x="2361" y="2443"/>
                </a:moveTo>
                <a:cubicBezTo>
                  <a:pt x="2353" y="2443"/>
                  <a:pt x="2348" y="2449"/>
                  <a:pt x="2346" y="2457"/>
                </a:cubicBezTo>
                <a:cubicBezTo>
                  <a:pt x="2344" y="2468"/>
                  <a:pt x="2350" y="2477"/>
                  <a:pt x="2360" y="2478"/>
                </a:cubicBezTo>
                <a:cubicBezTo>
                  <a:pt x="2424" y="2491"/>
                  <a:pt x="2490" y="2501"/>
                  <a:pt x="2555" y="2509"/>
                </a:cubicBezTo>
                <a:lnTo>
                  <a:pt x="2557" y="2509"/>
                </a:lnTo>
                <a:cubicBezTo>
                  <a:pt x="2567" y="2509"/>
                  <a:pt x="2574" y="2503"/>
                  <a:pt x="2576" y="2494"/>
                </a:cubicBezTo>
                <a:cubicBezTo>
                  <a:pt x="2577" y="2483"/>
                  <a:pt x="2570" y="2475"/>
                  <a:pt x="2560" y="2473"/>
                </a:cubicBezTo>
                <a:cubicBezTo>
                  <a:pt x="2495" y="2466"/>
                  <a:pt x="2431" y="2455"/>
                  <a:pt x="2367" y="2444"/>
                </a:cubicBezTo>
                <a:cubicBezTo>
                  <a:pt x="2365" y="2443"/>
                  <a:pt x="2363" y="2443"/>
                  <a:pt x="2361" y="2443"/>
                </a:cubicBezTo>
                <a:close/>
                <a:moveTo>
                  <a:pt x="3733" y="2473"/>
                </a:moveTo>
                <a:cubicBezTo>
                  <a:pt x="3733" y="2473"/>
                  <a:pt x="3732" y="2473"/>
                  <a:pt x="3732" y="2473"/>
                </a:cubicBezTo>
                <a:cubicBezTo>
                  <a:pt x="3666" y="2481"/>
                  <a:pt x="3602" y="2488"/>
                  <a:pt x="3537" y="2493"/>
                </a:cubicBezTo>
                <a:cubicBezTo>
                  <a:pt x="3526" y="2494"/>
                  <a:pt x="3519" y="2503"/>
                  <a:pt x="3520" y="2512"/>
                </a:cubicBezTo>
                <a:cubicBezTo>
                  <a:pt x="3520" y="2522"/>
                  <a:pt x="3530" y="2529"/>
                  <a:pt x="3538" y="2529"/>
                </a:cubicBezTo>
                <a:lnTo>
                  <a:pt x="3540" y="2529"/>
                </a:lnTo>
                <a:cubicBezTo>
                  <a:pt x="3604" y="2524"/>
                  <a:pt x="3671" y="2518"/>
                  <a:pt x="3735" y="2509"/>
                </a:cubicBezTo>
                <a:cubicBezTo>
                  <a:pt x="3745" y="2508"/>
                  <a:pt x="3754" y="2499"/>
                  <a:pt x="3750" y="2489"/>
                </a:cubicBezTo>
                <a:cubicBezTo>
                  <a:pt x="3750" y="2481"/>
                  <a:pt x="3741" y="2473"/>
                  <a:pt x="3733" y="2473"/>
                </a:cubicBezTo>
                <a:close/>
                <a:moveTo>
                  <a:pt x="2751" y="2496"/>
                </a:moveTo>
                <a:cubicBezTo>
                  <a:pt x="2742" y="2496"/>
                  <a:pt x="2735" y="2503"/>
                  <a:pt x="2735" y="2512"/>
                </a:cubicBezTo>
                <a:cubicBezTo>
                  <a:pt x="2734" y="2523"/>
                  <a:pt x="2742" y="2532"/>
                  <a:pt x="2751" y="2532"/>
                </a:cubicBezTo>
                <a:cubicBezTo>
                  <a:pt x="2816" y="2538"/>
                  <a:pt x="2883" y="2542"/>
                  <a:pt x="2949" y="2544"/>
                </a:cubicBezTo>
                <a:cubicBezTo>
                  <a:pt x="2958" y="2544"/>
                  <a:pt x="2967" y="2535"/>
                  <a:pt x="2967" y="2525"/>
                </a:cubicBezTo>
                <a:cubicBezTo>
                  <a:pt x="2968" y="2517"/>
                  <a:pt x="2958" y="2507"/>
                  <a:pt x="2950" y="2507"/>
                </a:cubicBezTo>
                <a:cubicBezTo>
                  <a:pt x="2885" y="2504"/>
                  <a:pt x="2820" y="2501"/>
                  <a:pt x="2754" y="2496"/>
                </a:cubicBezTo>
                <a:cubicBezTo>
                  <a:pt x="2753" y="2496"/>
                  <a:pt x="2752" y="2496"/>
                  <a:pt x="2751" y="2496"/>
                </a:cubicBezTo>
                <a:close/>
                <a:moveTo>
                  <a:pt x="3341" y="2506"/>
                </a:moveTo>
                <a:cubicBezTo>
                  <a:pt x="3275" y="2508"/>
                  <a:pt x="3209" y="2509"/>
                  <a:pt x="3145" y="2509"/>
                </a:cubicBezTo>
                <a:cubicBezTo>
                  <a:pt x="3136" y="2509"/>
                  <a:pt x="3127" y="2518"/>
                  <a:pt x="3127" y="2528"/>
                </a:cubicBezTo>
                <a:cubicBezTo>
                  <a:pt x="3127" y="2538"/>
                  <a:pt x="3136" y="2546"/>
                  <a:pt x="3145" y="2546"/>
                </a:cubicBezTo>
                <a:cubicBezTo>
                  <a:pt x="3210" y="2546"/>
                  <a:pt x="3277" y="2544"/>
                  <a:pt x="3343" y="2542"/>
                </a:cubicBezTo>
                <a:cubicBezTo>
                  <a:pt x="3352" y="2542"/>
                  <a:pt x="3361" y="2533"/>
                  <a:pt x="3361" y="2523"/>
                </a:cubicBezTo>
                <a:cubicBezTo>
                  <a:pt x="3360" y="2513"/>
                  <a:pt x="3350" y="2506"/>
                  <a:pt x="3341" y="2506"/>
                </a:cubicBezTo>
                <a:close/>
                <a:moveTo>
                  <a:pt x="9694" y="2412"/>
                </a:moveTo>
                <a:cubicBezTo>
                  <a:pt x="9690" y="2412"/>
                  <a:pt x="9686" y="2413"/>
                  <a:pt x="9683" y="2416"/>
                </a:cubicBezTo>
                <a:cubicBezTo>
                  <a:pt x="9633" y="2457"/>
                  <a:pt x="9581" y="2498"/>
                  <a:pt x="9528" y="2535"/>
                </a:cubicBezTo>
                <a:cubicBezTo>
                  <a:pt x="9521" y="2542"/>
                  <a:pt x="9518" y="2553"/>
                  <a:pt x="9524" y="2561"/>
                </a:cubicBezTo>
                <a:cubicBezTo>
                  <a:pt x="9528" y="2566"/>
                  <a:pt x="9533" y="2569"/>
                  <a:pt x="9539" y="2569"/>
                </a:cubicBezTo>
                <a:cubicBezTo>
                  <a:pt x="9543" y="2569"/>
                  <a:pt x="9547" y="2568"/>
                  <a:pt x="9549" y="2565"/>
                </a:cubicBezTo>
                <a:cubicBezTo>
                  <a:pt x="9602" y="2527"/>
                  <a:pt x="9656" y="2487"/>
                  <a:pt x="9706" y="2445"/>
                </a:cubicBezTo>
                <a:cubicBezTo>
                  <a:pt x="9714" y="2439"/>
                  <a:pt x="9714" y="2426"/>
                  <a:pt x="9709" y="2419"/>
                </a:cubicBezTo>
                <a:cubicBezTo>
                  <a:pt x="9705" y="2414"/>
                  <a:pt x="9700" y="2412"/>
                  <a:pt x="9694" y="2412"/>
                </a:cubicBezTo>
                <a:close/>
                <a:moveTo>
                  <a:pt x="5824" y="2581"/>
                </a:moveTo>
                <a:cubicBezTo>
                  <a:pt x="5818" y="2581"/>
                  <a:pt x="5812" y="2584"/>
                  <a:pt x="5808" y="2589"/>
                </a:cubicBezTo>
                <a:cubicBezTo>
                  <a:pt x="5802" y="2596"/>
                  <a:pt x="5805" y="2608"/>
                  <a:pt x="5812" y="2615"/>
                </a:cubicBezTo>
                <a:cubicBezTo>
                  <a:pt x="5865" y="2652"/>
                  <a:pt x="5921" y="2688"/>
                  <a:pt x="5979" y="2721"/>
                </a:cubicBezTo>
                <a:cubicBezTo>
                  <a:pt x="5982" y="2724"/>
                  <a:pt x="5985" y="2724"/>
                  <a:pt x="5988" y="2724"/>
                </a:cubicBezTo>
                <a:cubicBezTo>
                  <a:pt x="5995" y="2724"/>
                  <a:pt x="6000" y="2721"/>
                  <a:pt x="6004" y="2715"/>
                </a:cubicBezTo>
                <a:cubicBezTo>
                  <a:pt x="6010" y="2706"/>
                  <a:pt x="6008" y="2696"/>
                  <a:pt x="5999" y="2690"/>
                </a:cubicBezTo>
                <a:cubicBezTo>
                  <a:pt x="5942" y="2658"/>
                  <a:pt x="5886" y="2621"/>
                  <a:pt x="5834" y="2585"/>
                </a:cubicBezTo>
                <a:cubicBezTo>
                  <a:pt x="5831" y="2583"/>
                  <a:pt x="5827" y="2581"/>
                  <a:pt x="5824" y="2581"/>
                </a:cubicBezTo>
                <a:close/>
                <a:moveTo>
                  <a:pt x="9375" y="2640"/>
                </a:moveTo>
                <a:cubicBezTo>
                  <a:pt x="9372" y="2640"/>
                  <a:pt x="9368" y="2641"/>
                  <a:pt x="9366" y="2643"/>
                </a:cubicBezTo>
                <a:cubicBezTo>
                  <a:pt x="9311" y="2677"/>
                  <a:pt x="9253" y="2708"/>
                  <a:pt x="9196" y="2738"/>
                </a:cubicBezTo>
                <a:cubicBezTo>
                  <a:pt x="9186" y="2743"/>
                  <a:pt x="9182" y="2754"/>
                  <a:pt x="9187" y="2763"/>
                </a:cubicBezTo>
                <a:cubicBezTo>
                  <a:pt x="9190" y="2769"/>
                  <a:pt x="9197" y="2774"/>
                  <a:pt x="9203" y="2774"/>
                </a:cubicBezTo>
                <a:cubicBezTo>
                  <a:pt x="9206" y="2774"/>
                  <a:pt x="9210" y="2773"/>
                  <a:pt x="9211" y="2772"/>
                </a:cubicBezTo>
                <a:cubicBezTo>
                  <a:pt x="9269" y="2740"/>
                  <a:pt x="9327" y="2708"/>
                  <a:pt x="9383" y="2674"/>
                </a:cubicBezTo>
                <a:cubicBezTo>
                  <a:pt x="9394" y="2670"/>
                  <a:pt x="9397" y="2659"/>
                  <a:pt x="9391" y="2649"/>
                </a:cubicBezTo>
                <a:cubicBezTo>
                  <a:pt x="9388" y="2644"/>
                  <a:pt x="9381" y="2640"/>
                  <a:pt x="9375" y="2640"/>
                </a:cubicBezTo>
                <a:close/>
                <a:moveTo>
                  <a:pt x="6163" y="2781"/>
                </a:moveTo>
                <a:cubicBezTo>
                  <a:pt x="6156" y="2781"/>
                  <a:pt x="6150" y="2785"/>
                  <a:pt x="6146" y="2791"/>
                </a:cubicBezTo>
                <a:cubicBezTo>
                  <a:pt x="6143" y="2800"/>
                  <a:pt x="6146" y="2810"/>
                  <a:pt x="6154" y="2815"/>
                </a:cubicBezTo>
                <a:cubicBezTo>
                  <a:pt x="6212" y="2844"/>
                  <a:pt x="6273" y="2871"/>
                  <a:pt x="6335" y="2896"/>
                </a:cubicBezTo>
                <a:cubicBezTo>
                  <a:pt x="6337" y="2897"/>
                  <a:pt x="6340" y="2897"/>
                  <a:pt x="6341" y="2897"/>
                </a:cubicBezTo>
                <a:cubicBezTo>
                  <a:pt x="6349" y="2897"/>
                  <a:pt x="6355" y="2893"/>
                  <a:pt x="6357" y="2886"/>
                </a:cubicBezTo>
                <a:cubicBezTo>
                  <a:pt x="6363" y="2876"/>
                  <a:pt x="6359" y="2866"/>
                  <a:pt x="6349" y="2862"/>
                </a:cubicBezTo>
                <a:cubicBezTo>
                  <a:pt x="6288" y="2838"/>
                  <a:pt x="6228" y="2810"/>
                  <a:pt x="6171" y="2783"/>
                </a:cubicBezTo>
                <a:cubicBezTo>
                  <a:pt x="6168" y="2782"/>
                  <a:pt x="6166" y="2781"/>
                  <a:pt x="6163" y="2781"/>
                </a:cubicBezTo>
                <a:close/>
                <a:moveTo>
                  <a:pt x="9027" y="2822"/>
                </a:moveTo>
                <a:cubicBezTo>
                  <a:pt x="9024" y="2822"/>
                  <a:pt x="9022" y="2823"/>
                  <a:pt x="9019" y="2824"/>
                </a:cubicBezTo>
                <a:cubicBezTo>
                  <a:pt x="8961" y="2850"/>
                  <a:pt x="8900" y="2874"/>
                  <a:pt x="8838" y="2897"/>
                </a:cubicBezTo>
                <a:cubicBezTo>
                  <a:pt x="8829" y="2901"/>
                  <a:pt x="8823" y="2912"/>
                  <a:pt x="8828" y="2921"/>
                </a:cubicBezTo>
                <a:cubicBezTo>
                  <a:pt x="8830" y="2928"/>
                  <a:pt x="8838" y="2932"/>
                  <a:pt x="8844" y="2932"/>
                </a:cubicBezTo>
                <a:cubicBezTo>
                  <a:pt x="8847" y="2932"/>
                  <a:pt x="8848" y="2932"/>
                  <a:pt x="8850" y="2931"/>
                </a:cubicBezTo>
                <a:cubicBezTo>
                  <a:pt x="8913" y="2908"/>
                  <a:pt x="8975" y="2885"/>
                  <a:pt x="9035" y="2859"/>
                </a:cubicBezTo>
                <a:cubicBezTo>
                  <a:pt x="9042" y="2853"/>
                  <a:pt x="9047" y="2843"/>
                  <a:pt x="9044" y="2834"/>
                </a:cubicBezTo>
                <a:cubicBezTo>
                  <a:pt x="9041" y="2827"/>
                  <a:pt x="9034" y="2822"/>
                  <a:pt x="9027" y="2822"/>
                </a:cubicBezTo>
                <a:close/>
                <a:moveTo>
                  <a:pt x="6527" y="2928"/>
                </a:moveTo>
                <a:cubicBezTo>
                  <a:pt x="6519" y="2928"/>
                  <a:pt x="6512" y="2934"/>
                  <a:pt x="6510" y="2942"/>
                </a:cubicBezTo>
                <a:cubicBezTo>
                  <a:pt x="6506" y="2950"/>
                  <a:pt x="6512" y="2960"/>
                  <a:pt x="6521" y="2964"/>
                </a:cubicBezTo>
                <a:cubicBezTo>
                  <a:pt x="6583" y="2985"/>
                  <a:pt x="6647" y="3005"/>
                  <a:pt x="6710" y="3021"/>
                </a:cubicBezTo>
                <a:lnTo>
                  <a:pt x="6714" y="3021"/>
                </a:lnTo>
                <a:cubicBezTo>
                  <a:pt x="6722" y="3021"/>
                  <a:pt x="6730" y="3016"/>
                  <a:pt x="6733" y="3007"/>
                </a:cubicBezTo>
                <a:cubicBezTo>
                  <a:pt x="6736" y="2999"/>
                  <a:pt x="6730" y="2988"/>
                  <a:pt x="6720" y="2985"/>
                </a:cubicBezTo>
                <a:cubicBezTo>
                  <a:pt x="6657" y="2969"/>
                  <a:pt x="6595" y="2950"/>
                  <a:pt x="6533" y="2929"/>
                </a:cubicBezTo>
                <a:cubicBezTo>
                  <a:pt x="6531" y="2929"/>
                  <a:pt x="6529" y="2928"/>
                  <a:pt x="6527" y="2928"/>
                </a:cubicBezTo>
                <a:close/>
                <a:moveTo>
                  <a:pt x="8657" y="2956"/>
                </a:moveTo>
                <a:cubicBezTo>
                  <a:pt x="8655" y="2956"/>
                  <a:pt x="8653" y="2957"/>
                  <a:pt x="8651" y="2957"/>
                </a:cubicBezTo>
                <a:cubicBezTo>
                  <a:pt x="8590" y="2975"/>
                  <a:pt x="8526" y="2991"/>
                  <a:pt x="8462" y="3006"/>
                </a:cubicBezTo>
                <a:cubicBezTo>
                  <a:pt x="8451" y="3009"/>
                  <a:pt x="8446" y="3017"/>
                  <a:pt x="8448" y="3028"/>
                </a:cubicBezTo>
                <a:cubicBezTo>
                  <a:pt x="8450" y="3036"/>
                  <a:pt x="8456" y="3042"/>
                  <a:pt x="8466" y="3042"/>
                </a:cubicBezTo>
                <a:lnTo>
                  <a:pt x="8470" y="3042"/>
                </a:lnTo>
                <a:cubicBezTo>
                  <a:pt x="8534" y="3028"/>
                  <a:pt x="8597" y="3011"/>
                  <a:pt x="8660" y="2991"/>
                </a:cubicBezTo>
                <a:cubicBezTo>
                  <a:pt x="8672" y="2989"/>
                  <a:pt x="8677" y="2979"/>
                  <a:pt x="8674" y="2970"/>
                </a:cubicBezTo>
                <a:cubicBezTo>
                  <a:pt x="8672" y="2961"/>
                  <a:pt x="8665" y="2956"/>
                  <a:pt x="8657" y="2956"/>
                </a:cubicBezTo>
                <a:close/>
                <a:moveTo>
                  <a:pt x="6906" y="3029"/>
                </a:moveTo>
                <a:cubicBezTo>
                  <a:pt x="6898" y="3029"/>
                  <a:pt x="6891" y="3035"/>
                  <a:pt x="6889" y="3043"/>
                </a:cubicBezTo>
                <a:cubicBezTo>
                  <a:pt x="6886" y="3054"/>
                  <a:pt x="6893" y="3063"/>
                  <a:pt x="6904" y="3066"/>
                </a:cubicBezTo>
                <a:cubicBezTo>
                  <a:pt x="6967" y="3078"/>
                  <a:pt x="7033" y="3090"/>
                  <a:pt x="7098" y="3099"/>
                </a:cubicBezTo>
                <a:lnTo>
                  <a:pt x="7101" y="3099"/>
                </a:lnTo>
                <a:cubicBezTo>
                  <a:pt x="7109" y="3099"/>
                  <a:pt x="7117" y="3093"/>
                  <a:pt x="7118" y="3084"/>
                </a:cubicBezTo>
                <a:cubicBezTo>
                  <a:pt x="7119" y="3074"/>
                  <a:pt x="7113" y="3066"/>
                  <a:pt x="7103" y="3063"/>
                </a:cubicBezTo>
                <a:cubicBezTo>
                  <a:pt x="7039" y="3054"/>
                  <a:pt x="6974" y="3042"/>
                  <a:pt x="6911" y="3030"/>
                </a:cubicBezTo>
                <a:cubicBezTo>
                  <a:pt x="6909" y="3029"/>
                  <a:pt x="6907" y="3029"/>
                  <a:pt x="6906" y="3029"/>
                </a:cubicBezTo>
                <a:close/>
                <a:moveTo>
                  <a:pt x="8275" y="3046"/>
                </a:moveTo>
                <a:cubicBezTo>
                  <a:pt x="8274" y="3046"/>
                  <a:pt x="8272" y="3046"/>
                  <a:pt x="8271" y="3046"/>
                </a:cubicBezTo>
                <a:cubicBezTo>
                  <a:pt x="8208" y="3057"/>
                  <a:pt x="8143" y="3067"/>
                  <a:pt x="8078" y="3074"/>
                </a:cubicBezTo>
                <a:cubicBezTo>
                  <a:pt x="8068" y="3076"/>
                  <a:pt x="8060" y="3085"/>
                  <a:pt x="8063" y="3094"/>
                </a:cubicBezTo>
                <a:cubicBezTo>
                  <a:pt x="8064" y="3104"/>
                  <a:pt x="8072" y="3109"/>
                  <a:pt x="8081" y="3109"/>
                </a:cubicBezTo>
                <a:lnTo>
                  <a:pt x="8083" y="3109"/>
                </a:lnTo>
                <a:cubicBezTo>
                  <a:pt x="8149" y="3101"/>
                  <a:pt x="8215" y="3093"/>
                  <a:pt x="8279" y="3082"/>
                </a:cubicBezTo>
                <a:cubicBezTo>
                  <a:pt x="8290" y="3078"/>
                  <a:pt x="8296" y="3069"/>
                  <a:pt x="8294" y="3059"/>
                </a:cubicBezTo>
                <a:cubicBezTo>
                  <a:pt x="8291" y="3052"/>
                  <a:pt x="8283" y="3046"/>
                  <a:pt x="8275" y="3046"/>
                </a:cubicBezTo>
                <a:close/>
                <a:moveTo>
                  <a:pt x="7292" y="3086"/>
                </a:moveTo>
                <a:cubicBezTo>
                  <a:pt x="7284" y="3086"/>
                  <a:pt x="7278" y="3094"/>
                  <a:pt x="7277" y="3103"/>
                </a:cubicBezTo>
                <a:cubicBezTo>
                  <a:pt x="7275" y="3114"/>
                  <a:pt x="7283" y="3123"/>
                  <a:pt x="7293" y="3123"/>
                </a:cubicBezTo>
                <a:cubicBezTo>
                  <a:pt x="7317" y="3125"/>
                  <a:pt x="7341" y="3126"/>
                  <a:pt x="7366" y="3128"/>
                </a:cubicBezTo>
                <a:cubicBezTo>
                  <a:pt x="7407" y="3130"/>
                  <a:pt x="7449" y="3133"/>
                  <a:pt x="7490" y="3134"/>
                </a:cubicBezTo>
                <a:cubicBezTo>
                  <a:pt x="7501" y="3134"/>
                  <a:pt x="7508" y="3126"/>
                  <a:pt x="7508" y="3116"/>
                </a:cubicBezTo>
                <a:cubicBezTo>
                  <a:pt x="7510" y="3107"/>
                  <a:pt x="7502" y="3098"/>
                  <a:pt x="7491" y="3098"/>
                </a:cubicBezTo>
                <a:cubicBezTo>
                  <a:pt x="7450" y="3097"/>
                  <a:pt x="7410" y="3094"/>
                  <a:pt x="7368" y="3092"/>
                </a:cubicBezTo>
                <a:cubicBezTo>
                  <a:pt x="7345" y="3090"/>
                  <a:pt x="7320" y="3088"/>
                  <a:pt x="7295" y="3087"/>
                </a:cubicBezTo>
                <a:cubicBezTo>
                  <a:pt x="7294" y="3086"/>
                  <a:pt x="7293" y="3086"/>
                  <a:pt x="7292" y="3086"/>
                </a:cubicBezTo>
                <a:close/>
                <a:moveTo>
                  <a:pt x="7882" y="3092"/>
                </a:moveTo>
                <a:cubicBezTo>
                  <a:pt x="7818" y="3095"/>
                  <a:pt x="7752" y="3098"/>
                  <a:pt x="7687" y="3099"/>
                </a:cubicBezTo>
                <a:cubicBezTo>
                  <a:pt x="7677" y="3099"/>
                  <a:pt x="7669" y="3107"/>
                  <a:pt x="7669" y="3118"/>
                </a:cubicBezTo>
                <a:cubicBezTo>
                  <a:pt x="7669" y="3127"/>
                  <a:pt x="7677" y="3135"/>
                  <a:pt x="7687" y="3135"/>
                </a:cubicBezTo>
                <a:cubicBezTo>
                  <a:pt x="7752" y="3134"/>
                  <a:pt x="7819" y="3131"/>
                  <a:pt x="7884" y="3127"/>
                </a:cubicBezTo>
                <a:cubicBezTo>
                  <a:pt x="7895" y="3126"/>
                  <a:pt x="7902" y="3117"/>
                  <a:pt x="7901" y="3108"/>
                </a:cubicBezTo>
                <a:cubicBezTo>
                  <a:pt x="7902" y="3099"/>
                  <a:pt x="7894" y="3092"/>
                  <a:pt x="7882" y="30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1704"/>
        <p:cNvGrpSpPr/>
        <p:nvPr/>
      </p:nvGrpSpPr>
      <p:grpSpPr>
        <a:xfrm>
          <a:off x="0" y="0"/>
          <a:ext cx="0" cy="0"/>
          <a:chOff x="0" y="0"/>
          <a:chExt cx="0" cy="0"/>
        </a:xfrm>
      </p:grpSpPr>
      <p:grpSp>
        <p:nvGrpSpPr>
          <p:cNvPr id="11705" name="Google Shape;11705;p85"/>
          <p:cNvGrpSpPr/>
          <p:nvPr/>
        </p:nvGrpSpPr>
        <p:grpSpPr>
          <a:xfrm>
            <a:off x="702088" y="3155922"/>
            <a:ext cx="2390414" cy="1024800"/>
            <a:chOff x="728925" y="3296613"/>
            <a:chExt cx="2390414" cy="1024800"/>
          </a:xfrm>
        </p:grpSpPr>
        <p:grpSp>
          <p:nvGrpSpPr>
            <p:cNvPr id="11706" name="Google Shape;11706;p85"/>
            <p:cNvGrpSpPr/>
            <p:nvPr/>
          </p:nvGrpSpPr>
          <p:grpSpPr>
            <a:xfrm>
              <a:off x="728925" y="3619800"/>
              <a:ext cx="2390414" cy="500893"/>
              <a:chOff x="728925" y="3619800"/>
              <a:chExt cx="2390414" cy="500893"/>
            </a:xfrm>
          </p:grpSpPr>
          <p:sp>
            <p:nvSpPr>
              <p:cNvPr id="11707" name="Google Shape;11707;p8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708" name="Google Shape;11708;p8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709" name="Google Shape;11709;p85"/>
            <p:cNvGrpSpPr/>
            <p:nvPr/>
          </p:nvGrpSpPr>
          <p:grpSpPr>
            <a:xfrm>
              <a:off x="1348050" y="3296613"/>
              <a:ext cx="1706152" cy="1024800"/>
              <a:chOff x="1348050" y="3296613"/>
              <a:chExt cx="1706152" cy="1024800"/>
            </a:xfrm>
          </p:grpSpPr>
          <p:sp>
            <p:nvSpPr>
              <p:cNvPr id="11710" name="Google Shape;11710;p8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711" name="Google Shape;11711;p8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712" name="Google Shape;11712;p8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713" name="Google Shape;11713;p8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1714" name="Google Shape;11714;p8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1715" name="Google Shape;11715;p85"/>
            <p:cNvGrpSpPr/>
            <p:nvPr/>
          </p:nvGrpSpPr>
          <p:grpSpPr>
            <a:xfrm>
              <a:off x="1455707" y="3654858"/>
              <a:ext cx="1491150" cy="417657"/>
              <a:chOff x="1455707" y="3654858"/>
              <a:chExt cx="1491150" cy="417657"/>
            </a:xfrm>
          </p:grpSpPr>
          <p:sp>
            <p:nvSpPr>
              <p:cNvPr id="11716" name="Google Shape;11716;p8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736" name="Google Shape;11736;p85"/>
          <p:cNvGraphicFramePr/>
          <p:nvPr/>
        </p:nvGraphicFramePr>
        <p:xfrm>
          <a:off x="5937787" y="2153834"/>
          <a:ext cx="3000000" cy="3000000"/>
        </p:xfrm>
        <a:graphic>
          <a:graphicData uri="http://schemas.openxmlformats.org/drawingml/2006/table">
            <a:tbl>
              <a:tblPr>
                <a:noFill/>
                <a:tableStyleId>{84B8F11F-B596-47AC-9627-B27D216F19F1}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1737" name="Google Shape;11737;p85"/>
          <p:cNvGrpSpPr/>
          <p:nvPr/>
        </p:nvGrpSpPr>
        <p:grpSpPr>
          <a:xfrm>
            <a:off x="710464" y="981599"/>
            <a:ext cx="2396505" cy="976502"/>
            <a:chOff x="749309" y="1112739"/>
            <a:chExt cx="2371603" cy="976502"/>
          </a:xfrm>
        </p:grpSpPr>
        <p:grpSp>
          <p:nvGrpSpPr>
            <p:cNvPr id="11738" name="Google Shape;11738;p85"/>
            <p:cNvGrpSpPr/>
            <p:nvPr/>
          </p:nvGrpSpPr>
          <p:grpSpPr>
            <a:xfrm>
              <a:off x="1092126" y="1112739"/>
              <a:ext cx="2028786" cy="975464"/>
              <a:chOff x="1092126" y="1112739"/>
              <a:chExt cx="2028786" cy="975464"/>
            </a:xfrm>
          </p:grpSpPr>
          <p:sp>
            <p:nvSpPr>
              <p:cNvPr id="11739" name="Google Shape;11739;p8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85"/>
            <p:cNvGrpSpPr/>
            <p:nvPr/>
          </p:nvGrpSpPr>
          <p:grpSpPr>
            <a:xfrm>
              <a:off x="749309" y="1112739"/>
              <a:ext cx="314700" cy="975464"/>
              <a:chOff x="749309" y="1112739"/>
              <a:chExt cx="314700" cy="975464"/>
            </a:xfrm>
          </p:grpSpPr>
          <p:sp>
            <p:nvSpPr>
              <p:cNvPr id="11764" name="Google Shape;11764;p8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8" name="Google Shape;11768;p8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772" name="Google Shape;11772;p85"/>
          <p:cNvGraphicFramePr/>
          <p:nvPr/>
        </p:nvGraphicFramePr>
        <p:xfrm>
          <a:off x="5937812" y="981584"/>
          <a:ext cx="3000000" cy="3000000"/>
        </p:xfrm>
        <a:graphic>
          <a:graphicData uri="http://schemas.openxmlformats.org/drawingml/2006/table">
            <a:tbl>
              <a:tblPr>
                <a:noFill/>
                <a:tableStyleId>{84B8F11F-B596-47AC-9627-B27D216F19F1}</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1773" name="Google Shape;11773;p85"/>
          <p:cNvGraphicFramePr/>
          <p:nvPr/>
        </p:nvGraphicFramePr>
        <p:xfrm>
          <a:off x="3358675" y="2153834"/>
          <a:ext cx="3000000" cy="3000000"/>
        </p:xfrm>
        <a:graphic>
          <a:graphicData uri="http://schemas.openxmlformats.org/drawingml/2006/table">
            <a:tbl>
              <a:tblPr>
                <a:noFill/>
                <a:tableStyleId>{84B8F11F-B596-47AC-9627-B27D216F19F1}</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774" name="Google Shape;11774;p85"/>
          <p:cNvGrpSpPr/>
          <p:nvPr/>
        </p:nvGrpSpPr>
        <p:grpSpPr>
          <a:xfrm>
            <a:off x="3360661" y="3144795"/>
            <a:ext cx="2363377" cy="1047062"/>
            <a:chOff x="3358399" y="3285485"/>
            <a:chExt cx="2363377" cy="1047062"/>
          </a:xfrm>
        </p:grpSpPr>
        <p:grpSp>
          <p:nvGrpSpPr>
            <p:cNvPr id="11775" name="Google Shape;11775;p85"/>
            <p:cNvGrpSpPr/>
            <p:nvPr/>
          </p:nvGrpSpPr>
          <p:grpSpPr>
            <a:xfrm>
              <a:off x="3358412" y="3285485"/>
              <a:ext cx="2363244" cy="139500"/>
              <a:chOff x="3358412" y="3285485"/>
              <a:chExt cx="2363244" cy="139500"/>
            </a:xfrm>
          </p:grpSpPr>
          <p:sp>
            <p:nvSpPr>
              <p:cNvPr id="11776" name="Google Shape;11776;p8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1" name="Google Shape;11781;p85"/>
            <p:cNvGrpSpPr/>
            <p:nvPr/>
          </p:nvGrpSpPr>
          <p:grpSpPr>
            <a:xfrm>
              <a:off x="3358412" y="3466996"/>
              <a:ext cx="2363244" cy="139500"/>
              <a:chOff x="3358412" y="3466996"/>
              <a:chExt cx="2363244" cy="139500"/>
            </a:xfrm>
          </p:grpSpPr>
          <p:sp>
            <p:nvSpPr>
              <p:cNvPr id="11782" name="Google Shape;11782;p8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85"/>
            <p:cNvGrpSpPr/>
            <p:nvPr/>
          </p:nvGrpSpPr>
          <p:grpSpPr>
            <a:xfrm>
              <a:off x="3358412" y="3648507"/>
              <a:ext cx="2363244" cy="139500"/>
              <a:chOff x="3358412" y="3648507"/>
              <a:chExt cx="2363244" cy="139500"/>
            </a:xfrm>
          </p:grpSpPr>
          <p:sp>
            <p:nvSpPr>
              <p:cNvPr id="11788" name="Google Shape;11788;p8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85"/>
            <p:cNvGrpSpPr/>
            <p:nvPr/>
          </p:nvGrpSpPr>
          <p:grpSpPr>
            <a:xfrm>
              <a:off x="3358412" y="3830018"/>
              <a:ext cx="2363244" cy="139500"/>
              <a:chOff x="3358412" y="3830018"/>
              <a:chExt cx="2363244" cy="139500"/>
            </a:xfrm>
          </p:grpSpPr>
          <p:sp>
            <p:nvSpPr>
              <p:cNvPr id="11794" name="Google Shape;11794;p8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9" name="Google Shape;11799;p85"/>
            <p:cNvGrpSpPr/>
            <p:nvPr/>
          </p:nvGrpSpPr>
          <p:grpSpPr>
            <a:xfrm>
              <a:off x="3358399" y="4011514"/>
              <a:ext cx="2363377" cy="139537"/>
              <a:chOff x="3294800" y="4134603"/>
              <a:chExt cx="2638876" cy="152400"/>
            </a:xfrm>
          </p:grpSpPr>
          <p:sp>
            <p:nvSpPr>
              <p:cNvPr id="11800" name="Google Shape;11800;p8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85"/>
            <p:cNvGrpSpPr/>
            <p:nvPr/>
          </p:nvGrpSpPr>
          <p:grpSpPr>
            <a:xfrm>
              <a:off x="3358399" y="4193010"/>
              <a:ext cx="2363377" cy="139537"/>
              <a:chOff x="3294800" y="4134603"/>
              <a:chExt cx="2638876" cy="152400"/>
            </a:xfrm>
          </p:grpSpPr>
          <p:sp>
            <p:nvSpPr>
              <p:cNvPr id="11806" name="Google Shape;11806;p8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1811" name="Google Shape;11811;p85"/>
          <p:cNvGraphicFramePr/>
          <p:nvPr/>
        </p:nvGraphicFramePr>
        <p:xfrm>
          <a:off x="711463" y="2153834"/>
          <a:ext cx="3000000" cy="3000000"/>
        </p:xfrm>
        <a:graphic>
          <a:graphicData uri="http://schemas.openxmlformats.org/drawingml/2006/table">
            <a:tbl>
              <a:tblPr>
                <a:noFill/>
                <a:tableStyleId>{84B8F11F-B596-47AC-9627-B27D216F19F1}</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1812" name="Google Shape;11812;p85"/>
          <p:cNvGrpSpPr/>
          <p:nvPr/>
        </p:nvGrpSpPr>
        <p:grpSpPr>
          <a:xfrm>
            <a:off x="4161132" y="2557649"/>
            <a:ext cx="1302095" cy="60959"/>
            <a:chOff x="3558802" y="4011427"/>
            <a:chExt cx="1866000" cy="111300"/>
          </a:xfrm>
        </p:grpSpPr>
        <p:sp>
          <p:nvSpPr>
            <p:cNvPr id="11813" name="Google Shape;11813;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85"/>
          <p:cNvGrpSpPr/>
          <p:nvPr/>
        </p:nvGrpSpPr>
        <p:grpSpPr>
          <a:xfrm>
            <a:off x="4706620" y="2839808"/>
            <a:ext cx="914340" cy="60959"/>
            <a:chOff x="3558802" y="4011427"/>
            <a:chExt cx="1866000" cy="111300"/>
          </a:xfrm>
        </p:grpSpPr>
        <p:sp>
          <p:nvSpPr>
            <p:cNvPr id="11816" name="Google Shape;11816;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85"/>
          <p:cNvGrpSpPr/>
          <p:nvPr/>
        </p:nvGrpSpPr>
        <p:grpSpPr>
          <a:xfrm>
            <a:off x="5871419" y="3167606"/>
            <a:ext cx="2522867" cy="1001454"/>
            <a:chOff x="1904318" y="789980"/>
            <a:chExt cx="1489472" cy="606868"/>
          </a:xfrm>
        </p:grpSpPr>
        <p:cxnSp>
          <p:nvCxnSpPr>
            <p:cNvPr id="11819" name="Google Shape;11819;p8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820" name="Google Shape;11820;p8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1821" name="Google Shape;11821;p8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1822" name="Google Shape;11822;p85"/>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11823" name="Google Shape;11823;p85"/>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11824" name="Google Shape;11824;p85"/>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11825" name="Google Shape;11825;p85"/>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11826" name="Google Shape;11826;p8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5"/>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11833" name="Google Shape;11833;p85"/>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11834" name="Google Shape;11834;p85"/>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11835" name="Google Shape;11835;p8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85"/>
          <p:cNvGrpSpPr/>
          <p:nvPr/>
        </p:nvGrpSpPr>
        <p:grpSpPr>
          <a:xfrm>
            <a:off x="3355824" y="951642"/>
            <a:ext cx="2363393" cy="1005865"/>
            <a:chOff x="3292400" y="1193188"/>
            <a:chExt cx="2615240" cy="1131075"/>
          </a:xfrm>
        </p:grpSpPr>
        <p:sp>
          <p:nvSpPr>
            <p:cNvPr id="11837" name="Google Shape;11837;p8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38" name="Google Shape;11838;p8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39" name="Google Shape;11839;p8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11840" name="Google Shape;11840;p8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11841" name="Google Shape;11841;p8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11842" name="Google Shape;11842;p8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11843" name="Google Shape;11843;p8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11844" name="Google Shape;11844;p8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11845" name="Google Shape;11845;p8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11846" name="Google Shape;11846;p8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11847" name="Google Shape;11847;p8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1848" name="Google Shape;11848;p8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11849" name="Google Shape;11849;p8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1850" name="Google Shape;11850;p8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11851" name="Google Shape;11851;p85"/>
            <p:cNvGrpSpPr/>
            <p:nvPr/>
          </p:nvGrpSpPr>
          <p:grpSpPr>
            <a:xfrm>
              <a:off x="3748438" y="1378608"/>
              <a:ext cx="2159202" cy="903971"/>
              <a:chOff x="1683525" y="2179850"/>
              <a:chExt cx="4519050" cy="2134525"/>
            </a:xfrm>
          </p:grpSpPr>
          <p:sp>
            <p:nvSpPr>
              <p:cNvPr id="11852" name="Google Shape;11852;p8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3" name="Google Shape;11853;p8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4" name="Google Shape;11854;p8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5" name="Google Shape;11855;p8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6" name="Google Shape;11856;p8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7" name="Google Shape;11857;p8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8" name="Google Shape;11858;p8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59" name="Google Shape;11859;p8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60" name="Google Shape;11860;p8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61" name="Google Shape;11861;p8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62" name="Google Shape;11862;p8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1863" name="Google Shape;11863;p8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867"/>
        <p:cNvGrpSpPr/>
        <p:nvPr/>
      </p:nvGrpSpPr>
      <p:grpSpPr>
        <a:xfrm>
          <a:off x="0" y="0"/>
          <a:ext cx="0" cy="0"/>
          <a:chOff x="0" y="0"/>
          <a:chExt cx="0" cy="0"/>
        </a:xfrm>
      </p:grpSpPr>
      <p:grpSp>
        <p:nvGrpSpPr>
          <p:cNvPr id="11868" name="Google Shape;11868;p86"/>
          <p:cNvGrpSpPr/>
          <p:nvPr/>
        </p:nvGrpSpPr>
        <p:grpSpPr>
          <a:xfrm>
            <a:off x="4796690" y="970936"/>
            <a:ext cx="745431" cy="718863"/>
            <a:chOff x="4249973" y="1201875"/>
            <a:chExt cx="1958568" cy="1888762"/>
          </a:xfrm>
        </p:grpSpPr>
        <p:sp>
          <p:nvSpPr>
            <p:cNvPr id="11869" name="Google Shape;11869;p8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0" name="Google Shape;11870;p86"/>
            <p:cNvGrpSpPr/>
            <p:nvPr/>
          </p:nvGrpSpPr>
          <p:grpSpPr>
            <a:xfrm>
              <a:off x="5853086" y="1789142"/>
              <a:ext cx="355454" cy="1048099"/>
              <a:chOff x="5576108" y="2016725"/>
              <a:chExt cx="565200" cy="1666560"/>
            </a:xfrm>
          </p:grpSpPr>
          <p:sp>
            <p:nvSpPr>
              <p:cNvPr id="11871" name="Google Shape;11871;p8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872" name="Google Shape;11872;p8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86"/>
            <p:cNvGrpSpPr/>
            <p:nvPr/>
          </p:nvGrpSpPr>
          <p:grpSpPr>
            <a:xfrm>
              <a:off x="4869455" y="2691676"/>
              <a:ext cx="1013897" cy="398961"/>
              <a:chOff x="4012057" y="3451825"/>
              <a:chExt cx="1612175" cy="634379"/>
            </a:xfrm>
          </p:grpSpPr>
          <p:sp>
            <p:nvSpPr>
              <p:cNvPr id="11874" name="Google Shape;11874;p8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875" name="Google Shape;11875;p8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6"/>
            <p:cNvGrpSpPr/>
            <p:nvPr/>
          </p:nvGrpSpPr>
          <p:grpSpPr>
            <a:xfrm>
              <a:off x="4276937" y="2155961"/>
              <a:ext cx="651965" cy="891358"/>
              <a:chOff x="3069908" y="2599997"/>
              <a:chExt cx="1036675" cy="1417328"/>
            </a:xfrm>
          </p:grpSpPr>
          <p:sp>
            <p:nvSpPr>
              <p:cNvPr id="11877" name="Google Shape;11877;p8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878" name="Google Shape;11878;p8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9" name="Google Shape;11879;p86"/>
            <p:cNvGrpSpPr/>
            <p:nvPr/>
          </p:nvGrpSpPr>
          <p:grpSpPr>
            <a:xfrm>
              <a:off x="5054918" y="1201875"/>
              <a:ext cx="999548" cy="602711"/>
              <a:chOff x="4306958" y="1082925"/>
              <a:chExt cx="1589359" cy="958358"/>
            </a:xfrm>
          </p:grpSpPr>
          <p:sp>
            <p:nvSpPr>
              <p:cNvPr id="11880" name="Google Shape;11880;p8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881" name="Google Shape;11881;p8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6"/>
            <p:cNvGrpSpPr/>
            <p:nvPr/>
          </p:nvGrpSpPr>
          <p:grpSpPr>
            <a:xfrm>
              <a:off x="4249973" y="1303451"/>
              <a:ext cx="799317" cy="841334"/>
              <a:chOff x="3027033" y="1244439"/>
              <a:chExt cx="1270977" cy="1337786"/>
            </a:xfrm>
          </p:grpSpPr>
          <p:sp>
            <p:nvSpPr>
              <p:cNvPr id="11883" name="Google Shape;11883;p8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1884" name="Google Shape;11884;p8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85" name="Google Shape;11885;p86"/>
          <p:cNvGrpSpPr/>
          <p:nvPr/>
        </p:nvGrpSpPr>
        <p:grpSpPr>
          <a:xfrm>
            <a:off x="713063" y="1849386"/>
            <a:ext cx="761767" cy="729896"/>
            <a:chOff x="2657744" y="2337745"/>
            <a:chExt cx="832987" cy="798137"/>
          </a:xfrm>
        </p:grpSpPr>
        <p:sp>
          <p:nvSpPr>
            <p:cNvPr id="11886" name="Google Shape;11886;p8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86"/>
          <p:cNvGrpSpPr/>
          <p:nvPr/>
        </p:nvGrpSpPr>
        <p:grpSpPr>
          <a:xfrm>
            <a:off x="3224027" y="1852592"/>
            <a:ext cx="685569" cy="723586"/>
            <a:chOff x="3398134" y="2057755"/>
            <a:chExt cx="704087" cy="743130"/>
          </a:xfrm>
        </p:grpSpPr>
        <p:grpSp>
          <p:nvGrpSpPr>
            <p:cNvPr id="11893" name="Google Shape;11893;p86"/>
            <p:cNvGrpSpPr/>
            <p:nvPr/>
          </p:nvGrpSpPr>
          <p:grpSpPr>
            <a:xfrm>
              <a:off x="3398134" y="2290183"/>
              <a:ext cx="315300" cy="219900"/>
              <a:chOff x="3398134" y="2290183"/>
              <a:chExt cx="315300" cy="219900"/>
            </a:xfrm>
          </p:grpSpPr>
          <p:sp>
            <p:nvSpPr>
              <p:cNvPr id="11894" name="Google Shape;11894;p8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895" name="Google Shape;11895;p86"/>
              <p:cNvCxnSpPr>
                <a:stCxn id="1189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1896" name="Google Shape;11896;p86"/>
            <p:cNvGrpSpPr/>
            <p:nvPr/>
          </p:nvGrpSpPr>
          <p:grpSpPr>
            <a:xfrm>
              <a:off x="3547823" y="2467358"/>
              <a:ext cx="219900" cy="333527"/>
              <a:chOff x="3547823" y="2467358"/>
              <a:chExt cx="219900" cy="333527"/>
            </a:xfrm>
          </p:grpSpPr>
          <p:sp>
            <p:nvSpPr>
              <p:cNvPr id="11897" name="Google Shape;11897;p8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898" name="Google Shape;11898;p8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1899" name="Google Shape;11899;p86"/>
            <p:cNvGrpSpPr/>
            <p:nvPr/>
          </p:nvGrpSpPr>
          <p:grpSpPr>
            <a:xfrm>
              <a:off x="3734138" y="2467358"/>
              <a:ext cx="219900" cy="333527"/>
              <a:chOff x="3734138" y="2467358"/>
              <a:chExt cx="219900" cy="333527"/>
            </a:xfrm>
          </p:grpSpPr>
          <p:sp>
            <p:nvSpPr>
              <p:cNvPr id="11900" name="Google Shape;11900;p8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901" name="Google Shape;11901;p8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1902" name="Google Shape;11902;p86"/>
            <p:cNvGrpSpPr/>
            <p:nvPr/>
          </p:nvGrpSpPr>
          <p:grpSpPr>
            <a:xfrm>
              <a:off x="3787560" y="2288011"/>
              <a:ext cx="314661" cy="219900"/>
              <a:chOff x="3787560" y="2288011"/>
              <a:chExt cx="314661" cy="219900"/>
            </a:xfrm>
          </p:grpSpPr>
          <p:sp>
            <p:nvSpPr>
              <p:cNvPr id="11903" name="Google Shape;11903;p8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1904" name="Google Shape;11904;p8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1905" name="Google Shape;11905;p86"/>
            <p:cNvGrpSpPr/>
            <p:nvPr/>
          </p:nvGrpSpPr>
          <p:grpSpPr>
            <a:xfrm>
              <a:off x="3637290" y="2057755"/>
              <a:ext cx="219900" cy="335499"/>
              <a:chOff x="3637290" y="2057755"/>
              <a:chExt cx="219900" cy="335499"/>
            </a:xfrm>
          </p:grpSpPr>
          <p:sp>
            <p:nvSpPr>
              <p:cNvPr id="11906" name="Google Shape;11906;p8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1907" name="Google Shape;11907;p8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1908" name="Google Shape;11908;p86"/>
          <p:cNvGrpSpPr/>
          <p:nvPr/>
        </p:nvGrpSpPr>
        <p:grpSpPr>
          <a:xfrm>
            <a:off x="4899249" y="1859288"/>
            <a:ext cx="710153" cy="710153"/>
            <a:chOff x="5007123" y="2079403"/>
            <a:chExt cx="687600" cy="687600"/>
          </a:xfrm>
        </p:grpSpPr>
        <p:sp>
          <p:nvSpPr>
            <p:cNvPr id="11909" name="Google Shape;11909;p8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86"/>
          <p:cNvGrpSpPr/>
          <p:nvPr/>
        </p:nvGrpSpPr>
        <p:grpSpPr>
          <a:xfrm>
            <a:off x="5708687" y="1853794"/>
            <a:ext cx="720998" cy="721183"/>
            <a:chOff x="5797446" y="2063053"/>
            <a:chExt cx="698100" cy="698280"/>
          </a:xfrm>
        </p:grpSpPr>
        <p:sp>
          <p:nvSpPr>
            <p:cNvPr id="11914" name="Google Shape;11914;p8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86"/>
          <p:cNvGrpSpPr/>
          <p:nvPr/>
        </p:nvGrpSpPr>
        <p:grpSpPr>
          <a:xfrm>
            <a:off x="8153834" y="3499399"/>
            <a:ext cx="280585" cy="673164"/>
            <a:chOff x="8075075" y="3754290"/>
            <a:chExt cx="255612" cy="613194"/>
          </a:xfrm>
        </p:grpSpPr>
        <p:grpSp>
          <p:nvGrpSpPr>
            <p:cNvPr id="11919" name="Google Shape;11919;p86"/>
            <p:cNvGrpSpPr/>
            <p:nvPr/>
          </p:nvGrpSpPr>
          <p:grpSpPr>
            <a:xfrm>
              <a:off x="8075075" y="3754290"/>
              <a:ext cx="255612" cy="613194"/>
              <a:chOff x="8075075" y="3754290"/>
              <a:chExt cx="255612" cy="613194"/>
            </a:xfrm>
          </p:grpSpPr>
          <p:sp>
            <p:nvSpPr>
              <p:cNvPr id="11920" name="Google Shape;11920;p8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2" name="Google Shape;11922;p8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86"/>
          <p:cNvGrpSpPr/>
          <p:nvPr/>
        </p:nvGrpSpPr>
        <p:grpSpPr>
          <a:xfrm>
            <a:off x="5270892" y="3488196"/>
            <a:ext cx="470352" cy="683745"/>
            <a:chOff x="1697726" y="3244179"/>
            <a:chExt cx="788124" cy="1146069"/>
          </a:xfrm>
        </p:grpSpPr>
        <p:sp>
          <p:nvSpPr>
            <p:cNvPr id="11924" name="Google Shape;11924;p8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6" name="Google Shape;11926;p86"/>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6"/>
          <p:cNvGrpSpPr/>
          <p:nvPr/>
        </p:nvGrpSpPr>
        <p:grpSpPr>
          <a:xfrm>
            <a:off x="5892043" y="3499398"/>
            <a:ext cx="293891" cy="293845"/>
            <a:chOff x="6134814" y="3754290"/>
            <a:chExt cx="293891" cy="293845"/>
          </a:xfrm>
        </p:grpSpPr>
        <p:sp>
          <p:nvSpPr>
            <p:cNvPr id="11928" name="Google Shape;11928;p8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6"/>
          <p:cNvGrpSpPr/>
          <p:nvPr/>
        </p:nvGrpSpPr>
        <p:grpSpPr>
          <a:xfrm>
            <a:off x="5892043" y="3878069"/>
            <a:ext cx="293891" cy="293891"/>
            <a:chOff x="6134814" y="4086186"/>
            <a:chExt cx="293891" cy="293891"/>
          </a:xfrm>
        </p:grpSpPr>
        <p:sp>
          <p:nvSpPr>
            <p:cNvPr id="11931" name="Google Shape;11931;p8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3" name="Google Shape;11933;p86"/>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6"/>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5" name="Google Shape;11935;p86"/>
          <p:cNvGrpSpPr/>
          <p:nvPr/>
        </p:nvGrpSpPr>
        <p:grpSpPr>
          <a:xfrm>
            <a:off x="7817018" y="2706762"/>
            <a:ext cx="622883" cy="621944"/>
            <a:chOff x="1187048" y="238125"/>
            <a:chExt cx="5256397" cy="5248476"/>
          </a:xfrm>
        </p:grpSpPr>
        <p:sp>
          <p:nvSpPr>
            <p:cNvPr id="11936" name="Google Shape;11936;p8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6"/>
          <p:cNvGrpSpPr/>
          <p:nvPr/>
        </p:nvGrpSpPr>
        <p:grpSpPr>
          <a:xfrm>
            <a:off x="2274123" y="2716370"/>
            <a:ext cx="1310987" cy="612407"/>
            <a:chOff x="238125" y="1188750"/>
            <a:chExt cx="7140450" cy="3335550"/>
          </a:xfrm>
        </p:grpSpPr>
        <p:sp>
          <p:nvSpPr>
            <p:cNvPr id="11941" name="Google Shape;11941;p8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6"/>
          <p:cNvGrpSpPr/>
          <p:nvPr/>
        </p:nvGrpSpPr>
        <p:grpSpPr>
          <a:xfrm>
            <a:off x="6599995" y="2706925"/>
            <a:ext cx="1110299" cy="621702"/>
            <a:chOff x="238125" y="1335475"/>
            <a:chExt cx="5418735" cy="3034175"/>
          </a:xfrm>
        </p:grpSpPr>
        <p:sp>
          <p:nvSpPr>
            <p:cNvPr id="11947" name="Google Shape;11947;p8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86"/>
          <p:cNvGrpSpPr/>
          <p:nvPr/>
        </p:nvGrpSpPr>
        <p:grpSpPr>
          <a:xfrm>
            <a:off x="5417655" y="2703822"/>
            <a:ext cx="1074451" cy="627181"/>
            <a:chOff x="5359127" y="2910889"/>
            <a:chExt cx="1097723" cy="640831"/>
          </a:xfrm>
        </p:grpSpPr>
        <p:grpSp>
          <p:nvGrpSpPr>
            <p:cNvPr id="11951" name="Google Shape;11951;p86"/>
            <p:cNvGrpSpPr/>
            <p:nvPr/>
          </p:nvGrpSpPr>
          <p:grpSpPr>
            <a:xfrm>
              <a:off x="5929791" y="3263088"/>
              <a:ext cx="527060" cy="287097"/>
              <a:chOff x="5929791" y="3263088"/>
              <a:chExt cx="527060" cy="287097"/>
            </a:xfrm>
          </p:grpSpPr>
          <p:sp>
            <p:nvSpPr>
              <p:cNvPr id="11952" name="Google Shape;11952;p8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953" name="Google Shape;11953;p8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954" name="Google Shape;11954;p86"/>
            <p:cNvGrpSpPr/>
            <p:nvPr/>
          </p:nvGrpSpPr>
          <p:grpSpPr>
            <a:xfrm>
              <a:off x="5359127" y="3263089"/>
              <a:ext cx="526428" cy="288631"/>
              <a:chOff x="5359127" y="3263089"/>
              <a:chExt cx="526428" cy="288631"/>
            </a:xfrm>
          </p:grpSpPr>
          <p:sp>
            <p:nvSpPr>
              <p:cNvPr id="11955" name="Google Shape;11955;p8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956" name="Google Shape;11956;p8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957" name="Google Shape;11957;p86"/>
            <p:cNvGrpSpPr/>
            <p:nvPr/>
          </p:nvGrpSpPr>
          <p:grpSpPr>
            <a:xfrm>
              <a:off x="5551525" y="2910889"/>
              <a:ext cx="520901" cy="610283"/>
              <a:chOff x="5551525" y="2910889"/>
              <a:chExt cx="520901" cy="610283"/>
            </a:xfrm>
          </p:grpSpPr>
          <p:sp>
            <p:nvSpPr>
              <p:cNvPr id="11958" name="Google Shape;11958;p8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959" name="Google Shape;11959;p8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1960" name="Google Shape;11960;p86"/>
            <p:cNvGrpSpPr/>
            <p:nvPr/>
          </p:nvGrpSpPr>
          <p:grpSpPr>
            <a:xfrm>
              <a:off x="5743962" y="2919100"/>
              <a:ext cx="623674" cy="284502"/>
              <a:chOff x="5743962" y="2919100"/>
              <a:chExt cx="623674" cy="284502"/>
            </a:xfrm>
          </p:grpSpPr>
          <p:sp>
            <p:nvSpPr>
              <p:cNvPr id="11961" name="Google Shape;11961;p8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1962" name="Google Shape;11962;p8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1963" name="Google Shape;11963;p86"/>
          <p:cNvGrpSpPr/>
          <p:nvPr/>
        </p:nvGrpSpPr>
        <p:grpSpPr>
          <a:xfrm>
            <a:off x="7568868" y="1854534"/>
            <a:ext cx="874976" cy="719600"/>
            <a:chOff x="7608988" y="2093194"/>
            <a:chExt cx="817276" cy="672147"/>
          </a:xfrm>
        </p:grpSpPr>
        <p:cxnSp>
          <p:nvCxnSpPr>
            <p:cNvPr id="11964" name="Google Shape;11964;p8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5" name="Google Shape;11965;p8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6" name="Google Shape;11966;p8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7" name="Google Shape;11967;p8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1968" name="Google Shape;11968;p8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1969" name="Google Shape;11969;p8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1970" name="Google Shape;11970;p86"/>
            <p:cNvGrpSpPr/>
            <p:nvPr/>
          </p:nvGrpSpPr>
          <p:grpSpPr>
            <a:xfrm>
              <a:off x="7721175" y="2093194"/>
              <a:ext cx="599587" cy="623846"/>
              <a:chOff x="7721175" y="2093194"/>
              <a:chExt cx="599587" cy="623846"/>
            </a:xfrm>
          </p:grpSpPr>
          <p:grpSp>
            <p:nvGrpSpPr>
              <p:cNvPr id="11971" name="Google Shape;11971;p86"/>
              <p:cNvGrpSpPr/>
              <p:nvPr/>
            </p:nvGrpSpPr>
            <p:grpSpPr>
              <a:xfrm>
                <a:off x="7721175" y="2093194"/>
                <a:ext cx="291605" cy="623846"/>
                <a:chOff x="9405575" y="2061418"/>
                <a:chExt cx="291605" cy="623846"/>
              </a:xfrm>
            </p:grpSpPr>
            <p:sp>
              <p:nvSpPr>
                <p:cNvPr id="11972" name="Google Shape;11972;p8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86"/>
              <p:cNvGrpSpPr/>
              <p:nvPr/>
            </p:nvGrpSpPr>
            <p:grpSpPr>
              <a:xfrm flipH="1">
                <a:off x="8029157" y="2093194"/>
                <a:ext cx="291605" cy="623846"/>
                <a:chOff x="9405575" y="2061418"/>
                <a:chExt cx="291605" cy="623846"/>
              </a:xfrm>
            </p:grpSpPr>
            <p:sp>
              <p:nvSpPr>
                <p:cNvPr id="11980" name="Google Shape;11980;p8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987" name="Google Shape;11987;p86"/>
          <p:cNvGrpSpPr/>
          <p:nvPr/>
        </p:nvGrpSpPr>
        <p:grpSpPr>
          <a:xfrm>
            <a:off x="4013304" y="970936"/>
            <a:ext cx="712557" cy="785901"/>
            <a:chOff x="4206459" y="1191441"/>
            <a:chExt cx="712557" cy="785901"/>
          </a:xfrm>
        </p:grpSpPr>
        <p:sp>
          <p:nvSpPr>
            <p:cNvPr id="11988" name="Google Shape;11988;p8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2" name="Google Shape;11992;p86"/>
            <p:cNvGrpSpPr/>
            <p:nvPr/>
          </p:nvGrpSpPr>
          <p:grpSpPr>
            <a:xfrm>
              <a:off x="4644280" y="1290523"/>
              <a:ext cx="143716" cy="29463"/>
              <a:chOff x="4644280" y="1290523"/>
              <a:chExt cx="143716" cy="29463"/>
            </a:xfrm>
          </p:grpSpPr>
          <p:sp>
            <p:nvSpPr>
              <p:cNvPr id="11993" name="Google Shape;11993;p8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86"/>
            <p:cNvGrpSpPr/>
            <p:nvPr/>
          </p:nvGrpSpPr>
          <p:grpSpPr>
            <a:xfrm>
              <a:off x="4356567" y="1191441"/>
              <a:ext cx="143690" cy="29488"/>
              <a:chOff x="4356567" y="1191441"/>
              <a:chExt cx="143690" cy="29488"/>
            </a:xfrm>
          </p:grpSpPr>
          <p:sp>
            <p:nvSpPr>
              <p:cNvPr id="11998" name="Google Shape;11998;p8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6"/>
            <p:cNvGrpSpPr/>
            <p:nvPr/>
          </p:nvGrpSpPr>
          <p:grpSpPr>
            <a:xfrm>
              <a:off x="4339009" y="1863727"/>
              <a:ext cx="143703" cy="29476"/>
              <a:chOff x="4339009" y="1863727"/>
              <a:chExt cx="143703" cy="29476"/>
            </a:xfrm>
          </p:grpSpPr>
          <p:sp>
            <p:nvSpPr>
              <p:cNvPr id="12003" name="Google Shape;12003;p8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6"/>
            <p:cNvGrpSpPr/>
            <p:nvPr/>
          </p:nvGrpSpPr>
          <p:grpSpPr>
            <a:xfrm>
              <a:off x="4206459" y="1607315"/>
              <a:ext cx="29539" cy="142899"/>
              <a:chOff x="4206459" y="1607315"/>
              <a:chExt cx="29539" cy="142899"/>
            </a:xfrm>
          </p:grpSpPr>
          <p:sp>
            <p:nvSpPr>
              <p:cNvPr id="12008" name="Google Shape;12008;p8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2" name="Google Shape;12012;p8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6" name="Google Shape;12016;p86"/>
            <p:cNvGrpSpPr/>
            <p:nvPr/>
          </p:nvGrpSpPr>
          <p:grpSpPr>
            <a:xfrm>
              <a:off x="4889463" y="1423737"/>
              <a:ext cx="29552" cy="142899"/>
              <a:chOff x="4889463" y="1423737"/>
              <a:chExt cx="29552" cy="142899"/>
            </a:xfrm>
          </p:grpSpPr>
          <p:sp>
            <p:nvSpPr>
              <p:cNvPr id="12017" name="Google Shape;12017;p8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86"/>
            <p:cNvGrpSpPr/>
            <p:nvPr/>
          </p:nvGrpSpPr>
          <p:grpSpPr>
            <a:xfrm>
              <a:off x="4771663" y="1876896"/>
              <a:ext cx="108651" cy="100447"/>
              <a:chOff x="4771663" y="1876896"/>
              <a:chExt cx="108651" cy="100447"/>
            </a:xfrm>
          </p:grpSpPr>
          <p:sp>
            <p:nvSpPr>
              <p:cNvPr id="12022" name="Google Shape;12022;p8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26" name="Google Shape;12026;p86"/>
          <p:cNvGrpSpPr/>
          <p:nvPr/>
        </p:nvGrpSpPr>
        <p:grpSpPr>
          <a:xfrm>
            <a:off x="4008780" y="1854159"/>
            <a:ext cx="791287" cy="720350"/>
            <a:chOff x="267375" y="1071875"/>
            <a:chExt cx="470500" cy="428550"/>
          </a:xfrm>
        </p:grpSpPr>
        <p:sp>
          <p:nvSpPr>
            <p:cNvPr id="12027" name="Google Shape;12027;p8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6"/>
          <p:cNvGrpSpPr/>
          <p:nvPr/>
        </p:nvGrpSpPr>
        <p:grpSpPr>
          <a:xfrm>
            <a:off x="709275" y="3498789"/>
            <a:ext cx="1408444" cy="673166"/>
            <a:chOff x="712664" y="3693287"/>
            <a:chExt cx="1460738" cy="698160"/>
          </a:xfrm>
        </p:grpSpPr>
        <p:grpSp>
          <p:nvGrpSpPr>
            <p:cNvPr id="12036" name="Google Shape;12036;p86"/>
            <p:cNvGrpSpPr/>
            <p:nvPr/>
          </p:nvGrpSpPr>
          <p:grpSpPr>
            <a:xfrm>
              <a:off x="1380079" y="4133090"/>
              <a:ext cx="234048" cy="258099"/>
              <a:chOff x="1380079" y="4133090"/>
              <a:chExt cx="234048" cy="258099"/>
            </a:xfrm>
          </p:grpSpPr>
          <p:sp>
            <p:nvSpPr>
              <p:cNvPr id="12037" name="Google Shape;12037;p8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0" name="Google Shape;12040;p86"/>
            <p:cNvGrpSpPr/>
            <p:nvPr/>
          </p:nvGrpSpPr>
          <p:grpSpPr>
            <a:xfrm>
              <a:off x="884610" y="3864082"/>
              <a:ext cx="1118566" cy="527275"/>
              <a:chOff x="890961" y="3865463"/>
              <a:chExt cx="1115221" cy="525698"/>
            </a:xfrm>
          </p:grpSpPr>
          <p:sp>
            <p:nvSpPr>
              <p:cNvPr id="12041" name="Google Shape;12041;p8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86"/>
            <p:cNvGrpSpPr/>
            <p:nvPr/>
          </p:nvGrpSpPr>
          <p:grpSpPr>
            <a:xfrm>
              <a:off x="712664" y="3693287"/>
              <a:ext cx="1460738" cy="698160"/>
              <a:chOff x="712664" y="3693025"/>
              <a:chExt cx="1460738" cy="698160"/>
            </a:xfrm>
          </p:grpSpPr>
          <p:sp>
            <p:nvSpPr>
              <p:cNvPr id="12045" name="Google Shape;12045;p8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51" name="Google Shape;12051;p86"/>
          <p:cNvGrpSpPr/>
          <p:nvPr/>
        </p:nvGrpSpPr>
        <p:grpSpPr>
          <a:xfrm>
            <a:off x="3146990" y="970936"/>
            <a:ext cx="795485" cy="738831"/>
            <a:chOff x="3348603" y="1236445"/>
            <a:chExt cx="749256" cy="695894"/>
          </a:xfrm>
        </p:grpSpPr>
        <p:grpSp>
          <p:nvGrpSpPr>
            <p:cNvPr id="12052" name="Google Shape;12052;p86"/>
            <p:cNvGrpSpPr/>
            <p:nvPr/>
          </p:nvGrpSpPr>
          <p:grpSpPr>
            <a:xfrm>
              <a:off x="3583779" y="1236445"/>
              <a:ext cx="293795" cy="285811"/>
              <a:chOff x="3750225" y="1774000"/>
              <a:chExt cx="149575" cy="145525"/>
            </a:xfrm>
          </p:grpSpPr>
          <p:sp>
            <p:nvSpPr>
              <p:cNvPr id="12053" name="Google Shape;12053;p8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86"/>
            <p:cNvGrpSpPr/>
            <p:nvPr/>
          </p:nvGrpSpPr>
          <p:grpSpPr>
            <a:xfrm>
              <a:off x="3775534" y="1462599"/>
              <a:ext cx="322325" cy="285958"/>
              <a:chOff x="3847850" y="1889150"/>
              <a:chExt cx="164100" cy="145600"/>
            </a:xfrm>
          </p:grpSpPr>
          <p:sp>
            <p:nvSpPr>
              <p:cNvPr id="12056" name="Google Shape;12056;p8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86"/>
            <p:cNvGrpSpPr/>
            <p:nvPr/>
          </p:nvGrpSpPr>
          <p:grpSpPr>
            <a:xfrm>
              <a:off x="3545329" y="1646528"/>
              <a:ext cx="293746" cy="285811"/>
              <a:chOff x="3730650" y="1982800"/>
              <a:chExt cx="149550" cy="145525"/>
            </a:xfrm>
          </p:grpSpPr>
          <p:sp>
            <p:nvSpPr>
              <p:cNvPr id="12059" name="Google Shape;12059;p8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86"/>
            <p:cNvGrpSpPr/>
            <p:nvPr/>
          </p:nvGrpSpPr>
          <p:grpSpPr>
            <a:xfrm>
              <a:off x="3348603" y="1415046"/>
              <a:ext cx="294384" cy="284387"/>
              <a:chOff x="3630494" y="1864938"/>
              <a:chExt cx="149875" cy="144800"/>
            </a:xfrm>
          </p:grpSpPr>
          <p:sp>
            <p:nvSpPr>
              <p:cNvPr id="12062" name="Google Shape;12062;p8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64" name="Google Shape;12064;p86"/>
          <p:cNvGrpSpPr/>
          <p:nvPr/>
        </p:nvGrpSpPr>
        <p:grpSpPr>
          <a:xfrm>
            <a:off x="2268517" y="3493832"/>
            <a:ext cx="1324924" cy="678083"/>
            <a:chOff x="2413923" y="3711366"/>
            <a:chExt cx="1374117" cy="703260"/>
          </a:xfrm>
        </p:grpSpPr>
        <p:grpSp>
          <p:nvGrpSpPr>
            <p:cNvPr id="12065" name="Google Shape;12065;p86"/>
            <p:cNvGrpSpPr/>
            <p:nvPr/>
          </p:nvGrpSpPr>
          <p:grpSpPr>
            <a:xfrm>
              <a:off x="2413923" y="3711366"/>
              <a:ext cx="1374117" cy="703260"/>
              <a:chOff x="2413923" y="3711366"/>
              <a:chExt cx="1374117" cy="703260"/>
            </a:xfrm>
          </p:grpSpPr>
          <p:sp>
            <p:nvSpPr>
              <p:cNvPr id="12066" name="Google Shape;12066;p8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7" name="Google Shape;12067;p86"/>
              <p:cNvGrpSpPr/>
              <p:nvPr/>
            </p:nvGrpSpPr>
            <p:grpSpPr>
              <a:xfrm>
                <a:off x="2600284" y="3808654"/>
                <a:ext cx="234506" cy="138009"/>
                <a:chOff x="2600284" y="3808654"/>
                <a:chExt cx="234506" cy="138009"/>
              </a:xfrm>
            </p:grpSpPr>
            <p:sp>
              <p:nvSpPr>
                <p:cNvPr id="12068" name="Google Shape;12068;p8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69" name="Google Shape;12069;p8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0" name="Google Shape;12070;p86"/>
              <p:cNvGrpSpPr/>
              <p:nvPr/>
            </p:nvGrpSpPr>
            <p:grpSpPr>
              <a:xfrm>
                <a:off x="3359659" y="3805664"/>
                <a:ext cx="232294" cy="141000"/>
                <a:chOff x="3359659" y="3805664"/>
                <a:chExt cx="232294" cy="141000"/>
              </a:xfrm>
            </p:grpSpPr>
            <p:sp>
              <p:nvSpPr>
                <p:cNvPr id="12071" name="Google Shape;12071;p8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72" name="Google Shape;12072;p8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3" name="Google Shape;12073;p86"/>
              <p:cNvGrpSpPr/>
              <p:nvPr/>
            </p:nvGrpSpPr>
            <p:grpSpPr>
              <a:xfrm>
                <a:off x="3067316" y="3711366"/>
                <a:ext cx="66900" cy="166809"/>
                <a:chOff x="3067316" y="3711366"/>
                <a:chExt cx="66900" cy="166809"/>
              </a:xfrm>
            </p:grpSpPr>
            <p:sp>
              <p:nvSpPr>
                <p:cNvPr id="12074" name="Google Shape;12074;p8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75" name="Google Shape;12075;p8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6" name="Google Shape;12076;p86"/>
              <p:cNvGrpSpPr/>
              <p:nvPr/>
            </p:nvGrpSpPr>
            <p:grpSpPr>
              <a:xfrm>
                <a:off x="2413923" y="4058666"/>
                <a:ext cx="224119" cy="66900"/>
                <a:chOff x="2413923" y="4058666"/>
                <a:chExt cx="224119" cy="66900"/>
              </a:xfrm>
            </p:grpSpPr>
            <p:sp>
              <p:nvSpPr>
                <p:cNvPr id="12077" name="Google Shape;12077;p8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78" name="Google Shape;12078;p8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2079" name="Google Shape;12079;p86"/>
              <p:cNvGrpSpPr/>
              <p:nvPr/>
            </p:nvGrpSpPr>
            <p:grpSpPr>
              <a:xfrm>
                <a:off x="3564643" y="4058666"/>
                <a:ext cx="223397" cy="66900"/>
                <a:chOff x="3564643" y="4058666"/>
                <a:chExt cx="223397" cy="66900"/>
              </a:xfrm>
            </p:grpSpPr>
            <p:sp>
              <p:nvSpPr>
                <p:cNvPr id="12080" name="Google Shape;12080;p8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081" name="Google Shape;12081;p8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2082" name="Google Shape;12082;p86"/>
            <p:cNvGrpSpPr/>
            <p:nvPr/>
          </p:nvGrpSpPr>
          <p:grpSpPr>
            <a:xfrm>
              <a:off x="2633353" y="3965763"/>
              <a:ext cx="933975" cy="445687"/>
              <a:chOff x="2633353" y="3965763"/>
              <a:chExt cx="933975" cy="445687"/>
            </a:xfrm>
          </p:grpSpPr>
          <p:sp>
            <p:nvSpPr>
              <p:cNvPr id="12083" name="Google Shape;12083;p8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85" name="Google Shape;12085;p86"/>
          <p:cNvGrpSpPr/>
          <p:nvPr/>
        </p:nvGrpSpPr>
        <p:grpSpPr>
          <a:xfrm>
            <a:off x="6392789" y="1044380"/>
            <a:ext cx="1131087" cy="587383"/>
            <a:chOff x="238125" y="999450"/>
            <a:chExt cx="7140700" cy="3708225"/>
          </a:xfrm>
        </p:grpSpPr>
        <p:sp>
          <p:nvSpPr>
            <p:cNvPr id="12086" name="Google Shape;12086;p8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86"/>
          <p:cNvGrpSpPr/>
          <p:nvPr/>
        </p:nvGrpSpPr>
        <p:grpSpPr>
          <a:xfrm>
            <a:off x="3744240" y="3493874"/>
            <a:ext cx="1375854" cy="678131"/>
            <a:chOff x="3913765" y="3641905"/>
            <a:chExt cx="1522805" cy="750560"/>
          </a:xfrm>
        </p:grpSpPr>
        <p:grpSp>
          <p:nvGrpSpPr>
            <p:cNvPr id="12096" name="Google Shape;12096;p86"/>
            <p:cNvGrpSpPr/>
            <p:nvPr/>
          </p:nvGrpSpPr>
          <p:grpSpPr>
            <a:xfrm>
              <a:off x="3913765" y="3997002"/>
              <a:ext cx="1522805" cy="395463"/>
              <a:chOff x="3913765" y="3997002"/>
              <a:chExt cx="1522805" cy="395463"/>
            </a:xfrm>
          </p:grpSpPr>
          <p:grpSp>
            <p:nvGrpSpPr>
              <p:cNvPr id="12097" name="Google Shape;12097;p86"/>
              <p:cNvGrpSpPr/>
              <p:nvPr/>
            </p:nvGrpSpPr>
            <p:grpSpPr>
              <a:xfrm>
                <a:off x="3913765" y="4138659"/>
                <a:ext cx="507602" cy="253806"/>
                <a:chOff x="3913765" y="4138659"/>
                <a:chExt cx="507602" cy="253806"/>
              </a:xfrm>
            </p:grpSpPr>
            <p:sp>
              <p:nvSpPr>
                <p:cNvPr id="12098" name="Google Shape;12098;p8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2100" name="Google Shape;12100;p86"/>
              <p:cNvGrpSpPr/>
              <p:nvPr/>
            </p:nvGrpSpPr>
            <p:grpSpPr>
              <a:xfrm>
                <a:off x="4421361" y="3997002"/>
                <a:ext cx="507618" cy="395463"/>
                <a:chOff x="4421361" y="3997002"/>
                <a:chExt cx="507618" cy="395463"/>
              </a:xfrm>
            </p:grpSpPr>
            <p:sp>
              <p:nvSpPr>
                <p:cNvPr id="12101" name="Google Shape;12101;p8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6"/>
              <p:cNvGrpSpPr/>
              <p:nvPr/>
            </p:nvGrpSpPr>
            <p:grpSpPr>
              <a:xfrm>
                <a:off x="4928973" y="4189418"/>
                <a:ext cx="507596" cy="203047"/>
                <a:chOff x="4928973" y="4189418"/>
                <a:chExt cx="507596" cy="203047"/>
              </a:xfrm>
            </p:grpSpPr>
            <p:sp>
              <p:nvSpPr>
                <p:cNvPr id="12104" name="Google Shape;12104;p8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06" name="Google Shape;12106;p86"/>
            <p:cNvGrpSpPr/>
            <p:nvPr/>
          </p:nvGrpSpPr>
          <p:grpSpPr>
            <a:xfrm>
              <a:off x="4482186" y="3641905"/>
              <a:ext cx="397605" cy="349784"/>
              <a:chOff x="2906375" y="1159725"/>
              <a:chExt cx="1860575" cy="1636800"/>
            </a:xfrm>
          </p:grpSpPr>
          <p:sp>
            <p:nvSpPr>
              <p:cNvPr id="12107" name="Google Shape;12107;p8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11" name="Google Shape;12111;p86"/>
          <p:cNvGrpSpPr/>
          <p:nvPr/>
        </p:nvGrpSpPr>
        <p:grpSpPr>
          <a:xfrm>
            <a:off x="6528949" y="1853801"/>
            <a:ext cx="940737" cy="721067"/>
            <a:chOff x="6599718" y="2068734"/>
            <a:chExt cx="940737" cy="721067"/>
          </a:xfrm>
        </p:grpSpPr>
        <p:sp>
          <p:nvSpPr>
            <p:cNvPr id="12112" name="Google Shape;12112;p8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8" name="Google Shape;12118;p86"/>
            <p:cNvGrpSpPr/>
            <p:nvPr/>
          </p:nvGrpSpPr>
          <p:grpSpPr>
            <a:xfrm>
              <a:off x="6836957" y="2068734"/>
              <a:ext cx="461892" cy="721067"/>
              <a:chOff x="6836957" y="2068734"/>
              <a:chExt cx="461892" cy="721067"/>
            </a:xfrm>
          </p:grpSpPr>
          <p:sp>
            <p:nvSpPr>
              <p:cNvPr id="12119" name="Google Shape;12119;p8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6"/>
              <p:cNvGrpSpPr/>
              <p:nvPr/>
            </p:nvGrpSpPr>
            <p:grpSpPr>
              <a:xfrm>
                <a:off x="6836957" y="2068734"/>
                <a:ext cx="461892" cy="721067"/>
                <a:chOff x="6836957" y="2068734"/>
                <a:chExt cx="461892" cy="721067"/>
              </a:xfrm>
            </p:grpSpPr>
            <p:sp>
              <p:nvSpPr>
                <p:cNvPr id="12126" name="Google Shape;12126;p8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2133" name="Google Shape;12133;p86"/>
          <p:cNvGrpSpPr/>
          <p:nvPr/>
        </p:nvGrpSpPr>
        <p:grpSpPr>
          <a:xfrm>
            <a:off x="2412267" y="1858147"/>
            <a:ext cx="712577" cy="712374"/>
            <a:chOff x="2559249" y="2069323"/>
            <a:chExt cx="685566" cy="685634"/>
          </a:xfrm>
        </p:grpSpPr>
        <p:sp>
          <p:nvSpPr>
            <p:cNvPr id="12134" name="Google Shape;12134;p8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86"/>
          <p:cNvGrpSpPr/>
          <p:nvPr/>
        </p:nvGrpSpPr>
        <p:grpSpPr>
          <a:xfrm>
            <a:off x="7594705" y="970936"/>
            <a:ext cx="845645" cy="711911"/>
            <a:chOff x="951975" y="315800"/>
            <a:chExt cx="5860325" cy="4933550"/>
          </a:xfrm>
        </p:grpSpPr>
        <p:sp>
          <p:nvSpPr>
            <p:cNvPr id="12148" name="Google Shape;12148;p8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86"/>
          <p:cNvGrpSpPr/>
          <p:nvPr/>
        </p:nvGrpSpPr>
        <p:grpSpPr>
          <a:xfrm>
            <a:off x="3691834" y="2707045"/>
            <a:ext cx="1617932" cy="621724"/>
            <a:chOff x="3862800" y="3038525"/>
            <a:chExt cx="1329006" cy="510698"/>
          </a:xfrm>
        </p:grpSpPr>
        <p:sp>
          <p:nvSpPr>
            <p:cNvPr id="12157" name="Google Shape;12157;p8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9" name="Google Shape;12159;p86"/>
            <p:cNvGrpSpPr/>
            <p:nvPr/>
          </p:nvGrpSpPr>
          <p:grpSpPr>
            <a:xfrm>
              <a:off x="3967075" y="3040337"/>
              <a:ext cx="1019927" cy="402126"/>
              <a:chOff x="3967075" y="3040337"/>
              <a:chExt cx="1019927" cy="402126"/>
            </a:xfrm>
          </p:grpSpPr>
          <p:sp>
            <p:nvSpPr>
              <p:cNvPr id="12160" name="Google Shape;12160;p8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86"/>
            <p:cNvGrpSpPr/>
            <p:nvPr/>
          </p:nvGrpSpPr>
          <p:grpSpPr>
            <a:xfrm>
              <a:off x="4186700" y="3040337"/>
              <a:ext cx="390475" cy="183289"/>
              <a:chOff x="4186700" y="3040337"/>
              <a:chExt cx="390475" cy="183289"/>
            </a:xfrm>
          </p:grpSpPr>
          <p:sp>
            <p:nvSpPr>
              <p:cNvPr id="12163" name="Google Shape;12163;p8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86"/>
            <p:cNvGrpSpPr/>
            <p:nvPr/>
          </p:nvGrpSpPr>
          <p:grpSpPr>
            <a:xfrm>
              <a:off x="4073727" y="3040337"/>
              <a:ext cx="697794" cy="296263"/>
              <a:chOff x="4073727" y="3040337"/>
              <a:chExt cx="697794" cy="296263"/>
            </a:xfrm>
          </p:grpSpPr>
          <p:sp>
            <p:nvSpPr>
              <p:cNvPr id="12166" name="Google Shape;12166;p8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6"/>
            <p:cNvGrpSpPr/>
            <p:nvPr/>
          </p:nvGrpSpPr>
          <p:grpSpPr>
            <a:xfrm>
              <a:off x="3862800" y="3038525"/>
              <a:ext cx="1329006" cy="510698"/>
              <a:chOff x="3862800" y="3038525"/>
              <a:chExt cx="1329006" cy="510698"/>
            </a:xfrm>
          </p:grpSpPr>
          <p:sp>
            <p:nvSpPr>
              <p:cNvPr id="12169" name="Google Shape;12169;p8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71" name="Google Shape;12171;p86"/>
          <p:cNvGrpSpPr/>
          <p:nvPr/>
        </p:nvGrpSpPr>
        <p:grpSpPr>
          <a:xfrm>
            <a:off x="700156" y="970936"/>
            <a:ext cx="883205" cy="775176"/>
            <a:chOff x="649648" y="271400"/>
            <a:chExt cx="6215377" cy="5455143"/>
          </a:xfrm>
        </p:grpSpPr>
        <p:sp>
          <p:nvSpPr>
            <p:cNvPr id="12172" name="Google Shape;12172;p8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86"/>
          <p:cNvGrpSpPr/>
          <p:nvPr/>
        </p:nvGrpSpPr>
        <p:grpSpPr>
          <a:xfrm>
            <a:off x="2308457" y="970936"/>
            <a:ext cx="767704" cy="815489"/>
            <a:chOff x="2499700" y="1135950"/>
            <a:chExt cx="732402" cy="777990"/>
          </a:xfrm>
        </p:grpSpPr>
        <p:grpSp>
          <p:nvGrpSpPr>
            <p:cNvPr id="12185" name="Google Shape;12185;p86"/>
            <p:cNvGrpSpPr/>
            <p:nvPr/>
          </p:nvGrpSpPr>
          <p:grpSpPr>
            <a:xfrm>
              <a:off x="2499700" y="1135950"/>
              <a:ext cx="732402" cy="694705"/>
              <a:chOff x="2499700" y="1135950"/>
              <a:chExt cx="732402" cy="694705"/>
            </a:xfrm>
          </p:grpSpPr>
          <p:sp>
            <p:nvSpPr>
              <p:cNvPr id="12186" name="Google Shape;12186;p8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86"/>
            <p:cNvGrpSpPr/>
            <p:nvPr/>
          </p:nvGrpSpPr>
          <p:grpSpPr>
            <a:xfrm>
              <a:off x="2517909" y="1188726"/>
              <a:ext cx="702702" cy="725214"/>
              <a:chOff x="2517909" y="1188726"/>
              <a:chExt cx="702702" cy="725214"/>
            </a:xfrm>
          </p:grpSpPr>
          <p:sp>
            <p:nvSpPr>
              <p:cNvPr id="12214" name="Google Shape;12214;p8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19" name="Google Shape;12219;p86"/>
          <p:cNvGrpSpPr/>
          <p:nvPr/>
        </p:nvGrpSpPr>
        <p:grpSpPr>
          <a:xfrm>
            <a:off x="1654189" y="970936"/>
            <a:ext cx="583439" cy="870229"/>
            <a:chOff x="1716825" y="1121550"/>
            <a:chExt cx="622800" cy="928938"/>
          </a:xfrm>
        </p:grpSpPr>
        <p:grpSp>
          <p:nvGrpSpPr>
            <p:cNvPr id="12220" name="Google Shape;12220;p86"/>
            <p:cNvGrpSpPr/>
            <p:nvPr/>
          </p:nvGrpSpPr>
          <p:grpSpPr>
            <a:xfrm>
              <a:off x="1716825" y="1121550"/>
              <a:ext cx="622800" cy="928938"/>
              <a:chOff x="1716825" y="1121550"/>
              <a:chExt cx="622800" cy="928938"/>
            </a:xfrm>
          </p:grpSpPr>
          <p:cxnSp>
            <p:nvCxnSpPr>
              <p:cNvPr id="12221" name="Google Shape;12221;p8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2222" name="Google Shape;12222;p8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6"/>
            <p:cNvGrpSpPr/>
            <p:nvPr/>
          </p:nvGrpSpPr>
          <p:grpSpPr>
            <a:xfrm>
              <a:off x="1768050" y="1172775"/>
              <a:ext cx="520200" cy="832000"/>
              <a:chOff x="1768050" y="1172775"/>
              <a:chExt cx="520200" cy="832000"/>
            </a:xfrm>
          </p:grpSpPr>
          <p:cxnSp>
            <p:nvCxnSpPr>
              <p:cNvPr id="12224" name="Google Shape;12224;p8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2225" name="Google Shape;12225;p8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86"/>
            <p:cNvGrpSpPr/>
            <p:nvPr/>
          </p:nvGrpSpPr>
          <p:grpSpPr>
            <a:xfrm>
              <a:off x="1820100" y="1225475"/>
              <a:ext cx="416400" cy="729575"/>
              <a:chOff x="1820100" y="1225475"/>
              <a:chExt cx="416400" cy="729575"/>
            </a:xfrm>
          </p:grpSpPr>
          <p:cxnSp>
            <p:nvCxnSpPr>
              <p:cNvPr id="12227" name="Google Shape;12227;p8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2228" name="Google Shape;12228;p8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86"/>
            <p:cNvGrpSpPr/>
            <p:nvPr/>
          </p:nvGrpSpPr>
          <p:grpSpPr>
            <a:xfrm>
              <a:off x="1874250" y="1278825"/>
              <a:ext cx="308100" cy="605275"/>
              <a:chOff x="1874250" y="1278825"/>
              <a:chExt cx="308100" cy="605275"/>
            </a:xfrm>
          </p:grpSpPr>
          <p:cxnSp>
            <p:nvCxnSpPr>
              <p:cNvPr id="12230" name="Google Shape;12230;p8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2231" name="Google Shape;12231;p8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2" name="Google Shape;12232;p8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86"/>
          <p:cNvGrpSpPr/>
          <p:nvPr/>
        </p:nvGrpSpPr>
        <p:grpSpPr>
          <a:xfrm>
            <a:off x="1574012" y="1857258"/>
            <a:ext cx="739072" cy="714152"/>
            <a:chOff x="4334725" y="1355875"/>
            <a:chExt cx="3106650" cy="3001900"/>
          </a:xfrm>
        </p:grpSpPr>
        <p:grpSp>
          <p:nvGrpSpPr>
            <p:cNvPr id="12234" name="Google Shape;12234;p86"/>
            <p:cNvGrpSpPr/>
            <p:nvPr/>
          </p:nvGrpSpPr>
          <p:grpSpPr>
            <a:xfrm>
              <a:off x="4516050" y="1724875"/>
              <a:ext cx="2693725" cy="2632900"/>
              <a:chOff x="4516050" y="1724875"/>
              <a:chExt cx="2693725" cy="2632900"/>
            </a:xfrm>
          </p:grpSpPr>
          <p:sp>
            <p:nvSpPr>
              <p:cNvPr id="12235" name="Google Shape;12235;p8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6"/>
            <p:cNvGrpSpPr/>
            <p:nvPr/>
          </p:nvGrpSpPr>
          <p:grpSpPr>
            <a:xfrm>
              <a:off x="4334725" y="1355875"/>
              <a:ext cx="3106650" cy="2709650"/>
              <a:chOff x="4334725" y="1355875"/>
              <a:chExt cx="3106650" cy="2709650"/>
            </a:xfrm>
          </p:grpSpPr>
          <p:sp>
            <p:nvSpPr>
              <p:cNvPr id="12239" name="Google Shape;12239;p8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242" name="Google Shape;12242;p86"/>
          <p:cNvGrpSpPr/>
          <p:nvPr/>
        </p:nvGrpSpPr>
        <p:grpSpPr>
          <a:xfrm>
            <a:off x="7690961" y="3488029"/>
            <a:ext cx="312074" cy="684173"/>
            <a:chOff x="7645573" y="3754300"/>
            <a:chExt cx="293855" cy="644170"/>
          </a:xfrm>
        </p:grpSpPr>
        <p:sp>
          <p:nvSpPr>
            <p:cNvPr id="12243" name="Google Shape;12243;p8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6"/>
          <p:cNvGrpSpPr/>
          <p:nvPr/>
        </p:nvGrpSpPr>
        <p:grpSpPr>
          <a:xfrm>
            <a:off x="5612949" y="970936"/>
            <a:ext cx="709011" cy="739359"/>
            <a:chOff x="5830645" y="1256617"/>
            <a:chExt cx="530340" cy="553040"/>
          </a:xfrm>
        </p:grpSpPr>
        <p:grpSp>
          <p:nvGrpSpPr>
            <p:cNvPr id="12246" name="Google Shape;12246;p86"/>
            <p:cNvGrpSpPr/>
            <p:nvPr/>
          </p:nvGrpSpPr>
          <p:grpSpPr>
            <a:xfrm>
              <a:off x="5830645" y="1256617"/>
              <a:ext cx="259743" cy="269909"/>
              <a:chOff x="5830645" y="1256617"/>
              <a:chExt cx="259743" cy="269909"/>
            </a:xfrm>
          </p:grpSpPr>
          <p:sp>
            <p:nvSpPr>
              <p:cNvPr id="12247" name="Google Shape;12247;p8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9" name="Google Shape;12249;p86"/>
            <p:cNvGrpSpPr/>
            <p:nvPr/>
          </p:nvGrpSpPr>
          <p:grpSpPr>
            <a:xfrm>
              <a:off x="6101293" y="1256617"/>
              <a:ext cx="259692" cy="269909"/>
              <a:chOff x="6101293" y="1256617"/>
              <a:chExt cx="259692" cy="269909"/>
            </a:xfrm>
          </p:grpSpPr>
          <p:sp>
            <p:nvSpPr>
              <p:cNvPr id="12250" name="Google Shape;12250;p8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2" name="Google Shape;12252;p86"/>
            <p:cNvGrpSpPr/>
            <p:nvPr/>
          </p:nvGrpSpPr>
          <p:grpSpPr>
            <a:xfrm>
              <a:off x="5830645" y="1539749"/>
              <a:ext cx="259692" cy="269909"/>
              <a:chOff x="5830645" y="1539749"/>
              <a:chExt cx="259692" cy="269909"/>
            </a:xfrm>
          </p:grpSpPr>
          <p:sp>
            <p:nvSpPr>
              <p:cNvPr id="12253" name="Google Shape;12253;p8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86"/>
            <p:cNvGrpSpPr/>
            <p:nvPr/>
          </p:nvGrpSpPr>
          <p:grpSpPr>
            <a:xfrm>
              <a:off x="6101293" y="1539749"/>
              <a:ext cx="259692" cy="269909"/>
              <a:chOff x="6101293" y="1539749"/>
              <a:chExt cx="259692" cy="269909"/>
            </a:xfrm>
          </p:grpSpPr>
          <p:sp>
            <p:nvSpPr>
              <p:cNvPr id="12256" name="Google Shape;12256;p8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8" name="Google Shape;12258;p8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9" name="Google Shape;12259;p86"/>
          <p:cNvGrpSpPr/>
          <p:nvPr/>
        </p:nvGrpSpPr>
        <p:grpSpPr>
          <a:xfrm>
            <a:off x="714444" y="2707052"/>
            <a:ext cx="1452955" cy="621360"/>
            <a:chOff x="732422" y="2990152"/>
            <a:chExt cx="1337773" cy="572102"/>
          </a:xfrm>
        </p:grpSpPr>
        <p:sp>
          <p:nvSpPr>
            <p:cNvPr id="12260" name="Google Shape;12260;p8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8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269"/>
        <p:cNvGrpSpPr/>
        <p:nvPr/>
      </p:nvGrpSpPr>
      <p:grpSpPr>
        <a:xfrm>
          <a:off x="0" y="0"/>
          <a:ext cx="0" cy="0"/>
          <a:chOff x="0" y="0"/>
          <a:chExt cx="0" cy="0"/>
        </a:xfrm>
      </p:grpSpPr>
      <p:grpSp>
        <p:nvGrpSpPr>
          <p:cNvPr id="12270" name="Google Shape;12270;p87"/>
          <p:cNvGrpSpPr/>
          <p:nvPr/>
        </p:nvGrpSpPr>
        <p:grpSpPr>
          <a:xfrm>
            <a:off x="708579" y="965872"/>
            <a:ext cx="1636117" cy="1526144"/>
            <a:chOff x="729238" y="1179665"/>
            <a:chExt cx="1636117" cy="1526144"/>
          </a:xfrm>
        </p:grpSpPr>
        <p:grpSp>
          <p:nvGrpSpPr>
            <p:cNvPr id="12271" name="Google Shape;12271;p87"/>
            <p:cNvGrpSpPr/>
            <p:nvPr/>
          </p:nvGrpSpPr>
          <p:grpSpPr>
            <a:xfrm>
              <a:off x="729238" y="1179665"/>
              <a:ext cx="80700" cy="1526144"/>
              <a:chOff x="729238" y="1179665"/>
              <a:chExt cx="80700" cy="1526144"/>
            </a:xfrm>
          </p:grpSpPr>
          <p:sp>
            <p:nvSpPr>
              <p:cNvPr id="12272" name="Google Shape;12272;p8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8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87"/>
            <p:cNvGrpSpPr/>
            <p:nvPr/>
          </p:nvGrpSpPr>
          <p:grpSpPr>
            <a:xfrm>
              <a:off x="903098" y="1179665"/>
              <a:ext cx="80700" cy="1526144"/>
              <a:chOff x="903098" y="1179665"/>
              <a:chExt cx="80700" cy="1526144"/>
            </a:xfrm>
          </p:grpSpPr>
          <p:sp>
            <p:nvSpPr>
              <p:cNvPr id="12283" name="Google Shape;12283;p8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87"/>
            <p:cNvGrpSpPr/>
            <p:nvPr/>
          </p:nvGrpSpPr>
          <p:grpSpPr>
            <a:xfrm>
              <a:off x="1076958" y="1179665"/>
              <a:ext cx="80700" cy="1526144"/>
              <a:chOff x="1076958" y="1179665"/>
              <a:chExt cx="80700" cy="1526144"/>
            </a:xfrm>
          </p:grpSpPr>
          <p:sp>
            <p:nvSpPr>
              <p:cNvPr id="12294" name="Google Shape;12294;p8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7"/>
            <p:cNvGrpSpPr/>
            <p:nvPr/>
          </p:nvGrpSpPr>
          <p:grpSpPr>
            <a:xfrm>
              <a:off x="1247707" y="1179665"/>
              <a:ext cx="80700" cy="1526144"/>
              <a:chOff x="1247707" y="1179665"/>
              <a:chExt cx="80700" cy="1526144"/>
            </a:xfrm>
          </p:grpSpPr>
          <p:sp>
            <p:nvSpPr>
              <p:cNvPr id="12305" name="Google Shape;12305;p8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5" name="Google Shape;12315;p87"/>
            <p:cNvGrpSpPr/>
            <p:nvPr/>
          </p:nvGrpSpPr>
          <p:grpSpPr>
            <a:xfrm>
              <a:off x="1421567" y="1179665"/>
              <a:ext cx="80700" cy="1526144"/>
              <a:chOff x="1421567" y="1179665"/>
              <a:chExt cx="80700" cy="1526144"/>
            </a:xfrm>
          </p:grpSpPr>
          <p:sp>
            <p:nvSpPr>
              <p:cNvPr id="12316" name="Google Shape;12316;p8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87"/>
            <p:cNvGrpSpPr/>
            <p:nvPr/>
          </p:nvGrpSpPr>
          <p:grpSpPr>
            <a:xfrm>
              <a:off x="1592327" y="1179665"/>
              <a:ext cx="80700" cy="1526144"/>
              <a:chOff x="1592327" y="1179665"/>
              <a:chExt cx="80700" cy="1526144"/>
            </a:xfrm>
          </p:grpSpPr>
          <p:sp>
            <p:nvSpPr>
              <p:cNvPr id="12327" name="Google Shape;12327;p8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7" name="Google Shape;12337;p87"/>
            <p:cNvGrpSpPr/>
            <p:nvPr/>
          </p:nvGrpSpPr>
          <p:grpSpPr>
            <a:xfrm>
              <a:off x="1766187" y="1179665"/>
              <a:ext cx="80700" cy="1526144"/>
              <a:chOff x="1766187" y="1179665"/>
              <a:chExt cx="80700" cy="1526144"/>
            </a:xfrm>
          </p:grpSpPr>
          <p:sp>
            <p:nvSpPr>
              <p:cNvPr id="12338" name="Google Shape;12338;p8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87"/>
            <p:cNvGrpSpPr/>
            <p:nvPr/>
          </p:nvGrpSpPr>
          <p:grpSpPr>
            <a:xfrm>
              <a:off x="1936935" y="1179665"/>
              <a:ext cx="80700" cy="1526144"/>
              <a:chOff x="1936935" y="1179665"/>
              <a:chExt cx="80700" cy="1526144"/>
            </a:xfrm>
          </p:grpSpPr>
          <p:sp>
            <p:nvSpPr>
              <p:cNvPr id="12349" name="Google Shape;12349;p8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87"/>
            <p:cNvGrpSpPr/>
            <p:nvPr/>
          </p:nvGrpSpPr>
          <p:grpSpPr>
            <a:xfrm>
              <a:off x="2110795" y="1179665"/>
              <a:ext cx="80700" cy="1526144"/>
              <a:chOff x="2110795" y="1179665"/>
              <a:chExt cx="80700" cy="1526144"/>
            </a:xfrm>
          </p:grpSpPr>
          <p:sp>
            <p:nvSpPr>
              <p:cNvPr id="12360" name="Google Shape;12360;p8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87"/>
            <p:cNvGrpSpPr/>
            <p:nvPr/>
          </p:nvGrpSpPr>
          <p:grpSpPr>
            <a:xfrm>
              <a:off x="2284655" y="1179665"/>
              <a:ext cx="80700" cy="1526144"/>
              <a:chOff x="2284655" y="1179665"/>
              <a:chExt cx="80700" cy="1526144"/>
            </a:xfrm>
          </p:grpSpPr>
          <p:sp>
            <p:nvSpPr>
              <p:cNvPr id="12371" name="Google Shape;12371;p8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81" name="Google Shape;12381;p87"/>
          <p:cNvGrpSpPr/>
          <p:nvPr/>
        </p:nvGrpSpPr>
        <p:grpSpPr>
          <a:xfrm>
            <a:off x="2603245" y="985011"/>
            <a:ext cx="1364248" cy="1102133"/>
            <a:chOff x="2623904" y="1198803"/>
            <a:chExt cx="1364248" cy="1102133"/>
          </a:xfrm>
        </p:grpSpPr>
        <p:grpSp>
          <p:nvGrpSpPr>
            <p:cNvPr id="12382" name="Google Shape;12382;p87"/>
            <p:cNvGrpSpPr/>
            <p:nvPr/>
          </p:nvGrpSpPr>
          <p:grpSpPr>
            <a:xfrm>
              <a:off x="2623907" y="1198803"/>
              <a:ext cx="1364245" cy="273000"/>
              <a:chOff x="2623907" y="1198803"/>
              <a:chExt cx="1364245" cy="273000"/>
            </a:xfrm>
          </p:grpSpPr>
          <p:sp>
            <p:nvSpPr>
              <p:cNvPr id="12383" name="Google Shape;12383;p8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87"/>
            <p:cNvGrpSpPr/>
            <p:nvPr/>
          </p:nvGrpSpPr>
          <p:grpSpPr>
            <a:xfrm>
              <a:off x="2623904" y="1476964"/>
              <a:ext cx="1364245" cy="273000"/>
              <a:chOff x="2623904" y="1476964"/>
              <a:chExt cx="1364245" cy="273000"/>
            </a:xfrm>
          </p:grpSpPr>
          <p:sp>
            <p:nvSpPr>
              <p:cNvPr id="12389" name="Google Shape;12389;p8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87"/>
            <p:cNvGrpSpPr/>
            <p:nvPr/>
          </p:nvGrpSpPr>
          <p:grpSpPr>
            <a:xfrm>
              <a:off x="2623907" y="1749775"/>
              <a:ext cx="1364245" cy="273000"/>
              <a:chOff x="2623907" y="1749775"/>
              <a:chExt cx="1364245" cy="273000"/>
            </a:xfrm>
          </p:grpSpPr>
          <p:sp>
            <p:nvSpPr>
              <p:cNvPr id="12395" name="Google Shape;12395;p8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0" name="Google Shape;12400;p87"/>
            <p:cNvGrpSpPr/>
            <p:nvPr/>
          </p:nvGrpSpPr>
          <p:grpSpPr>
            <a:xfrm>
              <a:off x="2623904" y="2027936"/>
              <a:ext cx="1364245" cy="273000"/>
              <a:chOff x="2623904" y="2027936"/>
              <a:chExt cx="1364245" cy="273000"/>
            </a:xfrm>
          </p:grpSpPr>
          <p:sp>
            <p:nvSpPr>
              <p:cNvPr id="12401" name="Google Shape;12401;p8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06" name="Google Shape;12406;p87"/>
          <p:cNvGrpSpPr/>
          <p:nvPr/>
        </p:nvGrpSpPr>
        <p:grpSpPr>
          <a:xfrm>
            <a:off x="2592706" y="2444193"/>
            <a:ext cx="1387541" cy="159124"/>
            <a:chOff x="3200660" y="2180272"/>
            <a:chExt cx="2563824" cy="378237"/>
          </a:xfrm>
        </p:grpSpPr>
        <p:sp>
          <p:nvSpPr>
            <p:cNvPr id="12407" name="Google Shape;12407;p8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87"/>
          <p:cNvGrpSpPr/>
          <p:nvPr/>
        </p:nvGrpSpPr>
        <p:grpSpPr>
          <a:xfrm>
            <a:off x="2589231" y="2722018"/>
            <a:ext cx="1390502" cy="159625"/>
            <a:chOff x="3530150" y="2790075"/>
            <a:chExt cx="1962600" cy="225300"/>
          </a:xfrm>
        </p:grpSpPr>
        <p:sp>
          <p:nvSpPr>
            <p:cNvPr id="12426" name="Google Shape;12426;p8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8" name="Google Shape;12428;p87"/>
          <p:cNvGrpSpPr/>
          <p:nvPr/>
        </p:nvGrpSpPr>
        <p:grpSpPr>
          <a:xfrm>
            <a:off x="2589884" y="3000344"/>
            <a:ext cx="1411629" cy="153761"/>
            <a:chOff x="3558802" y="4011427"/>
            <a:chExt cx="1866000" cy="111300"/>
          </a:xfrm>
        </p:grpSpPr>
        <p:sp>
          <p:nvSpPr>
            <p:cNvPr id="12429" name="Google Shape;12429;p8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7"/>
          <p:cNvGrpSpPr/>
          <p:nvPr/>
        </p:nvGrpSpPr>
        <p:grpSpPr>
          <a:xfrm>
            <a:off x="2589576" y="2205744"/>
            <a:ext cx="1383503" cy="119749"/>
            <a:chOff x="3465975" y="2270276"/>
            <a:chExt cx="1986364" cy="171929"/>
          </a:xfrm>
        </p:grpSpPr>
        <p:sp>
          <p:nvSpPr>
            <p:cNvPr id="12432" name="Google Shape;12432;p8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7"/>
          <p:cNvGrpSpPr/>
          <p:nvPr/>
        </p:nvGrpSpPr>
        <p:grpSpPr>
          <a:xfrm>
            <a:off x="2600584" y="3569394"/>
            <a:ext cx="1369531" cy="195460"/>
            <a:chOff x="723300" y="4253549"/>
            <a:chExt cx="2276482" cy="324900"/>
          </a:xfrm>
        </p:grpSpPr>
        <p:sp>
          <p:nvSpPr>
            <p:cNvPr id="12441" name="Google Shape;12441;p8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87"/>
          <p:cNvGrpSpPr/>
          <p:nvPr/>
        </p:nvGrpSpPr>
        <p:grpSpPr>
          <a:xfrm>
            <a:off x="2590145" y="3270574"/>
            <a:ext cx="1389066" cy="180119"/>
            <a:chOff x="705948" y="3788465"/>
            <a:chExt cx="2308953" cy="299400"/>
          </a:xfrm>
        </p:grpSpPr>
        <p:sp>
          <p:nvSpPr>
            <p:cNvPr id="12447" name="Google Shape;12447;p8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7"/>
          <p:cNvGrpSpPr/>
          <p:nvPr/>
        </p:nvGrpSpPr>
        <p:grpSpPr>
          <a:xfrm>
            <a:off x="2638082" y="3883554"/>
            <a:ext cx="1304609" cy="294074"/>
            <a:chOff x="2658741" y="4097347"/>
            <a:chExt cx="1304609" cy="294074"/>
          </a:xfrm>
        </p:grpSpPr>
        <p:grpSp>
          <p:nvGrpSpPr>
            <p:cNvPr id="12453" name="Google Shape;12453;p87"/>
            <p:cNvGrpSpPr/>
            <p:nvPr/>
          </p:nvGrpSpPr>
          <p:grpSpPr>
            <a:xfrm>
              <a:off x="2658741" y="4097347"/>
              <a:ext cx="118572" cy="294074"/>
              <a:chOff x="3343310" y="4475555"/>
              <a:chExt cx="127717" cy="316753"/>
            </a:xfrm>
          </p:grpSpPr>
          <p:sp>
            <p:nvSpPr>
              <p:cNvPr id="12454" name="Google Shape;12454;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87"/>
            <p:cNvGrpSpPr/>
            <p:nvPr/>
          </p:nvGrpSpPr>
          <p:grpSpPr>
            <a:xfrm>
              <a:off x="3815519" y="4098388"/>
              <a:ext cx="147831" cy="291991"/>
              <a:chOff x="3527539" y="4476677"/>
              <a:chExt cx="159232" cy="314510"/>
            </a:xfrm>
          </p:grpSpPr>
          <p:sp>
            <p:nvSpPr>
              <p:cNvPr id="12457" name="Google Shape;12457;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87"/>
            <p:cNvGrpSpPr/>
            <p:nvPr/>
          </p:nvGrpSpPr>
          <p:grpSpPr>
            <a:xfrm>
              <a:off x="3511696" y="4098388"/>
              <a:ext cx="147831" cy="291991"/>
              <a:chOff x="3527539" y="4476677"/>
              <a:chExt cx="159232" cy="314510"/>
            </a:xfrm>
          </p:grpSpPr>
          <p:sp>
            <p:nvSpPr>
              <p:cNvPr id="12460" name="Google Shape;12460;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7"/>
            <p:cNvGrpSpPr/>
            <p:nvPr/>
          </p:nvGrpSpPr>
          <p:grpSpPr>
            <a:xfrm>
              <a:off x="3207874" y="4098388"/>
              <a:ext cx="147831" cy="291991"/>
              <a:chOff x="3527539" y="4476677"/>
              <a:chExt cx="159232" cy="314510"/>
            </a:xfrm>
          </p:grpSpPr>
          <p:sp>
            <p:nvSpPr>
              <p:cNvPr id="12463" name="Google Shape;12463;p8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87"/>
            <p:cNvGrpSpPr/>
            <p:nvPr/>
          </p:nvGrpSpPr>
          <p:grpSpPr>
            <a:xfrm>
              <a:off x="2933305" y="4097347"/>
              <a:ext cx="118572" cy="294074"/>
              <a:chOff x="3343310" y="4475555"/>
              <a:chExt cx="127717" cy="316753"/>
            </a:xfrm>
          </p:grpSpPr>
          <p:sp>
            <p:nvSpPr>
              <p:cNvPr id="12466" name="Google Shape;12466;p8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68" name="Google Shape;12468;p87"/>
          <p:cNvGrpSpPr/>
          <p:nvPr/>
        </p:nvGrpSpPr>
        <p:grpSpPr>
          <a:xfrm>
            <a:off x="4256912" y="1866676"/>
            <a:ext cx="1433821" cy="191501"/>
            <a:chOff x="4273350" y="2080469"/>
            <a:chExt cx="1433821" cy="191501"/>
          </a:xfrm>
        </p:grpSpPr>
        <p:grpSp>
          <p:nvGrpSpPr>
            <p:cNvPr id="12469" name="Google Shape;12469;p87"/>
            <p:cNvGrpSpPr/>
            <p:nvPr/>
          </p:nvGrpSpPr>
          <p:grpSpPr>
            <a:xfrm>
              <a:off x="4273350" y="2080469"/>
              <a:ext cx="1433821" cy="0"/>
              <a:chOff x="5224975" y="2962250"/>
              <a:chExt cx="1544400" cy="0"/>
            </a:xfrm>
          </p:grpSpPr>
          <p:cxnSp>
            <p:nvCxnSpPr>
              <p:cNvPr id="12470" name="Google Shape;12470;p8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471" name="Google Shape;12471;p8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2472" name="Google Shape;12472;p87"/>
            <p:cNvGrpSpPr/>
            <p:nvPr/>
          </p:nvGrpSpPr>
          <p:grpSpPr>
            <a:xfrm>
              <a:off x="4273350" y="2271969"/>
              <a:ext cx="1433821" cy="0"/>
              <a:chOff x="5224975" y="2962250"/>
              <a:chExt cx="1544400" cy="0"/>
            </a:xfrm>
          </p:grpSpPr>
          <p:cxnSp>
            <p:nvCxnSpPr>
              <p:cNvPr id="12473" name="Google Shape;12473;p8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2474" name="Google Shape;12474;p8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2475" name="Google Shape;12475;p87"/>
          <p:cNvGrpSpPr/>
          <p:nvPr/>
        </p:nvGrpSpPr>
        <p:grpSpPr>
          <a:xfrm>
            <a:off x="4258467" y="969244"/>
            <a:ext cx="1430711" cy="743389"/>
            <a:chOff x="5159450" y="1919950"/>
            <a:chExt cx="1541050" cy="862500"/>
          </a:xfrm>
        </p:grpSpPr>
        <p:sp>
          <p:nvSpPr>
            <p:cNvPr id="12476" name="Google Shape;12476;p8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2477" name="Google Shape;12477;p87"/>
            <p:cNvGrpSpPr/>
            <p:nvPr/>
          </p:nvGrpSpPr>
          <p:grpSpPr>
            <a:xfrm>
              <a:off x="5159450" y="1919950"/>
              <a:ext cx="1541050" cy="862500"/>
              <a:chOff x="5159450" y="1919950"/>
              <a:chExt cx="1541050" cy="862500"/>
            </a:xfrm>
          </p:grpSpPr>
          <p:cxnSp>
            <p:nvCxnSpPr>
              <p:cNvPr id="12478" name="Google Shape;12478;p8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2479" name="Google Shape;12479;p8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2480" name="Google Shape;12480;p87"/>
          <p:cNvGrpSpPr/>
          <p:nvPr/>
        </p:nvGrpSpPr>
        <p:grpSpPr>
          <a:xfrm>
            <a:off x="4248581" y="2192571"/>
            <a:ext cx="1450484" cy="1052087"/>
            <a:chOff x="5230575" y="1554475"/>
            <a:chExt cx="2137150" cy="1550150"/>
          </a:xfrm>
        </p:grpSpPr>
        <p:sp>
          <p:nvSpPr>
            <p:cNvPr id="12481" name="Google Shape;12481;p8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4" name="Google Shape;12494;p87"/>
          <p:cNvGrpSpPr/>
          <p:nvPr/>
        </p:nvGrpSpPr>
        <p:grpSpPr>
          <a:xfrm rot="10800000">
            <a:off x="4265131" y="3284761"/>
            <a:ext cx="1417383" cy="887946"/>
            <a:chOff x="5645403" y="2920021"/>
            <a:chExt cx="2650800" cy="2180614"/>
          </a:xfrm>
        </p:grpSpPr>
        <p:sp>
          <p:nvSpPr>
            <p:cNvPr id="12495" name="Google Shape;12495;p8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96" name="Google Shape;12496;p87"/>
            <p:cNvCxnSpPr>
              <a:stCxn id="1249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2497" name="Google Shape;12497;p8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98" name="Google Shape;12498;p87"/>
            <p:cNvCxnSpPr>
              <a:endCxn id="1249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2499" name="Google Shape;12499;p8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00" name="Google Shape;12500;p87"/>
            <p:cNvCxnSpPr>
              <a:stCxn id="1249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2501" name="Google Shape;12501;p8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02" name="Google Shape;12502;p87"/>
            <p:cNvCxnSpPr>
              <a:endCxn id="1250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2503" name="Google Shape;12503;p87"/>
          <p:cNvGrpSpPr/>
          <p:nvPr/>
        </p:nvGrpSpPr>
        <p:grpSpPr>
          <a:xfrm>
            <a:off x="7365491" y="2188116"/>
            <a:ext cx="1071743" cy="1021579"/>
            <a:chOff x="7189833" y="2022667"/>
            <a:chExt cx="1251159" cy="1192597"/>
          </a:xfrm>
        </p:grpSpPr>
        <p:sp>
          <p:nvSpPr>
            <p:cNvPr id="12504" name="Google Shape;12504;p8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7"/>
          <p:cNvGrpSpPr/>
          <p:nvPr/>
        </p:nvGrpSpPr>
        <p:grpSpPr>
          <a:xfrm>
            <a:off x="706762" y="2614523"/>
            <a:ext cx="1695374" cy="1560837"/>
            <a:chOff x="727421" y="2828315"/>
            <a:chExt cx="1695374" cy="1560837"/>
          </a:xfrm>
        </p:grpSpPr>
        <p:grpSp>
          <p:nvGrpSpPr>
            <p:cNvPr id="12509" name="Google Shape;12509;p87"/>
            <p:cNvGrpSpPr/>
            <p:nvPr/>
          </p:nvGrpSpPr>
          <p:grpSpPr>
            <a:xfrm>
              <a:off x="819108" y="2882501"/>
              <a:ext cx="103104" cy="1426186"/>
              <a:chOff x="4674013" y="3100904"/>
              <a:chExt cx="122758" cy="1698043"/>
            </a:xfrm>
          </p:grpSpPr>
          <p:sp>
            <p:nvSpPr>
              <p:cNvPr id="12510" name="Google Shape;12510;p8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7" name="Google Shape;12517;p87"/>
            <p:cNvGrpSpPr/>
            <p:nvPr/>
          </p:nvGrpSpPr>
          <p:grpSpPr>
            <a:xfrm>
              <a:off x="1062475" y="2882501"/>
              <a:ext cx="103104" cy="1426186"/>
              <a:chOff x="4940438" y="3100904"/>
              <a:chExt cx="122758" cy="1698043"/>
            </a:xfrm>
          </p:grpSpPr>
          <p:sp>
            <p:nvSpPr>
              <p:cNvPr id="12518" name="Google Shape;12518;p8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87"/>
            <p:cNvGrpSpPr/>
            <p:nvPr/>
          </p:nvGrpSpPr>
          <p:grpSpPr>
            <a:xfrm>
              <a:off x="1299324" y="2882501"/>
              <a:ext cx="103104" cy="1426186"/>
              <a:chOff x="5206863" y="3100904"/>
              <a:chExt cx="122758" cy="1698043"/>
            </a:xfrm>
          </p:grpSpPr>
          <p:sp>
            <p:nvSpPr>
              <p:cNvPr id="12526" name="Google Shape;12526;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87"/>
            <p:cNvGrpSpPr/>
            <p:nvPr/>
          </p:nvGrpSpPr>
          <p:grpSpPr>
            <a:xfrm>
              <a:off x="1786057" y="2882501"/>
              <a:ext cx="103104" cy="1426186"/>
              <a:chOff x="6006138" y="3143629"/>
              <a:chExt cx="122758" cy="1698043"/>
            </a:xfrm>
          </p:grpSpPr>
          <p:sp>
            <p:nvSpPr>
              <p:cNvPr id="12534" name="Google Shape;12534;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87"/>
            <p:cNvGrpSpPr/>
            <p:nvPr/>
          </p:nvGrpSpPr>
          <p:grpSpPr>
            <a:xfrm>
              <a:off x="2029422" y="2882501"/>
              <a:ext cx="103104" cy="1426186"/>
              <a:chOff x="6805413" y="3100904"/>
              <a:chExt cx="122758" cy="1698043"/>
            </a:xfrm>
          </p:grpSpPr>
          <p:sp>
            <p:nvSpPr>
              <p:cNvPr id="12542" name="Google Shape;12542;p8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8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9" name="Google Shape;12549;p87"/>
            <p:cNvGrpSpPr/>
            <p:nvPr/>
          </p:nvGrpSpPr>
          <p:grpSpPr>
            <a:xfrm>
              <a:off x="727421" y="2828315"/>
              <a:ext cx="1695374" cy="1560837"/>
              <a:chOff x="734799" y="2782450"/>
              <a:chExt cx="1571100" cy="1577400"/>
            </a:xfrm>
          </p:grpSpPr>
          <p:cxnSp>
            <p:nvCxnSpPr>
              <p:cNvPr id="12550" name="Google Shape;12550;p8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2551" name="Google Shape;12551;p8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2552" name="Google Shape;12552;p87"/>
            <p:cNvGrpSpPr/>
            <p:nvPr/>
          </p:nvGrpSpPr>
          <p:grpSpPr>
            <a:xfrm>
              <a:off x="2272795" y="2882501"/>
              <a:ext cx="103104" cy="1426186"/>
              <a:chOff x="5206863" y="3100904"/>
              <a:chExt cx="122758" cy="1698043"/>
            </a:xfrm>
          </p:grpSpPr>
          <p:sp>
            <p:nvSpPr>
              <p:cNvPr id="12553" name="Google Shape;12553;p8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7"/>
            <p:cNvGrpSpPr/>
            <p:nvPr/>
          </p:nvGrpSpPr>
          <p:grpSpPr>
            <a:xfrm>
              <a:off x="1542694" y="2882501"/>
              <a:ext cx="103104" cy="1426186"/>
              <a:chOff x="6006138" y="3143629"/>
              <a:chExt cx="122758" cy="1698043"/>
            </a:xfrm>
          </p:grpSpPr>
          <p:sp>
            <p:nvSpPr>
              <p:cNvPr id="12561" name="Google Shape;12561;p8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68" name="Google Shape;12568;p87"/>
          <p:cNvGrpSpPr/>
          <p:nvPr/>
        </p:nvGrpSpPr>
        <p:grpSpPr>
          <a:xfrm>
            <a:off x="5915341" y="2192094"/>
            <a:ext cx="1248543" cy="1025319"/>
            <a:chOff x="5183758" y="1210600"/>
            <a:chExt cx="3605380" cy="2960783"/>
          </a:xfrm>
        </p:grpSpPr>
        <p:sp>
          <p:nvSpPr>
            <p:cNvPr id="12569" name="Google Shape;12569;p8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73" name="Google Shape;12573;p8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2574" name="Google Shape;12574;p8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2575" name="Google Shape;12575;p8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2576" name="Google Shape;12576;p8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2577" name="Google Shape;12577;p8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7"/>
          <p:cNvGrpSpPr/>
          <p:nvPr/>
        </p:nvGrpSpPr>
        <p:grpSpPr>
          <a:xfrm>
            <a:off x="5772403" y="3330411"/>
            <a:ext cx="2664831" cy="843440"/>
            <a:chOff x="5916567" y="1099697"/>
            <a:chExt cx="2556683" cy="809211"/>
          </a:xfrm>
        </p:grpSpPr>
        <p:sp>
          <p:nvSpPr>
            <p:cNvPr id="12579" name="Google Shape;12579;p8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7"/>
          <p:cNvGrpSpPr/>
          <p:nvPr/>
        </p:nvGrpSpPr>
        <p:grpSpPr>
          <a:xfrm>
            <a:off x="5879943" y="979270"/>
            <a:ext cx="1299851" cy="1023338"/>
            <a:chOff x="5900602" y="1193063"/>
            <a:chExt cx="1299851" cy="1023338"/>
          </a:xfrm>
        </p:grpSpPr>
        <p:grpSp>
          <p:nvGrpSpPr>
            <p:cNvPr id="12588" name="Google Shape;12588;p87"/>
            <p:cNvGrpSpPr/>
            <p:nvPr/>
          </p:nvGrpSpPr>
          <p:grpSpPr>
            <a:xfrm>
              <a:off x="6743564" y="1193063"/>
              <a:ext cx="456889" cy="700379"/>
              <a:chOff x="6743564" y="1193063"/>
              <a:chExt cx="456889" cy="700379"/>
            </a:xfrm>
          </p:grpSpPr>
          <p:grpSp>
            <p:nvGrpSpPr>
              <p:cNvPr id="12589" name="Google Shape;12589;p87"/>
              <p:cNvGrpSpPr/>
              <p:nvPr/>
            </p:nvGrpSpPr>
            <p:grpSpPr>
              <a:xfrm>
                <a:off x="6743564" y="1690731"/>
                <a:ext cx="214402" cy="202710"/>
                <a:chOff x="6743564" y="1690731"/>
                <a:chExt cx="214402" cy="202710"/>
              </a:xfrm>
            </p:grpSpPr>
            <p:sp>
              <p:nvSpPr>
                <p:cNvPr id="12590" name="Google Shape;12590;p8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2" name="Google Shape;12592;p87"/>
              <p:cNvGrpSpPr/>
              <p:nvPr/>
            </p:nvGrpSpPr>
            <p:grpSpPr>
              <a:xfrm>
                <a:off x="6915505" y="1193063"/>
                <a:ext cx="284947" cy="589637"/>
                <a:chOff x="6915505" y="1193063"/>
                <a:chExt cx="284947" cy="589637"/>
              </a:xfrm>
            </p:grpSpPr>
            <p:sp>
              <p:nvSpPr>
                <p:cNvPr id="12593" name="Google Shape;12593;p8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94" name="Google Shape;12594;p8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2595" name="Google Shape;12595;p87"/>
            <p:cNvGrpSpPr/>
            <p:nvPr/>
          </p:nvGrpSpPr>
          <p:grpSpPr>
            <a:xfrm>
              <a:off x="6520337" y="1193063"/>
              <a:ext cx="341815" cy="801589"/>
              <a:chOff x="6520337" y="1193063"/>
              <a:chExt cx="341815" cy="801589"/>
            </a:xfrm>
          </p:grpSpPr>
          <p:grpSp>
            <p:nvGrpSpPr>
              <p:cNvPr id="12596" name="Google Shape;12596;p87"/>
              <p:cNvGrpSpPr/>
              <p:nvPr/>
            </p:nvGrpSpPr>
            <p:grpSpPr>
              <a:xfrm>
                <a:off x="6520337" y="1589527"/>
                <a:ext cx="213950" cy="405125"/>
                <a:chOff x="6520337" y="1589527"/>
                <a:chExt cx="213950" cy="405125"/>
              </a:xfrm>
            </p:grpSpPr>
            <p:sp>
              <p:nvSpPr>
                <p:cNvPr id="12597" name="Google Shape;12597;p8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87"/>
              <p:cNvGrpSpPr/>
              <p:nvPr/>
            </p:nvGrpSpPr>
            <p:grpSpPr>
              <a:xfrm>
                <a:off x="6577204" y="1193063"/>
                <a:ext cx="284947" cy="453562"/>
                <a:chOff x="6577204" y="1193063"/>
                <a:chExt cx="284947" cy="453562"/>
              </a:xfrm>
            </p:grpSpPr>
            <p:sp>
              <p:nvSpPr>
                <p:cNvPr id="12600" name="Google Shape;12600;p8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01" name="Google Shape;12601;p8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2602" name="Google Shape;12602;p87"/>
            <p:cNvGrpSpPr/>
            <p:nvPr/>
          </p:nvGrpSpPr>
          <p:grpSpPr>
            <a:xfrm>
              <a:off x="6238903" y="1193063"/>
              <a:ext cx="300475" cy="901782"/>
              <a:chOff x="6238903" y="1193063"/>
              <a:chExt cx="300475" cy="901782"/>
            </a:xfrm>
          </p:grpSpPr>
          <p:grpSp>
            <p:nvGrpSpPr>
              <p:cNvPr id="12603" name="Google Shape;12603;p87"/>
              <p:cNvGrpSpPr/>
              <p:nvPr/>
            </p:nvGrpSpPr>
            <p:grpSpPr>
              <a:xfrm>
                <a:off x="6290865" y="1489315"/>
                <a:ext cx="248514" cy="605530"/>
                <a:chOff x="6290865" y="1489315"/>
                <a:chExt cx="248514" cy="605530"/>
              </a:xfrm>
            </p:grpSpPr>
            <p:sp>
              <p:nvSpPr>
                <p:cNvPr id="12604" name="Google Shape;12604;p8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87"/>
              <p:cNvGrpSpPr/>
              <p:nvPr/>
            </p:nvGrpSpPr>
            <p:grpSpPr>
              <a:xfrm>
                <a:off x="6238903" y="1193063"/>
                <a:ext cx="284947" cy="327512"/>
                <a:chOff x="6238903" y="1193063"/>
                <a:chExt cx="284947" cy="327512"/>
              </a:xfrm>
            </p:grpSpPr>
            <p:sp>
              <p:nvSpPr>
                <p:cNvPr id="12607" name="Google Shape;12607;p8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08" name="Google Shape;12608;p8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2609" name="Google Shape;12609;p87"/>
            <p:cNvGrpSpPr/>
            <p:nvPr/>
          </p:nvGrpSpPr>
          <p:grpSpPr>
            <a:xfrm>
              <a:off x="5900602" y="1193063"/>
              <a:ext cx="444345" cy="1023338"/>
              <a:chOff x="5900602" y="1193063"/>
              <a:chExt cx="444345" cy="1023338"/>
            </a:xfrm>
          </p:grpSpPr>
          <p:grpSp>
            <p:nvGrpSpPr>
              <p:cNvPr id="12610" name="Google Shape;12610;p87"/>
              <p:cNvGrpSpPr/>
              <p:nvPr/>
            </p:nvGrpSpPr>
            <p:grpSpPr>
              <a:xfrm>
                <a:off x="6046501" y="1367785"/>
                <a:ext cx="298446" cy="848616"/>
                <a:chOff x="6046501" y="1367785"/>
                <a:chExt cx="298446" cy="848616"/>
              </a:xfrm>
            </p:grpSpPr>
            <p:sp>
              <p:nvSpPr>
                <p:cNvPr id="12611" name="Google Shape;12611;p8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3" name="Google Shape;12613;p87"/>
              <p:cNvGrpSpPr/>
              <p:nvPr/>
            </p:nvGrpSpPr>
            <p:grpSpPr>
              <a:xfrm>
                <a:off x="5900602" y="1193063"/>
                <a:ext cx="284947" cy="182312"/>
                <a:chOff x="5900602" y="1193063"/>
                <a:chExt cx="284947" cy="182312"/>
              </a:xfrm>
            </p:grpSpPr>
            <p:sp>
              <p:nvSpPr>
                <p:cNvPr id="12614" name="Google Shape;12614;p8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15" name="Google Shape;12615;p8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2616" name="Google Shape;12616;p87"/>
          <p:cNvGrpSpPr/>
          <p:nvPr/>
        </p:nvGrpSpPr>
        <p:grpSpPr>
          <a:xfrm>
            <a:off x="7217825" y="979415"/>
            <a:ext cx="1219413" cy="1051365"/>
            <a:chOff x="7287122" y="1165658"/>
            <a:chExt cx="1219413" cy="1051365"/>
          </a:xfrm>
        </p:grpSpPr>
        <p:grpSp>
          <p:nvGrpSpPr>
            <p:cNvPr id="12617" name="Google Shape;12617;p87"/>
            <p:cNvGrpSpPr/>
            <p:nvPr/>
          </p:nvGrpSpPr>
          <p:grpSpPr>
            <a:xfrm>
              <a:off x="7287122" y="1969723"/>
              <a:ext cx="1219413" cy="247300"/>
              <a:chOff x="7287122" y="1969723"/>
              <a:chExt cx="1219413" cy="247300"/>
            </a:xfrm>
          </p:grpSpPr>
          <p:sp>
            <p:nvSpPr>
              <p:cNvPr id="12618" name="Google Shape;12618;p8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9" name="Google Shape;12619;p87"/>
              <p:cNvGrpSpPr/>
              <p:nvPr/>
            </p:nvGrpSpPr>
            <p:grpSpPr>
              <a:xfrm>
                <a:off x="7287122" y="2063892"/>
                <a:ext cx="1151753" cy="73428"/>
                <a:chOff x="7287122" y="2063892"/>
                <a:chExt cx="1151753" cy="73428"/>
              </a:xfrm>
            </p:grpSpPr>
            <p:sp>
              <p:nvSpPr>
                <p:cNvPr id="12620" name="Google Shape;12620;p8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21" name="Google Shape;12621;p8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2622" name="Google Shape;12622;p87"/>
            <p:cNvGrpSpPr/>
            <p:nvPr/>
          </p:nvGrpSpPr>
          <p:grpSpPr>
            <a:xfrm>
              <a:off x="7287122" y="1712201"/>
              <a:ext cx="1219403" cy="246767"/>
              <a:chOff x="7287122" y="1712201"/>
              <a:chExt cx="1219403" cy="246767"/>
            </a:xfrm>
          </p:grpSpPr>
          <p:sp>
            <p:nvSpPr>
              <p:cNvPr id="12623" name="Google Shape;12623;p8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4" name="Google Shape;12624;p87"/>
              <p:cNvGrpSpPr/>
              <p:nvPr/>
            </p:nvGrpSpPr>
            <p:grpSpPr>
              <a:xfrm>
                <a:off x="7287122" y="1842861"/>
                <a:ext cx="1005303" cy="73419"/>
                <a:chOff x="7287122" y="1842861"/>
                <a:chExt cx="1005303" cy="73419"/>
              </a:xfrm>
            </p:grpSpPr>
            <p:sp>
              <p:nvSpPr>
                <p:cNvPr id="12625" name="Google Shape;12625;p8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26" name="Google Shape;12626;p8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2627" name="Google Shape;12627;p87"/>
            <p:cNvGrpSpPr/>
            <p:nvPr/>
          </p:nvGrpSpPr>
          <p:grpSpPr>
            <a:xfrm>
              <a:off x="7287122" y="1447520"/>
              <a:ext cx="1219403" cy="286667"/>
              <a:chOff x="7287122" y="1447520"/>
              <a:chExt cx="1219403" cy="286667"/>
            </a:xfrm>
          </p:grpSpPr>
          <p:sp>
            <p:nvSpPr>
              <p:cNvPr id="12628" name="Google Shape;12628;p8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9" name="Google Shape;12629;p87"/>
              <p:cNvGrpSpPr/>
              <p:nvPr/>
            </p:nvGrpSpPr>
            <p:grpSpPr>
              <a:xfrm>
                <a:off x="7287122" y="1581977"/>
                <a:ext cx="852803" cy="73428"/>
                <a:chOff x="7287122" y="1581977"/>
                <a:chExt cx="852803" cy="73428"/>
              </a:xfrm>
            </p:grpSpPr>
            <p:sp>
              <p:nvSpPr>
                <p:cNvPr id="12630" name="Google Shape;12630;p8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31" name="Google Shape;12631;p8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2632" name="Google Shape;12632;p87"/>
            <p:cNvGrpSpPr/>
            <p:nvPr/>
          </p:nvGrpSpPr>
          <p:grpSpPr>
            <a:xfrm>
              <a:off x="7287122" y="1165658"/>
              <a:ext cx="1219403" cy="344253"/>
              <a:chOff x="7287122" y="1165658"/>
              <a:chExt cx="1219403" cy="344253"/>
            </a:xfrm>
          </p:grpSpPr>
          <p:sp>
            <p:nvSpPr>
              <p:cNvPr id="12633" name="Google Shape;12633;p8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4" name="Google Shape;12634;p87"/>
              <p:cNvGrpSpPr/>
              <p:nvPr/>
            </p:nvGrpSpPr>
            <p:grpSpPr>
              <a:xfrm>
                <a:off x="7287122" y="1341025"/>
                <a:ext cx="695703" cy="73419"/>
                <a:chOff x="7287122" y="1341025"/>
                <a:chExt cx="695703" cy="73419"/>
              </a:xfrm>
            </p:grpSpPr>
            <p:sp>
              <p:nvSpPr>
                <p:cNvPr id="12635" name="Google Shape;12635;p8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636" name="Google Shape;12636;p8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40"/>
        <p:cNvGrpSpPr/>
        <p:nvPr/>
      </p:nvGrpSpPr>
      <p:grpSpPr>
        <a:xfrm>
          <a:off x="0" y="0"/>
          <a:ext cx="0" cy="0"/>
          <a:chOff x="0" y="0"/>
          <a:chExt cx="0" cy="0"/>
        </a:xfrm>
      </p:grpSpPr>
      <p:grpSp>
        <p:nvGrpSpPr>
          <p:cNvPr id="12641" name="Google Shape;12641;p88"/>
          <p:cNvGrpSpPr/>
          <p:nvPr/>
        </p:nvGrpSpPr>
        <p:grpSpPr>
          <a:xfrm>
            <a:off x="846551" y="2273217"/>
            <a:ext cx="415546" cy="355053"/>
            <a:chOff x="866243" y="2291587"/>
            <a:chExt cx="415546" cy="355053"/>
          </a:xfrm>
        </p:grpSpPr>
        <p:sp>
          <p:nvSpPr>
            <p:cNvPr id="12642" name="Google Shape;12642;p8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47" name="Google Shape;12647;p88"/>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8" name="Google Shape;12648;p88"/>
          <p:cNvGrpSpPr/>
          <p:nvPr/>
        </p:nvGrpSpPr>
        <p:grpSpPr>
          <a:xfrm>
            <a:off x="1938828" y="2284205"/>
            <a:ext cx="359213" cy="327807"/>
            <a:chOff x="1958520" y="2302574"/>
            <a:chExt cx="359213" cy="327807"/>
          </a:xfrm>
        </p:grpSpPr>
        <p:sp>
          <p:nvSpPr>
            <p:cNvPr id="12649" name="Google Shape;12649;p8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88"/>
          <p:cNvGrpSpPr/>
          <p:nvPr/>
        </p:nvGrpSpPr>
        <p:grpSpPr>
          <a:xfrm>
            <a:off x="2560190" y="2269057"/>
            <a:ext cx="207582" cy="359594"/>
            <a:chOff x="2656082" y="2287427"/>
            <a:chExt cx="207582" cy="359594"/>
          </a:xfrm>
        </p:grpSpPr>
        <p:sp>
          <p:nvSpPr>
            <p:cNvPr id="12653" name="Google Shape;12653;p8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8"/>
          <p:cNvGrpSpPr/>
          <p:nvPr/>
        </p:nvGrpSpPr>
        <p:grpSpPr>
          <a:xfrm>
            <a:off x="3029961" y="2303099"/>
            <a:ext cx="362991" cy="290018"/>
            <a:chOff x="3049653" y="2321468"/>
            <a:chExt cx="362991" cy="290018"/>
          </a:xfrm>
        </p:grpSpPr>
        <p:sp>
          <p:nvSpPr>
            <p:cNvPr id="12658" name="Google Shape;12658;p8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88"/>
          <p:cNvGrpSpPr/>
          <p:nvPr/>
        </p:nvGrpSpPr>
        <p:grpSpPr>
          <a:xfrm>
            <a:off x="3544551" y="2271534"/>
            <a:ext cx="422342" cy="355243"/>
            <a:chOff x="3564243" y="2289904"/>
            <a:chExt cx="422342" cy="355243"/>
          </a:xfrm>
        </p:grpSpPr>
        <p:sp>
          <p:nvSpPr>
            <p:cNvPr id="12663" name="Google Shape;12663;p8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8" name="Google Shape;12668;p88"/>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9" name="Google Shape;12669;p88"/>
          <p:cNvGrpSpPr/>
          <p:nvPr/>
        </p:nvGrpSpPr>
        <p:grpSpPr>
          <a:xfrm>
            <a:off x="4668202" y="2271344"/>
            <a:ext cx="359594" cy="353909"/>
            <a:chOff x="4687894" y="2289713"/>
            <a:chExt cx="359594" cy="353909"/>
          </a:xfrm>
        </p:grpSpPr>
        <p:sp>
          <p:nvSpPr>
            <p:cNvPr id="12670" name="Google Shape;12670;p8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3" name="Google Shape;12673;p88"/>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4" name="Google Shape;12674;p88"/>
          <p:cNvGrpSpPr/>
          <p:nvPr/>
        </p:nvGrpSpPr>
        <p:grpSpPr>
          <a:xfrm>
            <a:off x="6352932" y="2289857"/>
            <a:ext cx="263567" cy="317614"/>
            <a:chOff x="6421399" y="2308227"/>
            <a:chExt cx="263567" cy="317614"/>
          </a:xfrm>
        </p:grpSpPr>
        <p:sp>
          <p:nvSpPr>
            <p:cNvPr id="12675" name="Google Shape;12675;p8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8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88"/>
          <p:cNvGrpSpPr/>
          <p:nvPr/>
        </p:nvGrpSpPr>
        <p:grpSpPr>
          <a:xfrm>
            <a:off x="6850501" y="2277250"/>
            <a:ext cx="360356" cy="343462"/>
            <a:chOff x="6870193" y="2295620"/>
            <a:chExt cx="360356" cy="343462"/>
          </a:xfrm>
        </p:grpSpPr>
        <p:sp>
          <p:nvSpPr>
            <p:cNvPr id="12680" name="Google Shape;12680;p8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8"/>
          <p:cNvGrpSpPr/>
          <p:nvPr/>
        </p:nvGrpSpPr>
        <p:grpSpPr>
          <a:xfrm>
            <a:off x="7421773" y="2284490"/>
            <a:ext cx="342192" cy="327140"/>
            <a:chOff x="7441465" y="2302860"/>
            <a:chExt cx="342192" cy="327140"/>
          </a:xfrm>
        </p:grpSpPr>
        <p:sp>
          <p:nvSpPr>
            <p:cNvPr id="12683" name="Google Shape;12683;p8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88"/>
          <p:cNvGrpSpPr/>
          <p:nvPr/>
        </p:nvGrpSpPr>
        <p:grpSpPr>
          <a:xfrm>
            <a:off x="7969991" y="2331837"/>
            <a:ext cx="332761" cy="234066"/>
            <a:chOff x="7989683" y="2350207"/>
            <a:chExt cx="332761" cy="234066"/>
          </a:xfrm>
        </p:grpSpPr>
        <p:sp>
          <p:nvSpPr>
            <p:cNvPr id="12686" name="Google Shape;12686;p8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88"/>
          <p:cNvGrpSpPr/>
          <p:nvPr/>
        </p:nvGrpSpPr>
        <p:grpSpPr>
          <a:xfrm>
            <a:off x="5803602" y="2291381"/>
            <a:ext cx="315327" cy="314978"/>
            <a:chOff x="5823294" y="2309751"/>
            <a:chExt cx="315327" cy="314978"/>
          </a:xfrm>
        </p:grpSpPr>
        <p:sp>
          <p:nvSpPr>
            <p:cNvPr id="12693" name="Google Shape;12693;p8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88"/>
          <p:cNvGrpSpPr/>
          <p:nvPr/>
        </p:nvGrpSpPr>
        <p:grpSpPr>
          <a:xfrm>
            <a:off x="2477583" y="2725790"/>
            <a:ext cx="370930" cy="370549"/>
            <a:chOff x="2497275" y="2744159"/>
            <a:chExt cx="370930" cy="370549"/>
          </a:xfrm>
        </p:grpSpPr>
        <p:sp>
          <p:nvSpPr>
            <p:cNvPr id="12711" name="Google Shape;12711;p8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88"/>
          <p:cNvGrpSpPr/>
          <p:nvPr/>
        </p:nvGrpSpPr>
        <p:grpSpPr>
          <a:xfrm>
            <a:off x="841248" y="2728108"/>
            <a:ext cx="371883" cy="365691"/>
            <a:chOff x="860940" y="2746477"/>
            <a:chExt cx="371883" cy="365691"/>
          </a:xfrm>
        </p:grpSpPr>
        <p:sp>
          <p:nvSpPr>
            <p:cNvPr id="12718" name="Google Shape;12718;p8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88"/>
          <p:cNvGrpSpPr/>
          <p:nvPr/>
        </p:nvGrpSpPr>
        <p:grpSpPr>
          <a:xfrm>
            <a:off x="1431144" y="2747889"/>
            <a:ext cx="283985" cy="341080"/>
            <a:chOff x="1493849" y="2775533"/>
            <a:chExt cx="283985" cy="341080"/>
          </a:xfrm>
        </p:grpSpPr>
        <p:sp>
          <p:nvSpPr>
            <p:cNvPr id="12724" name="Google Shape;12724;p8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88"/>
          <p:cNvGrpSpPr/>
          <p:nvPr/>
        </p:nvGrpSpPr>
        <p:grpSpPr>
          <a:xfrm>
            <a:off x="1933144" y="2756052"/>
            <a:ext cx="372835" cy="342573"/>
            <a:chOff x="1952836" y="2774422"/>
            <a:chExt cx="372835" cy="342573"/>
          </a:xfrm>
        </p:grpSpPr>
        <p:sp>
          <p:nvSpPr>
            <p:cNvPr id="12727" name="Google Shape;12727;p8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88"/>
          <p:cNvGrpSpPr/>
          <p:nvPr/>
        </p:nvGrpSpPr>
        <p:grpSpPr>
          <a:xfrm>
            <a:off x="3060224" y="2726107"/>
            <a:ext cx="332729" cy="372518"/>
            <a:chOff x="3079916" y="2744477"/>
            <a:chExt cx="332729" cy="372518"/>
          </a:xfrm>
        </p:grpSpPr>
        <p:sp>
          <p:nvSpPr>
            <p:cNvPr id="12731" name="Google Shape;12731;p8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88"/>
          <p:cNvGrpSpPr/>
          <p:nvPr/>
        </p:nvGrpSpPr>
        <p:grpSpPr>
          <a:xfrm>
            <a:off x="3600884" y="2727155"/>
            <a:ext cx="336889" cy="355592"/>
            <a:chOff x="3620576" y="2745525"/>
            <a:chExt cx="336889" cy="355592"/>
          </a:xfrm>
        </p:grpSpPr>
        <p:sp>
          <p:nvSpPr>
            <p:cNvPr id="12735" name="Google Shape;12735;p8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88"/>
          <p:cNvGrpSpPr/>
          <p:nvPr/>
        </p:nvGrpSpPr>
        <p:grpSpPr>
          <a:xfrm>
            <a:off x="4107123" y="2742334"/>
            <a:ext cx="380393" cy="363118"/>
            <a:chOff x="4126815" y="2760704"/>
            <a:chExt cx="380393" cy="363118"/>
          </a:xfrm>
        </p:grpSpPr>
        <p:sp>
          <p:nvSpPr>
            <p:cNvPr id="12738" name="Google Shape;12738;p8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2" name="Google Shape;12742;p88"/>
          <p:cNvGrpSpPr/>
          <p:nvPr/>
        </p:nvGrpSpPr>
        <p:grpSpPr>
          <a:xfrm>
            <a:off x="4656294" y="2727314"/>
            <a:ext cx="381346" cy="368644"/>
            <a:chOff x="4675986" y="2745684"/>
            <a:chExt cx="381346" cy="368644"/>
          </a:xfrm>
        </p:grpSpPr>
        <p:sp>
          <p:nvSpPr>
            <p:cNvPr id="12743" name="Google Shape;12743;p8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8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88"/>
          <p:cNvGrpSpPr/>
          <p:nvPr/>
        </p:nvGrpSpPr>
        <p:grpSpPr>
          <a:xfrm>
            <a:off x="5200924" y="2772692"/>
            <a:ext cx="373185" cy="302466"/>
            <a:chOff x="5220616" y="2791061"/>
            <a:chExt cx="373185" cy="302466"/>
          </a:xfrm>
        </p:grpSpPr>
        <p:sp>
          <p:nvSpPr>
            <p:cNvPr id="12746" name="Google Shape;12746;p8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8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88"/>
          <p:cNvGrpSpPr/>
          <p:nvPr/>
        </p:nvGrpSpPr>
        <p:grpSpPr>
          <a:xfrm>
            <a:off x="5768969" y="2754147"/>
            <a:ext cx="284366" cy="344097"/>
            <a:chOff x="5864861" y="2772517"/>
            <a:chExt cx="284366" cy="344097"/>
          </a:xfrm>
        </p:grpSpPr>
        <p:sp>
          <p:nvSpPr>
            <p:cNvPr id="12765" name="Google Shape;12765;p8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1" name="Google Shape;12771;p88"/>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2" name="Google Shape;12772;p88"/>
          <p:cNvGrpSpPr/>
          <p:nvPr/>
        </p:nvGrpSpPr>
        <p:grpSpPr>
          <a:xfrm>
            <a:off x="6954467" y="2771168"/>
            <a:ext cx="255247" cy="327458"/>
            <a:chOff x="6974158" y="2789537"/>
            <a:chExt cx="255247" cy="327458"/>
          </a:xfrm>
        </p:grpSpPr>
        <p:sp>
          <p:nvSpPr>
            <p:cNvPr id="12773" name="Google Shape;12773;p8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88"/>
          <p:cNvGrpSpPr/>
          <p:nvPr/>
        </p:nvGrpSpPr>
        <p:grpSpPr>
          <a:xfrm>
            <a:off x="7511005" y="2771930"/>
            <a:ext cx="244291" cy="326314"/>
            <a:chOff x="7530697" y="2790299"/>
            <a:chExt cx="244291" cy="326314"/>
          </a:xfrm>
        </p:grpSpPr>
        <p:sp>
          <p:nvSpPr>
            <p:cNvPr id="12780" name="Google Shape;12780;p8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8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6" name="Google Shape;12786;p88"/>
          <p:cNvGrpSpPr/>
          <p:nvPr/>
        </p:nvGrpSpPr>
        <p:grpSpPr>
          <a:xfrm>
            <a:off x="7968499" y="2813878"/>
            <a:ext cx="332348" cy="283985"/>
            <a:chOff x="7988191" y="2832248"/>
            <a:chExt cx="332348" cy="283985"/>
          </a:xfrm>
        </p:grpSpPr>
        <p:sp>
          <p:nvSpPr>
            <p:cNvPr id="12787" name="Google Shape;12787;p8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0" name="Google Shape;12790;p88"/>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1" name="Google Shape;12791;p88"/>
          <p:cNvGrpSpPr/>
          <p:nvPr/>
        </p:nvGrpSpPr>
        <p:grpSpPr>
          <a:xfrm>
            <a:off x="3568748" y="3239998"/>
            <a:ext cx="364484" cy="262423"/>
            <a:chOff x="3588440" y="3258368"/>
            <a:chExt cx="364484" cy="262423"/>
          </a:xfrm>
        </p:grpSpPr>
        <p:sp>
          <p:nvSpPr>
            <p:cNvPr id="12792" name="Google Shape;12792;p8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8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8" name="Google Shape;12798;p88"/>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9" name="Google Shape;12799;p88"/>
          <p:cNvGrpSpPr/>
          <p:nvPr/>
        </p:nvGrpSpPr>
        <p:grpSpPr>
          <a:xfrm>
            <a:off x="5746125" y="3209355"/>
            <a:ext cx="364865" cy="324822"/>
            <a:chOff x="5765817" y="3227724"/>
            <a:chExt cx="364865" cy="324822"/>
          </a:xfrm>
        </p:grpSpPr>
        <p:sp>
          <p:nvSpPr>
            <p:cNvPr id="12800" name="Google Shape;12800;p8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88"/>
          <p:cNvGrpSpPr/>
          <p:nvPr/>
        </p:nvGrpSpPr>
        <p:grpSpPr>
          <a:xfrm>
            <a:off x="6208891" y="3219294"/>
            <a:ext cx="446539" cy="303895"/>
            <a:chOff x="6228583" y="3237664"/>
            <a:chExt cx="446539" cy="303895"/>
          </a:xfrm>
        </p:grpSpPr>
        <p:sp>
          <p:nvSpPr>
            <p:cNvPr id="12804" name="Google Shape;12804;p8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8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8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88"/>
          <p:cNvGrpSpPr/>
          <p:nvPr/>
        </p:nvGrpSpPr>
        <p:grpSpPr>
          <a:xfrm>
            <a:off x="846170" y="3188936"/>
            <a:ext cx="364484" cy="364897"/>
            <a:chOff x="865862" y="3207306"/>
            <a:chExt cx="364484" cy="364897"/>
          </a:xfrm>
        </p:grpSpPr>
        <p:sp>
          <p:nvSpPr>
            <p:cNvPr id="12822" name="Google Shape;12822;p8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8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8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6" name="Google Shape;12836;p88"/>
          <p:cNvGrpSpPr/>
          <p:nvPr/>
        </p:nvGrpSpPr>
        <p:grpSpPr>
          <a:xfrm>
            <a:off x="1384925" y="3208593"/>
            <a:ext cx="370168" cy="325965"/>
            <a:chOff x="1404617" y="3226962"/>
            <a:chExt cx="370168" cy="325965"/>
          </a:xfrm>
        </p:grpSpPr>
        <p:sp>
          <p:nvSpPr>
            <p:cNvPr id="12837" name="Google Shape;12837;p8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8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8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6" name="Google Shape;12846;p88"/>
          <p:cNvGrpSpPr/>
          <p:nvPr/>
        </p:nvGrpSpPr>
        <p:grpSpPr>
          <a:xfrm>
            <a:off x="1933711" y="3197724"/>
            <a:ext cx="366389" cy="354481"/>
            <a:chOff x="1954741" y="3212419"/>
            <a:chExt cx="366389" cy="354481"/>
          </a:xfrm>
        </p:grpSpPr>
        <p:sp>
          <p:nvSpPr>
            <p:cNvPr id="12847" name="Google Shape;12847;p8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88"/>
          <p:cNvGrpSpPr/>
          <p:nvPr/>
        </p:nvGrpSpPr>
        <p:grpSpPr>
          <a:xfrm>
            <a:off x="3023547" y="3197256"/>
            <a:ext cx="366008" cy="348670"/>
            <a:chOff x="3043239" y="3215626"/>
            <a:chExt cx="366008" cy="348670"/>
          </a:xfrm>
        </p:grpSpPr>
        <p:sp>
          <p:nvSpPr>
            <p:cNvPr id="12855" name="Google Shape;12855;p8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7" name="Google Shape;12857;p88"/>
          <p:cNvGrpSpPr/>
          <p:nvPr/>
        </p:nvGrpSpPr>
        <p:grpSpPr>
          <a:xfrm>
            <a:off x="4198641" y="3166613"/>
            <a:ext cx="209107" cy="383442"/>
            <a:chOff x="4218333" y="3184982"/>
            <a:chExt cx="209107" cy="383442"/>
          </a:xfrm>
        </p:grpSpPr>
        <p:sp>
          <p:nvSpPr>
            <p:cNvPr id="12858" name="Google Shape;12858;p8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0" name="Google Shape;12860;p88"/>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1" name="Google Shape;12861;p88"/>
          <p:cNvGrpSpPr/>
          <p:nvPr/>
        </p:nvGrpSpPr>
        <p:grpSpPr>
          <a:xfrm>
            <a:off x="6876953" y="3197637"/>
            <a:ext cx="322917" cy="347876"/>
            <a:chOff x="6896644" y="3216007"/>
            <a:chExt cx="322917" cy="347876"/>
          </a:xfrm>
        </p:grpSpPr>
        <p:sp>
          <p:nvSpPr>
            <p:cNvPr id="12862" name="Google Shape;12862;p8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8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8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9" name="Google Shape;12869;p88"/>
          <p:cNvGrpSpPr/>
          <p:nvPr/>
        </p:nvGrpSpPr>
        <p:grpSpPr>
          <a:xfrm>
            <a:off x="7409674" y="3204814"/>
            <a:ext cx="334634" cy="333904"/>
            <a:chOff x="7429366" y="3223183"/>
            <a:chExt cx="334634" cy="333904"/>
          </a:xfrm>
        </p:grpSpPr>
        <p:sp>
          <p:nvSpPr>
            <p:cNvPr id="12870" name="Google Shape;12870;p8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2" name="Google Shape;12872;p88"/>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3" name="Google Shape;12873;p88"/>
          <p:cNvGrpSpPr/>
          <p:nvPr/>
        </p:nvGrpSpPr>
        <p:grpSpPr>
          <a:xfrm>
            <a:off x="5196764" y="3707114"/>
            <a:ext cx="356196" cy="265631"/>
            <a:chOff x="5216456" y="3725484"/>
            <a:chExt cx="356196" cy="265631"/>
          </a:xfrm>
        </p:grpSpPr>
        <p:sp>
          <p:nvSpPr>
            <p:cNvPr id="12874" name="Google Shape;12874;p8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88"/>
          <p:cNvGrpSpPr/>
          <p:nvPr/>
        </p:nvGrpSpPr>
        <p:grpSpPr>
          <a:xfrm>
            <a:off x="6829701" y="3715625"/>
            <a:ext cx="355053" cy="248038"/>
            <a:chOff x="6849393" y="3733994"/>
            <a:chExt cx="355053" cy="248038"/>
          </a:xfrm>
        </p:grpSpPr>
        <p:sp>
          <p:nvSpPr>
            <p:cNvPr id="12877" name="Google Shape;12877;p8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88"/>
          <p:cNvGrpSpPr/>
          <p:nvPr/>
        </p:nvGrpSpPr>
        <p:grpSpPr>
          <a:xfrm>
            <a:off x="7899305" y="3696318"/>
            <a:ext cx="392111" cy="280206"/>
            <a:chOff x="7918997" y="3714687"/>
            <a:chExt cx="392111" cy="280206"/>
          </a:xfrm>
        </p:grpSpPr>
        <p:sp>
          <p:nvSpPr>
            <p:cNvPr id="12883" name="Google Shape;12883;p8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8" name="Google Shape;12888;p88"/>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9" name="Google Shape;12889;p88"/>
          <p:cNvGrpSpPr/>
          <p:nvPr/>
        </p:nvGrpSpPr>
        <p:grpSpPr>
          <a:xfrm>
            <a:off x="1389085" y="3662594"/>
            <a:ext cx="357720" cy="355148"/>
            <a:chOff x="1408777" y="3680964"/>
            <a:chExt cx="357720" cy="355148"/>
          </a:xfrm>
        </p:grpSpPr>
        <p:sp>
          <p:nvSpPr>
            <p:cNvPr id="12890" name="Google Shape;12890;p8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8"/>
          <p:cNvGrpSpPr/>
          <p:nvPr/>
        </p:nvGrpSpPr>
        <p:grpSpPr>
          <a:xfrm>
            <a:off x="1933144" y="3662594"/>
            <a:ext cx="357720" cy="355148"/>
            <a:chOff x="1952836" y="3680964"/>
            <a:chExt cx="357720" cy="355148"/>
          </a:xfrm>
        </p:grpSpPr>
        <p:sp>
          <p:nvSpPr>
            <p:cNvPr id="12896" name="Google Shape;12896;p8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8"/>
          <p:cNvGrpSpPr/>
          <p:nvPr/>
        </p:nvGrpSpPr>
        <p:grpSpPr>
          <a:xfrm>
            <a:off x="2477202" y="3662594"/>
            <a:ext cx="357720" cy="355148"/>
            <a:chOff x="2496894" y="3680964"/>
            <a:chExt cx="357720" cy="355148"/>
          </a:xfrm>
        </p:grpSpPr>
        <p:sp>
          <p:nvSpPr>
            <p:cNvPr id="12902" name="Google Shape;12902;p8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88"/>
          <p:cNvGrpSpPr/>
          <p:nvPr/>
        </p:nvGrpSpPr>
        <p:grpSpPr>
          <a:xfrm>
            <a:off x="3021292" y="3662689"/>
            <a:ext cx="356164" cy="355815"/>
            <a:chOff x="3040984" y="3681059"/>
            <a:chExt cx="356164" cy="355815"/>
          </a:xfrm>
        </p:grpSpPr>
        <p:sp>
          <p:nvSpPr>
            <p:cNvPr id="12908" name="Google Shape;12908;p8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8"/>
          <p:cNvGrpSpPr/>
          <p:nvPr/>
        </p:nvGrpSpPr>
        <p:grpSpPr>
          <a:xfrm>
            <a:off x="3564589" y="3680821"/>
            <a:ext cx="358069" cy="317995"/>
            <a:chOff x="3584280" y="3699191"/>
            <a:chExt cx="358069" cy="317995"/>
          </a:xfrm>
        </p:grpSpPr>
        <p:sp>
          <p:nvSpPr>
            <p:cNvPr id="12912" name="Google Shape;12912;p8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8"/>
          <p:cNvGrpSpPr/>
          <p:nvPr/>
        </p:nvGrpSpPr>
        <p:grpSpPr>
          <a:xfrm>
            <a:off x="4109790" y="3662689"/>
            <a:ext cx="355402" cy="354291"/>
            <a:chOff x="4129482" y="3681059"/>
            <a:chExt cx="355402" cy="354291"/>
          </a:xfrm>
        </p:grpSpPr>
        <p:sp>
          <p:nvSpPr>
            <p:cNvPr id="12917" name="Google Shape;12917;p8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88"/>
          <p:cNvGrpSpPr/>
          <p:nvPr/>
        </p:nvGrpSpPr>
        <p:grpSpPr>
          <a:xfrm>
            <a:off x="4653849" y="3661927"/>
            <a:ext cx="355434" cy="355815"/>
            <a:chOff x="4673540" y="3680297"/>
            <a:chExt cx="355434" cy="355815"/>
          </a:xfrm>
        </p:grpSpPr>
        <p:sp>
          <p:nvSpPr>
            <p:cNvPr id="12922" name="Google Shape;12922;p8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8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88"/>
          <p:cNvGrpSpPr/>
          <p:nvPr/>
        </p:nvGrpSpPr>
        <p:grpSpPr>
          <a:xfrm>
            <a:off x="5759716" y="3680821"/>
            <a:ext cx="317645" cy="318757"/>
            <a:chOff x="5779408" y="3699191"/>
            <a:chExt cx="317645" cy="318757"/>
          </a:xfrm>
        </p:grpSpPr>
        <p:sp>
          <p:nvSpPr>
            <p:cNvPr id="12926" name="Google Shape;12926;p8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8" name="Google Shape;12928;p88"/>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9" name="Google Shape;12929;p88"/>
          <p:cNvGrpSpPr/>
          <p:nvPr/>
        </p:nvGrpSpPr>
        <p:grpSpPr>
          <a:xfrm>
            <a:off x="7370743" y="3662499"/>
            <a:ext cx="372073" cy="355243"/>
            <a:chOff x="7390435" y="3680868"/>
            <a:chExt cx="372073" cy="355243"/>
          </a:xfrm>
        </p:grpSpPr>
        <p:sp>
          <p:nvSpPr>
            <p:cNvPr id="12930" name="Google Shape;12930;p8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8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8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88"/>
          <p:cNvGrpSpPr/>
          <p:nvPr/>
        </p:nvGrpSpPr>
        <p:grpSpPr>
          <a:xfrm>
            <a:off x="1392301" y="4119346"/>
            <a:ext cx="374709" cy="374010"/>
            <a:chOff x="1421638" y="4125629"/>
            <a:chExt cx="374709" cy="374010"/>
          </a:xfrm>
        </p:grpSpPr>
        <p:sp>
          <p:nvSpPr>
            <p:cNvPr id="12937" name="Google Shape;12937;p8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8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88"/>
          <p:cNvGrpSpPr/>
          <p:nvPr/>
        </p:nvGrpSpPr>
        <p:grpSpPr>
          <a:xfrm>
            <a:off x="1943917" y="4135255"/>
            <a:ext cx="357720" cy="342192"/>
            <a:chOff x="1973254" y="4156304"/>
            <a:chExt cx="357720" cy="342192"/>
          </a:xfrm>
        </p:grpSpPr>
        <p:sp>
          <p:nvSpPr>
            <p:cNvPr id="12940" name="Google Shape;12940;p8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6" name="Google Shape;12946;p88"/>
          <p:cNvGrpSpPr/>
          <p:nvPr/>
        </p:nvGrpSpPr>
        <p:grpSpPr>
          <a:xfrm>
            <a:off x="2494422" y="4136192"/>
            <a:ext cx="341049" cy="340318"/>
            <a:chOff x="2523759" y="4135505"/>
            <a:chExt cx="341049" cy="340318"/>
          </a:xfrm>
        </p:grpSpPr>
        <p:sp>
          <p:nvSpPr>
            <p:cNvPr id="12947" name="Google Shape;12947;p8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9" name="Google Shape;12949;p88"/>
          <p:cNvGrpSpPr/>
          <p:nvPr/>
        </p:nvGrpSpPr>
        <p:grpSpPr>
          <a:xfrm>
            <a:off x="3011266" y="4131175"/>
            <a:ext cx="392079" cy="350353"/>
            <a:chOff x="3040603" y="4130360"/>
            <a:chExt cx="392079" cy="350353"/>
          </a:xfrm>
        </p:grpSpPr>
        <p:sp>
          <p:nvSpPr>
            <p:cNvPr id="12950" name="Google Shape;12950;p8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88"/>
          <p:cNvGrpSpPr/>
          <p:nvPr/>
        </p:nvGrpSpPr>
        <p:grpSpPr>
          <a:xfrm>
            <a:off x="3632807" y="4136192"/>
            <a:ext cx="232955" cy="340318"/>
            <a:chOff x="3662144" y="4135505"/>
            <a:chExt cx="232955" cy="340318"/>
          </a:xfrm>
        </p:grpSpPr>
        <p:sp>
          <p:nvSpPr>
            <p:cNvPr id="12961" name="Google Shape;12961;p8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8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88"/>
          <p:cNvGrpSpPr/>
          <p:nvPr/>
        </p:nvGrpSpPr>
        <p:grpSpPr>
          <a:xfrm>
            <a:off x="4119801" y="4122029"/>
            <a:ext cx="344065" cy="368644"/>
            <a:chOff x="4149138" y="4121151"/>
            <a:chExt cx="344065" cy="368644"/>
          </a:xfrm>
        </p:grpSpPr>
        <p:sp>
          <p:nvSpPr>
            <p:cNvPr id="12966" name="Google Shape;12966;p8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8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78" name="Google Shape;12978;p88"/>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79" name="Google Shape;12979;p88"/>
          <p:cNvGrpSpPr/>
          <p:nvPr/>
        </p:nvGrpSpPr>
        <p:grpSpPr>
          <a:xfrm>
            <a:off x="5176925" y="4174949"/>
            <a:ext cx="397763" cy="262804"/>
            <a:chOff x="5206262" y="4174817"/>
            <a:chExt cx="397763" cy="262804"/>
          </a:xfrm>
        </p:grpSpPr>
        <p:sp>
          <p:nvSpPr>
            <p:cNvPr id="12980" name="Google Shape;12980;p8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88"/>
          <p:cNvGrpSpPr/>
          <p:nvPr/>
        </p:nvGrpSpPr>
        <p:grpSpPr>
          <a:xfrm>
            <a:off x="5698279" y="4161342"/>
            <a:ext cx="440505" cy="290018"/>
            <a:chOff x="5727616" y="4204699"/>
            <a:chExt cx="440505" cy="290018"/>
          </a:xfrm>
        </p:grpSpPr>
        <p:sp>
          <p:nvSpPr>
            <p:cNvPr id="12988" name="Google Shape;12988;p8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88"/>
          <p:cNvGrpSpPr/>
          <p:nvPr/>
        </p:nvGrpSpPr>
        <p:grpSpPr>
          <a:xfrm>
            <a:off x="6380726" y="4124093"/>
            <a:ext cx="159950" cy="364516"/>
            <a:chOff x="6410063" y="4135124"/>
            <a:chExt cx="159950" cy="364516"/>
          </a:xfrm>
        </p:grpSpPr>
        <p:sp>
          <p:nvSpPr>
            <p:cNvPr id="12997" name="Google Shape;12997;p8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88"/>
          <p:cNvGrpSpPr/>
          <p:nvPr/>
        </p:nvGrpSpPr>
        <p:grpSpPr>
          <a:xfrm>
            <a:off x="6641065" y="4124284"/>
            <a:ext cx="214378" cy="364135"/>
            <a:chOff x="6924652" y="4135505"/>
            <a:chExt cx="214378" cy="364135"/>
          </a:xfrm>
        </p:grpSpPr>
        <p:sp>
          <p:nvSpPr>
            <p:cNvPr id="13002" name="Google Shape;13002;p8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8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06" name="Google Shape;13006;p88"/>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rPr>
              <a:t>You can </a:t>
            </a:r>
            <a:r>
              <a:rPr lang="en" sz="1100" b="1" dirty="0">
                <a:solidFill>
                  <a:schemeClr val="hlink"/>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rPr>
              <a:t>You can </a:t>
            </a:r>
            <a:r>
              <a:rPr lang="en" sz="1100" b="1" dirty="0">
                <a:solidFill>
                  <a:schemeClr val="hlink"/>
                </a:solidFill>
              </a:rPr>
              <a:t>change the stroke and fill color</a:t>
            </a:r>
            <a:r>
              <a:rPr lang="en" sz="1100" dirty="0">
                <a:solidFill>
                  <a:schemeClr val="lt1"/>
                </a:solidFill>
              </a:rPr>
              <a:t>; just select the icon and click on the </a:t>
            </a:r>
            <a:r>
              <a:rPr lang="en" sz="1100" b="1" dirty="0">
                <a:solidFill>
                  <a:schemeClr val="hlink"/>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hlink"/>
                </a:solidFill>
                <a:uFill>
                  <a:noFill/>
                </a:uFill>
              </a:rPr>
              <a:t>Flaticon’s extension</a:t>
            </a:r>
            <a:r>
              <a:rPr lang="en" sz="1100" dirty="0">
                <a:solidFill>
                  <a:schemeClr val="lt1"/>
                </a:solidFill>
              </a:rPr>
              <a:t>, allowing you to customize and add even more icons.</a:t>
            </a:r>
            <a:br>
              <a:rPr lang="en" sz="1100" dirty="0">
                <a:solidFill>
                  <a:srgbClr val="435D74"/>
                </a:solidFill>
              </a:rPr>
            </a:br>
            <a:endParaRPr sz="1100" dirty="0">
              <a:solidFill>
                <a:srgbClr val="435D74"/>
              </a:solidFill>
            </a:endParaRPr>
          </a:p>
        </p:txBody>
      </p:sp>
      <p:sp>
        <p:nvSpPr>
          <p:cNvPr id="13007" name="Google Shape;13007;p8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3008" name="Google Shape;13008;p88"/>
          <p:cNvGrpSpPr/>
          <p:nvPr/>
        </p:nvGrpSpPr>
        <p:grpSpPr>
          <a:xfrm>
            <a:off x="841240" y="4119220"/>
            <a:ext cx="374177" cy="374263"/>
            <a:chOff x="775325" y="4143525"/>
            <a:chExt cx="468776" cy="468884"/>
          </a:xfrm>
        </p:grpSpPr>
        <p:sp>
          <p:nvSpPr>
            <p:cNvPr id="13009" name="Google Shape;13009;p88"/>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8"/>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8"/>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8"/>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3" name="Google Shape;13013;p88"/>
          <p:cNvGrpSpPr/>
          <p:nvPr/>
        </p:nvGrpSpPr>
        <p:grpSpPr>
          <a:xfrm>
            <a:off x="7015917" y="4114633"/>
            <a:ext cx="219464" cy="383437"/>
            <a:chOff x="1426400" y="1814750"/>
            <a:chExt cx="407850" cy="712575"/>
          </a:xfrm>
        </p:grpSpPr>
        <p:sp>
          <p:nvSpPr>
            <p:cNvPr id="13014" name="Google Shape;13014;p88"/>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8"/>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8"/>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7" name="Google Shape;13017;p88"/>
          <p:cNvGrpSpPr/>
          <p:nvPr/>
        </p:nvGrpSpPr>
        <p:grpSpPr>
          <a:xfrm>
            <a:off x="7391519" y="4149408"/>
            <a:ext cx="313833" cy="313887"/>
            <a:chOff x="1910075" y="2021700"/>
            <a:chExt cx="583225" cy="583325"/>
          </a:xfrm>
        </p:grpSpPr>
        <p:sp>
          <p:nvSpPr>
            <p:cNvPr id="13018" name="Google Shape;13018;p88"/>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8"/>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88"/>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1" name="Google Shape;13021;p88"/>
          <p:cNvGrpSpPr/>
          <p:nvPr/>
        </p:nvGrpSpPr>
        <p:grpSpPr>
          <a:xfrm>
            <a:off x="7861486" y="4189187"/>
            <a:ext cx="441255" cy="234329"/>
            <a:chOff x="2749275" y="2099575"/>
            <a:chExt cx="820025" cy="435475"/>
          </a:xfrm>
        </p:grpSpPr>
        <p:sp>
          <p:nvSpPr>
            <p:cNvPr id="13022" name="Google Shape;13022;p88"/>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8"/>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8"/>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8"/>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3029"/>
        <p:cNvGrpSpPr/>
        <p:nvPr/>
      </p:nvGrpSpPr>
      <p:grpSpPr>
        <a:xfrm>
          <a:off x="0" y="0"/>
          <a:ext cx="0" cy="0"/>
          <a:chOff x="0" y="0"/>
          <a:chExt cx="0" cy="0"/>
        </a:xfrm>
      </p:grpSpPr>
      <p:grpSp>
        <p:nvGrpSpPr>
          <p:cNvPr id="13030" name="Google Shape;13030;p89"/>
          <p:cNvGrpSpPr/>
          <p:nvPr/>
        </p:nvGrpSpPr>
        <p:grpSpPr>
          <a:xfrm>
            <a:off x="1989449" y="4101269"/>
            <a:ext cx="374774" cy="346073"/>
            <a:chOff x="1989449" y="4282269"/>
            <a:chExt cx="374774" cy="346073"/>
          </a:xfrm>
        </p:grpSpPr>
        <p:sp>
          <p:nvSpPr>
            <p:cNvPr id="13031" name="Google Shape;13031;p8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89"/>
          <p:cNvGrpSpPr/>
          <p:nvPr/>
        </p:nvGrpSpPr>
        <p:grpSpPr>
          <a:xfrm>
            <a:off x="2487439" y="4099740"/>
            <a:ext cx="198775" cy="348972"/>
            <a:chOff x="2487439" y="4280740"/>
            <a:chExt cx="198775" cy="348972"/>
          </a:xfrm>
        </p:grpSpPr>
        <p:sp>
          <p:nvSpPr>
            <p:cNvPr id="13037" name="Google Shape;13037;p8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1" name="Google Shape;13041;p89"/>
          <p:cNvGrpSpPr/>
          <p:nvPr/>
        </p:nvGrpSpPr>
        <p:grpSpPr>
          <a:xfrm>
            <a:off x="2810958" y="4092923"/>
            <a:ext cx="353145" cy="361873"/>
            <a:chOff x="2810958" y="4273923"/>
            <a:chExt cx="353145" cy="361873"/>
          </a:xfrm>
        </p:grpSpPr>
        <p:sp>
          <p:nvSpPr>
            <p:cNvPr id="13042" name="Google Shape;13042;p8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89"/>
          <p:cNvGrpSpPr/>
          <p:nvPr/>
        </p:nvGrpSpPr>
        <p:grpSpPr>
          <a:xfrm>
            <a:off x="6275635" y="4101651"/>
            <a:ext cx="209383" cy="366778"/>
            <a:chOff x="6275635" y="4282651"/>
            <a:chExt cx="209383" cy="366778"/>
          </a:xfrm>
        </p:grpSpPr>
        <p:sp>
          <p:nvSpPr>
            <p:cNvPr id="13050" name="Google Shape;13050;p8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2" name="Google Shape;13052;p89"/>
          <p:cNvGrpSpPr/>
          <p:nvPr/>
        </p:nvGrpSpPr>
        <p:grpSpPr>
          <a:xfrm>
            <a:off x="6701186" y="4102033"/>
            <a:ext cx="280292" cy="366396"/>
            <a:chOff x="6701186" y="4283033"/>
            <a:chExt cx="280292" cy="366396"/>
          </a:xfrm>
        </p:grpSpPr>
        <p:sp>
          <p:nvSpPr>
            <p:cNvPr id="13053" name="Google Shape;13053;p8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8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5" name="Google Shape;13055;p89"/>
          <p:cNvGrpSpPr/>
          <p:nvPr/>
        </p:nvGrpSpPr>
        <p:grpSpPr>
          <a:xfrm>
            <a:off x="2609571" y="3643958"/>
            <a:ext cx="373627" cy="347347"/>
            <a:chOff x="2609571" y="3824958"/>
            <a:chExt cx="373627" cy="347347"/>
          </a:xfrm>
        </p:grpSpPr>
        <p:sp>
          <p:nvSpPr>
            <p:cNvPr id="13056" name="Google Shape;13056;p8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8" name="Google Shape;13058;p89"/>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9" name="Google Shape;13059;p89"/>
          <p:cNvGrpSpPr/>
          <p:nvPr/>
        </p:nvGrpSpPr>
        <p:grpSpPr>
          <a:xfrm>
            <a:off x="916127" y="3626056"/>
            <a:ext cx="221902" cy="380795"/>
            <a:chOff x="916127" y="3807056"/>
            <a:chExt cx="221902" cy="380795"/>
          </a:xfrm>
        </p:grpSpPr>
        <p:sp>
          <p:nvSpPr>
            <p:cNvPr id="13060" name="Google Shape;13060;p8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4" name="Google Shape;13064;p89"/>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9"/>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6" name="Google Shape;13066;p89"/>
          <p:cNvGrpSpPr/>
          <p:nvPr/>
        </p:nvGrpSpPr>
        <p:grpSpPr>
          <a:xfrm>
            <a:off x="3513010" y="3635134"/>
            <a:ext cx="362223" cy="361108"/>
            <a:chOff x="3513010" y="3816134"/>
            <a:chExt cx="362223" cy="361108"/>
          </a:xfrm>
        </p:grpSpPr>
        <p:sp>
          <p:nvSpPr>
            <p:cNvPr id="13067" name="Google Shape;13067;p8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8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89"/>
          <p:cNvGrpSpPr/>
          <p:nvPr/>
        </p:nvGrpSpPr>
        <p:grpSpPr>
          <a:xfrm>
            <a:off x="3950316" y="3639307"/>
            <a:ext cx="369805" cy="353782"/>
            <a:chOff x="3950316" y="3820307"/>
            <a:chExt cx="369805" cy="353782"/>
          </a:xfrm>
        </p:grpSpPr>
        <p:sp>
          <p:nvSpPr>
            <p:cNvPr id="13072" name="Google Shape;13072;p8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89"/>
          <p:cNvGrpSpPr/>
          <p:nvPr/>
        </p:nvGrpSpPr>
        <p:grpSpPr>
          <a:xfrm>
            <a:off x="1761909" y="3630961"/>
            <a:ext cx="307974" cy="371716"/>
            <a:chOff x="1761909" y="3811961"/>
            <a:chExt cx="307974" cy="371716"/>
          </a:xfrm>
        </p:grpSpPr>
        <p:sp>
          <p:nvSpPr>
            <p:cNvPr id="13077" name="Google Shape;13077;p8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89"/>
          <p:cNvGrpSpPr/>
          <p:nvPr/>
        </p:nvGrpSpPr>
        <p:grpSpPr>
          <a:xfrm>
            <a:off x="5373342" y="3627935"/>
            <a:ext cx="231395" cy="353145"/>
            <a:chOff x="5373342" y="3808935"/>
            <a:chExt cx="231395" cy="353145"/>
          </a:xfrm>
        </p:grpSpPr>
        <p:sp>
          <p:nvSpPr>
            <p:cNvPr id="13088" name="Google Shape;13088;p8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8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7" name="Google Shape;13097;p89"/>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8" name="Google Shape;13098;p89"/>
          <p:cNvGrpSpPr/>
          <p:nvPr/>
        </p:nvGrpSpPr>
        <p:grpSpPr>
          <a:xfrm>
            <a:off x="5833775" y="3628445"/>
            <a:ext cx="235185" cy="352253"/>
            <a:chOff x="5833775" y="3809445"/>
            <a:chExt cx="235185" cy="352253"/>
          </a:xfrm>
        </p:grpSpPr>
        <p:sp>
          <p:nvSpPr>
            <p:cNvPr id="13099" name="Google Shape;13099;p8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89"/>
          <p:cNvGrpSpPr/>
          <p:nvPr/>
        </p:nvGrpSpPr>
        <p:grpSpPr>
          <a:xfrm>
            <a:off x="4942472" y="3628318"/>
            <a:ext cx="238976" cy="352762"/>
            <a:chOff x="4942472" y="3809318"/>
            <a:chExt cx="238976" cy="352762"/>
          </a:xfrm>
        </p:grpSpPr>
        <p:sp>
          <p:nvSpPr>
            <p:cNvPr id="13103" name="Google Shape;13103;p8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89"/>
          <p:cNvGrpSpPr/>
          <p:nvPr/>
        </p:nvGrpSpPr>
        <p:grpSpPr>
          <a:xfrm>
            <a:off x="6266525" y="3626788"/>
            <a:ext cx="260223" cy="353527"/>
            <a:chOff x="6266525" y="3807788"/>
            <a:chExt cx="260223" cy="353527"/>
          </a:xfrm>
        </p:grpSpPr>
        <p:sp>
          <p:nvSpPr>
            <p:cNvPr id="13111" name="Google Shape;13111;p8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5" name="Google Shape;13115;p89"/>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6" name="Google Shape;13116;p89"/>
          <p:cNvGrpSpPr/>
          <p:nvPr/>
        </p:nvGrpSpPr>
        <p:grpSpPr>
          <a:xfrm>
            <a:off x="7184363" y="3628604"/>
            <a:ext cx="202184" cy="352762"/>
            <a:chOff x="7184363" y="3809604"/>
            <a:chExt cx="202184" cy="352762"/>
          </a:xfrm>
        </p:grpSpPr>
        <p:sp>
          <p:nvSpPr>
            <p:cNvPr id="13117" name="Google Shape;13117;p8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9"/>
          <p:cNvGrpSpPr/>
          <p:nvPr/>
        </p:nvGrpSpPr>
        <p:grpSpPr>
          <a:xfrm>
            <a:off x="7571624" y="3627935"/>
            <a:ext cx="292047" cy="352762"/>
            <a:chOff x="7571624" y="3808935"/>
            <a:chExt cx="292047" cy="352762"/>
          </a:xfrm>
        </p:grpSpPr>
        <p:sp>
          <p:nvSpPr>
            <p:cNvPr id="13120" name="Google Shape;13120;p8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8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89"/>
          <p:cNvGrpSpPr/>
          <p:nvPr/>
        </p:nvGrpSpPr>
        <p:grpSpPr>
          <a:xfrm>
            <a:off x="2174559" y="3175116"/>
            <a:ext cx="364135" cy="359930"/>
            <a:chOff x="2174559" y="3356116"/>
            <a:chExt cx="364135" cy="359930"/>
          </a:xfrm>
        </p:grpSpPr>
        <p:sp>
          <p:nvSpPr>
            <p:cNvPr id="13127" name="Google Shape;13127;p8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89"/>
          <p:cNvGrpSpPr/>
          <p:nvPr/>
        </p:nvGrpSpPr>
        <p:grpSpPr>
          <a:xfrm>
            <a:off x="1731934" y="3174639"/>
            <a:ext cx="368371" cy="361554"/>
            <a:chOff x="1731934" y="3355639"/>
            <a:chExt cx="368371" cy="361554"/>
          </a:xfrm>
        </p:grpSpPr>
        <p:sp>
          <p:nvSpPr>
            <p:cNvPr id="13130" name="Google Shape;13130;p8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89"/>
          <p:cNvGrpSpPr/>
          <p:nvPr/>
        </p:nvGrpSpPr>
        <p:grpSpPr>
          <a:xfrm>
            <a:off x="3990517" y="3173173"/>
            <a:ext cx="279559" cy="363402"/>
            <a:chOff x="3990517" y="3354173"/>
            <a:chExt cx="279559" cy="363402"/>
          </a:xfrm>
        </p:grpSpPr>
        <p:sp>
          <p:nvSpPr>
            <p:cNvPr id="13133" name="Google Shape;13133;p8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9"/>
          <p:cNvGrpSpPr/>
          <p:nvPr/>
        </p:nvGrpSpPr>
        <p:grpSpPr>
          <a:xfrm>
            <a:off x="3497847" y="3236374"/>
            <a:ext cx="379680" cy="237606"/>
            <a:chOff x="3497847" y="3417374"/>
            <a:chExt cx="379680" cy="237606"/>
          </a:xfrm>
        </p:grpSpPr>
        <p:sp>
          <p:nvSpPr>
            <p:cNvPr id="13137" name="Google Shape;13137;p8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1" name="Google Shape;13141;p89"/>
          <p:cNvGrpSpPr/>
          <p:nvPr/>
        </p:nvGrpSpPr>
        <p:grpSpPr>
          <a:xfrm>
            <a:off x="2612597" y="3186075"/>
            <a:ext cx="376271" cy="337982"/>
            <a:chOff x="2612597" y="3367075"/>
            <a:chExt cx="376271" cy="337982"/>
          </a:xfrm>
        </p:grpSpPr>
        <p:sp>
          <p:nvSpPr>
            <p:cNvPr id="13142" name="Google Shape;13142;p8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89"/>
          <p:cNvGrpSpPr/>
          <p:nvPr/>
        </p:nvGrpSpPr>
        <p:grpSpPr>
          <a:xfrm>
            <a:off x="3071914" y="3183431"/>
            <a:ext cx="343652" cy="342505"/>
            <a:chOff x="3071914" y="3364431"/>
            <a:chExt cx="343652" cy="342505"/>
          </a:xfrm>
        </p:grpSpPr>
        <p:sp>
          <p:nvSpPr>
            <p:cNvPr id="13145" name="Google Shape;13145;p8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0" name="Google Shape;13150;p89"/>
          <p:cNvGrpSpPr/>
          <p:nvPr/>
        </p:nvGrpSpPr>
        <p:grpSpPr>
          <a:xfrm>
            <a:off x="897141" y="3178875"/>
            <a:ext cx="257962" cy="352762"/>
            <a:chOff x="897141" y="3359875"/>
            <a:chExt cx="257962" cy="352762"/>
          </a:xfrm>
        </p:grpSpPr>
        <p:sp>
          <p:nvSpPr>
            <p:cNvPr id="13151" name="Google Shape;13151;p8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8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89"/>
          <p:cNvGrpSpPr/>
          <p:nvPr/>
        </p:nvGrpSpPr>
        <p:grpSpPr>
          <a:xfrm>
            <a:off x="1333682" y="3163330"/>
            <a:ext cx="271213" cy="383088"/>
            <a:chOff x="1333682" y="3344330"/>
            <a:chExt cx="271213" cy="383088"/>
          </a:xfrm>
        </p:grpSpPr>
        <p:sp>
          <p:nvSpPr>
            <p:cNvPr id="13160" name="Google Shape;13160;p8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8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8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89"/>
          <p:cNvGrpSpPr/>
          <p:nvPr/>
        </p:nvGrpSpPr>
        <p:grpSpPr>
          <a:xfrm>
            <a:off x="6664394" y="3165974"/>
            <a:ext cx="353113" cy="351998"/>
            <a:chOff x="6664394" y="3346974"/>
            <a:chExt cx="353113" cy="351998"/>
          </a:xfrm>
        </p:grpSpPr>
        <p:sp>
          <p:nvSpPr>
            <p:cNvPr id="13172" name="Google Shape;13172;p8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89"/>
          <p:cNvGrpSpPr/>
          <p:nvPr/>
        </p:nvGrpSpPr>
        <p:grpSpPr>
          <a:xfrm>
            <a:off x="849741" y="1778307"/>
            <a:ext cx="399398" cy="375443"/>
            <a:chOff x="849741" y="1959307"/>
            <a:chExt cx="399398" cy="375443"/>
          </a:xfrm>
        </p:grpSpPr>
        <p:sp>
          <p:nvSpPr>
            <p:cNvPr id="13178" name="Google Shape;13178;p8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8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0" name="Google Shape;13180;p89"/>
          <p:cNvGrpSpPr/>
          <p:nvPr/>
        </p:nvGrpSpPr>
        <p:grpSpPr>
          <a:xfrm>
            <a:off x="1284212" y="1782766"/>
            <a:ext cx="379489" cy="366046"/>
            <a:chOff x="1284212" y="1963766"/>
            <a:chExt cx="379489" cy="366046"/>
          </a:xfrm>
        </p:grpSpPr>
        <p:sp>
          <p:nvSpPr>
            <p:cNvPr id="13181" name="Google Shape;13181;p8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3" name="Google Shape;13183;p89"/>
          <p:cNvGrpSpPr/>
          <p:nvPr/>
        </p:nvGrpSpPr>
        <p:grpSpPr>
          <a:xfrm>
            <a:off x="3037766" y="1788564"/>
            <a:ext cx="370219" cy="354928"/>
            <a:chOff x="3037766" y="1969564"/>
            <a:chExt cx="370219" cy="354928"/>
          </a:xfrm>
        </p:grpSpPr>
        <p:sp>
          <p:nvSpPr>
            <p:cNvPr id="13184" name="Google Shape;13184;p8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89"/>
          <p:cNvGrpSpPr/>
          <p:nvPr/>
        </p:nvGrpSpPr>
        <p:grpSpPr>
          <a:xfrm>
            <a:off x="3982553" y="1790730"/>
            <a:ext cx="304566" cy="350501"/>
            <a:chOff x="3982553" y="1971730"/>
            <a:chExt cx="304566" cy="350501"/>
          </a:xfrm>
        </p:grpSpPr>
        <p:sp>
          <p:nvSpPr>
            <p:cNvPr id="13189" name="Google Shape;13189;p8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1" name="Google Shape;13191;p89"/>
          <p:cNvGrpSpPr/>
          <p:nvPr/>
        </p:nvGrpSpPr>
        <p:grpSpPr>
          <a:xfrm>
            <a:off x="2567841" y="1813124"/>
            <a:ext cx="399812" cy="306477"/>
            <a:chOff x="2567841" y="1994124"/>
            <a:chExt cx="399812" cy="306477"/>
          </a:xfrm>
        </p:grpSpPr>
        <p:sp>
          <p:nvSpPr>
            <p:cNvPr id="13192" name="Google Shape;13192;p8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8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89"/>
          <p:cNvGrpSpPr/>
          <p:nvPr/>
        </p:nvGrpSpPr>
        <p:grpSpPr>
          <a:xfrm>
            <a:off x="2212084" y="1779358"/>
            <a:ext cx="324698" cy="372863"/>
            <a:chOff x="2212084" y="1960358"/>
            <a:chExt cx="324698" cy="372863"/>
          </a:xfrm>
        </p:grpSpPr>
        <p:sp>
          <p:nvSpPr>
            <p:cNvPr id="13196" name="Google Shape;13196;p8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8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89"/>
          <p:cNvGrpSpPr/>
          <p:nvPr/>
        </p:nvGrpSpPr>
        <p:grpSpPr>
          <a:xfrm>
            <a:off x="1805901" y="1779358"/>
            <a:ext cx="284847" cy="373627"/>
            <a:chOff x="1805901" y="1960358"/>
            <a:chExt cx="284847" cy="373627"/>
          </a:xfrm>
        </p:grpSpPr>
        <p:sp>
          <p:nvSpPr>
            <p:cNvPr id="13200" name="Google Shape;13200;p8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2" name="Google Shape;13202;p89"/>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9"/>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9"/>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05" name="Google Shape;13205;p89"/>
          <p:cNvGrpSpPr/>
          <p:nvPr/>
        </p:nvGrpSpPr>
        <p:grpSpPr>
          <a:xfrm>
            <a:off x="6656812" y="1848388"/>
            <a:ext cx="368690" cy="245793"/>
            <a:chOff x="6656812" y="2029388"/>
            <a:chExt cx="368690" cy="245793"/>
          </a:xfrm>
        </p:grpSpPr>
        <p:sp>
          <p:nvSpPr>
            <p:cNvPr id="13206" name="Google Shape;13206;p8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8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8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8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8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8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89"/>
          <p:cNvGrpSpPr/>
          <p:nvPr/>
        </p:nvGrpSpPr>
        <p:grpSpPr>
          <a:xfrm>
            <a:off x="4869651" y="1831218"/>
            <a:ext cx="376654" cy="281566"/>
            <a:chOff x="4869651" y="2012218"/>
            <a:chExt cx="376654" cy="281566"/>
          </a:xfrm>
        </p:grpSpPr>
        <p:sp>
          <p:nvSpPr>
            <p:cNvPr id="13217" name="Google Shape;13217;p8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8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8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8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89"/>
          <p:cNvGrpSpPr/>
          <p:nvPr/>
        </p:nvGrpSpPr>
        <p:grpSpPr>
          <a:xfrm>
            <a:off x="5306224" y="1831313"/>
            <a:ext cx="367925" cy="281694"/>
            <a:chOff x="5306224" y="2012313"/>
            <a:chExt cx="367925" cy="281694"/>
          </a:xfrm>
        </p:grpSpPr>
        <p:sp>
          <p:nvSpPr>
            <p:cNvPr id="13222" name="Google Shape;13222;p8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4" name="Google Shape;13224;p89"/>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5" name="Google Shape;13225;p89"/>
          <p:cNvGrpSpPr/>
          <p:nvPr/>
        </p:nvGrpSpPr>
        <p:grpSpPr>
          <a:xfrm>
            <a:off x="6195998" y="1802102"/>
            <a:ext cx="368308" cy="338746"/>
            <a:chOff x="6195998" y="1983102"/>
            <a:chExt cx="368308" cy="338746"/>
          </a:xfrm>
        </p:grpSpPr>
        <p:sp>
          <p:nvSpPr>
            <p:cNvPr id="13226" name="Google Shape;13226;p8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89"/>
          <p:cNvGrpSpPr/>
          <p:nvPr/>
        </p:nvGrpSpPr>
        <p:grpSpPr>
          <a:xfrm>
            <a:off x="7542031" y="1830835"/>
            <a:ext cx="369072" cy="280037"/>
            <a:chOff x="7542031" y="2011835"/>
            <a:chExt cx="369072" cy="280037"/>
          </a:xfrm>
        </p:grpSpPr>
        <p:sp>
          <p:nvSpPr>
            <p:cNvPr id="13230" name="Google Shape;13230;p8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9" name="Google Shape;13239;p89"/>
          <p:cNvGrpSpPr/>
          <p:nvPr/>
        </p:nvGrpSpPr>
        <p:grpSpPr>
          <a:xfrm>
            <a:off x="8010427" y="3167503"/>
            <a:ext cx="278795" cy="351615"/>
            <a:chOff x="8010427" y="3348503"/>
            <a:chExt cx="278795" cy="351615"/>
          </a:xfrm>
        </p:grpSpPr>
        <p:sp>
          <p:nvSpPr>
            <p:cNvPr id="13240" name="Google Shape;13240;p8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4" name="Google Shape;13244;p89"/>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5" name="Google Shape;13245;p89"/>
          <p:cNvGrpSpPr/>
          <p:nvPr/>
        </p:nvGrpSpPr>
        <p:grpSpPr>
          <a:xfrm>
            <a:off x="7141900" y="3168204"/>
            <a:ext cx="281057" cy="351010"/>
            <a:chOff x="7141900" y="3349204"/>
            <a:chExt cx="281057" cy="351010"/>
          </a:xfrm>
        </p:grpSpPr>
        <p:sp>
          <p:nvSpPr>
            <p:cNvPr id="13246" name="Google Shape;13246;p8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9" name="Google Shape;13249;p89"/>
          <p:cNvGrpSpPr/>
          <p:nvPr/>
        </p:nvGrpSpPr>
        <p:grpSpPr>
          <a:xfrm>
            <a:off x="5314188" y="3169032"/>
            <a:ext cx="363752" cy="353113"/>
            <a:chOff x="5314188" y="3350032"/>
            <a:chExt cx="363752" cy="353113"/>
          </a:xfrm>
        </p:grpSpPr>
        <p:sp>
          <p:nvSpPr>
            <p:cNvPr id="13250" name="Google Shape;13250;p8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8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2" name="Google Shape;13252;p89"/>
          <p:cNvGrpSpPr/>
          <p:nvPr/>
        </p:nvGrpSpPr>
        <p:grpSpPr>
          <a:xfrm>
            <a:off x="5829984" y="3169032"/>
            <a:ext cx="220755" cy="352348"/>
            <a:chOff x="5829984" y="3350032"/>
            <a:chExt cx="220755" cy="352348"/>
          </a:xfrm>
        </p:grpSpPr>
        <p:sp>
          <p:nvSpPr>
            <p:cNvPr id="13253" name="Google Shape;13253;p8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7" name="Google Shape;13257;p89"/>
          <p:cNvGrpSpPr/>
          <p:nvPr/>
        </p:nvGrpSpPr>
        <p:grpSpPr>
          <a:xfrm>
            <a:off x="4882170" y="3168841"/>
            <a:ext cx="358464" cy="352316"/>
            <a:chOff x="4882170" y="3349841"/>
            <a:chExt cx="358464" cy="352316"/>
          </a:xfrm>
        </p:grpSpPr>
        <p:sp>
          <p:nvSpPr>
            <p:cNvPr id="13258" name="Google Shape;13258;p8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0" name="Google Shape;13260;p89"/>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9"/>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2" name="Google Shape;13262;p89"/>
          <p:cNvGrpSpPr/>
          <p:nvPr/>
        </p:nvGrpSpPr>
        <p:grpSpPr>
          <a:xfrm>
            <a:off x="3044965" y="2254220"/>
            <a:ext cx="400194" cy="324316"/>
            <a:chOff x="3044965" y="2435220"/>
            <a:chExt cx="400194" cy="324316"/>
          </a:xfrm>
        </p:grpSpPr>
        <p:sp>
          <p:nvSpPr>
            <p:cNvPr id="13263" name="Google Shape;13263;p8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6" name="Google Shape;13266;p89"/>
          <p:cNvGrpSpPr/>
          <p:nvPr/>
        </p:nvGrpSpPr>
        <p:grpSpPr>
          <a:xfrm>
            <a:off x="6203579" y="3167981"/>
            <a:ext cx="351615" cy="350373"/>
            <a:chOff x="6203579" y="3348981"/>
            <a:chExt cx="351615" cy="350373"/>
          </a:xfrm>
        </p:grpSpPr>
        <p:sp>
          <p:nvSpPr>
            <p:cNvPr id="13267" name="Google Shape;13267;p8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8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8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2" name="Google Shape;13272;p89"/>
          <p:cNvGrpSpPr/>
          <p:nvPr/>
        </p:nvGrpSpPr>
        <p:grpSpPr>
          <a:xfrm>
            <a:off x="4878379" y="2292892"/>
            <a:ext cx="367161" cy="287523"/>
            <a:chOff x="4878379" y="2473892"/>
            <a:chExt cx="367161" cy="287523"/>
          </a:xfrm>
        </p:grpSpPr>
        <p:sp>
          <p:nvSpPr>
            <p:cNvPr id="13273" name="Google Shape;13273;p8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8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89"/>
          <p:cNvGrpSpPr/>
          <p:nvPr/>
        </p:nvGrpSpPr>
        <p:grpSpPr>
          <a:xfrm>
            <a:off x="1325719" y="2706689"/>
            <a:ext cx="290581" cy="372481"/>
            <a:chOff x="1325719" y="2887689"/>
            <a:chExt cx="290581" cy="372481"/>
          </a:xfrm>
        </p:grpSpPr>
        <p:sp>
          <p:nvSpPr>
            <p:cNvPr id="13279" name="Google Shape;13279;p8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1" name="Google Shape;13281;p89"/>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2" name="Google Shape;13282;p89"/>
          <p:cNvGrpSpPr/>
          <p:nvPr/>
        </p:nvGrpSpPr>
        <p:grpSpPr>
          <a:xfrm>
            <a:off x="3510335" y="2711499"/>
            <a:ext cx="360726" cy="361204"/>
            <a:chOff x="3510335" y="2892499"/>
            <a:chExt cx="360726" cy="361204"/>
          </a:xfrm>
        </p:grpSpPr>
        <p:sp>
          <p:nvSpPr>
            <p:cNvPr id="13283" name="Google Shape;13283;p8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89"/>
          <p:cNvGrpSpPr/>
          <p:nvPr/>
        </p:nvGrpSpPr>
        <p:grpSpPr>
          <a:xfrm>
            <a:off x="3086313" y="2696049"/>
            <a:ext cx="320143" cy="392581"/>
            <a:chOff x="3086313" y="2877049"/>
            <a:chExt cx="320143" cy="392581"/>
          </a:xfrm>
        </p:grpSpPr>
        <p:sp>
          <p:nvSpPr>
            <p:cNvPr id="13289" name="Google Shape;13289;p8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8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8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1" name="Google Shape;13301;p89"/>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2" name="Google Shape;13302;p89"/>
          <p:cNvGrpSpPr/>
          <p:nvPr/>
        </p:nvGrpSpPr>
        <p:grpSpPr>
          <a:xfrm>
            <a:off x="861113" y="2704746"/>
            <a:ext cx="333809" cy="373277"/>
            <a:chOff x="861113" y="2885746"/>
            <a:chExt cx="333809" cy="373277"/>
          </a:xfrm>
        </p:grpSpPr>
        <p:sp>
          <p:nvSpPr>
            <p:cNvPr id="13303" name="Google Shape;13303;p8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6" name="Google Shape;13306;p89"/>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89"/>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08" name="Google Shape;13308;p89"/>
          <p:cNvGrpSpPr/>
          <p:nvPr/>
        </p:nvGrpSpPr>
        <p:grpSpPr>
          <a:xfrm>
            <a:off x="1297654" y="1323481"/>
            <a:ext cx="349354" cy="362223"/>
            <a:chOff x="1297654" y="1504481"/>
            <a:chExt cx="349354" cy="362223"/>
          </a:xfrm>
        </p:grpSpPr>
        <p:sp>
          <p:nvSpPr>
            <p:cNvPr id="13309" name="Google Shape;13309;p8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8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8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2" name="Google Shape;13312;p89"/>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3" name="Google Shape;13313;p89"/>
          <p:cNvGrpSpPr/>
          <p:nvPr/>
        </p:nvGrpSpPr>
        <p:grpSpPr>
          <a:xfrm>
            <a:off x="852385" y="1329916"/>
            <a:ext cx="353145" cy="351998"/>
            <a:chOff x="852385" y="1510916"/>
            <a:chExt cx="353145" cy="351998"/>
          </a:xfrm>
        </p:grpSpPr>
        <p:sp>
          <p:nvSpPr>
            <p:cNvPr id="13314" name="Google Shape;13314;p8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8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89"/>
          <p:cNvGrpSpPr/>
          <p:nvPr/>
        </p:nvGrpSpPr>
        <p:grpSpPr>
          <a:xfrm>
            <a:off x="1745217" y="1334471"/>
            <a:ext cx="343269" cy="342505"/>
            <a:chOff x="1745217" y="1515471"/>
            <a:chExt cx="343269" cy="342505"/>
          </a:xfrm>
        </p:grpSpPr>
        <p:sp>
          <p:nvSpPr>
            <p:cNvPr id="13318" name="Google Shape;13318;p8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8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2" name="Google Shape;13322;p89"/>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3" name="Google Shape;13323;p89"/>
          <p:cNvGrpSpPr/>
          <p:nvPr/>
        </p:nvGrpSpPr>
        <p:grpSpPr>
          <a:xfrm>
            <a:off x="3042703" y="1348137"/>
            <a:ext cx="411535" cy="315587"/>
            <a:chOff x="3042703" y="1529137"/>
            <a:chExt cx="411535" cy="315587"/>
          </a:xfrm>
        </p:grpSpPr>
        <p:sp>
          <p:nvSpPr>
            <p:cNvPr id="13324" name="Google Shape;13324;p8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89"/>
          <p:cNvGrpSpPr/>
          <p:nvPr/>
        </p:nvGrpSpPr>
        <p:grpSpPr>
          <a:xfrm>
            <a:off x="2629289" y="1363682"/>
            <a:ext cx="350501" cy="284497"/>
            <a:chOff x="2629289" y="1544682"/>
            <a:chExt cx="350501" cy="284497"/>
          </a:xfrm>
        </p:grpSpPr>
        <p:sp>
          <p:nvSpPr>
            <p:cNvPr id="13335" name="Google Shape;13335;p8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8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89"/>
          <p:cNvGrpSpPr/>
          <p:nvPr/>
        </p:nvGrpSpPr>
        <p:grpSpPr>
          <a:xfrm>
            <a:off x="5305077" y="1321633"/>
            <a:ext cx="367893" cy="365218"/>
            <a:chOff x="5305077" y="1502633"/>
            <a:chExt cx="367893" cy="365218"/>
          </a:xfrm>
        </p:grpSpPr>
        <p:sp>
          <p:nvSpPr>
            <p:cNvPr id="13341" name="Google Shape;13341;p8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3" name="Google Shape;13343;p89"/>
          <p:cNvGrpSpPr/>
          <p:nvPr/>
        </p:nvGrpSpPr>
        <p:grpSpPr>
          <a:xfrm>
            <a:off x="7100170" y="1319117"/>
            <a:ext cx="368308" cy="367033"/>
            <a:chOff x="7100170" y="1500117"/>
            <a:chExt cx="368308" cy="367033"/>
          </a:xfrm>
        </p:grpSpPr>
        <p:sp>
          <p:nvSpPr>
            <p:cNvPr id="13344" name="Google Shape;13344;p8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57" name="Google Shape;13357;p89"/>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58" name="Google Shape;13358;p89"/>
          <p:cNvGrpSpPr/>
          <p:nvPr/>
        </p:nvGrpSpPr>
        <p:grpSpPr>
          <a:xfrm>
            <a:off x="6649231" y="1319021"/>
            <a:ext cx="390287" cy="367065"/>
            <a:chOff x="6649231" y="1500021"/>
            <a:chExt cx="390287" cy="367065"/>
          </a:xfrm>
        </p:grpSpPr>
        <p:sp>
          <p:nvSpPr>
            <p:cNvPr id="13359" name="Google Shape;13359;p8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8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8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8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8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89"/>
          <p:cNvGrpSpPr/>
          <p:nvPr/>
        </p:nvGrpSpPr>
        <p:grpSpPr>
          <a:xfrm>
            <a:off x="5746938" y="1362503"/>
            <a:ext cx="387261" cy="280356"/>
            <a:chOff x="5746938" y="1543503"/>
            <a:chExt cx="387261" cy="280356"/>
          </a:xfrm>
        </p:grpSpPr>
        <p:sp>
          <p:nvSpPr>
            <p:cNvPr id="13372" name="Google Shape;13372;p8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4" name="Google Shape;13374;p89"/>
          <p:cNvGrpSpPr/>
          <p:nvPr/>
        </p:nvGrpSpPr>
        <p:grpSpPr>
          <a:xfrm>
            <a:off x="6196730" y="1344346"/>
            <a:ext cx="369072" cy="317467"/>
            <a:chOff x="6196730" y="1525346"/>
            <a:chExt cx="369072" cy="317467"/>
          </a:xfrm>
        </p:grpSpPr>
        <p:sp>
          <p:nvSpPr>
            <p:cNvPr id="13375" name="Google Shape;13375;p8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8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8" name="Google Shape;13378;p89"/>
          <p:cNvGrpSpPr/>
          <p:nvPr/>
        </p:nvGrpSpPr>
        <p:grpSpPr>
          <a:xfrm>
            <a:off x="4940592" y="1319690"/>
            <a:ext cx="246558" cy="367161"/>
            <a:chOff x="4940592" y="1500690"/>
            <a:chExt cx="246558" cy="367161"/>
          </a:xfrm>
        </p:grpSpPr>
        <p:sp>
          <p:nvSpPr>
            <p:cNvPr id="13379" name="Google Shape;13379;p8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89"/>
          <p:cNvGrpSpPr/>
          <p:nvPr/>
        </p:nvGrpSpPr>
        <p:grpSpPr>
          <a:xfrm>
            <a:off x="7964906" y="1318894"/>
            <a:ext cx="380858" cy="367575"/>
            <a:chOff x="7964906" y="1499894"/>
            <a:chExt cx="380858" cy="367575"/>
          </a:xfrm>
        </p:grpSpPr>
        <p:sp>
          <p:nvSpPr>
            <p:cNvPr id="13384" name="Google Shape;13384;p8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7" name="Google Shape;13387;p89"/>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8" name="Google Shape;13388;p89"/>
          <p:cNvGrpSpPr/>
          <p:nvPr/>
        </p:nvGrpSpPr>
        <p:grpSpPr>
          <a:xfrm>
            <a:off x="8007400" y="2721278"/>
            <a:ext cx="285230" cy="355597"/>
            <a:chOff x="8007400" y="2902278"/>
            <a:chExt cx="285230" cy="355597"/>
          </a:xfrm>
        </p:grpSpPr>
        <p:sp>
          <p:nvSpPr>
            <p:cNvPr id="13389" name="Google Shape;13389;p8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89"/>
          <p:cNvGrpSpPr/>
          <p:nvPr/>
        </p:nvGrpSpPr>
        <p:grpSpPr>
          <a:xfrm>
            <a:off x="6219124" y="2721788"/>
            <a:ext cx="318231" cy="355470"/>
            <a:chOff x="6219124" y="2902788"/>
            <a:chExt cx="318231" cy="355470"/>
          </a:xfrm>
        </p:grpSpPr>
        <p:sp>
          <p:nvSpPr>
            <p:cNvPr id="13392" name="Google Shape;13392;p8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8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89"/>
          <p:cNvGrpSpPr/>
          <p:nvPr/>
        </p:nvGrpSpPr>
        <p:grpSpPr>
          <a:xfrm>
            <a:off x="4969421" y="2721852"/>
            <a:ext cx="185109" cy="355406"/>
            <a:chOff x="4969421" y="2902852"/>
            <a:chExt cx="185109" cy="355406"/>
          </a:xfrm>
        </p:grpSpPr>
        <p:sp>
          <p:nvSpPr>
            <p:cNvPr id="13396" name="Google Shape;13396;p8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8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8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2" name="Google Shape;13402;p89"/>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89"/>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04" name="Google Shape;13404;p89"/>
          <p:cNvGrpSpPr/>
          <p:nvPr/>
        </p:nvGrpSpPr>
        <p:grpSpPr>
          <a:xfrm>
            <a:off x="6685259" y="2721852"/>
            <a:ext cx="311414" cy="355406"/>
            <a:chOff x="6685259" y="2902852"/>
            <a:chExt cx="311414" cy="355406"/>
          </a:xfrm>
        </p:grpSpPr>
        <p:sp>
          <p:nvSpPr>
            <p:cNvPr id="13405" name="Google Shape;13405;p8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8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8" name="Google Shape;13408;p89"/>
          <p:cNvGrpSpPr/>
          <p:nvPr/>
        </p:nvGrpSpPr>
        <p:grpSpPr>
          <a:xfrm>
            <a:off x="5309250" y="2722170"/>
            <a:ext cx="359579" cy="355852"/>
            <a:chOff x="5309250" y="2903170"/>
            <a:chExt cx="359579" cy="355852"/>
          </a:xfrm>
        </p:grpSpPr>
        <p:sp>
          <p:nvSpPr>
            <p:cNvPr id="13409" name="Google Shape;13409;p8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8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8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89"/>
          <p:cNvGrpSpPr/>
          <p:nvPr/>
        </p:nvGrpSpPr>
        <p:grpSpPr>
          <a:xfrm>
            <a:off x="2199565" y="2240172"/>
            <a:ext cx="312179" cy="353431"/>
            <a:chOff x="2199565" y="2421172"/>
            <a:chExt cx="312179" cy="353431"/>
          </a:xfrm>
        </p:grpSpPr>
        <p:sp>
          <p:nvSpPr>
            <p:cNvPr id="13413" name="Google Shape;13413;p8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8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89"/>
          <p:cNvGrpSpPr/>
          <p:nvPr/>
        </p:nvGrpSpPr>
        <p:grpSpPr>
          <a:xfrm>
            <a:off x="1750887" y="2244727"/>
            <a:ext cx="320143" cy="343269"/>
            <a:chOff x="1750887" y="2425727"/>
            <a:chExt cx="320143" cy="343269"/>
          </a:xfrm>
        </p:grpSpPr>
        <p:sp>
          <p:nvSpPr>
            <p:cNvPr id="13416" name="Google Shape;13416;p8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8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8" name="Google Shape;13418;p89"/>
          <p:cNvGrpSpPr/>
          <p:nvPr/>
        </p:nvGrpSpPr>
        <p:grpSpPr>
          <a:xfrm>
            <a:off x="1298037" y="2244727"/>
            <a:ext cx="338364" cy="342887"/>
            <a:chOff x="1298037" y="2425727"/>
            <a:chExt cx="338364" cy="342887"/>
          </a:xfrm>
        </p:grpSpPr>
        <p:sp>
          <p:nvSpPr>
            <p:cNvPr id="13419" name="Google Shape;13419;p8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8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8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8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23" name="Google Shape;13423;p89"/>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4" name="Google Shape;13424;p89"/>
          <p:cNvGrpSpPr/>
          <p:nvPr/>
        </p:nvGrpSpPr>
        <p:grpSpPr>
          <a:xfrm>
            <a:off x="3974207" y="2248009"/>
            <a:ext cx="320143" cy="338491"/>
            <a:chOff x="3974207" y="2429009"/>
            <a:chExt cx="320143" cy="338491"/>
          </a:xfrm>
        </p:grpSpPr>
        <p:sp>
          <p:nvSpPr>
            <p:cNvPr id="13425" name="Google Shape;13425;p8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8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89"/>
          <p:cNvGrpSpPr/>
          <p:nvPr/>
        </p:nvGrpSpPr>
        <p:grpSpPr>
          <a:xfrm>
            <a:off x="2623237" y="2250047"/>
            <a:ext cx="355024" cy="332630"/>
            <a:chOff x="2623237" y="2431047"/>
            <a:chExt cx="355024" cy="332630"/>
          </a:xfrm>
        </p:grpSpPr>
        <p:sp>
          <p:nvSpPr>
            <p:cNvPr id="13428" name="Google Shape;13428;p8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8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8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8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89"/>
          <p:cNvGrpSpPr/>
          <p:nvPr/>
        </p:nvGrpSpPr>
        <p:grpSpPr>
          <a:xfrm>
            <a:off x="6657194" y="2253073"/>
            <a:ext cx="375507" cy="367925"/>
            <a:chOff x="6657194" y="2434073"/>
            <a:chExt cx="375507" cy="367925"/>
          </a:xfrm>
        </p:grpSpPr>
        <p:sp>
          <p:nvSpPr>
            <p:cNvPr id="13433" name="Google Shape;13433;p8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8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8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89"/>
          <p:cNvGrpSpPr/>
          <p:nvPr/>
        </p:nvGrpSpPr>
        <p:grpSpPr>
          <a:xfrm>
            <a:off x="7101317" y="2260655"/>
            <a:ext cx="367925" cy="352380"/>
            <a:chOff x="7101317" y="2441655"/>
            <a:chExt cx="367925" cy="352380"/>
          </a:xfrm>
        </p:grpSpPr>
        <p:sp>
          <p:nvSpPr>
            <p:cNvPr id="13437" name="Google Shape;13437;p8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8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89"/>
          <p:cNvGrpSpPr/>
          <p:nvPr/>
        </p:nvGrpSpPr>
        <p:grpSpPr>
          <a:xfrm>
            <a:off x="5756399" y="2253456"/>
            <a:ext cx="367925" cy="367161"/>
            <a:chOff x="5756399" y="2434456"/>
            <a:chExt cx="367925" cy="367161"/>
          </a:xfrm>
        </p:grpSpPr>
        <p:sp>
          <p:nvSpPr>
            <p:cNvPr id="13440" name="Google Shape;13440;p8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8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8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8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8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8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8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7" name="Google Shape;13447;p89"/>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89"/>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49" name="Google Shape;13449;p89"/>
          <p:cNvGrpSpPr/>
          <p:nvPr/>
        </p:nvGrpSpPr>
        <p:grpSpPr>
          <a:xfrm>
            <a:off x="7964906" y="2253073"/>
            <a:ext cx="373627" cy="367925"/>
            <a:chOff x="7964906" y="2434073"/>
            <a:chExt cx="373627" cy="367925"/>
          </a:xfrm>
        </p:grpSpPr>
        <p:sp>
          <p:nvSpPr>
            <p:cNvPr id="13450" name="Google Shape;13450;p8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8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2" name="Google Shape;13452;p89"/>
          <p:cNvGrpSpPr/>
          <p:nvPr/>
        </p:nvGrpSpPr>
        <p:grpSpPr>
          <a:xfrm>
            <a:off x="6194086" y="2256737"/>
            <a:ext cx="369837" cy="360471"/>
            <a:chOff x="6194086" y="2437737"/>
            <a:chExt cx="369837" cy="360471"/>
          </a:xfrm>
        </p:grpSpPr>
        <p:sp>
          <p:nvSpPr>
            <p:cNvPr id="13453" name="Google Shape;13453;p8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8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5" name="Google Shape;13455;p89"/>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3456" name="Google Shape;13456;p89"/>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60"/>
        <p:cNvGrpSpPr/>
        <p:nvPr/>
      </p:nvGrpSpPr>
      <p:grpSpPr>
        <a:xfrm>
          <a:off x="0" y="0"/>
          <a:ext cx="0" cy="0"/>
          <a:chOff x="0" y="0"/>
          <a:chExt cx="0" cy="0"/>
        </a:xfrm>
      </p:grpSpPr>
      <p:grpSp>
        <p:nvGrpSpPr>
          <p:cNvPr id="13461" name="Google Shape;13461;p90"/>
          <p:cNvGrpSpPr/>
          <p:nvPr/>
        </p:nvGrpSpPr>
        <p:grpSpPr>
          <a:xfrm>
            <a:off x="3122257" y="1334344"/>
            <a:ext cx="294850" cy="349434"/>
            <a:chOff x="3122257" y="1508594"/>
            <a:chExt cx="294850" cy="349434"/>
          </a:xfrm>
        </p:grpSpPr>
        <p:sp>
          <p:nvSpPr>
            <p:cNvPr id="13462" name="Google Shape;13462;p9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90"/>
          <p:cNvGrpSpPr/>
          <p:nvPr/>
        </p:nvGrpSpPr>
        <p:grpSpPr>
          <a:xfrm>
            <a:off x="910723" y="1333962"/>
            <a:ext cx="251660" cy="350166"/>
            <a:chOff x="910723" y="1508212"/>
            <a:chExt cx="251660" cy="350166"/>
          </a:xfrm>
        </p:grpSpPr>
        <p:sp>
          <p:nvSpPr>
            <p:cNvPr id="13468" name="Google Shape;13468;p9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9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9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9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5" name="Google Shape;13485;p90"/>
          <p:cNvGrpSpPr/>
          <p:nvPr/>
        </p:nvGrpSpPr>
        <p:grpSpPr>
          <a:xfrm>
            <a:off x="1308631" y="1333580"/>
            <a:ext cx="350166" cy="350198"/>
            <a:chOff x="1308631" y="1507830"/>
            <a:chExt cx="350166" cy="350198"/>
          </a:xfrm>
        </p:grpSpPr>
        <p:sp>
          <p:nvSpPr>
            <p:cNvPr id="13486" name="Google Shape;13486;p9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9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90"/>
          <p:cNvGrpSpPr/>
          <p:nvPr/>
        </p:nvGrpSpPr>
        <p:grpSpPr>
          <a:xfrm>
            <a:off x="1756921" y="1335489"/>
            <a:ext cx="345997" cy="345997"/>
            <a:chOff x="1756921" y="1509739"/>
            <a:chExt cx="345997" cy="345997"/>
          </a:xfrm>
        </p:grpSpPr>
        <p:sp>
          <p:nvSpPr>
            <p:cNvPr id="13491" name="Google Shape;13491;p9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90"/>
          <p:cNvGrpSpPr/>
          <p:nvPr/>
        </p:nvGrpSpPr>
        <p:grpSpPr>
          <a:xfrm>
            <a:off x="2216956" y="1336253"/>
            <a:ext cx="318721" cy="345615"/>
            <a:chOff x="2216956" y="1510503"/>
            <a:chExt cx="318721" cy="345615"/>
          </a:xfrm>
        </p:grpSpPr>
        <p:sp>
          <p:nvSpPr>
            <p:cNvPr id="13509" name="Google Shape;13509;p9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90"/>
          <p:cNvGrpSpPr/>
          <p:nvPr/>
        </p:nvGrpSpPr>
        <p:grpSpPr>
          <a:xfrm>
            <a:off x="3988156" y="1394211"/>
            <a:ext cx="349052" cy="230049"/>
            <a:chOff x="3988156" y="1568461"/>
            <a:chExt cx="349052" cy="230049"/>
          </a:xfrm>
        </p:grpSpPr>
        <p:sp>
          <p:nvSpPr>
            <p:cNvPr id="13515" name="Google Shape;13515;p9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90"/>
          <p:cNvGrpSpPr/>
          <p:nvPr/>
        </p:nvGrpSpPr>
        <p:grpSpPr>
          <a:xfrm>
            <a:off x="2633037" y="1325623"/>
            <a:ext cx="379002" cy="366112"/>
            <a:chOff x="2633037" y="1499873"/>
            <a:chExt cx="379002" cy="366112"/>
          </a:xfrm>
        </p:grpSpPr>
        <p:sp>
          <p:nvSpPr>
            <p:cNvPr id="13523" name="Google Shape;13523;p9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90"/>
          <p:cNvGrpSpPr/>
          <p:nvPr/>
        </p:nvGrpSpPr>
        <p:grpSpPr>
          <a:xfrm>
            <a:off x="6675256" y="1341919"/>
            <a:ext cx="327823" cy="357009"/>
            <a:chOff x="6675256" y="1516169"/>
            <a:chExt cx="327823" cy="357009"/>
          </a:xfrm>
        </p:grpSpPr>
        <p:sp>
          <p:nvSpPr>
            <p:cNvPr id="13530" name="Google Shape;13530;p9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90"/>
          <p:cNvGrpSpPr/>
          <p:nvPr/>
        </p:nvGrpSpPr>
        <p:grpSpPr>
          <a:xfrm>
            <a:off x="8020159" y="1342301"/>
            <a:ext cx="300897" cy="356627"/>
            <a:chOff x="8020159" y="1516551"/>
            <a:chExt cx="300897" cy="356627"/>
          </a:xfrm>
        </p:grpSpPr>
        <p:sp>
          <p:nvSpPr>
            <p:cNvPr id="13540" name="Google Shape;13540;p9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5" name="Google Shape;13545;p90"/>
          <p:cNvGrpSpPr/>
          <p:nvPr/>
        </p:nvGrpSpPr>
        <p:grpSpPr>
          <a:xfrm>
            <a:off x="5377363" y="1341919"/>
            <a:ext cx="257357" cy="356627"/>
            <a:chOff x="5377363" y="1516169"/>
            <a:chExt cx="257357" cy="356627"/>
          </a:xfrm>
        </p:grpSpPr>
        <p:sp>
          <p:nvSpPr>
            <p:cNvPr id="13546" name="Google Shape;13546;p9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9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9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3" name="Google Shape;13563;p90"/>
          <p:cNvGrpSpPr/>
          <p:nvPr/>
        </p:nvGrpSpPr>
        <p:grpSpPr>
          <a:xfrm>
            <a:off x="4880567" y="1361620"/>
            <a:ext cx="356245" cy="317607"/>
            <a:chOff x="4880567" y="1535870"/>
            <a:chExt cx="356245" cy="317607"/>
          </a:xfrm>
        </p:grpSpPr>
        <p:sp>
          <p:nvSpPr>
            <p:cNvPr id="13564" name="Google Shape;13564;p9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9" name="Google Shape;13569;p90"/>
          <p:cNvGrpSpPr/>
          <p:nvPr/>
        </p:nvGrpSpPr>
        <p:grpSpPr>
          <a:xfrm>
            <a:off x="5771483" y="1341537"/>
            <a:ext cx="357359" cy="357391"/>
            <a:chOff x="5771483" y="1515787"/>
            <a:chExt cx="357359" cy="357391"/>
          </a:xfrm>
        </p:grpSpPr>
        <p:sp>
          <p:nvSpPr>
            <p:cNvPr id="13570" name="Google Shape;13570;p9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90"/>
          <p:cNvGrpSpPr/>
          <p:nvPr/>
        </p:nvGrpSpPr>
        <p:grpSpPr>
          <a:xfrm>
            <a:off x="7121669" y="1359360"/>
            <a:ext cx="321362" cy="321362"/>
            <a:chOff x="7121669" y="1533610"/>
            <a:chExt cx="321362" cy="321362"/>
          </a:xfrm>
        </p:grpSpPr>
        <p:sp>
          <p:nvSpPr>
            <p:cNvPr id="13575" name="Google Shape;13575;p9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90"/>
          <p:cNvGrpSpPr/>
          <p:nvPr/>
        </p:nvGrpSpPr>
        <p:grpSpPr>
          <a:xfrm>
            <a:off x="7562766" y="1340614"/>
            <a:ext cx="327059" cy="360192"/>
            <a:chOff x="7562766" y="1514864"/>
            <a:chExt cx="327059" cy="360192"/>
          </a:xfrm>
        </p:grpSpPr>
        <p:sp>
          <p:nvSpPr>
            <p:cNvPr id="13580" name="Google Shape;13580;p9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90"/>
          <p:cNvGrpSpPr/>
          <p:nvPr/>
        </p:nvGrpSpPr>
        <p:grpSpPr>
          <a:xfrm>
            <a:off x="6221229" y="1324423"/>
            <a:ext cx="361636" cy="362183"/>
            <a:chOff x="6259175" y="1559008"/>
            <a:chExt cx="271743" cy="272093"/>
          </a:xfrm>
        </p:grpSpPr>
        <p:sp>
          <p:nvSpPr>
            <p:cNvPr id="13585" name="Google Shape;13585;p9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9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9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90"/>
          <p:cNvGrpSpPr/>
          <p:nvPr/>
        </p:nvGrpSpPr>
        <p:grpSpPr>
          <a:xfrm>
            <a:off x="6671087" y="1835054"/>
            <a:ext cx="332757" cy="281833"/>
            <a:chOff x="6671087" y="2009304"/>
            <a:chExt cx="332757" cy="281833"/>
          </a:xfrm>
        </p:grpSpPr>
        <p:sp>
          <p:nvSpPr>
            <p:cNvPr id="13603" name="Google Shape;13603;p9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5" name="Google Shape;13605;p90"/>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06" name="Google Shape;13606;p90"/>
          <p:cNvGrpSpPr/>
          <p:nvPr/>
        </p:nvGrpSpPr>
        <p:grpSpPr>
          <a:xfrm>
            <a:off x="2201806" y="1802335"/>
            <a:ext cx="349784" cy="349434"/>
            <a:chOff x="2201806" y="1976585"/>
            <a:chExt cx="349784" cy="349434"/>
          </a:xfrm>
        </p:grpSpPr>
        <p:sp>
          <p:nvSpPr>
            <p:cNvPr id="13607" name="Google Shape;13607;p9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90"/>
          <p:cNvGrpSpPr/>
          <p:nvPr/>
        </p:nvGrpSpPr>
        <p:grpSpPr>
          <a:xfrm>
            <a:off x="3094217" y="1802335"/>
            <a:ext cx="350198" cy="350548"/>
            <a:chOff x="3094217" y="1976585"/>
            <a:chExt cx="350198" cy="350548"/>
          </a:xfrm>
        </p:grpSpPr>
        <p:sp>
          <p:nvSpPr>
            <p:cNvPr id="13612" name="Google Shape;13612;p9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5" name="Google Shape;13625;p90"/>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6" name="Google Shape;13626;p90"/>
          <p:cNvGrpSpPr/>
          <p:nvPr/>
        </p:nvGrpSpPr>
        <p:grpSpPr>
          <a:xfrm>
            <a:off x="3979435" y="1802335"/>
            <a:ext cx="345265" cy="349848"/>
            <a:chOff x="3979435" y="1976585"/>
            <a:chExt cx="345265" cy="349848"/>
          </a:xfrm>
        </p:grpSpPr>
        <p:sp>
          <p:nvSpPr>
            <p:cNvPr id="13627" name="Google Shape;13627;p9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90"/>
          <p:cNvGrpSpPr/>
          <p:nvPr/>
        </p:nvGrpSpPr>
        <p:grpSpPr>
          <a:xfrm>
            <a:off x="3541011" y="1334344"/>
            <a:ext cx="350166" cy="349434"/>
            <a:chOff x="3541011" y="1508594"/>
            <a:chExt cx="350166" cy="349434"/>
          </a:xfrm>
        </p:grpSpPr>
        <p:sp>
          <p:nvSpPr>
            <p:cNvPr id="13645" name="Google Shape;13645;p9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8" name="Google Shape;13658;p90"/>
          <p:cNvGrpSpPr/>
          <p:nvPr/>
        </p:nvGrpSpPr>
        <p:grpSpPr>
          <a:xfrm>
            <a:off x="3576626" y="1801571"/>
            <a:ext cx="284251" cy="351694"/>
            <a:chOff x="3576626" y="1975821"/>
            <a:chExt cx="284251" cy="351694"/>
          </a:xfrm>
        </p:grpSpPr>
        <p:sp>
          <p:nvSpPr>
            <p:cNvPr id="13659" name="Google Shape;13659;p9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90"/>
          <p:cNvGrpSpPr/>
          <p:nvPr/>
        </p:nvGrpSpPr>
        <p:grpSpPr>
          <a:xfrm>
            <a:off x="2722090" y="2715912"/>
            <a:ext cx="238770" cy="371841"/>
            <a:chOff x="2722090" y="2890162"/>
            <a:chExt cx="238770" cy="371841"/>
          </a:xfrm>
        </p:grpSpPr>
        <p:sp>
          <p:nvSpPr>
            <p:cNvPr id="13663" name="Google Shape;13663;p9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6" name="Google Shape;13666;p90"/>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7" name="Google Shape;13667;p90"/>
          <p:cNvGrpSpPr/>
          <p:nvPr/>
        </p:nvGrpSpPr>
        <p:grpSpPr>
          <a:xfrm>
            <a:off x="6216367" y="1795906"/>
            <a:ext cx="361147" cy="361147"/>
            <a:chOff x="6216367" y="1970156"/>
            <a:chExt cx="361147" cy="361147"/>
          </a:xfrm>
        </p:grpSpPr>
        <p:sp>
          <p:nvSpPr>
            <p:cNvPr id="13668" name="Google Shape;13668;p9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90"/>
          <p:cNvGrpSpPr/>
          <p:nvPr/>
        </p:nvGrpSpPr>
        <p:grpSpPr>
          <a:xfrm>
            <a:off x="1289311" y="2751972"/>
            <a:ext cx="408156" cy="299783"/>
            <a:chOff x="1289311" y="2926222"/>
            <a:chExt cx="408156" cy="299783"/>
          </a:xfrm>
        </p:grpSpPr>
        <p:sp>
          <p:nvSpPr>
            <p:cNvPr id="13673" name="Google Shape;13673;p9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90"/>
          <p:cNvGrpSpPr/>
          <p:nvPr/>
        </p:nvGrpSpPr>
        <p:grpSpPr>
          <a:xfrm>
            <a:off x="7978465" y="1795142"/>
            <a:ext cx="361147" cy="360797"/>
            <a:chOff x="7978465" y="1969392"/>
            <a:chExt cx="361147" cy="360797"/>
          </a:xfrm>
        </p:grpSpPr>
        <p:sp>
          <p:nvSpPr>
            <p:cNvPr id="13676" name="Google Shape;13676;p9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85" name="Google Shape;13685;p90"/>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86" name="Google Shape;13686;p90"/>
          <p:cNvGrpSpPr/>
          <p:nvPr/>
        </p:nvGrpSpPr>
        <p:grpSpPr>
          <a:xfrm>
            <a:off x="854261" y="2734563"/>
            <a:ext cx="377474" cy="335748"/>
            <a:chOff x="854261" y="2908813"/>
            <a:chExt cx="377474" cy="335748"/>
          </a:xfrm>
        </p:grpSpPr>
        <p:sp>
          <p:nvSpPr>
            <p:cNvPr id="13687" name="Google Shape;13687;p9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9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90"/>
          <p:cNvGrpSpPr/>
          <p:nvPr/>
        </p:nvGrpSpPr>
        <p:grpSpPr>
          <a:xfrm>
            <a:off x="1749728" y="2720527"/>
            <a:ext cx="386927" cy="363438"/>
            <a:chOff x="1749728" y="2894777"/>
            <a:chExt cx="386927" cy="363438"/>
          </a:xfrm>
        </p:grpSpPr>
        <p:sp>
          <p:nvSpPr>
            <p:cNvPr id="13693" name="Google Shape;13693;p9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0" name="Google Shape;13700;p90"/>
          <p:cNvGrpSpPr/>
          <p:nvPr/>
        </p:nvGrpSpPr>
        <p:grpSpPr>
          <a:xfrm>
            <a:off x="7098912" y="1795142"/>
            <a:ext cx="359651" cy="361560"/>
            <a:chOff x="7098912" y="1969392"/>
            <a:chExt cx="359651" cy="361560"/>
          </a:xfrm>
        </p:grpSpPr>
        <p:sp>
          <p:nvSpPr>
            <p:cNvPr id="13701" name="Google Shape;13701;p9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4" name="Google Shape;13714;p90"/>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5" name="Google Shape;13715;p90"/>
          <p:cNvGrpSpPr/>
          <p:nvPr/>
        </p:nvGrpSpPr>
        <p:grpSpPr>
          <a:xfrm>
            <a:off x="5352728" y="1815989"/>
            <a:ext cx="327091" cy="322508"/>
            <a:chOff x="5352728" y="1990239"/>
            <a:chExt cx="327091" cy="322508"/>
          </a:xfrm>
        </p:grpSpPr>
        <p:sp>
          <p:nvSpPr>
            <p:cNvPr id="13716" name="Google Shape;13716;p9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9" name="Google Shape;13719;p90"/>
          <p:cNvGrpSpPr/>
          <p:nvPr/>
        </p:nvGrpSpPr>
        <p:grpSpPr>
          <a:xfrm>
            <a:off x="7538896" y="1795906"/>
            <a:ext cx="361147" cy="361529"/>
            <a:chOff x="7538896" y="1970156"/>
            <a:chExt cx="361147" cy="361529"/>
          </a:xfrm>
        </p:grpSpPr>
        <p:sp>
          <p:nvSpPr>
            <p:cNvPr id="13720" name="Google Shape;13720;p9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90"/>
          <p:cNvGrpSpPr/>
          <p:nvPr/>
        </p:nvGrpSpPr>
        <p:grpSpPr>
          <a:xfrm>
            <a:off x="4896099" y="1796670"/>
            <a:ext cx="358155" cy="358123"/>
            <a:chOff x="4896099" y="1970920"/>
            <a:chExt cx="358155" cy="358123"/>
          </a:xfrm>
        </p:grpSpPr>
        <p:sp>
          <p:nvSpPr>
            <p:cNvPr id="13727" name="Google Shape;13727;p9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0" name="Google Shape;13730;p90"/>
          <p:cNvGrpSpPr/>
          <p:nvPr/>
        </p:nvGrpSpPr>
        <p:grpSpPr>
          <a:xfrm>
            <a:off x="4048787" y="2802769"/>
            <a:ext cx="283488" cy="198604"/>
            <a:chOff x="4048787" y="2977019"/>
            <a:chExt cx="283488" cy="198604"/>
          </a:xfrm>
        </p:grpSpPr>
        <p:sp>
          <p:nvSpPr>
            <p:cNvPr id="13731" name="Google Shape;13731;p9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9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90"/>
          <p:cNvGrpSpPr/>
          <p:nvPr/>
        </p:nvGrpSpPr>
        <p:grpSpPr>
          <a:xfrm>
            <a:off x="4054103" y="2255941"/>
            <a:ext cx="218687" cy="349052"/>
            <a:chOff x="4054103" y="2430191"/>
            <a:chExt cx="218687" cy="349052"/>
          </a:xfrm>
        </p:grpSpPr>
        <p:sp>
          <p:nvSpPr>
            <p:cNvPr id="13738" name="Google Shape;13738;p9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0" name="Google Shape;13740;p90"/>
          <p:cNvGrpSpPr/>
          <p:nvPr/>
        </p:nvGrpSpPr>
        <p:grpSpPr>
          <a:xfrm>
            <a:off x="2185128" y="2253299"/>
            <a:ext cx="382758" cy="356595"/>
            <a:chOff x="2185128" y="2427549"/>
            <a:chExt cx="382758" cy="356595"/>
          </a:xfrm>
        </p:grpSpPr>
        <p:sp>
          <p:nvSpPr>
            <p:cNvPr id="13741" name="Google Shape;13741;p9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90"/>
          <p:cNvGrpSpPr/>
          <p:nvPr/>
        </p:nvGrpSpPr>
        <p:grpSpPr>
          <a:xfrm>
            <a:off x="2656907" y="2265043"/>
            <a:ext cx="332757" cy="332343"/>
            <a:chOff x="2656907" y="2439293"/>
            <a:chExt cx="332757" cy="332343"/>
          </a:xfrm>
        </p:grpSpPr>
        <p:sp>
          <p:nvSpPr>
            <p:cNvPr id="13746" name="Google Shape;13746;p9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90"/>
          <p:cNvGrpSpPr/>
          <p:nvPr/>
        </p:nvGrpSpPr>
        <p:grpSpPr>
          <a:xfrm>
            <a:off x="1731523" y="2248366"/>
            <a:ext cx="399435" cy="365698"/>
            <a:chOff x="1731523" y="2422616"/>
            <a:chExt cx="399435" cy="365698"/>
          </a:xfrm>
        </p:grpSpPr>
        <p:sp>
          <p:nvSpPr>
            <p:cNvPr id="13754" name="Google Shape;13754;p9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90"/>
          <p:cNvGrpSpPr/>
          <p:nvPr/>
        </p:nvGrpSpPr>
        <p:grpSpPr>
          <a:xfrm>
            <a:off x="3097241" y="2259314"/>
            <a:ext cx="344883" cy="343387"/>
            <a:chOff x="3097241" y="2433564"/>
            <a:chExt cx="344883" cy="343387"/>
          </a:xfrm>
        </p:grpSpPr>
        <p:sp>
          <p:nvSpPr>
            <p:cNvPr id="13758" name="Google Shape;13758;p9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7" name="Google Shape;13767;p90"/>
          <p:cNvGrpSpPr/>
          <p:nvPr/>
        </p:nvGrpSpPr>
        <p:grpSpPr>
          <a:xfrm>
            <a:off x="1278299" y="2265043"/>
            <a:ext cx="410829" cy="332343"/>
            <a:chOff x="1278299" y="2439293"/>
            <a:chExt cx="410829" cy="332343"/>
          </a:xfrm>
        </p:grpSpPr>
        <p:sp>
          <p:nvSpPr>
            <p:cNvPr id="13768" name="Google Shape;13768;p9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6" name="Google Shape;13776;p90"/>
          <p:cNvGrpSpPr/>
          <p:nvPr/>
        </p:nvGrpSpPr>
        <p:grpSpPr>
          <a:xfrm>
            <a:off x="2661459" y="1840751"/>
            <a:ext cx="322508" cy="273494"/>
            <a:chOff x="2661459" y="2015001"/>
            <a:chExt cx="322508" cy="273494"/>
          </a:xfrm>
        </p:grpSpPr>
        <p:sp>
          <p:nvSpPr>
            <p:cNvPr id="13777" name="Google Shape;13777;p9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9" name="Google Shape;13779;p90"/>
          <p:cNvGrpSpPr/>
          <p:nvPr/>
        </p:nvGrpSpPr>
        <p:grpSpPr>
          <a:xfrm>
            <a:off x="870939" y="2265043"/>
            <a:ext cx="331993" cy="331993"/>
            <a:chOff x="870939" y="2439293"/>
            <a:chExt cx="331993" cy="331993"/>
          </a:xfrm>
        </p:grpSpPr>
        <p:sp>
          <p:nvSpPr>
            <p:cNvPr id="13780" name="Google Shape;13780;p9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90"/>
          <p:cNvGrpSpPr/>
          <p:nvPr/>
        </p:nvGrpSpPr>
        <p:grpSpPr>
          <a:xfrm>
            <a:off x="6644957" y="2282103"/>
            <a:ext cx="371395" cy="278904"/>
            <a:chOff x="6644957" y="2456353"/>
            <a:chExt cx="371395" cy="278904"/>
          </a:xfrm>
        </p:grpSpPr>
        <p:sp>
          <p:nvSpPr>
            <p:cNvPr id="13797" name="Google Shape;13797;p9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2" name="Google Shape;13802;p90"/>
          <p:cNvGrpSpPr/>
          <p:nvPr/>
        </p:nvGrpSpPr>
        <p:grpSpPr>
          <a:xfrm>
            <a:off x="5388757" y="2240409"/>
            <a:ext cx="260349" cy="362292"/>
            <a:chOff x="5388757" y="2414659"/>
            <a:chExt cx="260349" cy="362292"/>
          </a:xfrm>
        </p:grpSpPr>
        <p:sp>
          <p:nvSpPr>
            <p:cNvPr id="13803" name="Google Shape;13803;p9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9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3" name="Google Shape;13823;p90"/>
          <p:cNvGrpSpPr/>
          <p:nvPr/>
        </p:nvGrpSpPr>
        <p:grpSpPr>
          <a:xfrm>
            <a:off x="3567142" y="2731507"/>
            <a:ext cx="348288" cy="340331"/>
            <a:chOff x="3567142" y="2905757"/>
            <a:chExt cx="348288" cy="340331"/>
          </a:xfrm>
        </p:grpSpPr>
        <p:sp>
          <p:nvSpPr>
            <p:cNvPr id="13824" name="Google Shape;13824;p9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90"/>
          <p:cNvGrpSpPr/>
          <p:nvPr/>
        </p:nvGrpSpPr>
        <p:grpSpPr>
          <a:xfrm>
            <a:off x="870939" y="1801571"/>
            <a:ext cx="332375" cy="350071"/>
            <a:chOff x="870939" y="1975821"/>
            <a:chExt cx="332375" cy="350071"/>
          </a:xfrm>
        </p:grpSpPr>
        <p:sp>
          <p:nvSpPr>
            <p:cNvPr id="13830" name="Google Shape;13830;p9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90"/>
          <p:cNvGrpSpPr/>
          <p:nvPr/>
        </p:nvGrpSpPr>
        <p:grpSpPr>
          <a:xfrm>
            <a:off x="7967103" y="2240791"/>
            <a:ext cx="355863" cy="361911"/>
            <a:chOff x="7967103" y="2415041"/>
            <a:chExt cx="355863" cy="361911"/>
          </a:xfrm>
        </p:grpSpPr>
        <p:sp>
          <p:nvSpPr>
            <p:cNvPr id="13835" name="Google Shape;13835;p9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90"/>
          <p:cNvGrpSpPr/>
          <p:nvPr/>
        </p:nvGrpSpPr>
        <p:grpSpPr>
          <a:xfrm>
            <a:off x="7529411" y="2240409"/>
            <a:ext cx="355863" cy="362292"/>
            <a:chOff x="7529411" y="2414659"/>
            <a:chExt cx="355863" cy="362292"/>
          </a:xfrm>
        </p:grpSpPr>
        <p:sp>
          <p:nvSpPr>
            <p:cNvPr id="13847" name="Google Shape;13847;p9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90"/>
          <p:cNvGrpSpPr/>
          <p:nvPr/>
        </p:nvGrpSpPr>
        <p:grpSpPr>
          <a:xfrm>
            <a:off x="5733194" y="2257468"/>
            <a:ext cx="446826" cy="327059"/>
            <a:chOff x="5733194" y="2431718"/>
            <a:chExt cx="446826" cy="327059"/>
          </a:xfrm>
        </p:grpSpPr>
        <p:sp>
          <p:nvSpPr>
            <p:cNvPr id="13860" name="Google Shape;13860;p9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3" name="Google Shape;13863;p90"/>
          <p:cNvGrpSpPr/>
          <p:nvPr/>
        </p:nvGrpSpPr>
        <p:grpSpPr>
          <a:xfrm>
            <a:off x="4876780" y="2243814"/>
            <a:ext cx="407774" cy="356627"/>
            <a:chOff x="4876780" y="2418064"/>
            <a:chExt cx="407774" cy="356627"/>
          </a:xfrm>
        </p:grpSpPr>
        <p:sp>
          <p:nvSpPr>
            <p:cNvPr id="13864" name="Google Shape;13864;p9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2" name="Google Shape;13872;p90"/>
          <p:cNvGrpSpPr/>
          <p:nvPr/>
        </p:nvGrpSpPr>
        <p:grpSpPr>
          <a:xfrm>
            <a:off x="7070872" y="2236621"/>
            <a:ext cx="398321" cy="371013"/>
            <a:chOff x="7070872" y="2410871"/>
            <a:chExt cx="398321" cy="371013"/>
          </a:xfrm>
        </p:grpSpPr>
        <p:sp>
          <p:nvSpPr>
            <p:cNvPr id="13873" name="Google Shape;13873;p9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77" name="Google Shape;13877;p90"/>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78" name="Google Shape;13878;p90"/>
          <p:cNvGrpSpPr/>
          <p:nvPr/>
        </p:nvGrpSpPr>
        <p:grpSpPr>
          <a:xfrm>
            <a:off x="5318259" y="2807861"/>
            <a:ext cx="371013" cy="220787"/>
            <a:chOff x="5318259" y="2982111"/>
            <a:chExt cx="371013" cy="220787"/>
          </a:xfrm>
        </p:grpSpPr>
        <p:sp>
          <p:nvSpPr>
            <p:cNvPr id="13879" name="Google Shape;13879;p9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9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90"/>
          <p:cNvGrpSpPr/>
          <p:nvPr/>
        </p:nvGrpSpPr>
        <p:grpSpPr>
          <a:xfrm>
            <a:off x="7073928" y="2731507"/>
            <a:ext cx="371395" cy="371809"/>
            <a:chOff x="7073928" y="2905757"/>
            <a:chExt cx="371395" cy="371809"/>
          </a:xfrm>
        </p:grpSpPr>
        <p:sp>
          <p:nvSpPr>
            <p:cNvPr id="13888" name="Google Shape;13888;p9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1" name="Google Shape;13891;p90"/>
          <p:cNvGrpSpPr/>
          <p:nvPr/>
        </p:nvGrpSpPr>
        <p:grpSpPr>
          <a:xfrm>
            <a:off x="6188327" y="2781158"/>
            <a:ext cx="371395" cy="272857"/>
            <a:chOff x="6188327" y="2955408"/>
            <a:chExt cx="371395" cy="272857"/>
          </a:xfrm>
        </p:grpSpPr>
        <p:sp>
          <p:nvSpPr>
            <p:cNvPr id="13892" name="Google Shape;13892;p9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90"/>
          <p:cNvGrpSpPr/>
          <p:nvPr/>
        </p:nvGrpSpPr>
        <p:grpSpPr>
          <a:xfrm>
            <a:off x="7521454" y="2731889"/>
            <a:ext cx="359651" cy="371013"/>
            <a:chOff x="7521454" y="2906139"/>
            <a:chExt cx="359651" cy="371013"/>
          </a:xfrm>
        </p:grpSpPr>
        <p:sp>
          <p:nvSpPr>
            <p:cNvPr id="13895" name="Google Shape;13895;p9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90"/>
          <p:cNvGrpSpPr/>
          <p:nvPr/>
        </p:nvGrpSpPr>
        <p:grpSpPr>
          <a:xfrm>
            <a:off x="5782845" y="2732271"/>
            <a:ext cx="301661" cy="371013"/>
            <a:chOff x="5782845" y="2906521"/>
            <a:chExt cx="301661" cy="371013"/>
          </a:xfrm>
        </p:grpSpPr>
        <p:sp>
          <p:nvSpPr>
            <p:cNvPr id="13901" name="Google Shape;13901;p9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90"/>
          <p:cNvGrpSpPr/>
          <p:nvPr/>
        </p:nvGrpSpPr>
        <p:grpSpPr>
          <a:xfrm>
            <a:off x="3539102" y="2253299"/>
            <a:ext cx="355099" cy="355481"/>
            <a:chOff x="3539102" y="2427549"/>
            <a:chExt cx="355099" cy="355481"/>
          </a:xfrm>
        </p:grpSpPr>
        <p:sp>
          <p:nvSpPr>
            <p:cNvPr id="13905" name="Google Shape;13905;p9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7" name="Google Shape;13907;p90"/>
          <p:cNvGrpSpPr/>
          <p:nvPr/>
        </p:nvGrpSpPr>
        <p:grpSpPr>
          <a:xfrm>
            <a:off x="6630539" y="2743252"/>
            <a:ext cx="371777" cy="349434"/>
            <a:chOff x="6630539" y="2917502"/>
            <a:chExt cx="371777" cy="349434"/>
          </a:xfrm>
        </p:grpSpPr>
        <p:sp>
          <p:nvSpPr>
            <p:cNvPr id="13908" name="Google Shape;13908;p9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90"/>
          <p:cNvGrpSpPr/>
          <p:nvPr/>
        </p:nvGrpSpPr>
        <p:grpSpPr>
          <a:xfrm>
            <a:off x="2171474" y="3194979"/>
            <a:ext cx="408156" cy="343737"/>
            <a:chOff x="2171474" y="3369229"/>
            <a:chExt cx="408156" cy="343737"/>
          </a:xfrm>
        </p:grpSpPr>
        <p:sp>
          <p:nvSpPr>
            <p:cNvPr id="13916" name="Google Shape;13916;p9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90"/>
          <p:cNvGrpSpPr/>
          <p:nvPr/>
        </p:nvGrpSpPr>
        <p:grpSpPr>
          <a:xfrm>
            <a:off x="4891198" y="2750858"/>
            <a:ext cx="334634" cy="334634"/>
            <a:chOff x="4891198" y="2925108"/>
            <a:chExt cx="334634" cy="334634"/>
          </a:xfrm>
        </p:grpSpPr>
        <p:sp>
          <p:nvSpPr>
            <p:cNvPr id="13921" name="Google Shape;13921;p9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9" name="Google Shape;13929;p90"/>
          <p:cNvGrpSpPr/>
          <p:nvPr/>
        </p:nvGrpSpPr>
        <p:grpSpPr>
          <a:xfrm>
            <a:off x="7976174" y="2750858"/>
            <a:ext cx="334666" cy="334634"/>
            <a:chOff x="7976174" y="2925108"/>
            <a:chExt cx="334666" cy="334634"/>
          </a:xfrm>
        </p:grpSpPr>
        <p:sp>
          <p:nvSpPr>
            <p:cNvPr id="13930" name="Google Shape;13930;p9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9" name="Google Shape;13939;p90"/>
          <p:cNvGrpSpPr/>
          <p:nvPr/>
        </p:nvGrpSpPr>
        <p:grpSpPr>
          <a:xfrm>
            <a:off x="3091957" y="3199881"/>
            <a:ext cx="354717" cy="332757"/>
            <a:chOff x="3091957" y="3374131"/>
            <a:chExt cx="354717" cy="332757"/>
          </a:xfrm>
        </p:grpSpPr>
        <p:sp>
          <p:nvSpPr>
            <p:cNvPr id="13940" name="Google Shape;13940;p9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9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6" name="Google Shape;13946;p90"/>
          <p:cNvGrpSpPr/>
          <p:nvPr/>
        </p:nvGrpSpPr>
        <p:grpSpPr>
          <a:xfrm>
            <a:off x="3988156" y="3205960"/>
            <a:ext cx="353954" cy="318880"/>
            <a:chOff x="3988156" y="3380210"/>
            <a:chExt cx="353954" cy="318880"/>
          </a:xfrm>
        </p:grpSpPr>
        <p:sp>
          <p:nvSpPr>
            <p:cNvPr id="13947" name="Google Shape;13947;p9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90"/>
          <p:cNvGrpSpPr/>
          <p:nvPr/>
        </p:nvGrpSpPr>
        <p:grpSpPr>
          <a:xfrm>
            <a:off x="3541011" y="3193070"/>
            <a:ext cx="348257" cy="346188"/>
            <a:chOff x="3541011" y="3367320"/>
            <a:chExt cx="348257" cy="346188"/>
          </a:xfrm>
        </p:grpSpPr>
        <p:sp>
          <p:nvSpPr>
            <p:cNvPr id="13953" name="Google Shape;13953;p9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90"/>
          <p:cNvGrpSpPr/>
          <p:nvPr/>
        </p:nvGrpSpPr>
        <p:grpSpPr>
          <a:xfrm>
            <a:off x="1314678" y="3183967"/>
            <a:ext cx="334666" cy="365348"/>
            <a:chOff x="1314678" y="3358217"/>
            <a:chExt cx="334666" cy="365348"/>
          </a:xfrm>
        </p:grpSpPr>
        <p:sp>
          <p:nvSpPr>
            <p:cNvPr id="13958" name="Google Shape;13958;p9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9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90"/>
          <p:cNvGrpSpPr/>
          <p:nvPr/>
        </p:nvGrpSpPr>
        <p:grpSpPr>
          <a:xfrm>
            <a:off x="1748582" y="3198385"/>
            <a:ext cx="359269" cy="335780"/>
            <a:chOff x="1748582" y="3372635"/>
            <a:chExt cx="359269" cy="335780"/>
          </a:xfrm>
        </p:grpSpPr>
        <p:sp>
          <p:nvSpPr>
            <p:cNvPr id="13964" name="Google Shape;13964;p9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5" name="Google Shape;13965;p90"/>
            <p:cNvGrpSpPr/>
            <p:nvPr/>
          </p:nvGrpSpPr>
          <p:grpSpPr>
            <a:xfrm>
              <a:off x="1748582" y="3372635"/>
              <a:ext cx="333520" cy="335780"/>
              <a:chOff x="1748582" y="3372635"/>
              <a:chExt cx="333520" cy="335780"/>
            </a:xfrm>
          </p:grpSpPr>
          <p:sp>
            <p:nvSpPr>
              <p:cNvPr id="13966" name="Google Shape;13966;p9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969" name="Google Shape;13969;p90"/>
          <p:cNvGrpSpPr/>
          <p:nvPr/>
        </p:nvGrpSpPr>
        <p:grpSpPr>
          <a:xfrm>
            <a:off x="2640993" y="3183585"/>
            <a:ext cx="365348" cy="364966"/>
            <a:chOff x="2640993" y="3357835"/>
            <a:chExt cx="365348" cy="364966"/>
          </a:xfrm>
        </p:grpSpPr>
        <p:sp>
          <p:nvSpPr>
            <p:cNvPr id="13970" name="Google Shape;13970;p9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9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0" name="Google Shape;13980;p90"/>
          <p:cNvGrpSpPr/>
          <p:nvPr/>
        </p:nvGrpSpPr>
        <p:grpSpPr>
          <a:xfrm>
            <a:off x="4886264" y="3191924"/>
            <a:ext cx="350548" cy="350198"/>
            <a:chOff x="4886264" y="3366174"/>
            <a:chExt cx="350548" cy="350198"/>
          </a:xfrm>
        </p:grpSpPr>
        <p:sp>
          <p:nvSpPr>
            <p:cNvPr id="13981" name="Google Shape;13981;p9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9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9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90"/>
          <p:cNvGrpSpPr/>
          <p:nvPr/>
        </p:nvGrpSpPr>
        <p:grpSpPr>
          <a:xfrm>
            <a:off x="5331913" y="3239697"/>
            <a:ext cx="347143" cy="254684"/>
            <a:chOff x="5331913" y="3413947"/>
            <a:chExt cx="347143" cy="254684"/>
          </a:xfrm>
        </p:grpSpPr>
        <p:sp>
          <p:nvSpPr>
            <p:cNvPr id="13995" name="Google Shape;13995;p9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1" name="Google Shape;14001;p90"/>
          <p:cNvGrpSpPr/>
          <p:nvPr/>
        </p:nvGrpSpPr>
        <p:grpSpPr>
          <a:xfrm>
            <a:off x="5776798" y="3235528"/>
            <a:ext cx="346379" cy="264518"/>
            <a:chOff x="5776798" y="3409778"/>
            <a:chExt cx="346379" cy="264518"/>
          </a:xfrm>
        </p:grpSpPr>
        <p:sp>
          <p:nvSpPr>
            <p:cNvPr id="14002" name="Google Shape;14002;p9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9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90"/>
          <p:cNvGrpSpPr/>
          <p:nvPr/>
        </p:nvGrpSpPr>
        <p:grpSpPr>
          <a:xfrm>
            <a:off x="7108015" y="3222255"/>
            <a:ext cx="344883" cy="290299"/>
            <a:chOff x="7108015" y="3396505"/>
            <a:chExt cx="344883" cy="290299"/>
          </a:xfrm>
        </p:grpSpPr>
        <p:sp>
          <p:nvSpPr>
            <p:cNvPr id="14009" name="Google Shape;14009;p9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90"/>
          <p:cNvGrpSpPr/>
          <p:nvPr/>
        </p:nvGrpSpPr>
        <p:grpSpPr>
          <a:xfrm>
            <a:off x="7551754" y="3216558"/>
            <a:ext cx="344883" cy="301311"/>
            <a:chOff x="7551754" y="3390808"/>
            <a:chExt cx="344883" cy="301311"/>
          </a:xfrm>
        </p:grpSpPr>
        <p:sp>
          <p:nvSpPr>
            <p:cNvPr id="14014" name="Google Shape;14014;p9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90"/>
          <p:cNvGrpSpPr/>
          <p:nvPr/>
        </p:nvGrpSpPr>
        <p:grpSpPr>
          <a:xfrm>
            <a:off x="6707084" y="3213153"/>
            <a:ext cx="261145" cy="308504"/>
            <a:chOff x="6707084" y="3387403"/>
            <a:chExt cx="261145" cy="308504"/>
          </a:xfrm>
        </p:grpSpPr>
        <p:sp>
          <p:nvSpPr>
            <p:cNvPr id="14026" name="Google Shape;14026;p9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90"/>
          <p:cNvGrpSpPr/>
          <p:nvPr/>
        </p:nvGrpSpPr>
        <p:grpSpPr>
          <a:xfrm>
            <a:off x="848978" y="4123387"/>
            <a:ext cx="377824" cy="324418"/>
            <a:chOff x="848978" y="4297637"/>
            <a:chExt cx="377824" cy="324418"/>
          </a:xfrm>
        </p:grpSpPr>
        <p:sp>
          <p:nvSpPr>
            <p:cNvPr id="14031" name="Google Shape;14031;p9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3" name="Google Shape;14033;p90"/>
          <p:cNvGrpSpPr/>
          <p:nvPr/>
        </p:nvGrpSpPr>
        <p:grpSpPr>
          <a:xfrm>
            <a:off x="1754279" y="4112343"/>
            <a:ext cx="351439" cy="345965"/>
            <a:chOff x="1754279" y="4286593"/>
            <a:chExt cx="351439" cy="345965"/>
          </a:xfrm>
        </p:grpSpPr>
        <p:sp>
          <p:nvSpPr>
            <p:cNvPr id="14034" name="Google Shape;14034;p9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90"/>
          <p:cNvGrpSpPr/>
          <p:nvPr/>
        </p:nvGrpSpPr>
        <p:grpSpPr>
          <a:xfrm>
            <a:off x="3996113" y="4116926"/>
            <a:ext cx="336512" cy="335048"/>
            <a:chOff x="3996113" y="4291176"/>
            <a:chExt cx="336512" cy="335048"/>
          </a:xfrm>
        </p:grpSpPr>
        <p:sp>
          <p:nvSpPr>
            <p:cNvPr id="14040" name="Google Shape;14040;p9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43" name="Google Shape;14043;p90"/>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44" name="Google Shape;14044;p90"/>
          <p:cNvGrpSpPr/>
          <p:nvPr/>
        </p:nvGrpSpPr>
        <p:grpSpPr>
          <a:xfrm>
            <a:off x="2179081" y="4111261"/>
            <a:ext cx="397525" cy="348670"/>
            <a:chOff x="2179081" y="4285511"/>
            <a:chExt cx="397525" cy="348670"/>
          </a:xfrm>
        </p:grpSpPr>
        <p:sp>
          <p:nvSpPr>
            <p:cNvPr id="14045" name="Google Shape;14045;p9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9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7" name="Google Shape;14047;p90"/>
          <p:cNvGrpSpPr/>
          <p:nvPr/>
        </p:nvGrpSpPr>
        <p:grpSpPr>
          <a:xfrm>
            <a:off x="3584201" y="4120746"/>
            <a:ext cx="267574" cy="329415"/>
            <a:chOff x="3584201" y="4294996"/>
            <a:chExt cx="267574" cy="329415"/>
          </a:xfrm>
        </p:grpSpPr>
        <p:sp>
          <p:nvSpPr>
            <p:cNvPr id="14048" name="Google Shape;14048;p9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2" name="Google Shape;14052;p90"/>
          <p:cNvGrpSpPr/>
          <p:nvPr/>
        </p:nvGrpSpPr>
        <p:grpSpPr>
          <a:xfrm>
            <a:off x="3082855" y="4121478"/>
            <a:ext cx="375946" cy="327823"/>
            <a:chOff x="3082855" y="4295728"/>
            <a:chExt cx="375946" cy="327823"/>
          </a:xfrm>
        </p:grpSpPr>
        <p:sp>
          <p:nvSpPr>
            <p:cNvPr id="14053" name="Google Shape;14053;p9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90"/>
          <p:cNvGrpSpPr/>
          <p:nvPr/>
        </p:nvGrpSpPr>
        <p:grpSpPr>
          <a:xfrm>
            <a:off x="2749016" y="4116926"/>
            <a:ext cx="150831" cy="336926"/>
            <a:chOff x="2749016" y="4291176"/>
            <a:chExt cx="150831" cy="336926"/>
          </a:xfrm>
        </p:grpSpPr>
        <p:sp>
          <p:nvSpPr>
            <p:cNvPr id="14065" name="Google Shape;14065;p9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9" name="Google Shape;14069;p90"/>
          <p:cNvGrpSpPr/>
          <p:nvPr/>
        </p:nvGrpSpPr>
        <p:grpSpPr>
          <a:xfrm>
            <a:off x="7127716" y="4105182"/>
            <a:ext cx="248254" cy="361942"/>
            <a:chOff x="7127716" y="4279432"/>
            <a:chExt cx="248254" cy="361942"/>
          </a:xfrm>
        </p:grpSpPr>
        <p:sp>
          <p:nvSpPr>
            <p:cNvPr id="14070" name="Google Shape;14070;p9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9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9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9" name="Google Shape;14079;p90"/>
          <p:cNvGrpSpPr/>
          <p:nvPr/>
        </p:nvGrpSpPr>
        <p:grpSpPr>
          <a:xfrm>
            <a:off x="7565408" y="4105182"/>
            <a:ext cx="248255" cy="361942"/>
            <a:chOff x="7565408" y="4279432"/>
            <a:chExt cx="248255" cy="361942"/>
          </a:xfrm>
        </p:grpSpPr>
        <p:sp>
          <p:nvSpPr>
            <p:cNvPr id="14080" name="Google Shape;14080;p9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9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8" name="Google Shape;14088;p90"/>
          <p:cNvGrpSpPr/>
          <p:nvPr/>
        </p:nvGrpSpPr>
        <p:grpSpPr>
          <a:xfrm>
            <a:off x="6264109" y="4105182"/>
            <a:ext cx="225498" cy="361560"/>
            <a:chOff x="6264109" y="4279432"/>
            <a:chExt cx="225498" cy="361560"/>
          </a:xfrm>
        </p:grpSpPr>
        <p:sp>
          <p:nvSpPr>
            <p:cNvPr id="14089" name="Google Shape;14089;p9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1" name="Google Shape;14091;p90"/>
          <p:cNvGrpSpPr/>
          <p:nvPr/>
        </p:nvGrpSpPr>
        <p:grpSpPr>
          <a:xfrm>
            <a:off x="7929578" y="4110115"/>
            <a:ext cx="395266" cy="351312"/>
            <a:chOff x="7929578" y="4284365"/>
            <a:chExt cx="395266" cy="351312"/>
          </a:xfrm>
        </p:grpSpPr>
        <p:sp>
          <p:nvSpPr>
            <p:cNvPr id="14092" name="Google Shape;14092;p9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9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6" name="Google Shape;14096;p90"/>
          <p:cNvGrpSpPr/>
          <p:nvPr/>
        </p:nvGrpSpPr>
        <p:grpSpPr>
          <a:xfrm>
            <a:off x="6595502" y="4149527"/>
            <a:ext cx="426315" cy="332826"/>
            <a:chOff x="6639652" y="4323777"/>
            <a:chExt cx="426315" cy="332826"/>
          </a:xfrm>
        </p:grpSpPr>
        <p:sp>
          <p:nvSpPr>
            <p:cNvPr id="14097" name="Google Shape;14097;p9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9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9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7" name="Google Shape;14107;p90"/>
          <p:cNvGrpSpPr/>
          <p:nvPr/>
        </p:nvGrpSpPr>
        <p:grpSpPr>
          <a:xfrm>
            <a:off x="5357662" y="4123387"/>
            <a:ext cx="287275" cy="326296"/>
            <a:chOff x="5357662" y="4297637"/>
            <a:chExt cx="287275" cy="326296"/>
          </a:xfrm>
        </p:grpSpPr>
        <p:sp>
          <p:nvSpPr>
            <p:cNvPr id="14108" name="Google Shape;14108;p9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3" name="Google Shape;14113;p90"/>
          <p:cNvGrpSpPr/>
          <p:nvPr/>
        </p:nvGrpSpPr>
        <p:grpSpPr>
          <a:xfrm>
            <a:off x="5774124" y="4120300"/>
            <a:ext cx="331611" cy="331674"/>
            <a:chOff x="5774124" y="4294550"/>
            <a:chExt cx="331611" cy="331674"/>
          </a:xfrm>
        </p:grpSpPr>
        <p:sp>
          <p:nvSpPr>
            <p:cNvPr id="14114" name="Google Shape;14114;p9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90"/>
          <p:cNvGrpSpPr/>
          <p:nvPr/>
        </p:nvGrpSpPr>
        <p:grpSpPr>
          <a:xfrm>
            <a:off x="4890434" y="4113139"/>
            <a:ext cx="345997" cy="346029"/>
            <a:chOff x="4890434" y="4287389"/>
            <a:chExt cx="345997" cy="346029"/>
          </a:xfrm>
        </p:grpSpPr>
        <p:sp>
          <p:nvSpPr>
            <p:cNvPr id="14117" name="Google Shape;14117;p9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4" name="Google Shape;14124;p90"/>
          <p:cNvGrpSpPr/>
          <p:nvPr/>
        </p:nvGrpSpPr>
        <p:grpSpPr>
          <a:xfrm>
            <a:off x="2165809" y="3636809"/>
            <a:ext cx="422542" cy="342973"/>
            <a:chOff x="2165809" y="3811059"/>
            <a:chExt cx="422542" cy="342973"/>
          </a:xfrm>
        </p:grpSpPr>
        <p:sp>
          <p:nvSpPr>
            <p:cNvPr id="14125" name="Google Shape;14125;p9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3" name="Google Shape;14143;p90"/>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4" name="Google Shape;14144;p90"/>
          <p:cNvGrpSpPr/>
          <p:nvPr/>
        </p:nvGrpSpPr>
        <p:grpSpPr>
          <a:xfrm>
            <a:off x="903530" y="3631875"/>
            <a:ext cx="264550" cy="353222"/>
            <a:chOff x="903530" y="3806125"/>
            <a:chExt cx="264550" cy="353222"/>
          </a:xfrm>
        </p:grpSpPr>
        <p:sp>
          <p:nvSpPr>
            <p:cNvPr id="14145" name="Google Shape;14145;p9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9" name="Google Shape;14149;p90"/>
          <p:cNvGrpSpPr/>
          <p:nvPr/>
        </p:nvGrpSpPr>
        <p:grpSpPr>
          <a:xfrm>
            <a:off x="850092" y="3178684"/>
            <a:ext cx="369517" cy="375660"/>
            <a:chOff x="850092" y="3352934"/>
            <a:chExt cx="369517" cy="375660"/>
          </a:xfrm>
        </p:grpSpPr>
        <p:sp>
          <p:nvSpPr>
            <p:cNvPr id="14150" name="Google Shape;14150;p9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5" name="Google Shape;14155;p90"/>
          <p:cNvGrpSpPr/>
          <p:nvPr/>
        </p:nvGrpSpPr>
        <p:grpSpPr>
          <a:xfrm>
            <a:off x="2611458" y="3642124"/>
            <a:ext cx="426329" cy="332375"/>
            <a:chOff x="2611458" y="3816374"/>
            <a:chExt cx="426329" cy="332375"/>
          </a:xfrm>
        </p:grpSpPr>
        <p:sp>
          <p:nvSpPr>
            <p:cNvPr id="14156" name="Google Shape;14156;p9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66" name="Google Shape;14166;p90"/>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7" name="Google Shape;14167;p90"/>
          <p:cNvGrpSpPr/>
          <p:nvPr/>
        </p:nvGrpSpPr>
        <p:grpSpPr>
          <a:xfrm>
            <a:off x="4019984" y="3631143"/>
            <a:ext cx="293704" cy="353954"/>
            <a:chOff x="4019984" y="3805393"/>
            <a:chExt cx="293704" cy="353954"/>
          </a:xfrm>
        </p:grpSpPr>
        <p:sp>
          <p:nvSpPr>
            <p:cNvPr id="14168" name="Google Shape;14168;p9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0" name="Google Shape;14170;p90"/>
          <p:cNvGrpSpPr/>
          <p:nvPr/>
        </p:nvGrpSpPr>
        <p:grpSpPr>
          <a:xfrm>
            <a:off x="8006505" y="3215794"/>
            <a:ext cx="323654" cy="303189"/>
            <a:chOff x="8006505" y="3390044"/>
            <a:chExt cx="323654" cy="303189"/>
          </a:xfrm>
        </p:grpSpPr>
        <p:sp>
          <p:nvSpPr>
            <p:cNvPr id="14171" name="Google Shape;14171;p9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9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9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7" name="Google Shape;14177;p90"/>
          <p:cNvGrpSpPr/>
          <p:nvPr/>
        </p:nvGrpSpPr>
        <p:grpSpPr>
          <a:xfrm>
            <a:off x="1299146" y="3632257"/>
            <a:ext cx="367990" cy="351312"/>
            <a:chOff x="1299146" y="3806507"/>
            <a:chExt cx="367990" cy="351312"/>
          </a:xfrm>
        </p:grpSpPr>
        <p:sp>
          <p:nvSpPr>
            <p:cNvPr id="14178" name="Google Shape;14178;p9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0" name="Google Shape;14180;p90"/>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81" name="Google Shape;14181;p90"/>
          <p:cNvGrpSpPr/>
          <p:nvPr/>
        </p:nvGrpSpPr>
        <p:grpSpPr>
          <a:xfrm>
            <a:off x="7550258" y="3658420"/>
            <a:ext cx="371395" cy="301279"/>
            <a:chOff x="7550258" y="3832670"/>
            <a:chExt cx="371395" cy="301279"/>
          </a:xfrm>
        </p:grpSpPr>
        <p:sp>
          <p:nvSpPr>
            <p:cNvPr id="14182" name="Google Shape;14182;p9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9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9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9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00" name="Google Shape;14200;p90"/>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01" name="Google Shape;14201;p90"/>
          <p:cNvGrpSpPr/>
          <p:nvPr/>
        </p:nvGrpSpPr>
        <p:grpSpPr>
          <a:xfrm>
            <a:off x="6659725" y="3633785"/>
            <a:ext cx="367608" cy="350548"/>
            <a:chOff x="6659725" y="3808035"/>
            <a:chExt cx="367608" cy="350548"/>
          </a:xfrm>
        </p:grpSpPr>
        <p:sp>
          <p:nvSpPr>
            <p:cNvPr id="14202" name="Google Shape;14202;p9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4" name="Google Shape;14204;p90"/>
          <p:cNvGrpSpPr/>
          <p:nvPr/>
        </p:nvGrpSpPr>
        <p:grpSpPr>
          <a:xfrm>
            <a:off x="6219391" y="3642506"/>
            <a:ext cx="356627" cy="334252"/>
            <a:chOff x="6219391" y="3816756"/>
            <a:chExt cx="356627" cy="334252"/>
          </a:xfrm>
        </p:grpSpPr>
        <p:sp>
          <p:nvSpPr>
            <p:cNvPr id="14205" name="Google Shape;14205;p9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9" name="Google Shape;14209;p90"/>
          <p:cNvGrpSpPr/>
          <p:nvPr/>
        </p:nvGrpSpPr>
        <p:grpSpPr>
          <a:xfrm>
            <a:off x="5778676" y="3652722"/>
            <a:ext cx="349052" cy="313055"/>
            <a:chOff x="5778676" y="3826972"/>
            <a:chExt cx="349052" cy="313055"/>
          </a:xfrm>
        </p:grpSpPr>
        <p:sp>
          <p:nvSpPr>
            <p:cNvPr id="14210" name="Google Shape;14210;p9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90"/>
          <p:cNvGrpSpPr/>
          <p:nvPr/>
        </p:nvGrpSpPr>
        <p:grpSpPr>
          <a:xfrm>
            <a:off x="5355784" y="3660297"/>
            <a:ext cx="299019" cy="297905"/>
            <a:chOff x="5355784" y="3834547"/>
            <a:chExt cx="299019" cy="297905"/>
          </a:xfrm>
        </p:grpSpPr>
        <p:sp>
          <p:nvSpPr>
            <p:cNvPr id="14216" name="Google Shape;14216;p9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90"/>
          <p:cNvGrpSpPr/>
          <p:nvPr/>
        </p:nvGrpSpPr>
        <p:grpSpPr>
          <a:xfrm>
            <a:off x="8036455" y="3633021"/>
            <a:ext cx="292176" cy="353985"/>
            <a:chOff x="8036455" y="3807271"/>
            <a:chExt cx="292176" cy="353985"/>
          </a:xfrm>
        </p:grpSpPr>
        <p:sp>
          <p:nvSpPr>
            <p:cNvPr id="14221" name="Google Shape;14221;p9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23" name="Google Shape;14223;p9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4224" name="Google Shape;14224;p9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4225" name="Google Shape;14225;p90"/>
          <p:cNvGrpSpPr/>
          <p:nvPr/>
        </p:nvGrpSpPr>
        <p:grpSpPr>
          <a:xfrm>
            <a:off x="4874902" y="3634549"/>
            <a:ext cx="345615" cy="350835"/>
            <a:chOff x="4874902" y="3808799"/>
            <a:chExt cx="345615" cy="350835"/>
          </a:xfrm>
        </p:grpSpPr>
        <p:sp>
          <p:nvSpPr>
            <p:cNvPr id="14226" name="Google Shape;14226;p9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9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9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3" name="Google Shape;14243;p90"/>
          <p:cNvGrpSpPr/>
          <p:nvPr/>
        </p:nvGrpSpPr>
        <p:grpSpPr>
          <a:xfrm>
            <a:off x="3095745" y="3631143"/>
            <a:ext cx="352840" cy="354717"/>
            <a:chOff x="3095745" y="3805393"/>
            <a:chExt cx="352840" cy="354717"/>
          </a:xfrm>
        </p:grpSpPr>
        <p:sp>
          <p:nvSpPr>
            <p:cNvPr id="14244" name="Google Shape;14244;p9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9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53"/>
        <p:cNvGrpSpPr/>
        <p:nvPr/>
      </p:nvGrpSpPr>
      <p:grpSpPr>
        <a:xfrm>
          <a:off x="0" y="0"/>
          <a:ext cx="0" cy="0"/>
          <a:chOff x="0" y="0"/>
          <a:chExt cx="0" cy="0"/>
        </a:xfrm>
      </p:grpSpPr>
      <p:grpSp>
        <p:nvGrpSpPr>
          <p:cNvPr id="14254" name="Google Shape;14254;p91"/>
          <p:cNvGrpSpPr/>
          <p:nvPr/>
        </p:nvGrpSpPr>
        <p:grpSpPr>
          <a:xfrm>
            <a:off x="2733780" y="4039081"/>
            <a:ext cx="342144" cy="362704"/>
            <a:chOff x="2704005" y="4258781"/>
            <a:chExt cx="342144" cy="362704"/>
          </a:xfrm>
        </p:grpSpPr>
        <p:sp>
          <p:nvSpPr>
            <p:cNvPr id="14255" name="Google Shape;14255;p9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2" name="Google Shape;14262;p91"/>
          <p:cNvGrpSpPr/>
          <p:nvPr/>
        </p:nvGrpSpPr>
        <p:grpSpPr>
          <a:xfrm>
            <a:off x="2157462" y="4083096"/>
            <a:ext cx="347435" cy="363370"/>
            <a:chOff x="2157462" y="4258496"/>
            <a:chExt cx="347435" cy="363370"/>
          </a:xfrm>
        </p:grpSpPr>
        <p:sp>
          <p:nvSpPr>
            <p:cNvPr id="14263" name="Google Shape;14263;p9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6" name="Google Shape;14266;p91"/>
          <p:cNvGrpSpPr/>
          <p:nvPr/>
        </p:nvGrpSpPr>
        <p:grpSpPr>
          <a:xfrm>
            <a:off x="4010963" y="3588381"/>
            <a:ext cx="343665" cy="363211"/>
            <a:chOff x="4010963" y="3763781"/>
            <a:chExt cx="343665" cy="363211"/>
          </a:xfrm>
        </p:grpSpPr>
        <p:sp>
          <p:nvSpPr>
            <p:cNvPr id="14267" name="Google Shape;14267;p9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2" name="Google Shape;14272;p91"/>
          <p:cNvGrpSpPr/>
          <p:nvPr/>
        </p:nvGrpSpPr>
        <p:grpSpPr>
          <a:xfrm>
            <a:off x="2214042" y="3635109"/>
            <a:ext cx="368153" cy="311193"/>
            <a:chOff x="2214042" y="3810509"/>
            <a:chExt cx="368153" cy="311193"/>
          </a:xfrm>
        </p:grpSpPr>
        <p:sp>
          <p:nvSpPr>
            <p:cNvPr id="14273" name="Google Shape;14273;p9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91"/>
          <p:cNvGrpSpPr/>
          <p:nvPr/>
        </p:nvGrpSpPr>
        <p:grpSpPr>
          <a:xfrm>
            <a:off x="1797413" y="3606819"/>
            <a:ext cx="367805" cy="367773"/>
            <a:chOff x="1768938" y="3782219"/>
            <a:chExt cx="367805" cy="367773"/>
          </a:xfrm>
        </p:grpSpPr>
        <p:sp>
          <p:nvSpPr>
            <p:cNvPr id="14276" name="Google Shape;14276;p9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91"/>
          <p:cNvGrpSpPr/>
          <p:nvPr/>
        </p:nvGrpSpPr>
        <p:grpSpPr>
          <a:xfrm>
            <a:off x="2681385" y="3623039"/>
            <a:ext cx="325544" cy="327413"/>
            <a:chOff x="2681385" y="3798439"/>
            <a:chExt cx="325544" cy="327413"/>
          </a:xfrm>
        </p:grpSpPr>
        <p:sp>
          <p:nvSpPr>
            <p:cNvPr id="14282" name="Google Shape;14282;p9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9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9" name="Google Shape;14289;p91"/>
          <p:cNvGrpSpPr/>
          <p:nvPr/>
        </p:nvGrpSpPr>
        <p:grpSpPr>
          <a:xfrm>
            <a:off x="6243928" y="4088102"/>
            <a:ext cx="274254" cy="350824"/>
            <a:chOff x="6243928" y="4263502"/>
            <a:chExt cx="274254" cy="350824"/>
          </a:xfrm>
        </p:grpSpPr>
        <p:sp>
          <p:nvSpPr>
            <p:cNvPr id="14290" name="Google Shape;14290;p9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91"/>
          <p:cNvGrpSpPr/>
          <p:nvPr/>
        </p:nvGrpSpPr>
        <p:grpSpPr>
          <a:xfrm>
            <a:off x="3560600" y="3587938"/>
            <a:ext cx="352345" cy="363655"/>
            <a:chOff x="3560600" y="3763338"/>
            <a:chExt cx="352345" cy="363655"/>
          </a:xfrm>
        </p:grpSpPr>
        <p:sp>
          <p:nvSpPr>
            <p:cNvPr id="14299" name="Google Shape;14299;p9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2" name="Google Shape;14302;p91"/>
          <p:cNvGrpSpPr/>
          <p:nvPr/>
        </p:nvGrpSpPr>
        <p:grpSpPr>
          <a:xfrm>
            <a:off x="5790556" y="4085852"/>
            <a:ext cx="279513" cy="356083"/>
            <a:chOff x="5790556" y="4261252"/>
            <a:chExt cx="279513" cy="356083"/>
          </a:xfrm>
        </p:grpSpPr>
        <p:sp>
          <p:nvSpPr>
            <p:cNvPr id="14303" name="Google Shape;14303;p9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91"/>
          <p:cNvGrpSpPr/>
          <p:nvPr/>
        </p:nvGrpSpPr>
        <p:grpSpPr>
          <a:xfrm>
            <a:off x="5341333" y="4085852"/>
            <a:ext cx="278752" cy="356463"/>
            <a:chOff x="5341333" y="4261252"/>
            <a:chExt cx="278752" cy="356463"/>
          </a:xfrm>
        </p:grpSpPr>
        <p:sp>
          <p:nvSpPr>
            <p:cNvPr id="14311" name="Google Shape;14311;p9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8" name="Google Shape;14318;p91"/>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9" name="Google Shape;14319;p91"/>
          <p:cNvGrpSpPr/>
          <p:nvPr/>
        </p:nvGrpSpPr>
        <p:grpSpPr>
          <a:xfrm>
            <a:off x="3103646" y="3590676"/>
            <a:ext cx="360233" cy="362451"/>
            <a:chOff x="3107608" y="3763401"/>
            <a:chExt cx="360233" cy="362451"/>
          </a:xfrm>
        </p:grpSpPr>
        <p:sp>
          <p:nvSpPr>
            <p:cNvPr id="14320" name="Google Shape;14320;p9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3" name="Google Shape;14323;p91"/>
          <p:cNvGrpSpPr/>
          <p:nvPr/>
        </p:nvGrpSpPr>
        <p:grpSpPr>
          <a:xfrm>
            <a:off x="889343" y="3625827"/>
            <a:ext cx="351585" cy="339705"/>
            <a:chOff x="889343" y="3801227"/>
            <a:chExt cx="351585" cy="339705"/>
          </a:xfrm>
        </p:grpSpPr>
        <p:sp>
          <p:nvSpPr>
            <p:cNvPr id="14324" name="Google Shape;14324;p9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91"/>
          <p:cNvGrpSpPr/>
          <p:nvPr/>
        </p:nvGrpSpPr>
        <p:grpSpPr>
          <a:xfrm>
            <a:off x="4896609" y="4085472"/>
            <a:ext cx="278784" cy="355323"/>
            <a:chOff x="4896609" y="4260872"/>
            <a:chExt cx="278784" cy="355323"/>
          </a:xfrm>
        </p:grpSpPr>
        <p:sp>
          <p:nvSpPr>
            <p:cNvPr id="14330" name="Google Shape;14330;p9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91"/>
          <p:cNvGrpSpPr/>
          <p:nvPr/>
        </p:nvGrpSpPr>
        <p:grpSpPr>
          <a:xfrm>
            <a:off x="7598438" y="4090731"/>
            <a:ext cx="260283" cy="345914"/>
            <a:chOff x="7598438" y="4266131"/>
            <a:chExt cx="260283" cy="345914"/>
          </a:xfrm>
        </p:grpSpPr>
        <p:sp>
          <p:nvSpPr>
            <p:cNvPr id="14337" name="Google Shape;14337;p9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4" name="Google Shape;14344;p91"/>
          <p:cNvGrpSpPr/>
          <p:nvPr/>
        </p:nvGrpSpPr>
        <p:grpSpPr>
          <a:xfrm>
            <a:off x="1767069" y="3184746"/>
            <a:ext cx="286324" cy="348163"/>
            <a:chOff x="1767069" y="3360146"/>
            <a:chExt cx="286324" cy="348163"/>
          </a:xfrm>
        </p:grpSpPr>
        <p:sp>
          <p:nvSpPr>
            <p:cNvPr id="14345" name="Google Shape;14345;p9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2" name="Google Shape;14352;p91"/>
          <p:cNvGrpSpPr/>
          <p:nvPr/>
        </p:nvGrpSpPr>
        <p:grpSpPr>
          <a:xfrm>
            <a:off x="7149944" y="4090731"/>
            <a:ext cx="260283" cy="345914"/>
            <a:chOff x="7149944" y="4266131"/>
            <a:chExt cx="260283" cy="345914"/>
          </a:xfrm>
        </p:grpSpPr>
        <p:sp>
          <p:nvSpPr>
            <p:cNvPr id="14353" name="Google Shape;14353;p9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9" name="Google Shape;14359;p91"/>
          <p:cNvGrpSpPr/>
          <p:nvPr/>
        </p:nvGrpSpPr>
        <p:grpSpPr>
          <a:xfrm>
            <a:off x="6695051" y="4083951"/>
            <a:ext cx="270104" cy="360233"/>
            <a:chOff x="6695051" y="4259351"/>
            <a:chExt cx="270104" cy="360233"/>
          </a:xfrm>
        </p:grpSpPr>
        <p:sp>
          <p:nvSpPr>
            <p:cNvPr id="14360" name="Google Shape;14360;p9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4" name="Google Shape;14364;p91"/>
          <p:cNvGrpSpPr/>
          <p:nvPr/>
        </p:nvGrpSpPr>
        <p:grpSpPr>
          <a:xfrm>
            <a:off x="8047661" y="4082051"/>
            <a:ext cx="277263" cy="362514"/>
            <a:chOff x="8047661" y="4257451"/>
            <a:chExt cx="277263" cy="362514"/>
          </a:xfrm>
        </p:grpSpPr>
        <p:sp>
          <p:nvSpPr>
            <p:cNvPr id="14365" name="Google Shape;14365;p9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9" name="Google Shape;14369;p91"/>
          <p:cNvGrpSpPr/>
          <p:nvPr/>
        </p:nvGrpSpPr>
        <p:grpSpPr>
          <a:xfrm>
            <a:off x="6248078" y="3609068"/>
            <a:ext cx="277263" cy="356115"/>
            <a:chOff x="6248078" y="3784468"/>
            <a:chExt cx="277263" cy="356115"/>
          </a:xfrm>
        </p:grpSpPr>
        <p:sp>
          <p:nvSpPr>
            <p:cNvPr id="14370" name="Google Shape;14370;p9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9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9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91"/>
          <p:cNvGrpSpPr/>
          <p:nvPr/>
        </p:nvGrpSpPr>
        <p:grpSpPr>
          <a:xfrm>
            <a:off x="5800725" y="3610589"/>
            <a:ext cx="277644" cy="354594"/>
            <a:chOff x="5800725" y="3785989"/>
            <a:chExt cx="277644" cy="354594"/>
          </a:xfrm>
        </p:grpSpPr>
        <p:sp>
          <p:nvSpPr>
            <p:cNvPr id="14376" name="Google Shape;14376;p9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3" name="Google Shape;14383;p91"/>
          <p:cNvGrpSpPr/>
          <p:nvPr/>
        </p:nvGrpSpPr>
        <p:grpSpPr>
          <a:xfrm>
            <a:off x="2206122" y="3185348"/>
            <a:ext cx="308183" cy="347561"/>
            <a:chOff x="2206122" y="3360748"/>
            <a:chExt cx="308183" cy="347561"/>
          </a:xfrm>
        </p:grpSpPr>
        <p:sp>
          <p:nvSpPr>
            <p:cNvPr id="14384" name="Google Shape;14384;p9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9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9" name="Google Shape;14389;p91"/>
          <p:cNvGrpSpPr/>
          <p:nvPr/>
        </p:nvGrpSpPr>
        <p:grpSpPr>
          <a:xfrm>
            <a:off x="5353403" y="3610209"/>
            <a:ext cx="277992" cy="354974"/>
            <a:chOff x="5353403" y="3785609"/>
            <a:chExt cx="277992" cy="354974"/>
          </a:xfrm>
        </p:grpSpPr>
        <p:sp>
          <p:nvSpPr>
            <p:cNvPr id="14390" name="Google Shape;14390;p9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6" name="Google Shape;14396;p91"/>
          <p:cNvGrpSpPr/>
          <p:nvPr/>
        </p:nvGrpSpPr>
        <p:grpSpPr>
          <a:xfrm>
            <a:off x="4896229" y="3610589"/>
            <a:ext cx="278784" cy="354594"/>
            <a:chOff x="4896229" y="3785989"/>
            <a:chExt cx="278784" cy="354594"/>
          </a:xfrm>
        </p:grpSpPr>
        <p:sp>
          <p:nvSpPr>
            <p:cNvPr id="14397" name="Google Shape;14397;p9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3" name="Google Shape;14403;p91"/>
          <p:cNvGrpSpPr/>
          <p:nvPr/>
        </p:nvGrpSpPr>
        <p:grpSpPr>
          <a:xfrm>
            <a:off x="7592387" y="3612458"/>
            <a:ext cx="273874" cy="351204"/>
            <a:chOff x="7592387" y="3787858"/>
            <a:chExt cx="273874" cy="351204"/>
          </a:xfrm>
        </p:grpSpPr>
        <p:sp>
          <p:nvSpPr>
            <p:cNvPr id="14404" name="Google Shape;14404;p9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91"/>
          <p:cNvGrpSpPr/>
          <p:nvPr/>
        </p:nvGrpSpPr>
        <p:grpSpPr>
          <a:xfrm>
            <a:off x="7145794" y="3612458"/>
            <a:ext cx="274254" cy="350444"/>
            <a:chOff x="7145794" y="3787858"/>
            <a:chExt cx="274254" cy="350444"/>
          </a:xfrm>
        </p:grpSpPr>
        <p:sp>
          <p:nvSpPr>
            <p:cNvPr id="14409" name="Google Shape;14409;p9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5" name="Google Shape;14415;p91"/>
          <p:cNvGrpSpPr/>
          <p:nvPr/>
        </p:nvGrpSpPr>
        <p:grpSpPr>
          <a:xfrm>
            <a:off x="8054060" y="3611698"/>
            <a:ext cx="266334" cy="353834"/>
            <a:chOff x="8054060" y="3787098"/>
            <a:chExt cx="266334" cy="353834"/>
          </a:xfrm>
        </p:grpSpPr>
        <p:sp>
          <p:nvSpPr>
            <p:cNvPr id="14416" name="Google Shape;14416;p9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91"/>
          <p:cNvGrpSpPr/>
          <p:nvPr/>
        </p:nvGrpSpPr>
        <p:grpSpPr>
          <a:xfrm>
            <a:off x="6702211" y="3607199"/>
            <a:ext cx="270104" cy="361754"/>
            <a:chOff x="6702211" y="3782599"/>
            <a:chExt cx="270104" cy="361754"/>
          </a:xfrm>
        </p:grpSpPr>
        <p:sp>
          <p:nvSpPr>
            <p:cNvPr id="14421" name="Google Shape;14421;p9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6" name="Google Shape;14426;p91"/>
          <p:cNvGrpSpPr/>
          <p:nvPr/>
        </p:nvGrpSpPr>
        <p:grpSpPr>
          <a:xfrm>
            <a:off x="3516886" y="3263327"/>
            <a:ext cx="391854" cy="269922"/>
            <a:chOff x="3516850" y="3406526"/>
            <a:chExt cx="369674" cy="254644"/>
          </a:xfrm>
        </p:grpSpPr>
        <p:sp>
          <p:nvSpPr>
            <p:cNvPr id="14427" name="Google Shape;14427;p9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91"/>
          <p:cNvGrpSpPr/>
          <p:nvPr/>
        </p:nvGrpSpPr>
        <p:grpSpPr>
          <a:xfrm>
            <a:off x="1310655" y="3185127"/>
            <a:ext cx="306314" cy="347403"/>
            <a:chOff x="1310655" y="3360527"/>
            <a:chExt cx="306314" cy="347403"/>
          </a:xfrm>
        </p:grpSpPr>
        <p:sp>
          <p:nvSpPr>
            <p:cNvPr id="14432" name="Google Shape;14432;p9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91"/>
          <p:cNvGrpSpPr/>
          <p:nvPr/>
        </p:nvGrpSpPr>
        <p:grpSpPr>
          <a:xfrm>
            <a:off x="3119678" y="3184746"/>
            <a:ext cx="269343" cy="348543"/>
            <a:chOff x="3119678" y="3360146"/>
            <a:chExt cx="269343" cy="348543"/>
          </a:xfrm>
        </p:grpSpPr>
        <p:sp>
          <p:nvSpPr>
            <p:cNvPr id="14438" name="Google Shape;14438;p9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91"/>
          <p:cNvGrpSpPr/>
          <p:nvPr/>
        </p:nvGrpSpPr>
        <p:grpSpPr>
          <a:xfrm>
            <a:off x="3967213" y="3181547"/>
            <a:ext cx="368185" cy="354753"/>
            <a:chOff x="3967213" y="3356947"/>
            <a:chExt cx="368185" cy="354753"/>
          </a:xfrm>
        </p:grpSpPr>
        <p:sp>
          <p:nvSpPr>
            <p:cNvPr id="14446" name="Google Shape;14446;p9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1" name="Google Shape;14451;p91"/>
          <p:cNvGrpSpPr/>
          <p:nvPr/>
        </p:nvGrpSpPr>
        <p:grpSpPr>
          <a:xfrm>
            <a:off x="871254" y="3184746"/>
            <a:ext cx="285183" cy="347023"/>
            <a:chOff x="871254" y="3360146"/>
            <a:chExt cx="285183" cy="347023"/>
          </a:xfrm>
        </p:grpSpPr>
        <p:sp>
          <p:nvSpPr>
            <p:cNvPr id="14452" name="Google Shape;14452;p9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6" name="Google Shape;14456;p91"/>
          <p:cNvGrpSpPr/>
          <p:nvPr/>
        </p:nvGrpSpPr>
        <p:grpSpPr>
          <a:xfrm>
            <a:off x="2665165" y="3184746"/>
            <a:ext cx="281794" cy="349684"/>
            <a:chOff x="2665165" y="3360146"/>
            <a:chExt cx="281794" cy="349684"/>
          </a:xfrm>
        </p:grpSpPr>
        <p:sp>
          <p:nvSpPr>
            <p:cNvPr id="14457" name="Google Shape;14457;p9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9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2" name="Google Shape;14462;p91"/>
          <p:cNvGrpSpPr/>
          <p:nvPr/>
        </p:nvGrpSpPr>
        <p:grpSpPr>
          <a:xfrm>
            <a:off x="7156344" y="3172296"/>
            <a:ext cx="264465" cy="353074"/>
            <a:chOff x="7156344" y="3347696"/>
            <a:chExt cx="264465" cy="353074"/>
          </a:xfrm>
        </p:grpSpPr>
        <p:sp>
          <p:nvSpPr>
            <p:cNvPr id="14463" name="Google Shape;14463;p9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8" name="Google Shape;14468;p91"/>
          <p:cNvGrpSpPr/>
          <p:nvPr/>
        </p:nvGrpSpPr>
        <p:grpSpPr>
          <a:xfrm>
            <a:off x="6703732" y="3171536"/>
            <a:ext cx="264813" cy="352693"/>
            <a:chOff x="6703732" y="3346936"/>
            <a:chExt cx="264813" cy="352693"/>
          </a:xfrm>
        </p:grpSpPr>
        <p:sp>
          <p:nvSpPr>
            <p:cNvPr id="14469" name="Google Shape;14469;p9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9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4" name="Google Shape;14474;p91"/>
          <p:cNvGrpSpPr/>
          <p:nvPr/>
        </p:nvGrpSpPr>
        <p:grpSpPr>
          <a:xfrm>
            <a:off x="6252228" y="3171536"/>
            <a:ext cx="265193" cy="352693"/>
            <a:chOff x="6252228" y="3346936"/>
            <a:chExt cx="265193" cy="352693"/>
          </a:xfrm>
        </p:grpSpPr>
        <p:sp>
          <p:nvSpPr>
            <p:cNvPr id="14475" name="Google Shape;14475;p9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8" name="Google Shape;14478;p91"/>
          <p:cNvGrpSpPr/>
          <p:nvPr/>
        </p:nvGrpSpPr>
        <p:grpSpPr>
          <a:xfrm>
            <a:off x="5801105" y="3172296"/>
            <a:ext cx="264813" cy="351933"/>
            <a:chOff x="5801105" y="3347696"/>
            <a:chExt cx="264813" cy="351933"/>
          </a:xfrm>
        </p:grpSpPr>
        <p:sp>
          <p:nvSpPr>
            <p:cNvPr id="14479" name="Google Shape;14479;p9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3" name="Google Shape;14483;p91"/>
          <p:cNvGrpSpPr/>
          <p:nvPr/>
        </p:nvGrpSpPr>
        <p:grpSpPr>
          <a:xfrm>
            <a:off x="5349253" y="3171536"/>
            <a:ext cx="265922" cy="352693"/>
            <a:chOff x="5349253" y="3346936"/>
            <a:chExt cx="265922" cy="352693"/>
          </a:xfrm>
        </p:grpSpPr>
        <p:sp>
          <p:nvSpPr>
            <p:cNvPr id="14484" name="Google Shape;14484;p9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9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0" name="Google Shape;14490;p91"/>
          <p:cNvGrpSpPr/>
          <p:nvPr/>
        </p:nvGrpSpPr>
        <p:grpSpPr>
          <a:xfrm>
            <a:off x="4907159" y="3171536"/>
            <a:ext cx="264845" cy="354214"/>
            <a:chOff x="4907159" y="3346936"/>
            <a:chExt cx="264845" cy="354214"/>
          </a:xfrm>
        </p:grpSpPr>
        <p:sp>
          <p:nvSpPr>
            <p:cNvPr id="14491" name="Google Shape;14491;p9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3" name="Google Shape;14493;p91"/>
          <p:cNvGrpSpPr/>
          <p:nvPr/>
        </p:nvGrpSpPr>
        <p:grpSpPr>
          <a:xfrm>
            <a:off x="8048421" y="3159086"/>
            <a:ext cx="276503" cy="369674"/>
            <a:chOff x="8048421" y="3334486"/>
            <a:chExt cx="276503" cy="369674"/>
          </a:xfrm>
        </p:grpSpPr>
        <p:sp>
          <p:nvSpPr>
            <p:cNvPr id="14494" name="Google Shape;14494;p9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0" name="Google Shape;14500;p91"/>
          <p:cNvGrpSpPr/>
          <p:nvPr/>
        </p:nvGrpSpPr>
        <p:grpSpPr>
          <a:xfrm>
            <a:off x="7575787" y="3154555"/>
            <a:ext cx="295384" cy="376834"/>
            <a:chOff x="7575787" y="3329955"/>
            <a:chExt cx="295384" cy="376834"/>
          </a:xfrm>
        </p:grpSpPr>
        <p:sp>
          <p:nvSpPr>
            <p:cNvPr id="14501" name="Google Shape;14501;p9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9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7" name="Google Shape;14507;p91"/>
          <p:cNvGrpSpPr/>
          <p:nvPr/>
        </p:nvGrpSpPr>
        <p:grpSpPr>
          <a:xfrm>
            <a:off x="864062" y="2709103"/>
            <a:ext cx="264084" cy="347783"/>
            <a:chOff x="864062" y="2884503"/>
            <a:chExt cx="264084" cy="347783"/>
          </a:xfrm>
        </p:grpSpPr>
        <p:sp>
          <p:nvSpPr>
            <p:cNvPr id="14508" name="Google Shape;14508;p9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9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8" name="Google Shape;14518;p91"/>
          <p:cNvGrpSpPr/>
          <p:nvPr/>
        </p:nvGrpSpPr>
        <p:grpSpPr>
          <a:xfrm>
            <a:off x="3978523" y="2709261"/>
            <a:ext cx="348955" cy="346516"/>
            <a:chOff x="3978523" y="2884661"/>
            <a:chExt cx="348955" cy="346516"/>
          </a:xfrm>
        </p:grpSpPr>
        <p:sp>
          <p:nvSpPr>
            <p:cNvPr id="14519" name="Google Shape;14519;p9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7" name="Google Shape;14527;p91"/>
          <p:cNvGrpSpPr/>
          <p:nvPr/>
        </p:nvGrpSpPr>
        <p:grpSpPr>
          <a:xfrm>
            <a:off x="3556255" y="2709863"/>
            <a:ext cx="347435" cy="345534"/>
            <a:chOff x="3527780" y="2885263"/>
            <a:chExt cx="347435" cy="345534"/>
          </a:xfrm>
        </p:grpSpPr>
        <p:sp>
          <p:nvSpPr>
            <p:cNvPr id="14528" name="Google Shape;14528;p9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9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9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1" name="Google Shape;14551;p91"/>
          <p:cNvGrpSpPr/>
          <p:nvPr/>
        </p:nvGrpSpPr>
        <p:grpSpPr>
          <a:xfrm>
            <a:off x="2239671" y="2709103"/>
            <a:ext cx="218053" cy="348543"/>
            <a:chOff x="2239671" y="2884503"/>
            <a:chExt cx="218053" cy="348543"/>
          </a:xfrm>
        </p:grpSpPr>
        <p:sp>
          <p:nvSpPr>
            <p:cNvPr id="14552" name="Google Shape;14552;p9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7" name="Google Shape;14557;p91"/>
          <p:cNvGrpSpPr/>
          <p:nvPr/>
        </p:nvGrpSpPr>
        <p:grpSpPr>
          <a:xfrm>
            <a:off x="2691555" y="2709103"/>
            <a:ext cx="215044" cy="348924"/>
            <a:chOff x="2691555" y="2884503"/>
            <a:chExt cx="215044" cy="348924"/>
          </a:xfrm>
        </p:grpSpPr>
        <p:sp>
          <p:nvSpPr>
            <p:cNvPr id="14558" name="Google Shape;14558;p9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9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1" name="Google Shape;14561;p91"/>
          <p:cNvGrpSpPr/>
          <p:nvPr/>
        </p:nvGrpSpPr>
        <p:grpSpPr>
          <a:xfrm>
            <a:off x="1770459" y="2709103"/>
            <a:ext cx="254644" cy="348828"/>
            <a:chOff x="1770459" y="2884503"/>
            <a:chExt cx="254644" cy="348828"/>
          </a:xfrm>
        </p:grpSpPr>
        <p:sp>
          <p:nvSpPr>
            <p:cNvPr id="14562" name="Google Shape;14562;p9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0" name="Google Shape;14570;p91"/>
          <p:cNvGrpSpPr/>
          <p:nvPr/>
        </p:nvGrpSpPr>
        <p:grpSpPr>
          <a:xfrm>
            <a:off x="1317466" y="2709483"/>
            <a:ext cx="258382" cy="348543"/>
            <a:chOff x="1317466" y="2884883"/>
            <a:chExt cx="258382" cy="348543"/>
          </a:xfrm>
        </p:grpSpPr>
        <p:sp>
          <p:nvSpPr>
            <p:cNvPr id="14571" name="Google Shape;14571;p9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9" name="Google Shape;14579;p91"/>
          <p:cNvGrpSpPr/>
          <p:nvPr/>
        </p:nvGrpSpPr>
        <p:grpSpPr>
          <a:xfrm>
            <a:off x="3121167" y="2709483"/>
            <a:ext cx="258414" cy="348543"/>
            <a:chOff x="3121167" y="2884883"/>
            <a:chExt cx="258414" cy="348543"/>
          </a:xfrm>
        </p:grpSpPr>
        <p:sp>
          <p:nvSpPr>
            <p:cNvPr id="14580" name="Google Shape;14580;p9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8" name="Google Shape;14588;p91"/>
          <p:cNvGrpSpPr/>
          <p:nvPr/>
        </p:nvGrpSpPr>
        <p:grpSpPr>
          <a:xfrm>
            <a:off x="4899999" y="2706695"/>
            <a:ext cx="271244" cy="346801"/>
            <a:chOff x="4899999" y="2882095"/>
            <a:chExt cx="271244" cy="346801"/>
          </a:xfrm>
        </p:grpSpPr>
        <p:sp>
          <p:nvSpPr>
            <p:cNvPr id="14589" name="Google Shape;14589;p9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91"/>
          <p:cNvGrpSpPr/>
          <p:nvPr/>
        </p:nvGrpSpPr>
        <p:grpSpPr>
          <a:xfrm>
            <a:off x="7162775" y="2705713"/>
            <a:ext cx="259523" cy="346294"/>
            <a:chOff x="7162775" y="2881113"/>
            <a:chExt cx="259523" cy="346294"/>
          </a:xfrm>
        </p:grpSpPr>
        <p:sp>
          <p:nvSpPr>
            <p:cNvPr id="14600" name="Google Shape;14600;p9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91"/>
          <p:cNvGrpSpPr/>
          <p:nvPr/>
        </p:nvGrpSpPr>
        <p:grpSpPr>
          <a:xfrm>
            <a:off x="6709751" y="2706442"/>
            <a:ext cx="261075" cy="347815"/>
            <a:chOff x="6709751" y="2881842"/>
            <a:chExt cx="261075" cy="347815"/>
          </a:xfrm>
        </p:grpSpPr>
        <p:sp>
          <p:nvSpPr>
            <p:cNvPr id="14607" name="Google Shape;14607;p9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9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9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91"/>
          <p:cNvGrpSpPr/>
          <p:nvPr/>
        </p:nvGrpSpPr>
        <p:grpSpPr>
          <a:xfrm>
            <a:off x="5807156" y="2705713"/>
            <a:ext cx="261043" cy="348163"/>
            <a:chOff x="5807156" y="2881113"/>
            <a:chExt cx="261043" cy="348163"/>
          </a:xfrm>
        </p:grpSpPr>
        <p:sp>
          <p:nvSpPr>
            <p:cNvPr id="14614" name="Google Shape;14614;p9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9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9" name="Google Shape;14619;p91"/>
          <p:cNvGrpSpPr/>
          <p:nvPr/>
        </p:nvGrpSpPr>
        <p:grpSpPr>
          <a:xfrm>
            <a:off x="5355653" y="2706093"/>
            <a:ext cx="262184" cy="346643"/>
            <a:chOff x="5355653" y="2881493"/>
            <a:chExt cx="262184" cy="346643"/>
          </a:xfrm>
        </p:grpSpPr>
        <p:sp>
          <p:nvSpPr>
            <p:cNvPr id="14620" name="Google Shape;14620;p9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9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9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9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5" name="Google Shape;14625;p91"/>
          <p:cNvGrpSpPr/>
          <p:nvPr/>
        </p:nvGrpSpPr>
        <p:grpSpPr>
          <a:xfrm>
            <a:off x="8055961" y="2706442"/>
            <a:ext cx="260283" cy="345914"/>
            <a:chOff x="8055961" y="2881842"/>
            <a:chExt cx="260283" cy="345914"/>
          </a:xfrm>
        </p:grpSpPr>
        <p:sp>
          <p:nvSpPr>
            <p:cNvPr id="14626" name="Google Shape;14626;p9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9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9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0" name="Google Shape;14630;p91"/>
          <p:cNvGrpSpPr/>
          <p:nvPr/>
        </p:nvGrpSpPr>
        <p:grpSpPr>
          <a:xfrm>
            <a:off x="7609368" y="2718512"/>
            <a:ext cx="264813" cy="353105"/>
            <a:chOff x="7609368" y="2893912"/>
            <a:chExt cx="264813" cy="353105"/>
          </a:xfrm>
        </p:grpSpPr>
        <p:sp>
          <p:nvSpPr>
            <p:cNvPr id="14631" name="Google Shape;14631;p9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7" name="Google Shape;14637;p91"/>
          <p:cNvGrpSpPr/>
          <p:nvPr/>
        </p:nvGrpSpPr>
        <p:grpSpPr>
          <a:xfrm>
            <a:off x="6248458" y="2694372"/>
            <a:ext cx="270864" cy="360645"/>
            <a:chOff x="6248458" y="2869772"/>
            <a:chExt cx="270864" cy="360645"/>
          </a:xfrm>
        </p:grpSpPr>
        <p:sp>
          <p:nvSpPr>
            <p:cNvPr id="14638" name="Google Shape;14638;p9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3" name="Google Shape;14643;p91"/>
          <p:cNvGrpSpPr/>
          <p:nvPr/>
        </p:nvGrpSpPr>
        <p:grpSpPr>
          <a:xfrm>
            <a:off x="3075928" y="2270398"/>
            <a:ext cx="363243" cy="300675"/>
            <a:chOff x="3075928" y="2445798"/>
            <a:chExt cx="363243" cy="300675"/>
          </a:xfrm>
        </p:grpSpPr>
        <p:sp>
          <p:nvSpPr>
            <p:cNvPr id="14644" name="Google Shape;14644;p9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9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91"/>
          <p:cNvGrpSpPr/>
          <p:nvPr/>
        </p:nvGrpSpPr>
        <p:grpSpPr>
          <a:xfrm>
            <a:off x="2633105" y="2256459"/>
            <a:ext cx="363243" cy="328585"/>
            <a:chOff x="2633105" y="2431859"/>
            <a:chExt cx="363243" cy="328585"/>
          </a:xfrm>
        </p:grpSpPr>
        <p:sp>
          <p:nvSpPr>
            <p:cNvPr id="14656" name="Google Shape;14656;p9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9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91"/>
          <p:cNvGrpSpPr/>
          <p:nvPr/>
        </p:nvGrpSpPr>
        <p:grpSpPr>
          <a:xfrm>
            <a:off x="2189142" y="2245910"/>
            <a:ext cx="365904" cy="350064"/>
            <a:chOff x="2189142" y="2421310"/>
            <a:chExt cx="365904" cy="350064"/>
          </a:xfrm>
        </p:grpSpPr>
        <p:sp>
          <p:nvSpPr>
            <p:cNvPr id="14665" name="Google Shape;14665;p9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9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4" name="Google Shape;14674;p91"/>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75" name="Google Shape;14675;p91"/>
          <p:cNvGrpSpPr/>
          <p:nvPr/>
        </p:nvGrpSpPr>
        <p:grpSpPr>
          <a:xfrm>
            <a:off x="3961923" y="2310917"/>
            <a:ext cx="364415" cy="220936"/>
            <a:chOff x="3961923" y="2486317"/>
            <a:chExt cx="364415" cy="220936"/>
          </a:xfrm>
        </p:grpSpPr>
        <p:sp>
          <p:nvSpPr>
            <p:cNvPr id="14676" name="Google Shape;14676;p9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9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0" name="Google Shape;14680;p91"/>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1" name="Google Shape;14681;p91"/>
          <p:cNvGrpSpPr/>
          <p:nvPr/>
        </p:nvGrpSpPr>
        <p:grpSpPr>
          <a:xfrm>
            <a:off x="1303876" y="2243977"/>
            <a:ext cx="363275" cy="354626"/>
            <a:chOff x="1303876" y="2419377"/>
            <a:chExt cx="363275" cy="354626"/>
          </a:xfrm>
        </p:grpSpPr>
        <p:sp>
          <p:nvSpPr>
            <p:cNvPr id="14682" name="Google Shape;14682;p9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0" name="Google Shape;14690;p91"/>
          <p:cNvGrpSpPr/>
          <p:nvPr/>
        </p:nvGrpSpPr>
        <p:grpSpPr>
          <a:xfrm>
            <a:off x="861053" y="2239510"/>
            <a:ext cx="362134" cy="363623"/>
            <a:chOff x="861053" y="2414910"/>
            <a:chExt cx="362134" cy="363623"/>
          </a:xfrm>
        </p:grpSpPr>
        <p:sp>
          <p:nvSpPr>
            <p:cNvPr id="14691" name="Google Shape;14691;p9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6" name="Google Shape;14696;p91"/>
          <p:cNvGrpSpPr/>
          <p:nvPr/>
        </p:nvGrpSpPr>
        <p:grpSpPr>
          <a:xfrm>
            <a:off x="7594288" y="2239859"/>
            <a:ext cx="279513" cy="355735"/>
            <a:chOff x="7594288" y="2415259"/>
            <a:chExt cx="279513" cy="355735"/>
          </a:xfrm>
        </p:grpSpPr>
        <p:sp>
          <p:nvSpPr>
            <p:cNvPr id="14697" name="Google Shape;14697;p9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9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9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91"/>
          <p:cNvGrpSpPr/>
          <p:nvPr/>
        </p:nvGrpSpPr>
        <p:grpSpPr>
          <a:xfrm>
            <a:off x="7145794" y="2240239"/>
            <a:ext cx="278784" cy="355735"/>
            <a:chOff x="7145794" y="2415639"/>
            <a:chExt cx="278784" cy="355735"/>
          </a:xfrm>
        </p:grpSpPr>
        <p:sp>
          <p:nvSpPr>
            <p:cNvPr id="14704" name="Google Shape;14704;p9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9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9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9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9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9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4" name="Google Shape;14714;p91"/>
          <p:cNvGrpSpPr/>
          <p:nvPr/>
        </p:nvGrpSpPr>
        <p:grpSpPr>
          <a:xfrm>
            <a:off x="6698441" y="2239130"/>
            <a:ext cx="277644" cy="357984"/>
            <a:chOff x="6698441" y="2414530"/>
            <a:chExt cx="277644" cy="357984"/>
          </a:xfrm>
        </p:grpSpPr>
        <p:sp>
          <p:nvSpPr>
            <p:cNvPr id="14715" name="Google Shape;14715;p9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9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9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1" name="Google Shape;14721;p91"/>
          <p:cNvGrpSpPr/>
          <p:nvPr/>
        </p:nvGrpSpPr>
        <p:grpSpPr>
          <a:xfrm>
            <a:off x="4897750" y="2240239"/>
            <a:ext cx="279513" cy="357255"/>
            <a:chOff x="4897750" y="2415639"/>
            <a:chExt cx="279513" cy="357255"/>
          </a:xfrm>
        </p:grpSpPr>
        <p:sp>
          <p:nvSpPr>
            <p:cNvPr id="14722" name="Google Shape;14722;p9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9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9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0" name="Google Shape;14730;p91"/>
          <p:cNvGrpSpPr/>
          <p:nvPr/>
        </p:nvGrpSpPr>
        <p:grpSpPr>
          <a:xfrm>
            <a:off x="5812066" y="2240619"/>
            <a:ext cx="264813" cy="353454"/>
            <a:chOff x="5812066" y="2416019"/>
            <a:chExt cx="264813" cy="353454"/>
          </a:xfrm>
        </p:grpSpPr>
        <p:sp>
          <p:nvSpPr>
            <p:cNvPr id="14731" name="Google Shape;14731;p9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91"/>
          <p:cNvGrpSpPr/>
          <p:nvPr/>
        </p:nvGrpSpPr>
        <p:grpSpPr>
          <a:xfrm>
            <a:off x="8054820" y="2240999"/>
            <a:ext cx="264433" cy="353454"/>
            <a:chOff x="8054820" y="2416399"/>
            <a:chExt cx="264433" cy="353454"/>
          </a:xfrm>
        </p:grpSpPr>
        <p:sp>
          <p:nvSpPr>
            <p:cNvPr id="14739" name="Google Shape;14739;p9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9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9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5" name="Google Shape;14745;p91"/>
          <p:cNvGrpSpPr/>
          <p:nvPr/>
        </p:nvGrpSpPr>
        <p:grpSpPr>
          <a:xfrm>
            <a:off x="5356413" y="2237990"/>
            <a:ext cx="271212" cy="361374"/>
            <a:chOff x="5356413" y="2413390"/>
            <a:chExt cx="271212" cy="361374"/>
          </a:xfrm>
        </p:grpSpPr>
        <p:sp>
          <p:nvSpPr>
            <p:cNvPr id="14746" name="Google Shape;14746;p9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91"/>
          <p:cNvGrpSpPr/>
          <p:nvPr/>
        </p:nvGrpSpPr>
        <p:grpSpPr>
          <a:xfrm>
            <a:off x="6255238" y="2236849"/>
            <a:ext cx="271244" cy="360994"/>
            <a:chOff x="6255238" y="2412249"/>
            <a:chExt cx="271244" cy="360994"/>
          </a:xfrm>
        </p:grpSpPr>
        <p:sp>
          <p:nvSpPr>
            <p:cNvPr id="14752" name="Google Shape;14752;p9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8" name="Google Shape;14758;p91"/>
          <p:cNvGrpSpPr/>
          <p:nvPr/>
        </p:nvGrpSpPr>
        <p:grpSpPr>
          <a:xfrm>
            <a:off x="2185372" y="1782399"/>
            <a:ext cx="366664" cy="366981"/>
            <a:chOff x="2185372" y="1957799"/>
            <a:chExt cx="366664" cy="366981"/>
          </a:xfrm>
        </p:grpSpPr>
        <p:sp>
          <p:nvSpPr>
            <p:cNvPr id="14759" name="Google Shape;14759;p9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9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9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91"/>
          <p:cNvGrpSpPr/>
          <p:nvPr/>
        </p:nvGrpSpPr>
        <p:grpSpPr>
          <a:xfrm>
            <a:off x="1737258" y="1812971"/>
            <a:ext cx="370814" cy="307359"/>
            <a:chOff x="1737258" y="1988371"/>
            <a:chExt cx="370814" cy="307359"/>
          </a:xfrm>
        </p:grpSpPr>
        <p:sp>
          <p:nvSpPr>
            <p:cNvPr id="14768" name="Google Shape;14768;p9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2" name="Google Shape;14772;p91"/>
          <p:cNvGrpSpPr/>
          <p:nvPr/>
        </p:nvGrpSpPr>
        <p:grpSpPr>
          <a:xfrm>
            <a:off x="848983" y="1814111"/>
            <a:ext cx="369294" cy="304350"/>
            <a:chOff x="848983" y="1989511"/>
            <a:chExt cx="369294" cy="304350"/>
          </a:xfrm>
        </p:grpSpPr>
        <p:sp>
          <p:nvSpPr>
            <p:cNvPr id="14773" name="Google Shape;14773;p9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9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9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91"/>
          <p:cNvGrpSpPr/>
          <p:nvPr/>
        </p:nvGrpSpPr>
        <p:grpSpPr>
          <a:xfrm>
            <a:off x="3074027" y="1808377"/>
            <a:ext cx="380604" cy="313854"/>
            <a:chOff x="3074027" y="1983777"/>
            <a:chExt cx="380604" cy="313854"/>
          </a:xfrm>
        </p:grpSpPr>
        <p:sp>
          <p:nvSpPr>
            <p:cNvPr id="14779" name="Google Shape;14779;p9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9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9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4" name="Google Shape;14784;p91"/>
          <p:cNvGrpSpPr/>
          <p:nvPr/>
        </p:nvGrpSpPr>
        <p:grpSpPr>
          <a:xfrm>
            <a:off x="3522521" y="1800457"/>
            <a:ext cx="367013" cy="331278"/>
            <a:chOff x="3522521" y="1975857"/>
            <a:chExt cx="367013" cy="331278"/>
          </a:xfrm>
        </p:grpSpPr>
        <p:sp>
          <p:nvSpPr>
            <p:cNvPr id="14785" name="Google Shape;14785;p9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9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9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2" name="Google Shape;14792;p91"/>
          <p:cNvGrpSpPr/>
          <p:nvPr/>
        </p:nvGrpSpPr>
        <p:grpSpPr>
          <a:xfrm>
            <a:off x="2630824" y="1801566"/>
            <a:ext cx="368185" cy="330454"/>
            <a:chOff x="2630824" y="1976966"/>
            <a:chExt cx="368185" cy="330454"/>
          </a:xfrm>
        </p:grpSpPr>
        <p:sp>
          <p:nvSpPr>
            <p:cNvPr id="14793" name="Google Shape;14793;p9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9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9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9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91"/>
          <p:cNvGrpSpPr/>
          <p:nvPr/>
        </p:nvGrpSpPr>
        <p:grpSpPr>
          <a:xfrm>
            <a:off x="1293706" y="1791016"/>
            <a:ext cx="369294" cy="350444"/>
            <a:chOff x="1293706" y="1966416"/>
            <a:chExt cx="369294" cy="350444"/>
          </a:xfrm>
        </p:grpSpPr>
        <p:sp>
          <p:nvSpPr>
            <p:cNvPr id="14802" name="Google Shape;14802;p9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9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9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9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0" name="Google Shape;14810;p91"/>
          <p:cNvGrpSpPr/>
          <p:nvPr/>
        </p:nvGrpSpPr>
        <p:grpSpPr>
          <a:xfrm>
            <a:off x="3967213" y="1800077"/>
            <a:ext cx="368185" cy="331816"/>
            <a:chOff x="3967213" y="1975477"/>
            <a:chExt cx="368185" cy="331816"/>
          </a:xfrm>
        </p:grpSpPr>
        <p:sp>
          <p:nvSpPr>
            <p:cNvPr id="14811" name="Google Shape;14811;p9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9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9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4" name="Google Shape;14814;p91"/>
          <p:cNvGrpSpPr/>
          <p:nvPr/>
        </p:nvGrpSpPr>
        <p:grpSpPr>
          <a:xfrm>
            <a:off x="8047661" y="1793646"/>
            <a:ext cx="279132" cy="356875"/>
            <a:chOff x="8047661" y="1969046"/>
            <a:chExt cx="279132" cy="356875"/>
          </a:xfrm>
        </p:grpSpPr>
        <p:sp>
          <p:nvSpPr>
            <p:cNvPr id="14815" name="Google Shape;14815;p9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9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9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9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9" name="Google Shape;14819;p91"/>
          <p:cNvGrpSpPr/>
          <p:nvPr/>
        </p:nvGrpSpPr>
        <p:grpSpPr>
          <a:xfrm>
            <a:off x="7596157" y="1792759"/>
            <a:ext cx="279544" cy="358142"/>
            <a:chOff x="7596157" y="1968159"/>
            <a:chExt cx="279544" cy="358142"/>
          </a:xfrm>
        </p:grpSpPr>
        <p:sp>
          <p:nvSpPr>
            <p:cNvPr id="14820" name="Google Shape;14820;p9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9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9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9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9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9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6" name="Google Shape;14826;p91"/>
          <p:cNvGrpSpPr/>
          <p:nvPr/>
        </p:nvGrpSpPr>
        <p:grpSpPr>
          <a:xfrm>
            <a:off x="7147315" y="1793646"/>
            <a:ext cx="279513" cy="357636"/>
            <a:chOff x="7147315" y="1969046"/>
            <a:chExt cx="279513" cy="357636"/>
          </a:xfrm>
        </p:grpSpPr>
        <p:sp>
          <p:nvSpPr>
            <p:cNvPr id="14827" name="Google Shape;14827;p9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9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9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9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9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9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9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4" name="Google Shape;14834;p91"/>
          <p:cNvGrpSpPr/>
          <p:nvPr/>
        </p:nvGrpSpPr>
        <p:grpSpPr>
          <a:xfrm>
            <a:off x="6697681" y="1792917"/>
            <a:ext cx="280305" cy="359093"/>
            <a:chOff x="6697681" y="1968317"/>
            <a:chExt cx="280305" cy="359093"/>
          </a:xfrm>
        </p:grpSpPr>
        <p:sp>
          <p:nvSpPr>
            <p:cNvPr id="14835" name="Google Shape;14835;p9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9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9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9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9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9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9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2" name="Google Shape;14842;p91"/>
          <p:cNvGrpSpPr/>
          <p:nvPr/>
        </p:nvGrpSpPr>
        <p:grpSpPr>
          <a:xfrm>
            <a:off x="6248839" y="1792537"/>
            <a:ext cx="280273" cy="358744"/>
            <a:chOff x="6248839" y="1967937"/>
            <a:chExt cx="280273" cy="358744"/>
          </a:xfrm>
        </p:grpSpPr>
        <p:sp>
          <p:nvSpPr>
            <p:cNvPr id="14843" name="Google Shape;14843;p9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9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9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9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9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9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9" name="Google Shape;14849;p91"/>
          <p:cNvGrpSpPr/>
          <p:nvPr/>
        </p:nvGrpSpPr>
        <p:grpSpPr>
          <a:xfrm>
            <a:off x="5801485" y="1793646"/>
            <a:ext cx="279164" cy="357794"/>
            <a:chOff x="5801485" y="1969046"/>
            <a:chExt cx="279164" cy="357794"/>
          </a:xfrm>
        </p:grpSpPr>
        <p:sp>
          <p:nvSpPr>
            <p:cNvPr id="14850" name="Google Shape;14850;p9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9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9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9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9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9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9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9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9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9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9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9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9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3" name="Google Shape;14863;p91"/>
          <p:cNvGrpSpPr/>
          <p:nvPr/>
        </p:nvGrpSpPr>
        <p:grpSpPr>
          <a:xfrm>
            <a:off x="5352643" y="1793646"/>
            <a:ext cx="278404" cy="358364"/>
            <a:chOff x="5352643" y="1969046"/>
            <a:chExt cx="278404" cy="358364"/>
          </a:xfrm>
        </p:grpSpPr>
        <p:sp>
          <p:nvSpPr>
            <p:cNvPr id="14864" name="Google Shape;14864;p9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9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9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9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8" name="Google Shape;14868;p91"/>
          <p:cNvGrpSpPr/>
          <p:nvPr/>
        </p:nvGrpSpPr>
        <p:grpSpPr>
          <a:xfrm>
            <a:off x="4897750" y="1792917"/>
            <a:ext cx="279132" cy="358364"/>
            <a:chOff x="4897750" y="1968317"/>
            <a:chExt cx="279132" cy="358364"/>
          </a:xfrm>
        </p:grpSpPr>
        <p:sp>
          <p:nvSpPr>
            <p:cNvPr id="14869" name="Google Shape;14869;p9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9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9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9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9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9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9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9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9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9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9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9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9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2" name="Google Shape;14882;p91"/>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3" name="Google Shape;14883;p91"/>
          <p:cNvGrpSpPr/>
          <p:nvPr/>
        </p:nvGrpSpPr>
        <p:grpSpPr>
          <a:xfrm>
            <a:off x="1767449" y="1337644"/>
            <a:ext cx="324403" cy="347783"/>
            <a:chOff x="1767449" y="1513044"/>
            <a:chExt cx="324403" cy="347783"/>
          </a:xfrm>
        </p:grpSpPr>
        <p:sp>
          <p:nvSpPr>
            <p:cNvPr id="14884" name="Google Shape;14884;p9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9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9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9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9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9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9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9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9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91"/>
          <p:cNvGrpSpPr/>
          <p:nvPr/>
        </p:nvGrpSpPr>
        <p:grpSpPr>
          <a:xfrm>
            <a:off x="4007193" y="1337327"/>
            <a:ext cx="320633" cy="348100"/>
            <a:chOff x="4007193" y="1512727"/>
            <a:chExt cx="320633" cy="348100"/>
          </a:xfrm>
        </p:grpSpPr>
        <p:sp>
          <p:nvSpPr>
            <p:cNvPr id="14894" name="Google Shape;14894;p9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9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9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9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9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9" name="Google Shape;14899;p91"/>
          <p:cNvGrpSpPr/>
          <p:nvPr/>
        </p:nvGrpSpPr>
        <p:grpSpPr>
          <a:xfrm>
            <a:off x="3530425" y="1333347"/>
            <a:ext cx="368175" cy="344594"/>
            <a:chOff x="3530425" y="1508747"/>
            <a:chExt cx="368175" cy="344594"/>
          </a:xfrm>
        </p:grpSpPr>
        <p:sp>
          <p:nvSpPr>
            <p:cNvPr id="14900" name="Google Shape;14900;p9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9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9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9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91"/>
          <p:cNvGrpSpPr/>
          <p:nvPr/>
        </p:nvGrpSpPr>
        <p:grpSpPr>
          <a:xfrm>
            <a:off x="3127598" y="1337834"/>
            <a:ext cx="289714" cy="347593"/>
            <a:chOff x="3127598" y="1513234"/>
            <a:chExt cx="289714" cy="347593"/>
          </a:xfrm>
        </p:grpSpPr>
        <p:sp>
          <p:nvSpPr>
            <p:cNvPr id="14905" name="Google Shape;14905;p9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9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9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9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9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0" name="Google Shape;14910;p91"/>
          <p:cNvGrpSpPr/>
          <p:nvPr/>
        </p:nvGrpSpPr>
        <p:grpSpPr>
          <a:xfrm>
            <a:off x="2662884" y="1337644"/>
            <a:ext cx="322914" cy="348543"/>
            <a:chOff x="2662884" y="1513044"/>
            <a:chExt cx="322914" cy="348543"/>
          </a:xfrm>
        </p:grpSpPr>
        <p:sp>
          <p:nvSpPr>
            <p:cNvPr id="14911" name="Google Shape;14911;p9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9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9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9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9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9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9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9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9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9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1" name="Google Shape;14921;p91"/>
          <p:cNvGrpSpPr/>
          <p:nvPr/>
        </p:nvGrpSpPr>
        <p:grpSpPr>
          <a:xfrm>
            <a:off x="2232511" y="1337359"/>
            <a:ext cx="299534" cy="348068"/>
            <a:chOff x="2232511" y="1512759"/>
            <a:chExt cx="299534" cy="348068"/>
          </a:xfrm>
        </p:grpSpPr>
        <p:sp>
          <p:nvSpPr>
            <p:cNvPr id="14922" name="Google Shape;14922;p9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9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9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9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9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9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9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9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9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9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9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91"/>
          <p:cNvGrpSpPr/>
          <p:nvPr/>
        </p:nvGrpSpPr>
        <p:grpSpPr>
          <a:xfrm>
            <a:off x="1331406" y="1337961"/>
            <a:ext cx="301784" cy="348607"/>
            <a:chOff x="1331406" y="1513361"/>
            <a:chExt cx="301784" cy="348607"/>
          </a:xfrm>
        </p:grpSpPr>
        <p:sp>
          <p:nvSpPr>
            <p:cNvPr id="14934" name="Google Shape;14934;p9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9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9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9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91"/>
          <p:cNvGrpSpPr/>
          <p:nvPr/>
        </p:nvGrpSpPr>
        <p:grpSpPr>
          <a:xfrm>
            <a:off x="7144274" y="1324814"/>
            <a:ext cx="282174" cy="355735"/>
            <a:chOff x="7144274" y="1500214"/>
            <a:chExt cx="282174" cy="355735"/>
          </a:xfrm>
        </p:grpSpPr>
        <p:sp>
          <p:nvSpPr>
            <p:cNvPr id="14939" name="Google Shape;14939;p9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9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9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9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9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9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5" name="Google Shape;14945;p91"/>
          <p:cNvGrpSpPr/>
          <p:nvPr/>
        </p:nvGrpSpPr>
        <p:grpSpPr>
          <a:xfrm>
            <a:off x="6685262" y="1324814"/>
            <a:ext cx="289682" cy="354594"/>
            <a:chOff x="6685262" y="1500214"/>
            <a:chExt cx="289682" cy="354594"/>
          </a:xfrm>
        </p:grpSpPr>
        <p:sp>
          <p:nvSpPr>
            <p:cNvPr id="14946" name="Google Shape;14946;p9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9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9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9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0" name="Google Shape;14950;p91"/>
          <p:cNvGrpSpPr/>
          <p:nvPr/>
        </p:nvGrpSpPr>
        <p:grpSpPr>
          <a:xfrm>
            <a:off x="6200938" y="1325194"/>
            <a:ext cx="322154" cy="355355"/>
            <a:chOff x="6200938" y="1500594"/>
            <a:chExt cx="322154" cy="355355"/>
          </a:xfrm>
        </p:grpSpPr>
        <p:sp>
          <p:nvSpPr>
            <p:cNvPr id="14951" name="Google Shape;14951;p9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9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9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9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9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91"/>
          <p:cNvGrpSpPr/>
          <p:nvPr/>
        </p:nvGrpSpPr>
        <p:grpSpPr>
          <a:xfrm>
            <a:off x="5289631" y="1324814"/>
            <a:ext cx="332355" cy="354974"/>
            <a:chOff x="5289631" y="1500214"/>
            <a:chExt cx="332355" cy="354974"/>
          </a:xfrm>
        </p:grpSpPr>
        <p:sp>
          <p:nvSpPr>
            <p:cNvPr id="14957" name="Google Shape;14957;p9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9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9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9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9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9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3" name="Google Shape;14963;p91"/>
          <p:cNvGrpSpPr/>
          <p:nvPr/>
        </p:nvGrpSpPr>
        <p:grpSpPr>
          <a:xfrm>
            <a:off x="5748295" y="1324433"/>
            <a:ext cx="323294" cy="356115"/>
            <a:chOff x="5748295" y="1499833"/>
            <a:chExt cx="323294" cy="356115"/>
          </a:xfrm>
        </p:grpSpPr>
        <p:sp>
          <p:nvSpPr>
            <p:cNvPr id="14964" name="Google Shape;14964;p9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9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9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9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9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9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9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1" name="Google Shape;14971;p91"/>
          <p:cNvGrpSpPr/>
          <p:nvPr/>
        </p:nvGrpSpPr>
        <p:grpSpPr>
          <a:xfrm>
            <a:off x="8047661" y="1325637"/>
            <a:ext cx="278404" cy="355260"/>
            <a:chOff x="8047661" y="1501037"/>
            <a:chExt cx="278404" cy="355260"/>
          </a:xfrm>
        </p:grpSpPr>
        <p:sp>
          <p:nvSpPr>
            <p:cNvPr id="14972" name="Google Shape;14972;p9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9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9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9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6" name="Google Shape;14976;p91"/>
          <p:cNvGrpSpPr/>
          <p:nvPr/>
        </p:nvGrpSpPr>
        <p:grpSpPr>
          <a:xfrm>
            <a:off x="4903389" y="1324814"/>
            <a:ext cx="267854" cy="355735"/>
            <a:chOff x="4903389" y="1500214"/>
            <a:chExt cx="267854" cy="355735"/>
          </a:xfrm>
        </p:grpSpPr>
        <p:sp>
          <p:nvSpPr>
            <p:cNvPr id="14977" name="Google Shape;14977;p9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9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9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9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9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2" name="Google Shape;14982;p91"/>
          <p:cNvGrpSpPr/>
          <p:nvPr/>
        </p:nvGrpSpPr>
        <p:grpSpPr>
          <a:xfrm>
            <a:off x="7613518" y="1325954"/>
            <a:ext cx="264433" cy="353074"/>
            <a:chOff x="7613518" y="1501354"/>
            <a:chExt cx="264433" cy="353074"/>
          </a:xfrm>
        </p:grpSpPr>
        <p:sp>
          <p:nvSpPr>
            <p:cNvPr id="14983" name="Google Shape;14983;p9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9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9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9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9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9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9" name="Google Shape;14989;p91"/>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990" name="Google Shape;14990;p91"/>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94"/>
        <p:cNvGrpSpPr/>
        <p:nvPr/>
      </p:nvGrpSpPr>
      <p:grpSpPr>
        <a:xfrm>
          <a:off x="0" y="0"/>
          <a:ext cx="0" cy="0"/>
          <a:chOff x="0" y="0"/>
          <a:chExt cx="0" cy="0"/>
        </a:xfrm>
      </p:grpSpPr>
      <p:grpSp>
        <p:nvGrpSpPr>
          <p:cNvPr id="14995" name="Google Shape;14995;p92"/>
          <p:cNvGrpSpPr/>
          <p:nvPr/>
        </p:nvGrpSpPr>
        <p:grpSpPr>
          <a:xfrm>
            <a:off x="1757085" y="1325225"/>
            <a:ext cx="371069" cy="359396"/>
            <a:chOff x="1757085" y="1500675"/>
            <a:chExt cx="371069" cy="359396"/>
          </a:xfrm>
        </p:grpSpPr>
        <p:sp>
          <p:nvSpPr>
            <p:cNvPr id="14996" name="Google Shape;14996;p9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9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9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9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9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9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9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9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9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9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9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9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9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9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9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9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9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9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9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9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9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9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9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9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9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9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5" name="Google Shape;15025;p92"/>
          <p:cNvGrpSpPr/>
          <p:nvPr/>
        </p:nvGrpSpPr>
        <p:grpSpPr>
          <a:xfrm>
            <a:off x="2774209" y="1779241"/>
            <a:ext cx="116693" cy="374186"/>
            <a:chOff x="2774209" y="1954691"/>
            <a:chExt cx="116693" cy="374186"/>
          </a:xfrm>
        </p:grpSpPr>
        <p:sp>
          <p:nvSpPr>
            <p:cNvPr id="15026" name="Google Shape;15026;p9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9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8" name="Google Shape;15028;p92"/>
          <p:cNvGrpSpPr/>
          <p:nvPr/>
        </p:nvGrpSpPr>
        <p:grpSpPr>
          <a:xfrm>
            <a:off x="4017435" y="1324462"/>
            <a:ext cx="315092" cy="359397"/>
            <a:chOff x="4017435" y="1499912"/>
            <a:chExt cx="315092" cy="359397"/>
          </a:xfrm>
        </p:grpSpPr>
        <p:sp>
          <p:nvSpPr>
            <p:cNvPr id="15029" name="Google Shape;15029;p9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9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1" name="Google Shape;15031;p92"/>
          <p:cNvGrpSpPr/>
          <p:nvPr/>
        </p:nvGrpSpPr>
        <p:grpSpPr>
          <a:xfrm>
            <a:off x="3963652" y="1824309"/>
            <a:ext cx="374154" cy="284050"/>
            <a:chOff x="3963652" y="1999759"/>
            <a:chExt cx="374154" cy="284050"/>
          </a:xfrm>
        </p:grpSpPr>
        <p:sp>
          <p:nvSpPr>
            <p:cNvPr id="15032" name="Google Shape;15032;p9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9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9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5" name="Google Shape;15035;p92"/>
          <p:cNvGrpSpPr/>
          <p:nvPr/>
        </p:nvGrpSpPr>
        <p:grpSpPr>
          <a:xfrm>
            <a:off x="1777536" y="1839416"/>
            <a:ext cx="376444" cy="253772"/>
            <a:chOff x="1777536" y="2014866"/>
            <a:chExt cx="376444" cy="253772"/>
          </a:xfrm>
        </p:grpSpPr>
        <p:sp>
          <p:nvSpPr>
            <p:cNvPr id="15036" name="Google Shape;15036;p9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9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9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9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9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1" name="Google Shape;15041;p92"/>
          <p:cNvGrpSpPr/>
          <p:nvPr/>
        </p:nvGrpSpPr>
        <p:grpSpPr>
          <a:xfrm>
            <a:off x="1309875" y="1881876"/>
            <a:ext cx="374154" cy="169680"/>
            <a:chOff x="1309875" y="2057326"/>
            <a:chExt cx="374154" cy="169680"/>
          </a:xfrm>
        </p:grpSpPr>
        <p:sp>
          <p:nvSpPr>
            <p:cNvPr id="15042" name="Google Shape;15042;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9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9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9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9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9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9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9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3" name="Google Shape;15053;p92"/>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4" name="Google Shape;15054;p92"/>
          <p:cNvGrpSpPr/>
          <p:nvPr/>
        </p:nvGrpSpPr>
        <p:grpSpPr>
          <a:xfrm>
            <a:off x="2347450" y="1779114"/>
            <a:ext cx="113639" cy="373168"/>
            <a:chOff x="2347450" y="1954564"/>
            <a:chExt cx="113639" cy="373168"/>
          </a:xfrm>
        </p:grpSpPr>
        <p:sp>
          <p:nvSpPr>
            <p:cNvPr id="15055" name="Google Shape;15055;p9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9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57" name="Google Shape;15057;p92"/>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58" name="Google Shape;15058;p92"/>
          <p:cNvGrpSpPr/>
          <p:nvPr/>
        </p:nvGrpSpPr>
        <p:grpSpPr>
          <a:xfrm>
            <a:off x="3110102" y="1324430"/>
            <a:ext cx="330613" cy="358379"/>
            <a:chOff x="3110102" y="1499880"/>
            <a:chExt cx="330613" cy="358379"/>
          </a:xfrm>
        </p:grpSpPr>
        <p:sp>
          <p:nvSpPr>
            <p:cNvPr id="15059" name="Google Shape;15059;p9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9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9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9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9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9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9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66" name="Google Shape;15066;p92"/>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67" name="Google Shape;15067;p92"/>
          <p:cNvGrpSpPr/>
          <p:nvPr/>
        </p:nvGrpSpPr>
        <p:grpSpPr>
          <a:xfrm>
            <a:off x="3485575" y="1824309"/>
            <a:ext cx="373772" cy="284050"/>
            <a:chOff x="3531200" y="1999759"/>
            <a:chExt cx="373772" cy="284050"/>
          </a:xfrm>
        </p:grpSpPr>
        <p:sp>
          <p:nvSpPr>
            <p:cNvPr id="15068" name="Google Shape;15068;p9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9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9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9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2" name="Google Shape;15072;p92"/>
          <p:cNvGrpSpPr/>
          <p:nvPr/>
        </p:nvGrpSpPr>
        <p:grpSpPr>
          <a:xfrm>
            <a:off x="2667058" y="1324843"/>
            <a:ext cx="330231" cy="359015"/>
            <a:chOff x="2667058" y="1500293"/>
            <a:chExt cx="330231" cy="359015"/>
          </a:xfrm>
        </p:grpSpPr>
        <p:sp>
          <p:nvSpPr>
            <p:cNvPr id="15073" name="Google Shape;15073;p9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9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9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9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9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9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9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9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9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9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9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9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9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9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9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1" name="Google Shape;15091;p92"/>
          <p:cNvGrpSpPr/>
          <p:nvPr/>
        </p:nvGrpSpPr>
        <p:grpSpPr>
          <a:xfrm>
            <a:off x="3567553" y="1324462"/>
            <a:ext cx="320022" cy="359778"/>
            <a:chOff x="3567553" y="1499912"/>
            <a:chExt cx="320022" cy="359778"/>
          </a:xfrm>
        </p:grpSpPr>
        <p:sp>
          <p:nvSpPr>
            <p:cNvPr id="15092" name="Google Shape;15092;p9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9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9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9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9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9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92"/>
          <p:cNvGrpSpPr/>
          <p:nvPr/>
        </p:nvGrpSpPr>
        <p:grpSpPr>
          <a:xfrm>
            <a:off x="1309875" y="1324462"/>
            <a:ext cx="359015" cy="358633"/>
            <a:chOff x="1309875" y="1499912"/>
            <a:chExt cx="359015" cy="358633"/>
          </a:xfrm>
        </p:grpSpPr>
        <p:sp>
          <p:nvSpPr>
            <p:cNvPr id="15099" name="Google Shape;15099;p9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9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9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9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9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9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9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9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9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8" name="Google Shape;15108;p92"/>
          <p:cNvGrpSpPr/>
          <p:nvPr/>
        </p:nvGrpSpPr>
        <p:grpSpPr>
          <a:xfrm>
            <a:off x="2219466" y="1324843"/>
            <a:ext cx="330613" cy="359015"/>
            <a:chOff x="2219466" y="1500293"/>
            <a:chExt cx="330613" cy="359015"/>
          </a:xfrm>
        </p:grpSpPr>
        <p:sp>
          <p:nvSpPr>
            <p:cNvPr id="15109" name="Google Shape;15109;p9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9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1" name="Google Shape;15111;p92"/>
          <p:cNvGrpSpPr/>
          <p:nvPr/>
        </p:nvGrpSpPr>
        <p:grpSpPr>
          <a:xfrm>
            <a:off x="5343544" y="1333908"/>
            <a:ext cx="244676" cy="351095"/>
            <a:chOff x="5343544" y="1509358"/>
            <a:chExt cx="244676" cy="351095"/>
          </a:xfrm>
        </p:grpSpPr>
        <p:sp>
          <p:nvSpPr>
            <p:cNvPr id="15112" name="Google Shape;15112;p9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9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9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92"/>
          <p:cNvGrpSpPr/>
          <p:nvPr/>
        </p:nvGrpSpPr>
        <p:grpSpPr>
          <a:xfrm>
            <a:off x="4882340" y="1333908"/>
            <a:ext cx="246171" cy="351095"/>
            <a:chOff x="4882340" y="1509358"/>
            <a:chExt cx="246171" cy="351095"/>
          </a:xfrm>
        </p:grpSpPr>
        <p:sp>
          <p:nvSpPr>
            <p:cNvPr id="15116" name="Google Shape;15116;p9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9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9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9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9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1" name="Google Shape;15121;p92"/>
          <p:cNvGrpSpPr/>
          <p:nvPr/>
        </p:nvGrpSpPr>
        <p:grpSpPr>
          <a:xfrm>
            <a:off x="6273204" y="1333558"/>
            <a:ext cx="236343" cy="351445"/>
            <a:chOff x="6273204" y="1509008"/>
            <a:chExt cx="236343" cy="351445"/>
          </a:xfrm>
        </p:grpSpPr>
        <p:sp>
          <p:nvSpPr>
            <p:cNvPr id="15122" name="Google Shape;15122;p9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9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4" name="Google Shape;15124;p92"/>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5" name="Google Shape;15125;p92"/>
          <p:cNvGrpSpPr/>
          <p:nvPr/>
        </p:nvGrpSpPr>
        <p:grpSpPr>
          <a:xfrm>
            <a:off x="7219530" y="1332794"/>
            <a:ext cx="191625" cy="352209"/>
            <a:chOff x="7219530" y="1508244"/>
            <a:chExt cx="191625" cy="352209"/>
          </a:xfrm>
        </p:grpSpPr>
        <p:sp>
          <p:nvSpPr>
            <p:cNvPr id="15126" name="Google Shape;15126;p9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9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92"/>
          <p:cNvGrpSpPr/>
          <p:nvPr/>
        </p:nvGrpSpPr>
        <p:grpSpPr>
          <a:xfrm>
            <a:off x="7699309" y="1333176"/>
            <a:ext cx="154922" cy="351827"/>
            <a:chOff x="7699309" y="1508626"/>
            <a:chExt cx="154922" cy="351827"/>
          </a:xfrm>
        </p:grpSpPr>
        <p:sp>
          <p:nvSpPr>
            <p:cNvPr id="15129" name="Google Shape;15129;p9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9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9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9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9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9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9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6" name="Google Shape;15136;p92"/>
          <p:cNvGrpSpPr/>
          <p:nvPr/>
        </p:nvGrpSpPr>
        <p:grpSpPr>
          <a:xfrm>
            <a:off x="8161690" y="1333558"/>
            <a:ext cx="153396" cy="351064"/>
            <a:chOff x="8161690" y="1509008"/>
            <a:chExt cx="153396" cy="351064"/>
          </a:xfrm>
        </p:grpSpPr>
        <p:sp>
          <p:nvSpPr>
            <p:cNvPr id="15137" name="Google Shape;15137;p9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9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9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9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92"/>
          <p:cNvGrpSpPr/>
          <p:nvPr/>
        </p:nvGrpSpPr>
        <p:grpSpPr>
          <a:xfrm>
            <a:off x="6746940" y="1333431"/>
            <a:ext cx="213221" cy="352304"/>
            <a:chOff x="6746940" y="1508881"/>
            <a:chExt cx="213221" cy="352304"/>
          </a:xfrm>
        </p:grpSpPr>
        <p:sp>
          <p:nvSpPr>
            <p:cNvPr id="15142" name="Google Shape;15142;p9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9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9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9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6" name="Google Shape;15146;p92"/>
          <p:cNvGrpSpPr/>
          <p:nvPr/>
        </p:nvGrpSpPr>
        <p:grpSpPr>
          <a:xfrm>
            <a:off x="5770336" y="1832165"/>
            <a:ext cx="350682" cy="292097"/>
            <a:chOff x="5770336" y="2007615"/>
            <a:chExt cx="350682" cy="292097"/>
          </a:xfrm>
        </p:grpSpPr>
        <p:sp>
          <p:nvSpPr>
            <p:cNvPr id="15147" name="Google Shape;15147;p9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9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9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9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1" name="Google Shape;15151;p92"/>
          <p:cNvGrpSpPr/>
          <p:nvPr/>
        </p:nvGrpSpPr>
        <p:grpSpPr>
          <a:xfrm>
            <a:off x="5326878" y="1804908"/>
            <a:ext cx="350332" cy="346229"/>
            <a:chOff x="5326878" y="1980358"/>
            <a:chExt cx="350332" cy="346229"/>
          </a:xfrm>
        </p:grpSpPr>
        <p:sp>
          <p:nvSpPr>
            <p:cNvPr id="15152" name="Google Shape;15152;p9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9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9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9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56" name="Google Shape;15156;p92"/>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57" name="Google Shape;15157;p92"/>
          <p:cNvGrpSpPr/>
          <p:nvPr/>
        </p:nvGrpSpPr>
        <p:grpSpPr>
          <a:xfrm>
            <a:off x="4883835" y="1817121"/>
            <a:ext cx="350300" cy="323043"/>
            <a:chOff x="4883835" y="1992571"/>
            <a:chExt cx="350300" cy="323043"/>
          </a:xfrm>
        </p:grpSpPr>
        <p:sp>
          <p:nvSpPr>
            <p:cNvPr id="15158" name="Google Shape;15158;p9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9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9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9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9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9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92"/>
          <p:cNvGrpSpPr/>
          <p:nvPr/>
        </p:nvGrpSpPr>
        <p:grpSpPr>
          <a:xfrm>
            <a:off x="7548967" y="1803477"/>
            <a:ext cx="333285" cy="349950"/>
            <a:chOff x="7548967" y="1978927"/>
            <a:chExt cx="333285" cy="349950"/>
          </a:xfrm>
        </p:grpSpPr>
        <p:sp>
          <p:nvSpPr>
            <p:cNvPr id="15165" name="Google Shape;15165;p9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9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9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9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9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9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9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2" name="Google Shape;15172;p92"/>
          <p:cNvGrpSpPr/>
          <p:nvPr/>
        </p:nvGrpSpPr>
        <p:grpSpPr>
          <a:xfrm>
            <a:off x="6214142" y="1803477"/>
            <a:ext cx="346515" cy="350300"/>
            <a:chOff x="6214142" y="1978927"/>
            <a:chExt cx="346515" cy="350300"/>
          </a:xfrm>
        </p:grpSpPr>
        <p:sp>
          <p:nvSpPr>
            <p:cNvPr id="15173" name="Google Shape;15173;p9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9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5" name="Google Shape;15175;p92"/>
          <p:cNvGrpSpPr/>
          <p:nvPr/>
        </p:nvGrpSpPr>
        <p:grpSpPr>
          <a:xfrm>
            <a:off x="7105923" y="1803095"/>
            <a:ext cx="333285" cy="350682"/>
            <a:chOff x="7105923" y="1978545"/>
            <a:chExt cx="333285" cy="350682"/>
          </a:xfrm>
        </p:grpSpPr>
        <p:sp>
          <p:nvSpPr>
            <p:cNvPr id="15176" name="Google Shape;15176;p9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9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9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9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9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9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9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3" name="Google Shape;15183;p92"/>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92"/>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85" name="Google Shape;15185;p92"/>
          <p:cNvGrpSpPr/>
          <p:nvPr/>
        </p:nvGrpSpPr>
        <p:grpSpPr>
          <a:xfrm>
            <a:off x="3616406" y="2246902"/>
            <a:ext cx="203393" cy="351827"/>
            <a:chOff x="3616406" y="2422352"/>
            <a:chExt cx="203393" cy="351827"/>
          </a:xfrm>
        </p:grpSpPr>
        <p:sp>
          <p:nvSpPr>
            <p:cNvPr id="15186" name="Google Shape;15186;p9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9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92"/>
          <p:cNvGrpSpPr/>
          <p:nvPr/>
        </p:nvGrpSpPr>
        <p:grpSpPr>
          <a:xfrm>
            <a:off x="878187" y="2246520"/>
            <a:ext cx="272696" cy="351827"/>
            <a:chOff x="913012" y="2421970"/>
            <a:chExt cx="272696" cy="351827"/>
          </a:xfrm>
        </p:grpSpPr>
        <p:sp>
          <p:nvSpPr>
            <p:cNvPr id="15189" name="Google Shape;15189;p9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9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9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9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92"/>
          <p:cNvGrpSpPr/>
          <p:nvPr/>
        </p:nvGrpSpPr>
        <p:grpSpPr>
          <a:xfrm>
            <a:off x="2274743" y="2246902"/>
            <a:ext cx="255649" cy="351445"/>
            <a:chOff x="2274743" y="2422352"/>
            <a:chExt cx="255649" cy="351445"/>
          </a:xfrm>
        </p:grpSpPr>
        <p:sp>
          <p:nvSpPr>
            <p:cNvPr id="15194" name="Google Shape;15194;p9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9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9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7" name="Google Shape;15197;p92"/>
          <p:cNvGrpSpPr/>
          <p:nvPr/>
        </p:nvGrpSpPr>
        <p:grpSpPr>
          <a:xfrm>
            <a:off x="2708723" y="2245789"/>
            <a:ext cx="246552" cy="352558"/>
            <a:chOff x="2708723" y="2421239"/>
            <a:chExt cx="246552" cy="352558"/>
          </a:xfrm>
        </p:grpSpPr>
        <p:sp>
          <p:nvSpPr>
            <p:cNvPr id="15198" name="Google Shape;15198;p9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9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0" name="Google Shape;15200;p92"/>
          <p:cNvGrpSpPr/>
          <p:nvPr/>
        </p:nvGrpSpPr>
        <p:grpSpPr>
          <a:xfrm>
            <a:off x="1835485" y="2246902"/>
            <a:ext cx="259433" cy="350714"/>
            <a:chOff x="1835485" y="2422352"/>
            <a:chExt cx="259433" cy="350714"/>
          </a:xfrm>
        </p:grpSpPr>
        <p:sp>
          <p:nvSpPr>
            <p:cNvPr id="15201" name="Google Shape;15201;p9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9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9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9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9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9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9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92"/>
          <p:cNvGrpSpPr/>
          <p:nvPr/>
        </p:nvGrpSpPr>
        <p:grpSpPr>
          <a:xfrm>
            <a:off x="3150240" y="2246902"/>
            <a:ext cx="212489" cy="351445"/>
            <a:chOff x="3150240" y="2422352"/>
            <a:chExt cx="212489" cy="351445"/>
          </a:xfrm>
        </p:grpSpPr>
        <p:sp>
          <p:nvSpPr>
            <p:cNvPr id="15209" name="Google Shape;15209;p9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9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92"/>
          <p:cNvGrpSpPr/>
          <p:nvPr/>
        </p:nvGrpSpPr>
        <p:grpSpPr>
          <a:xfrm>
            <a:off x="1367060" y="2246679"/>
            <a:ext cx="269261" cy="352050"/>
            <a:chOff x="1367060" y="2422129"/>
            <a:chExt cx="269261" cy="352050"/>
          </a:xfrm>
        </p:grpSpPr>
        <p:sp>
          <p:nvSpPr>
            <p:cNvPr id="15212" name="Google Shape;15212;p9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9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9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9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9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9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9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9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9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9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9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9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9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9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26" name="Google Shape;15226;p92"/>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27" name="Google Shape;15227;p92"/>
          <p:cNvGrpSpPr/>
          <p:nvPr/>
        </p:nvGrpSpPr>
        <p:grpSpPr>
          <a:xfrm>
            <a:off x="4882690" y="2249955"/>
            <a:ext cx="274573" cy="350682"/>
            <a:chOff x="4882690" y="2425405"/>
            <a:chExt cx="274573" cy="350682"/>
          </a:xfrm>
        </p:grpSpPr>
        <p:sp>
          <p:nvSpPr>
            <p:cNvPr id="15228" name="Google Shape;15228;p9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9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0" name="Google Shape;15230;p92"/>
          <p:cNvGrpSpPr/>
          <p:nvPr/>
        </p:nvGrpSpPr>
        <p:grpSpPr>
          <a:xfrm>
            <a:off x="6627639" y="2268434"/>
            <a:ext cx="355993" cy="313247"/>
            <a:chOff x="6627639" y="2443884"/>
            <a:chExt cx="355993" cy="313247"/>
          </a:xfrm>
        </p:grpSpPr>
        <p:sp>
          <p:nvSpPr>
            <p:cNvPr id="15231" name="Google Shape;15231;p9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9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9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4" name="Google Shape;15234;p92"/>
          <p:cNvGrpSpPr/>
          <p:nvPr/>
        </p:nvGrpSpPr>
        <p:grpSpPr>
          <a:xfrm>
            <a:off x="6183451" y="2286690"/>
            <a:ext cx="351445" cy="277976"/>
            <a:chOff x="6183451" y="2462140"/>
            <a:chExt cx="351445" cy="277976"/>
          </a:xfrm>
        </p:grpSpPr>
        <p:sp>
          <p:nvSpPr>
            <p:cNvPr id="15235" name="Google Shape;15235;p9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9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9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9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9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9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9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2" name="Google Shape;15242;p92"/>
          <p:cNvGrpSpPr/>
          <p:nvPr/>
        </p:nvGrpSpPr>
        <p:grpSpPr>
          <a:xfrm>
            <a:off x="5735477" y="2254408"/>
            <a:ext cx="353354" cy="341299"/>
            <a:chOff x="5735477" y="2429858"/>
            <a:chExt cx="353354" cy="341299"/>
          </a:xfrm>
        </p:grpSpPr>
        <p:sp>
          <p:nvSpPr>
            <p:cNvPr id="15243" name="Google Shape;15243;p9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9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9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9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9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9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9" name="Google Shape;15249;p92"/>
          <p:cNvGrpSpPr/>
          <p:nvPr/>
        </p:nvGrpSpPr>
        <p:grpSpPr>
          <a:xfrm>
            <a:off x="5243735" y="2271523"/>
            <a:ext cx="405255" cy="275499"/>
            <a:chOff x="5283337" y="2478774"/>
            <a:chExt cx="358633" cy="243913"/>
          </a:xfrm>
        </p:grpSpPr>
        <p:sp>
          <p:nvSpPr>
            <p:cNvPr id="15250" name="Google Shape;15250;p9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9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9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9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9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9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9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9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9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9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9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9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9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9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9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9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9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7" name="Google Shape;15267;p92"/>
          <p:cNvGrpSpPr/>
          <p:nvPr/>
        </p:nvGrpSpPr>
        <p:grpSpPr>
          <a:xfrm>
            <a:off x="7964753" y="2295373"/>
            <a:ext cx="362068" cy="258670"/>
            <a:chOff x="7964753" y="2470823"/>
            <a:chExt cx="362068" cy="258670"/>
          </a:xfrm>
        </p:grpSpPr>
        <p:sp>
          <p:nvSpPr>
            <p:cNvPr id="15268" name="Google Shape;15268;p9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9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9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9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9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9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9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9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9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7" name="Google Shape;15277;p92"/>
          <p:cNvGrpSpPr/>
          <p:nvPr/>
        </p:nvGrpSpPr>
        <p:grpSpPr>
          <a:xfrm>
            <a:off x="7524349" y="2280997"/>
            <a:ext cx="350332" cy="288948"/>
            <a:chOff x="7524349" y="2456447"/>
            <a:chExt cx="350332" cy="288948"/>
          </a:xfrm>
        </p:grpSpPr>
        <p:sp>
          <p:nvSpPr>
            <p:cNvPr id="15278" name="Google Shape;15278;p9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9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9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9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9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3" name="Google Shape;15283;p92"/>
          <p:cNvGrpSpPr/>
          <p:nvPr/>
        </p:nvGrpSpPr>
        <p:grpSpPr>
          <a:xfrm>
            <a:off x="3972749" y="2719143"/>
            <a:ext cx="355230" cy="356725"/>
            <a:chOff x="3972749" y="2894211"/>
            <a:chExt cx="355230" cy="356725"/>
          </a:xfrm>
        </p:grpSpPr>
        <p:sp>
          <p:nvSpPr>
            <p:cNvPr id="15284" name="Google Shape;15284;p9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9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9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9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9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9" name="Google Shape;15289;p92"/>
          <p:cNvGrpSpPr/>
          <p:nvPr/>
        </p:nvGrpSpPr>
        <p:grpSpPr>
          <a:xfrm>
            <a:off x="3527797" y="2743553"/>
            <a:ext cx="355993" cy="307904"/>
            <a:chOff x="3527797" y="2918796"/>
            <a:chExt cx="355993" cy="307904"/>
          </a:xfrm>
        </p:grpSpPr>
        <p:sp>
          <p:nvSpPr>
            <p:cNvPr id="15290" name="Google Shape;15290;p9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9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9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9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9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9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9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9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9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9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0" name="Google Shape;15300;p92"/>
          <p:cNvGrpSpPr/>
          <p:nvPr/>
        </p:nvGrpSpPr>
        <p:grpSpPr>
          <a:xfrm>
            <a:off x="3082845" y="2746336"/>
            <a:ext cx="356375" cy="302338"/>
            <a:chOff x="3082845" y="2920959"/>
            <a:chExt cx="356375" cy="302338"/>
          </a:xfrm>
        </p:grpSpPr>
        <p:sp>
          <p:nvSpPr>
            <p:cNvPr id="15301" name="Google Shape;15301;p9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9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3" name="Google Shape;15303;p92"/>
          <p:cNvGrpSpPr/>
          <p:nvPr/>
        </p:nvGrpSpPr>
        <p:grpSpPr>
          <a:xfrm>
            <a:off x="2639038" y="2719699"/>
            <a:ext cx="355612" cy="355612"/>
            <a:chOff x="2639038" y="2894942"/>
            <a:chExt cx="355612" cy="355612"/>
          </a:xfrm>
        </p:grpSpPr>
        <p:sp>
          <p:nvSpPr>
            <p:cNvPr id="15304" name="Google Shape;15304;p9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9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92"/>
          <p:cNvGrpSpPr/>
          <p:nvPr/>
        </p:nvGrpSpPr>
        <p:grpSpPr>
          <a:xfrm>
            <a:off x="2194468" y="2763622"/>
            <a:ext cx="355993" cy="267766"/>
            <a:chOff x="2194468" y="2938865"/>
            <a:chExt cx="355993" cy="267766"/>
          </a:xfrm>
        </p:grpSpPr>
        <p:sp>
          <p:nvSpPr>
            <p:cNvPr id="15307" name="Google Shape;15307;p9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9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9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9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9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9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9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9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9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9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9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9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9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9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9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9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9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9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9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9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7" name="Google Shape;15327;p92"/>
          <p:cNvGrpSpPr/>
          <p:nvPr/>
        </p:nvGrpSpPr>
        <p:grpSpPr>
          <a:xfrm>
            <a:off x="1749897" y="2719699"/>
            <a:ext cx="355993" cy="355612"/>
            <a:chOff x="1749897" y="2894561"/>
            <a:chExt cx="355993" cy="355612"/>
          </a:xfrm>
        </p:grpSpPr>
        <p:sp>
          <p:nvSpPr>
            <p:cNvPr id="15328" name="Google Shape;15328;p9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9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9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9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9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9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9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9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9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9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9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92"/>
          <p:cNvGrpSpPr/>
          <p:nvPr/>
        </p:nvGrpSpPr>
        <p:grpSpPr>
          <a:xfrm>
            <a:off x="1305327" y="2718761"/>
            <a:ext cx="357520" cy="357488"/>
            <a:chOff x="1305327" y="2894211"/>
            <a:chExt cx="357520" cy="357488"/>
          </a:xfrm>
        </p:grpSpPr>
        <p:sp>
          <p:nvSpPr>
            <p:cNvPr id="15340" name="Google Shape;15340;p9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9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9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9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9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5" name="Google Shape;15345;p92"/>
          <p:cNvGrpSpPr/>
          <p:nvPr/>
        </p:nvGrpSpPr>
        <p:grpSpPr>
          <a:xfrm>
            <a:off x="853950" y="2720860"/>
            <a:ext cx="364104" cy="353290"/>
            <a:chOff x="853950" y="2894720"/>
            <a:chExt cx="364104" cy="353290"/>
          </a:xfrm>
        </p:grpSpPr>
        <p:sp>
          <p:nvSpPr>
            <p:cNvPr id="15346" name="Google Shape;15346;p9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9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9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9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9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9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9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3" name="Google Shape;15353;p92"/>
          <p:cNvGrpSpPr/>
          <p:nvPr/>
        </p:nvGrpSpPr>
        <p:grpSpPr>
          <a:xfrm>
            <a:off x="7066548" y="2737144"/>
            <a:ext cx="352209" cy="334938"/>
            <a:chOff x="7066548" y="2912594"/>
            <a:chExt cx="352209" cy="334938"/>
          </a:xfrm>
        </p:grpSpPr>
        <p:sp>
          <p:nvSpPr>
            <p:cNvPr id="15354" name="Google Shape;15354;p9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9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9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9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9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9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0" name="Google Shape;15360;p92"/>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92"/>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62" name="Google Shape;15362;p92"/>
          <p:cNvGrpSpPr/>
          <p:nvPr/>
        </p:nvGrpSpPr>
        <p:grpSpPr>
          <a:xfrm>
            <a:off x="7541397" y="2729352"/>
            <a:ext cx="318495" cy="352209"/>
            <a:chOff x="7541397" y="2904802"/>
            <a:chExt cx="318495" cy="352209"/>
          </a:xfrm>
        </p:grpSpPr>
        <p:sp>
          <p:nvSpPr>
            <p:cNvPr id="15363" name="Google Shape;15363;p9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9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5" name="Google Shape;15365;p92"/>
          <p:cNvGrpSpPr/>
          <p:nvPr/>
        </p:nvGrpSpPr>
        <p:grpSpPr>
          <a:xfrm>
            <a:off x="8003015" y="2728589"/>
            <a:ext cx="306759" cy="351445"/>
            <a:chOff x="8003015" y="2904039"/>
            <a:chExt cx="306759" cy="351445"/>
          </a:xfrm>
        </p:grpSpPr>
        <p:sp>
          <p:nvSpPr>
            <p:cNvPr id="15366" name="Google Shape;15366;p9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9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9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9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9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9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2" name="Google Shape;15372;p92"/>
          <p:cNvGrpSpPr/>
          <p:nvPr/>
        </p:nvGrpSpPr>
        <p:grpSpPr>
          <a:xfrm>
            <a:off x="5687770" y="2710046"/>
            <a:ext cx="369638" cy="369606"/>
            <a:chOff x="5687770" y="2885496"/>
            <a:chExt cx="369638" cy="369606"/>
          </a:xfrm>
        </p:grpSpPr>
        <p:sp>
          <p:nvSpPr>
            <p:cNvPr id="15373" name="Google Shape;15373;p9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9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9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9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9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9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9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9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9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9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83" name="Google Shape;15383;p92"/>
          <p:cNvGrpSpPr/>
          <p:nvPr/>
        </p:nvGrpSpPr>
        <p:grpSpPr>
          <a:xfrm>
            <a:off x="4881958" y="2729352"/>
            <a:ext cx="156417" cy="349537"/>
            <a:chOff x="4881958" y="2904802"/>
            <a:chExt cx="156417" cy="349537"/>
          </a:xfrm>
        </p:grpSpPr>
        <p:sp>
          <p:nvSpPr>
            <p:cNvPr id="15384" name="Google Shape;15384;p9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9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9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9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9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9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9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1" name="Google Shape;15391;p92"/>
          <p:cNvGrpSpPr/>
          <p:nvPr/>
        </p:nvGrpSpPr>
        <p:grpSpPr>
          <a:xfrm>
            <a:off x="5230318" y="2711064"/>
            <a:ext cx="371133" cy="367443"/>
            <a:chOff x="5230318" y="2886514"/>
            <a:chExt cx="371133" cy="367443"/>
          </a:xfrm>
        </p:grpSpPr>
        <p:sp>
          <p:nvSpPr>
            <p:cNvPr id="15392" name="Google Shape;15392;p9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9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9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9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9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9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9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9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9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1" name="Google Shape;15401;p92"/>
          <p:cNvGrpSpPr/>
          <p:nvPr/>
        </p:nvGrpSpPr>
        <p:grpSpPr>
          <a:xfrm>
            <a:off x="5748358" y="3259128"/>
            <a:ext cx="352590" cy="182561"/>
            <a:chOff x="5748358" y="3434578"/>
            <a:chExt cx="352590" cy="182561"/>
          </a:xfrm>
        </p:grpSpPr>
        <p:sp>
          <p:nvSpPr>
            <p:cNvPr id="15402" name="Google Shape;15402;p9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9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9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9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9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9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8" name="Google Shape;15408;p92"/>
          <p:cNvGrpSpPr/>
          <p:nvPr/>
        </p:nvGrpSpPr>
        <p:grpSpPr>
          <a:xfrm>
            <a:off x="862283" y="4099321"/>
            <a:ext cx="341204" cy="359301"/>
            <a:chOff x="862283" y="4274771"/>
            <a:chExt cx="341204" cy="359301"/>
          </a:xfrm>
        </p:grpSpPr>
        <p:sp>
          <p:nvSpPr>
            <p:cNvPr id="15409" name="Google Shape;15409;p9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9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9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2" name="Google Shape;15412;p92"/>
          <p:cNvGrpSpPr/>
          <p:nvPr/>
        </p:nvGrpSpPr>
        <p:grpSpPr>
          <a:xfrm>
            <a:off x="1396957" y="4111915"/>
            <a:ext cx="301861" cy="332871"/>
            <a:chOff x="1396957" y="4287365"/>
            <a:chExt cx="301861" cy="332871"/>
          </a:xfrm>
        </p:grpSpPr>
        <p:sp>
          <p:nvSpPr>
            <p:cNvPr id="15413" name="Google Shape;15413;p9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9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9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9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9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9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9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9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9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9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9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9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9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9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9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8" name="Google Shape;15428;p92"/>
          <p:cNvGrpSpPr/>
          <p:nvPr/>
        </p:nvGrpSpPr>
        <p:grpSpPr>
          <a:xfrm>
            <a:off x="1865381" y="4102056"/>
            <a:ext cx="396131" cy="355612"/>
            <a:chOff x="1865381" y="4277506"/>
            <a:chExt cx="396131" cy="355612"/>
          </a:xfrm>
        </p:grpSpPr>
        <p:sp>
          <p:nvSpPr>
            <p:cNvPr id="15429" name="Google Shape;15429;p9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9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9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9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9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9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5" name="Google Shape;15435;p92"/>
          <p:cNvGrpSpPr/>
          <p:nvPr/>
        </p:nvGrpSpPr>
        <p:grpSpPr>
          <a:xfrm>
            <a:off x="2411823" y="4128549"/>
            <a:ext cx="334398" cy="299953"/>
            <a:chOff x="2411823" y="4303999"/>
            <a:chExt cx="334398" cy="299953"/>
          </a:xfrm>
        </p:grpSpPr>
        <p:sp>
          <p:nvSpPr>
            <p:cNvPr id="15436" name="Google Shape;15436;p9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9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9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9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9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9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9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3" name="Google Shape;15443;p92"/>
          <p:cNvGrpSpPr/>
          <p:nvPr/>
        </p:nvGrpSpPr>
        <p:grpSpPr>
          <a:xfrm>
            <a:off x="2903337" y="4103582"/>
            <a:ext cx="382519" cy="350682"/>
            <a:chOff x="2903337" y="4279032"/>
            <a:chExt cx="382519" cy="350682"/>
          </a:xfrm>
        </p:grpSpPr>
        <p:sp>
          <p:nvSpPr>
            <p:cNvPr id="15444" name="Google Shape;15444;p9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9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9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9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9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9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9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9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9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9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9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9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9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9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9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9" name="Google Shape;15459;p92"/>
          <p:cNvGrpSpPr/>
          <p:nvPr/>
        </p:nvGrpSpPr>
        <p:grpSpPr>
          <a:xfrm>
            <a:off x="3933342" y="4140317"/>
            <a:ext cx="383632" cy="276449"/>
            <a:chOff x="3933342" y="4315767"/>
            <a:chExt cx="383632" cy="276449"/>
          </a:xfrm>
        </p:grpSpPr>
        <p:sp>
          <p:nvSpPr>
            <p:cNvPr id="15460" name="Google Shape;15460;p9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9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9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9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9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9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6" name="Google Shape;15466;p92"/>
          <p:cNvGrpSpPr/>
          <p:nvPr/>
        </p:nvGrpSpPr>
        <p:grpSpPr>
          <a:xfrm>
            <a:off x="3441065" y="4127055"/>
            <a:ext cx="337069" cy="302593"/>
            <a:chOff x="3441065" y="4302505"/>
            <a:chExt cx="337069" cy="302593"/>
          </a:xfrm>
        </p:grpSpPr>
        <p:sp>
          <p:nvSpPr>
            <p:cNvPr id="15467" name="Google Shape;15467;p9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9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9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9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9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9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9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9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9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9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9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9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9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0" name="Google Shape;15480;p92"/>
          <p:cNvGrpSpPr/>
          <p:nvPr/>
        </p:nvGrpSpPr>
        <p:grpSpPr>
          <a:xfrm>
            <a:off x="3532345" y="3187185"/>
            <a:ext cx="339328" cy="336274"/>
            <a:chOff x="3532345" y="3362635"/>
            <a:chExt cx="339328" cy="336274"/>
          </a:xfrm>
        </p:grpSpPr>
        <p:sp>
          <p:nvSpPr>
            <p:cNvPr id="15481" name="Google Shape;15481;p9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9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9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9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9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86" name="Google Shape;15486;p92"/>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87" name="Google Shape;15487;p92"/>
          <p:cNvGrpSpPr/>
          <p:nvPr/>
        </p:nvGrpSpPr>
        <p:grpSpPr>
          <a:xfrm>
            <a:off x="1883955" y="3633250"/>
            <a:ext cx="162873" cy="351445"/>
            <a:chOff x="1883955" y="3808700"/>
            <a:chExt cx="162873" cy="351445"/>
          </a:xfrm>
        </p:grpSpPr>
        <p:sp>
          <p:nvSpPr>
            <p:cNvPr id="15488" name="Google Shape;15488;p9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9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92"/>
          <p:cNvGrpSpPr/>
          <p:nvPr/>
        </p:nvGrpSpPr>
        <p:grpSpPr>
          <a:xfrm>
            <a:off x="939156" y="3633759"/>
            <a:ext cx="192007" cy="351318"/>
            <a:chOff x="939156" y="3809209"/>
            <a:chExt cx="192007" cy="351318"/>
          </a:xfrm>
        </p:grpSpPr>
        <p:sp>
          <p:nvSpPr>
            <p:cNvPr id="15491" name="Google Shape;15491;p9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9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3" name="Google Shape;15493;p92"/>
          <p:cNvGrpSpPr/>
          <p:nvPr/>
        </p:nvGrpSpPr>
        <p:grpSpPr>
          <a:xfrm>
            <a:off x="2306167" y="3634395"/>
            <a:ext cx="193915" cy="349155"/>
            <a:chOff x="2306167" y="3809845"/>
            <a:chExt cx="193915" cy="349155"/>
          </a:xfrm>
        </p:grpSpPr>
        <p:sp>
          <p:nvSpPr>
            <p:cNvPr id="15494" name="Google Shape;15494;p9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9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9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9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9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9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9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1" name="Google Shape;15501;p92"/>
          <p:cNvGrpSpPr/>
          <p:nvPr/>
        </p:nvGrpSpPr>
        <p:grpSpPr>
          <a:xfrm>
            <a:off x="1323901" y="3631723"/>
            <a:ext cx="356343" cy="356757"/>
            <a:chOff x="1323901" y="3807173"/>
            <a:chExt cx="356343" cy="356757"/>
          </a:xfrm>
        </p:grpSpPr>
        <p:sp>
          <p:nvSpPr>
            <p:cNvPr id="15502" name="Google Shape;15502;p9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9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9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9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9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9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9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9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9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9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9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9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9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9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9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9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9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9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9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9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9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9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9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9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26" name="Google Shape;15526;p92"/>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7" name="Google Shape;15527;p92"/>
          <p:cNvGrpSpPr/>
          <p:nvPr/>
        </p:nvGrpSpPr>
        <p:grpSpPr>
          <a:xfrm>
            <a:off x="859262" y="3178470"/>
            <a:ext cx="306759" cy="351445"/>
            <a:chOff x="859262" y="3353920"/>
            <a:chExt cx="306759" cy="351445"/>
          </a:xfrm>
        </p:grpSpPr>
        <p:sp>
          <p:nvSpPr>
            <p:cNvPr id="15528" name="Google Shape;15528;p9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9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9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9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9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33" name="Google Shape;15533;p92"/>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34" name="Google Shape;15534;p92"/>
          <p:cNvGrpSpPr/>
          <p:nvPr/>
        </p:nvGrpSpPr>
        <p:grpSpPr>
          <a:xfrm>
            <a:off x="3967437" y="3661652"/>
            <a:ext cx="364708" cy="295405"/>
            <a:chOff x="3967437" y="3837102"/>
            <a:chExt cx="364708" cy="295405"/>
          </a:xfrm>
        </p:grpSpPr>
        <p:sp>
          <p:nvSpPr>
            <p:cNvPr id="15535" name="Google Shape;15535;p9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9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9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9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9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0" name="Google Shape;15540;p92"/>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92"/>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92"/>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43" name="Google Shape;15543;p92"/>
          <p:cNvGrpSpPr/>
          <p:nvPr/>
        </p:nvGrpSpPr>
        <p:grpSpPr>
          <a:xfrm>
            <a:off x="5811827" y="3631001"/>
            <a:ext cx="283743" cy="308444"/>
            <a:chOff x="5964227" y="3858701"/>
            <a:chExt cx="283743" cy="308444"/>
          </a:xfrm>
        </p:grpSpPr>
        <p:sp>
          <p:nvSpPr>
            <p:cNvPr id="15544" name="Google Shape;15544;p9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9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9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9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8" name="Google Shape;15548;p92"/>
          <p:cNvGrpSpPr/>
          <p:nvPr/>
        </p:nvGrpSpPr>
        <p:grpSpPr>
          <a:xfrm>
            <a:off x="6243508" y="3697623"/>
            <a:ext cx="320372" cy="213602"/>
            <a:chOff x="6395908" y="3873073"/>
            <a:chExt cx="320372" cy="213602"/>
          </a:xfrm>
        </p:grpSpPr>
        <p:sp>
          <p:nvSpPr>
            <p:cNvPr id="15549" name="Google Shape;15549;p9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9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9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9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9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9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9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9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9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9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92"/>
          <p:cNvGrpSpPr/>
          <p:nvPr/>
        </p:nvGrpSpPr>
        <p:grpSpPr>
          <a:xfrm>
            <a:off x="7262890" y="3627366"/>
            <a:ext cx="357138" cy="352018"/>
            <a:chOff x="7415290" y="3802816"/>
            <a:chExt cx="357138" cy="352018"/>
          </a:xfrm>
        </p:grpSpPr>
        <p:sp>
          <p:nvSpPr>
            <p:cNvPr id="15560" name="Google Shape;15560;p9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9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9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9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9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9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9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9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92"/>
          <p:cNvGrpSpPr/>
          <p:nvPr/>
        </p:nvGrpSpPr>
        <p:grpSpPr>
          <a:xfrm>
            <a:off x="6737312" y="3657963"/>
            <a:ext cx="355230" cy="293401"/>
            <a:chOff x="6889712" y="3833413"/>
            <a:chExt cx="355230" cy="293401"/>
          </a:xfrm>
        </p:grpSpPr>
        <p:sp>
          <p:nvSpPr>
            <p:cNvPr id="15569" name="Google Shape;15569;p9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9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9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9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9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4" name="Google Shape;15574;p92"/>
          <p:cNvGrpSpPr/>
          <p:nvPr/>
        </p:nvGrpSpPr>
        <p:grpSpPr>
          <a:xfrm>
            <a:off x="7707152" y="3660420"/>
            <a:ext cx="282318" cy="337168"/>
            <a:chOff x="1635875" y="237775"/>
            <a:chExt cx="4370250" cy="5219325"/>
          </a:xfrm>
        </p:grpSpPr>
        <p:sp>
          <p:nvSpPr>
            <p:cNvPr id="15575" name="Google Shape;15575;p9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9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92"/>
          <p:cNvGrpSpPr/>
          <p:nvPr/>
        </p:nvGrpSpPr>
        <p:grpSpPr>
          <a:xfrm>
            <a:off x="3103963" y="3185690"/>
            <a:ext cx="297886" cy="337578"/>
            <a:chOff x="3103963" y="3361140"/>
            <a:chExt cx="297886" cy="337578"/>
          </a:xfrm>
        </p:grpSpPr>
        <p:sp>
          <p:nvSpPr>
            <p:cNvPr id="15578" name="Google Shape;15578;p9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9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9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9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9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9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9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9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9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9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9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9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9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9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9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9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9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9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9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9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9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92"/>
          <p:cNvGrpSpPr/>
          <p:nvPr/>
        </p:nvGrpSpPr>
        <p:grpSpPr>
          <a:xfrm>
            <a:off x="2667821" y="3185658"/>
            <a:ext cx="273046" cy="337801"/>
            <a:chOff x="2667821" y="3361108"/>
            <a:chExt cx="273046" cy="337801"/>
          </a:xfrm>
        </p:grpSpPr>
        <p:sp>
          <p:nvSpPr>
            <p:cNvPr id="15603" name="Google Shape;15603;p9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9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9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9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9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9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9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9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9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9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9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9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9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9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9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9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9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9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9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2" name="Google Shape;15622;p92"/>
          <p:cNvGrpSpPr/>
          <p:nvPr/>
        </p:nvGrpSpPr>
        <p:grpSpPr>
          <a:xfrm>
            <a:off x="2212469" y="3184863"/>
            <a:ext cx="282715" cy="338660"/>
            <a:chOff x="2212469" y="3360313"/>
            <a:chExt cx="282715" cy="338660"/>
          </a:xfrm>
        </p:grpSpPr>
        <p:sp>
          <p:nvSpPr>
            <p:cNvPr id="15623" name="Google Shape;15623;p9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9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9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6" name="Google Shape;15626;p92"/>
          <p:cNvGrpSpPr/>
          <p:nvPr/>
        </p:nvGrpSpPr>
        <p:grpSpPr>
          <a:xfrm>
            <a:off x="1768821" y="3185658"/>
            <a:ext cx="278739" cy="339073"/>
            <a:chOff x="1768821" y="3361108"/>
            <a:chExt cx="278739" cy="339073"/>
          </a:xfrm>
        </p:grpSpPr>
        <p:sp>
          <p:nvSpPr>
            <p:cNvPr id="15627" name="Google Shape;15627;p9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9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9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9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9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9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9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9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9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9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9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8" name="Google Shape;15638;p92"/>
          <p:cNvGrpSpPr/>
          <p:nvPr/>
        </p:nvGrpSpPr>
        <p:grpSpPr>
          <a:xfrm>
            <a:off x="5337883" y="3161423"/>
            <a:ext cx="307141" cy="376826"/>
            <a:chOff x="5337883" y="3336873"/>
            <a:chExt cx="307141" cy="376826"/>
          </a:xfrm>
        </p:grpSpPr>
        <p:sp>
          <p:nvSpPr>
            <p:cNvPr id="15639" name="Google Shape;15639;p9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9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92"/>
          <p:cNvGrpSpPr/>
          <p:nvPr/>
        </p:nvGrpSpPr>
        <p:grpSpPr>
          <a:xfrm>
            <a:off x="4883835" y="3161805"/>
            <a:ext cx="323425" cy="377557"/>
            <a:chOff x="4883835" y="3337255"/>
            <a:chExt cx="323425" cy="377557"/>
          </a:xfrm>
        </p:grpSpPr>
        <p:sp>
          <p:nvSpPr>
            <p:cNvPr id="15642" name="Google Shape;15642;p9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9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9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5" name="Google Shape;15645;p92"/>
          <p:cNvGrpSpPr/>
          <p:nvPr/>
        </p:nvGrpSpPr>
        <p:grpSpPr>
          <a:xfrm>
            <a:off x="6193310" y="3231839"/>
            <a:ext cx="352590" cy="237488"/>
            <a:chOff x="6193310" y="3407289"/>
            <a:chExt cx="352590" cy="237488"/>
          </a:xfrm>
        </p:grpSpPr>
        <p:sp>
          <p:nvSpPr>
            <p:cNvPr id="15646" name="Google Shape;15646;p9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9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9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9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9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1" name="Google Shape;15651;p92"/>
          <p:cNvGrpSpPr/>
          <p:nvPr/>
        </p:nvGrpSpPr>
        <p:grpSpPr>
          <a:xfrm>
            <a:off x="6637117" y="3222393"/>
            <a:ext cx="353735" cy="254504"/>
            <a:chOff x="6637117" y="3397843"/>
            <a:chExt cx="353735" cy="254504"/>
          </a:xfrm>
        </p:grpSpPr>
        <p:sp>
          <p:nvSpPr>
            <p:cNvPr id="15652" name="Google Shape;15652;p9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9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9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9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9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9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8" name="Google Shape;15658;p92"/>
          <p:cNvGrpSpPr/>
          <p:nvPr/>
        </p:nvGrpSpPr>
        <p:grpSpPr>
          <a:xfrm>
            <a:off x="7075994" y="3174081"/>
            <a:ext cx="360637" cy="352336"/>
            <a:chOff x="7075994" y="3349531"/>
            <a:chExt cx="360637" cy="352336"/>
          </a:xfrm>
        </p:grpSpPr>
        <p:sp>
          <p:nvSpPr>
            <p:cNvPr id="15659" name="Google Shape;15659;p9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9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9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9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9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9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9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6" name="Google Shape;15666;p92"/>
          <p:cNvGrpSpPr/>
          <p:nvPr/>
        </p:nvGrpSpPr>
        <p:grpSpPr>
          <a:xfrm>
            <a:off x="7651983" y="3173731"/>
            <a:ext cx="107183" cy="352399"/>
            <a:chOff x="7651983" y="3349181"/>
            <a:chExt cx="107183" cy="352399"/>
          </a:xfrm>
        </p:grpSpPr>
        <p:sp>
          <p:nvSpPr>
            <p:cNvPr id="15667" name="Google Shape;15667;p9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9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9" name="Google Shape;15669;p92"/>
          <p:cNvGrpSpPr/>
          <p:nvPr/>
        </p:nvGrpSpPr>
        <p:grpSpPr>
          <a:xfrm>
            <a:off x="7973468" y="3206872"/>
            <a:ext cx="352590" cy="287072"/>
            <a:chOff x="7973468" y="3382322"/>
            <a:chExt cx="352590" cy="287072"/>
          </a:xfrm>
        </p:grpSpPr>
        <p:sp>
          <p:nvSpPr>
            <p:cNvPr id="15670" name="Google Shape;15670;p9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9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9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9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9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9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9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9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9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9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9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9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82" name="Google Shape;15682;p9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5683" name="Google Shape;15683;p9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87"/>
        <p:cNvGrpSpPr/>
        <p:nvPr/>
      </p:nvGrpSpPr>
      <p:grpSpPr>
        <a:xfrm>
          <a:off x="0" y="0"/>
          <a:ext cx="0" cy="0"/>
          <a:chOff x="0" y="0"/>
          <a:chExt cx="0" cy="0"/>
        </a:xfrm>
      </p:grpSpPr>
      <p:grpSp>
        <p:nvGrpSpPr>
          <p:cNvPr id="15688" name="Google Shape;15688;p93"/>
          <p:cNvGrpSpPr/>
          <p:nvPr/>
        </p:nvGrpSpPr>
        <p:grpSpPr>
          <a:xfrm>
            <a:off x="821808" y="1576858"/>
            <a:ext cx="347872" cy="347488"/>
            <a:chOff x="849677" y="1500658"/>
            <a:chExt cx="347872" cy="347488"/>
          </a:xfrm>
        </p:grpSpPr>
        <p:sp>
          <p:nvSpPr>
            <p:cNvPr id="15689" name="Google Shape;15689;p9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9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9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9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9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9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93"/>
          <p:cNvGrpSpPr/>
          <p:nvPr/>
        </p:nvGrpSpPr>
        <p:grpSpPr>
          <a:xfrm>
            <a:off x="1387984" y="1576858"/>
            <a:ext cx="315872" cy="347488"/>
            <a:chOff x="1415853" y="1500658"/>
            <a:chExt cx="315872" cy="347488"/>
          </a:xfrm>
        </p:grpSpPr>
        <p:sp>
          <p:nvSpPr>
            <p:cNvPr id="15696" name="Google Shape;15696;p9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9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9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9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0" name="Google Shape;15700;p93"/>
          <p:cNvGrpSpPr/>
          <p:nvPr/>
        </p:nvGrpSpPr>
        <p:grpSpPr>
          <a:xfrm>
            <a:off x="4669520" y="1576858"/>
            <a:ext cx="347520" cy="347104"/>
            <a:chOff x="4697389" y="1500658"/>
            <a:chExt cx="347520" cy="347104"/>
          </a:xfrm>
        </p:grpSpPr>
        <p:sp>
          <p:nvSpPr>
            <p:cNvPr id="15701" name="Google Shape;15701;p9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9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9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4" name="Google Shape;15704;p93"/>
          <p:cNvGrpSpPr/>
          <p:nvPr/>
        </p:nvGrpSpPr>
        <p:grpSpPr>
          <a:xfrm>
            <a:off x="3575664" y="2041146"/>
            <a:ext cx="347520" cy="353760"/>
            <a:chOff x="3603533" y="1964946"/>
            <a:chExt cx="347520" cy="353760"/>
          </a:xfrm>
        </p:grpSpPr>
        <p:sp>
          <p:nvSpPr>
            <p:cNvPr id="15705" name="Google Shape;15705;p9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9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9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8" name="Google Shape;15708;p93"/>
          <p:cNvGrpSpPr/>
          <p:nvPr/>
        </p:nvGrpSpPr>
        <p:grpSpPr>
          <a:xfrm>
            <a:off x="1922896" y="2040538"/>
            <a:ext cx="357792" cy="352448"/>
            <a:chOff x="1950765" y="1964338"/>
            <a:chExt cx="357792" cy="352448"/>
          </a:xfrm>
        </p:grpSpPr>
        <p:sp>
          <p:nvSpPr>
            <p:cNvPr id="15709" name="Google Shape;15709;p9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9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9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9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3" name="Google Shape;15713;p93"/>
          <p:cNvGrpSpPr/>
          <p:nvPr/>
        </p:nvGrpSpPr>
        <p:grpSpPr>
          <a:xfrm>
            <a:off x="7407760" y="2040890"/>
            <a:ext cx="367712" cy="353248"/>
            <a:chOff x="7435629" y="1964690"/>
            <a:chExt cx="367712" cy="353248"/>
          </a:xfrm>
        </p:grpSpPr>
        <p:sp>
          <p:nvSpPr>
            <p:cNvPr id="15714" name="Google Shape;15714;p9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9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9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9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93"/>
          <p:cNvGrpSpPr/>
          <p:nvPr/>
        </p:nvGrpSpPr>
        <p:grpSpPr>
          <a:xfrm>
            <a:off x="2484880" y="2041242"/>
            <a:ext cx="333024" cy="352896"/>
            <a:chOff x="2512749" y="1965042"/>
            <a:chExt cx="333024" cy="352896"/>
          </a:xfrm>
        </p:grpSpPr>
        <p:sp>
          <p:nvSpPr>
            <p:cNvPr id="15719" name="Google Shape;15719;p9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9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9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9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9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4" name="Google Shape;15724;p93"/>
          <p:cNvGrpSpPr/>
          <p:nvPr/>
        </p:nvGrpSpPr>
        <p:grpSpPr>
          <a:xfrm>
            <a:off x="1370448" y="2057978"/>
            <a:ext cx="365792" cy="335392"/>
            <a:chOff x="1398317" y="1981778"/>
            <a:chExt cx="365792" cy="335392"/>
          </a:xfrm>
        </p:grpSpPr>
        <p:sp>
          <p:nvSpPr>
            <p:cNvPr id="15725" name="Google Shape;15725;p9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9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9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9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9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9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1" name="Google Shape;15731;p93"/>
          <p:cNvGrpSpPr/>
          <p:nvPr/>
        </p:nvGrpSpPr>
        <p:grpSpPr>
          <a:xfrm>
            <a:off x="3024368" y="2079770"/>
            <a:ext cx="353600" cy="314752"/>
            <a:chOff x="3052237" y="2003570"/>
            <a:chExt cx="353600" cy="314752"/>
          </a:xfrm>
        </p:grpSpPr>
        <p:sp>
          <p:nvSpPr>
            <p:cNvPr id="15732" name="Google Shape;15732;p9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9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9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5" name="Google Shape;15735;p93"/>
          <p:cNvGrpSpPr/>
          <p:nvPr/>
        </p:nvGrpSpPr>
        <p:grpSpPr>
          <a:xfrm>
            <a:off x="1376144" y="3034266"/>
            <a:ext cx="368096" cy="223968"/>
            <a:chOff x="1404013" y="2958066"/>
            <a:chExt cx="368096" cy="223968"/>
          </a:xfrm>
        </p:grpSpPr>
        <p:sp>
          <p:nvSpPr>
            <p:cNvPr id="15736" name="Google Shape;15736;p9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9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38" name="Google Shape;15738;p93"/>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93"/>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40" name="Google Shape;15740;p93"/>
          <p:cNvGrpSpPr/>
          <p:nvPr/>
        </p:nvGrpSpPr>
        <p:grpSpPr>
          <a:xfrm>
            <a:off x="1923280" y="2961402"/>
            <a:ext cx="370368" cy="367328"/>
            <a:chOff x="1951149" y="2885202"/>
            <a:chExt cx="370368" cy="367328"/>
          </a:xfrm>
        </p:grpSpPr>
        <p:sp>
          <p:nvSpPr>
            <p:cNvPr id="15741" name="Google Shape;15741;p9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9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9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4" name="Google Shape;15744;p93"/>
          <p:cNvGrpSpPr/>
          <p:nvPr/>
        </p:nvGrpSpPr>
        <p:grpSpPr>
          <a:xfrm>
            <a:off x="2473808" y="2982362"/>
            <a:ext cx="367328" cy="327296"/>
            <a:chOff x="2501677" y="2906162"/>
            <a:chExt cx="367328" cy="327296"/>
          </a:xfrm>
        </p:grpSpPr>
        <p:sp>
          <p:nvSpPr>
            <p:cNvPr id="15745" name="Google Shape;15745;p9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9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9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48" name="Google Shape;15748;p93"/>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49" name="Google Shape;15749;p93"/>
          <p:cNvGrpSpPr/>
          <p:nvPr/>
        </p:nvGrpSpPr>
        <p:grpSpPr>
          <a:xfrm>
            <a:off x="3022448" y="2969914"/>
            <a:ext cx="367712" cy="354240"/>
            <a:chOff x="3050317" y="2893714"/>
            <a:chExt cx="367712" cy="354240"/>
          </a:xfrm>
        </p:grpSpPr>
        <p:sp>
          <p:nvSpPr>
            <p:cNvPr id="15750" name="Google Shape;15750;p9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9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2" name="Google Shape;15752;p93"/>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93"/>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4" name="Google Shape;15754;p93"/>
          <p:cNvGrpSpPr/>
          <p:nvPr/>
        </p:nvGrpSpPr>
        <p:grpSpPr>
          <a:xfrm>
            <a:off x="7503408" y="2962554"/>
            <a:ext cx="185184" cy="367296"/>
            <a:chOff x="7531277" y="2886354"/>
            <a:chExt cx="185184" cy="367296"/>
          </a:xfrm>
        </p:grpSpPr>
        <p:sp>
          <p:nvSpPr>
            <p:cNvPr id="15755" name="Google Shape;15755;p9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9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9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8" name="Google Shape;15758;p93"/>
          <p:cNvGrpSpPr/>
          <p:nvPr/>
        </p:nvGrpSpPr>
        <p:grpSpPr>
          <a:xfrm>
            <a:off x="6898768" y="2962938"/>
            <a:ext cx="297184" cy="367296"/>
            <a:chOff x="6926637" y="2886738"/>
            <a:chExt cx="297184" cy="367296"/>
          </a:xfrm>
        </p:grpSpPr>
        <p:sp>
          <p:nvSpPr>
            <p:cNvPr id="15759" name="Google Shape;15759;p9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9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9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62" name="Google Shape;15762;p93"/>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93"/>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4" name="Google Shape;15764;p93"/>
          <p:cNvGrpSpPr/>
          <p:nvPr/>
        </p:nvGrpSpPr>
        <p:grpSpPr>
          <a:xfrm>
            <a:off x="6312784" y="2962554"/>
            <a:ext cx="370368" cy="368064"/>
            <a:chOff x="6340653" y="2886354"/>
            <a:chExt cx="370368" cy="368064"/>
          </a:xfrm>
        </p:grpSpPr>
        <p:sp>
          <p:nvSpPr>
            <p:cNvPr id="15765" name="Google Shape;15765;p9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9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9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9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9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9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93"/>
          <p:cNvGrpSpPr/>
          <p:nvPr/>
        </p:nvGrpSpPr>
        <p:grpSpPr>
          <a:xfrm>
            <a:off x="5218928" y="2057626"/>
            <a:ext cx="354752" cy="336512"/>
            <a:chOff x="5246797" y="1981426"/>
            <a:chExt cx="354752" cy="336512"/>
          </a:xfrm>
        </p:grpSpPr>
        <p:sp>
          <p:nvSpPr>
            <p:cNvPr id="15772" name="Google Shape;15772;p9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9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93"/>
          <p:cNvGrpSpPr/>
          <p:nvPr/>
        </p:nvGrpSpPr>
        <p:grpSpPr>
          <a:xfrm>
            <a:off x="4120880" y="2178266"/>
            <a:ext cx="355136" cy="216256"/>
            <a:chOff x="4148749" y="2102066"/>
            <a:chExt cx="355136" cy="216256"/>
          </a:xfrm>
        </p:grpSpPr>
        <p:sp>
          <p:nvSpPr>
            <p:cNvPr id="15775" name="Google Shape;15775;p9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9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7" name="Google Shape;15777;p93"/>
          <p:cNvGrpSpPr/>
          <p:nvPr/>
        </p:nvGrpSpPr>
        <p:grpSpPr>
          <a:xfrm>
            <a:off x="5766800" y="2077626"/>
            <a:ext cx="354752" cy="315360"/>
            <a:chOff x="5794669" y="2001426"/>
            <a:chExt cx="354752" cy="315360"/>
          </a:xfrm>
        </p:grpSpPr>
        <p:sp>
          <p:nvSpPr>
            <p:cNvPr id="15778" name="Google Shape;15778;p9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9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0" name="Google Shape;15780;p93"/>
          <p:cNvGrpSpPr/>
          <p:nvPr/>
        </p:nvGrpSpPr>
        <p:grpSpPr>
          <a:xfrm>
            <a:off x="6317360" y="2106042"/>
            <a:ext cx="352832" cy="289216"/>
            <a:chOff x="6345229" y="2029842"/>
            <a:chExt cx="352832" cy="289216"/>
          </a:xfrm>
        </p:grpSpPr>
        <p:sp>
          <p:nvSpPr>
            <p:cNvPr id="15781" name="Google Shape;15781;p9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9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3" name="Google Shape;15783;p93"/>
          <p:cNvGrpSpPr/>
          <p:nvPr/>
        </p:nvGrpSpPr>
        <p:grpSpPr>
          <a:xfrm>
            <a:off x="4669520" y="2112538"/>
            <a:ext cx="354752" cy="281984"/>
            <a:chOff x="4697389" y="2036338"/>
            <a:chExt cx="354752" cy="281984"/>
          </a:xfrm>
        </p:grpSpPr>
        <p:sp>
          <p:nvSpPr>
            <p:cNvPr id="15784" name="Google Shape;15784;p9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9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6" name="Google Shape;15786;p93"/>
          <p:cNvGrpSpPr/>
          <p:nvPr/>
        </p:nvGrpSpPr>
        <p:grpSpPr>
          <a:xfrm>
            <a:off x="1376144" y="2500954"/>
            <a:ext cx="353600" cy="354944"/>
            <a:chOff x="1404013" y="2424754"/>
            <a:chExt cx="353600" cy="354944"/>
          </a:xfrm>
        </p:grpSpPr>
        <p:sp>
          <p:nvSpPr>
            <p:cNvPr id="15787" name="Google Shape;15787;p9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9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9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9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9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93"/>
          <p:cNvGrpSpPr/>
          <p:nvPr/>
        </p:nvGrpSpPr>
        <p:grpSpPr>
          <a:xfrm>
            <a:off x="826384" y="2504474"/>
            <a:ext cx="355104" cy="351040"/>
            <a:chOff x="854253" y="2428274"/>
            <a:chExt cx="355104" cy="351040"/>
          </a:xfrm>
        </p:grpSpPr>
        <p:sp>
          <p:nvSpPr>
            <p:cNvPr id="15793" name="Google Shape;15793;p9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9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5" name="Google Shape;15795;p93"/>
          <p:cNvGrpSpPr/>
          <p:nvPr/>
        </p:nvGrpSpPr>
        <p:grpSpPr>
          <a:xfrm>
            <a:off x="6869040" y="2517146"/>
            <a:ext cx="354752" cy="275904"/>
            <a:chOff x="6896909" y="2440946"/>
            <a:chExt cx="354752" cy="275904"/>
          </a:xfrm>
        </p:grpSpPr>
        <p:sp>
          <p:nvSpPr>
            <p:cNvPr id="15796" name="Google Shape;15796;p9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9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8" name="Google Shape;15798;p93"/>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99" name="Google Shape;15799;p93"/>
          <p:cNvGrpSpPr/>
          <p:nvPr/>
        </p:nvGrpSpPr>
        <p:grpSpPr>
          <a:xfrm>
            <a:off x="5237200" y="2500954"/>
            <a:ext cx="321984" cy="354560"/>
            <a:chOff x="5265069" y="2424754"/>
            <a:chExt cx="321984" cy="354560"/>
          </a:xfrm>
        </p:grpSpPr>
        <p:sp>
          <p:nvSpPr>
            <p:cNvPr id="15800" name="Google Shape;15800;p9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9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2" name="Google Shape;15802;p93"/>
          <p:cNvGrpSpPr/>
          <p:nvPr/>
        </p:nvGrpSpPr>
        <p:grpSpPr>
          <a:xfrm>
            <a:off x="4122800" y="2542970"/>
            <a:ext cx="355104" cy="259584"/>
            <a:chOff x="4150669" y="2466770"/>
            <a:chExt cx="355104" cy="259584"/>
          </a:xfrm>
        </p:grpSpPr>
        <p:sp>
          <p:nvSpPr>
            <p:cNvPr id="15803" name="Google Shape;15803;p9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9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9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9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7" name="Google Shape;15807;p93"/>
          <p:cNvGrpSpPr/>
          <p:nvPr/>
        </p:nvGrpSpPr>
        <p:grpSpPr>
          <a:xfrm>
            <a:off x="4671824" y="2501146"/>
            <a:ext cx="354336" cy="353984"/>
            <a:chOff x="4699693" y="2424946"/>
            <a:chExt cx="354336" cy="353984"/>
          </a:xfrm>
        </p:grpSpPr>
        <p:sp>
          <p:nvSpPr>
            <p:cNvPr id="15808" name="Google Shape;15808;p9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9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0" name="Google Shape;15810;p93"/>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93"/>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2" name="Google Shape;15812;p93"/>
          <p:cNvGrpSpPr/>
          <p:nvPr/>
        </p:nvGrpSpPr>
        <p:grpSpPr>
          <a:xfrm>
            <a:off x="1925168" y="2628442"/>
            <a:ext cx="355136" cy="227072"/>
            <a:chOff x="1953037" y="2552242"/>
            <a:chExt cx="355136" cy="227072"/>
          </a:xfrm>
        </p:grpSpPr>
        <p:sp>
          <p:nvSpPr>
            <p:cNvPr id="15813" name="Google Shape;15813;p9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9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15" name="Google Shape;15815;p93"/>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6" name="Google Shape;15816;p93"/>
          <p:cNvGrpSpPr/>
          <p:nvPr/>
        </p:nvGrpSpPr>
        <p:grpSpPr>
          <a:xfrm>
            <a:off x="2473072" y="2603418"/>
            <a:ext cx="355104" cy="250944"/>
            <a:chOff x="2500941" y="2527218"/>
            <a:chExt cx="355104" cy="250944"/>
          </a:xfrm>
        </p:grpSpPr>
        <p:sp>
          <p:nvSpPr>
            <p:cNvPr id="15817" name="Google Shape;15817;p9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9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9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9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9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2" name="Google Shape;15822;p93"/>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23" name="Google Shape;15823;p93"/>
          <p:cNvGrpSpPr/>
          <p:nvPr/>
        </p:nvGrpSpPr>
        <p:grpSpPr>
          <a:xfrm>
            <a:off x="7965936" y="2503322"/>
            <a:ext cx="356256" cy="351808"/>
            <a:chOff x="7993805" y="2427122"/>
            <a:chExt cx="356256" cy="351808"/>
          </a:xfrm>
        </p:grpSpPr>
        <p:sp>
          <p:nvSpPr>
            <p:cNvPr id="15824" name="Google Shape;15824;p9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9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9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7" name="Google Shape;15827;p93"/>
          <p:cNvGrpSpPr/>
          <p:nvPr/>
        </p:nvGrpSpPr>
        <p:grpSpPr>
          <a:xfrm>
            <a:off x="850768" y="2041210"/>
            <a:ext cx="308640" cy="353312"/>
            <a:chOff x="878637" y="1965010"/>
            <a:chExt cx="308640" cy="353312"/>
          </a:xfrm>
        </p:grpSpPr>
        <p:sp>
          <p:nvSpPr>
            <p:cNvPr id="15828" name="Google Shape;15828;p9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9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9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93"/>
          <p:cNvGrpSpPr/>
          <p:nvPr/>
        </p:nvGrpSpPr>
        <p:grpSpPr>
          <a:xfrm>
            <a:off x="6868272" y="2040922"/>
            <a:ext cx="348256" cy="352448"/>
            <a:chOff x="6896141" y="1964722"/>
            <a:chExt cx="348256" cy="352448"/>
          </a:xfrm>
        </p:grpSpPr>
        <p:sp>
          <p:nvSpPr>
            <p:cNvPr id="15832" name="Google Shape;15832;p9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9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9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93"/>
          <p:cNvGrpSpPr/>
          <p:nvPr/>
        </p:nvGrpSpPr>
        <p:grpSpPr>
          <a:xfrm>
            <a:off x="7962128" y="2091578"/>
            <a:ext cx="355136" cy="303328"/>
            <a:chOff x="7989997" y="2015378"/>
            <a:chExt cx="355136" cy="303328"/>
          </a:xfrm>
        </p:grpSpPr>
        <p:sp>
          <p:nvSpPr>
            <p:cNvPr id="15836" name="Google Shape;15836;p9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9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9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9" name="Google Shape;15839;p93"/>
          <p:cNvGrpSpPr/>
          <p:nvPr/>
        </p:nvGrpSpPr>
        <p:grpSpPr>
          <a:xfrm>
            <a:off x="3570352" y="1585562"/>
            <a:ext cx="348640" cy="330784"/>
            <a:chOff x="3598221" y="1509362"/>
            <a:chExt cx="348640" cy="330784"/>
          </a:xfrm>
        </p:grpSpPr>
        <p:sp>
          <p:nvSpPr>
            <p:cNvPr id="15840" name="Google Shape;15840;p9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9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9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9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4" name="Google Shape;15844;p93"/>
          <p:cNvGrpSpPr/>
          <p:nvPr/>
        </p:nvGrpSpPr>
        <p:grpSpPr>
          <a:xfrm>
            <a:off x="5218928" y="1576858"/>
            <a:ext cx="347872" cy="347488"/>
            <a:chOff x="5246797" y="1500658"/>
            <a:chExt cx="347872" cy="347488"/>
          </a:xfrm>
        </p:grpSpPr>
        <p:sp>
          <p:nvSpPr>
            <p:cNvPr id="15845" name="Google Shape;15845;p9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9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9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9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9" name="Google Shape;15849;p93"/>
          <p:cNvGrpSpPr/>
          <p:nvPr/>
        </p:nvGrpSpPr>
        <p:grpSpPr>
          <a:xfrm>
            <a:off x="5768720" y="1576858"/>
            <a:ext cx="349024" cy="346752"/>
            <a:chOff x="5796589" y="1500658"/>
            <a:chExt cx="349024" cy="346752"/>
          </a:xfrm>
        </p:grpSpPr>
        <p:sp>
          <p:nvSpPr>
            <p:cNvPr id="15850" name="Google Shape;15850;p9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51" name="Google Shape;15851;p93"/>
            <p:cNvGrpSpPr/>
            <p:nvPr/>
          </p:nvGrpSpPr>
          <p:grpSpPr>
            <a:xfrm>
              <a:off x="5796589" y="1500658"/>
              <a:ext cx="349024" cy="346752"/>
              <a:chOff x="5796589" y="1500658"/>
              <a:chExt cx="349024" cy="346752"/>
            </a:xfrm>
          </p:grpSpPr>
          <p:sp>
            <p:nvSpPr>
              <p:cNvPr id="15852" name="Google Shape;15852;p9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9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9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9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56" name="Google Shape;15856;p93"/>
          <p:cNvGrpSpPr/>
          <p:nvPr/>
        </p:nvGrpSpPr>
        <p:grpSpPr>
          <a:xfrm>
            <a:off x="6867504" y="1578778"/>
            <a:ext cx="348640" cy="343296"/>
            <a:chOff x="6895373" y="1502578"/>
            <a:chExt cx="348640" cy="343296"/>
          </a:xfrm>
        </p:grpSpPr>
        <p:sp>
          <p:nvSpPr>
            <p:cNvPr id="15857" name="Google Shape;15857;p9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9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9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93"/>
          <p:cNvGrpSpPr/>
          <p:nvPr/>
        </p:nvGrpSpPr>
        <p:grpSpPr>
          <a:xfrm>
            <a:off x="4119728" y="1581658"/>
            <a:ext cx="347904" cy="336992"/>
            <a:chOff x="4147597" y="1505458"/>
            <a:chExt cx="347904" cy="336992"/>
          </a:xfrm>
        </p:grpSpPr>
        <p:sp>
          <p:nvSpPr>
            <p:cNvPr id="15861" name="Google Shape;15861;p9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9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9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9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9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9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9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8" name="Google Shape;15868;p93"/>
          <p:cNvGrpSpPr/>
          <p:nvPr/>
        </p:nvGrpSpPr>
        <p:grpSpPr>
          <a:xfrm>
            <a:off x="2471536" y="1576090"/>
            <a:ext cx="347488" cy="348256"/>
            <a:chOff x="2499405" y="1499890"/>
            <a:chExt cx="347488" cy="348256"/>
          </a:xfrm>
        </p:grpSpPr>
        <p:sp>
          <p:nvSpPr>
            <p:cNvPr id="15869" name="Google Shape;15869;p9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9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9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9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9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4" name="Google Shape;15874;p93"/>
          <p:cNvGrpSpPr/>
          <p:nvPr/>
        </p:nvGrpSpPr>
        <p:grpSpPr>
          <a:xfrm>
            <a:off x="1928976" y="1576698"/>
            <a:ext cx="331520" cy="348032"/>
            <a:chOff x="1956845" y="1500498"/>
            <a:chExt cx="331520" cy="348032"/>
          </a:xfrm>
        </p:grpSpPr>
        <p:sp>
          <p:nvSpPr>
            <p:cNvPr id="15875" name="Google Shape;15875;p9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9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9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9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9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9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9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9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9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9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9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9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93"/>
          <p:cNvGrpSpPr/>
          <p:nvPr/>
        </p:nvGrpSpPr>
        <p:grpSpPr>
          <a:xfrm>
            <a:off x="6317744" y="1626074"/>
            <a:ext cx="348640" cy="250656"/>
            <a:chOff x="6345613" y="1549874"/>
            <a:chExt cx="348640" cy="250656"/>
          </a:xfrm>
        </p:grpSpPr>
        <p:sp>
          <p:nvSpPr>
            <p:cNvPr id="15888" name="Google Shape;15888;p9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9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9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9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9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9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4" name="Google Shape;15894;p93"/>
          <p:cNvGrpSpPr/>
          <p:nvPr/>
        </p:nvGrpSpPr>
        <p:grpSpPr>
          <a:xfrm>
            <a:off x="7416912" y="1583226"/>
            <a:ext cx="348640" cy="334272"/>
            <a:chOff x="7444781" y="1507026"/>
            <a:chExt cx="348640" cy="334272"/>
          </a:xfrm>
        </p:grpSpPr>
        <p:sp>
          <p:nvSpPr>
            <p:cNvPr id="15895" name="Google Shape;15895;p9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9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9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9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9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0" name="Google Shape;15900;p93"/>
          <p:cNvGrpSpPr/>
          <p:nvPr/>
        </p:nvGrpSpPr>
        <p:grpSpPr>
          <a:xfrm>
            <a:off x="7967472" y="1582938"/>
            <a:ext cx="347872" cy="334944"/>
            <a:chOff x="7995341" y="1506738"/>
            <a:chExt cx="347872" cy="334944"/>
          </a:xfrm>
        </p:grpSpPr>
        <p:sp>
          <p:nvSpPr>
            <p:cNvPr id="15901" name="Google Shape;15901;p9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9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9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9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9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9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7" name="Google Shape;15907;p93"/>
          <p:cNvGrpSpPr/>
          <p:nvPr/>
        </p:nvGrpSpPr>
        <p:grpSpPr>
          <a:xfrm>
            <a:off x="3020176" y="1599130"/>
            <a:ext cx="347872" cy="303904"/>
            <a:chOff x="3048045" y="1522930"/>
            <a:chExt cx="347872" cy="303904"/>
          </a:xfrm>
        </p:grpSpPr>
        <p:sp>
          <p:nvSpPr>
            <p:cNvPr id="15908" name="Google Shape;15908;p9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09" name="Google Shape;15909;p93"/>
            <p:cNvGrpSpPr/>
            <p:nvPr/>
          </p:nvGrpSpPr>
          <p:grpSpPr>
            <a:xfrm>
              <a:off x="3048045" y="1522930"/>
              <a:ext cx="347872" cy="303904"/>
              <a:chOff x="3048045" y="1522930"/>
              <a:chExt cx="347872" cy="303904"/>
            </a:xfrm>
          </p:grpSpPr>
          <p:sp>
            <p:nvSpPr>
              <p:cNvPr id="15910" name="Google Shape;15910;p9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9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912" name="Google Shape;15912;p93"/>
          <p:cNvGrpSpPr/>
          <p:nvPr/>
        </p:nvGrpSpPr>
        <p:grpSpPr>
          <a:xfrm>
            <a:off x="1105264" y="3428122"/>
            <a:ext cx="313984" cy="358560"/>
            <a:chOff x="1133133" y="3351922"/>
            <a:chExt cx="313984" cy="358560"/>
          </a:xfrm>
        </p:grpSpPr>
        <p:sp>
          <p:nvSpPr>
            <p:cNvPr id="15913" name="Google Shape;15913;p9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9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9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9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9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9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9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9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9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9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9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9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9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9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9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9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29" name="Google Shape;15929;p93"/>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30" name="Google Shape;15930;p93"/>
          <p:cNvGrpSpPr/>
          <p:nvPr/>
        </p:nvGrpSpPr>
        <p:grpSpPr>
          <a:xfrm>
            <a:off x="2767184" y="3428794"/>
            <a:ext cx="288448" cy="357120"/>
            <a:chOff x="2795053" y="3352594"/>
            <a:chExt cx="288448" cy="357120"/>
          </a:xfrm>
        </p:grpSpPr>
        <p:sp>
          <p:nvSpPr>
            <p:cNvPr id="15931" name="Google Shape;15931;p9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9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9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9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9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9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9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9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9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0" name="Google Shape;15940;p93"/>
          <p:cNvGrpSpPr/>
          <p:nvPr/>
        </p:nvGrpSpPr>
        <p:grpSpPr>
          <a:xfrm>
            <a:off x="2208656" y="3429402"/>
            <a:ext cx="304832" cy="356512"/>
            <a:chOff x="2236525" y="3353202"/>
            <a:chExt cx="304832" cy="356512"/>
          </a:xfrm>
        </p:grpSpPr>
        <p:sp>
          <p:nvSpPr>
            <p:cNvPr id="15941" name="Google Shape;15941;p9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9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9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4" name="Google Shape;15944;p93"/>
          <p:cNvGrpSpPr/>
          <p:nvPr/>
        </p:nvGrpSpPr>
        <p:grpSpPr>
          <a:xfrm>
            <a:off x="3882768" y="3428890"/>
            <a:ext cx="256800" cy="357024"/>
            <a:chOff x="3910637" y="3352690"/>
            <a:chExt cx="256800" cy="357024"/>
          </a:xfrm>
        </p:grpSpPr>
        <p:sp>
          <p:nvSpPr>
            <p:cNvPr id="15945" name="Google Shape;15945;p9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9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9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8" name="Google Shape;15948;p93"/>
          <p:cNvGrpSpPr/>
          <p:nvPr/>
        </p:nvGrpSpPr>
        <p:grpSpPr>
          <a:xfrm>
            <a:off x="6028560" y="3428122"/>
            <a:ext cx="360064" cy="360096"/>
            <a:chOff x="6056429" y="3351922"/>
            <a:chExt cx="360064" cy="360096"/>
          </a:xfrm>
        </p:grpSpPr>
        <p:sp>
          <p:nvSpPr>
            <p:cNvPr id="15949" name="Google Shape;15949;p9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9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9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2" name="Google Shape;15952;p93"/>
          <p:cNvGrpSpPr/>
          <p:nvPr/>
        </p:nvGrpSpPr>
        <p:grpSpPr>
          <a:xfrm>
            <a:off x="6581008" y="3429274"/>
            <a:ext cx="357408" cy="357408"/>
            <a:chOff x="6608877" y="3353074"/>
            <a:chExt cx="357408" cy="357408"/>
          </a:xfrm>
        </p:grpSpPr>
        <p:sp>
          <p:nvSpPr>
            <p:cNvPr id="15953" name="Google Shape;15953;p9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9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9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9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9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9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9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60" name="Google Shape;15960;p93"/>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93"/>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62" name="Google Shape;15962;p93"/>
          <p:cNvGrpSpPr/>
          <p:nvPr/>
        </p:nvGrpSpPr>
        <p:grpSpPr>
          <a:xfrm>
            <a:off x="4931664" y="3446426"/>
            <a:ext cx="357408" cy="323488"/>
            <a:chOff x="4959533" y="3370226"/>
            <a:chExt cx="357408" cy="323488"/>
          </a:xfrm>
        </p:grpSpPr>
        <p:sp>
          <p:nvSpPr>
            <p:cNvPr id="15963" name="Google Shape;15963;p9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9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5" name="Google Shape;15965;p93"/>
          <p:cNvGrpSpPr/>
          <p:nvPr/>
        </p:nvGrpSpPr>
        <p:grpSpPr>
          <a:xfrm>
            <a:off x="7130768" y="3429274"/>
            <a:ext cx="357056" cy="357408"/>
            <a:chOff x="7158637" y="3353074"/>
            <a:chExt cx="357056" cy="357408"/>
          </a:xfrm>
        </p:grpSpPr>
        <p:sp>
          <p:nvSpPr>
            <p:cNvPr id="15966" name="Google Shape;15966;p9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9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9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9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0" name="Google Shape;15970;p93"/>
          <p:cNvGrpSpPr/>
          <p:nvPr/>
        </p:nvGrpSpPr>
        <p:grpSpPr>
          <a:xfrm>
            <a:off x="3288400" y="3428602"/>
            <a:ext cx="344832" cy="356544"/>
            <a:chOff x="3316269" y="3352402"/>
            <a:chExt cx="344832" cy="356544"/>
          </a:xfrm>
        </p:grpSpPr>
        <p:sp>
          <p:nvSpPr>
            <p:cNvPr id="15971" name="Google Shape;15971;p9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9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9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93"/>
          <p:cNvGrpSpPr/>
          <p:nvPr/>
        </p:nvGrpSpPr>
        <p:grpSpPr>
          <a:xfrm>
            <a:off x="5481040" y="3447706"/>
            <a:ext cx="358560" cy="319552"/>
            <a:chOff x="5508909" y="3371506"/>
            <a:chExt cx="358560" cy="319552"/>
          </a:xfrm>
        </p:grpSpPr>
        <p:sp>
          <p:nvSpPr>
            <p:cNvPr id="15975" name="Google Shape;15975;p9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9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9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9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9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9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9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9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9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9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85" name="Google Shape;15985;p9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989"/>
        <p:cNvGrpSpPr/>
        <p:nvPr/>
      </p:nvGrpSpPr>
      <p:grpSpPr>
        <a:xfrm>
          <a:off x="0" y="0"/>
          <a:ext cx="0" cy="0"/>
          <a:chOff x="0" y="0"/>
          <a:chExt cx="0" cy="0"/>
        </a:xfrm>
      </p:grpSpPr>
      <p:sp>
        <p:nvSpPr>
          <p:cNvPr id="15990" name="Google Shape;15990;p94"/>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91" name="Google Shape;15991;p94"/>
          <p:cNvGrpSpPr/>
          <p:nvPr/>
        </p:nvGrpSpPr>
        <p:grpSpPr>
          <a:xfrm>
            <a:off x="3026217" y="3893352"/>
            <a:ext cx="346056" cy="345674"/>
            <a:chOff x="3303268" y="3817349"/>
            <a:chExt cx="346056" cy="345674"/>
          </a:xfrm>
        </p:grpSpPr>
        <p:sp>
          <p:nvSpPr>
            <p:cNvPr id="15992" name="Google Shape;15992;p9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9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9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9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94"/>
          <p:cNvGrpSpPr/>
          <p:nvPr/>
        </p:nvGrpSpPr>
        <p:grpSpPr>
          <a:xfrm>
            <a:off x="3475306" y="3893352"/>
            <a:ext cx="346056" cy="345674"/>
            <a:chOff x="3752358" y="3817349"/>
            <a:chExt cx="346056" cy="345674"/>
          </a:xfrm>
        </p:grpSpPr>
        <p:sp>
          <p:nvSpPr>
            <p:cNvPr id="15997" name="Google Shape;15997;p9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9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9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9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1" name="Google Shape;16001;p94"/>
          <p:cNvGrpSpPr/>
          <p:nvPr/>
        </p:nvGrpSpPr>
        <p:grpSpPr>
          <a:xfrm>
            <a:off x="4822956" y="3893352"/>
            <a:ext cx="346024" cy="345674"/>
            <a:chOff x="5100008" y="3817349"/>
            <a:chExt cx="346024" cy="345674"/>
          </a:xfrm>
        </p:grpSpPr>
        <p:sp>
          <p:nvSpPr>
            <p:cNvPr id="16002" name="Google Shape;16002;p9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9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9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5" name="Google Shape;16005;p94"/>
          <p:cNvGrpSpPr/>
          <p:nvPr/>
        </p:nvGrpSpPr>
        <p:grpSpPr>
          <a:xfrm>
            <a:off x="5721867" y="3893352"/>
            <a:ext cx="345674" cy="345674"/>
            <a:chOff x="5998919" y="3817349"/>
            <a:chExt cx="345674" cy="345674"/>
          </a:xfrm>
        </p:grpSpPr>
        <p:sp>
          <p:nvSpPr>
            <p:cNvPr id="16006" name="Google Shape;16006;p9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9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9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94"/>
          <p:cNvGrpSpPr/>
          <p:nvPr/>
        </p:nvGrpSpPr>
        <p:grpSpPr>
          <a:xfrm>
            <a:off x="3924396" y="3893352"/>
            <a:ext cx="346024" cy="345674"/>
            <a:chOff x="4201447" y="3817349"/>
            <a:chExt cx="346024" cy="345674"/>
          </a:xfrm>
        </p:grpSpPr>
        <p:sp>
          <p:nvSpPr>
            <p:cNvPr id="16010" name="Google Shape;16010;p9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9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2" name="Google Shape;16012;p94"/>
          <p:cNvGrpSpPr/>
          <p:nvPr/>
        </p:nvGrpSpPr>
        <p:grpSpPr>
          <a:xfrm>
            <a:off x="4373867" y="3893352"/>
            <a:ext cx="346024" cy="345674"/>
            <a:chOff x="4650919" y="3817349"/>
            <a:chExt cx="346024" cy="345674"/>
          </a:xfrm>
        </p:grpSpPr>
        <p:sp>
          <p:nvSpPr>
            <p:cNvPr id="16013" name="Google Shape;16013;p9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9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9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16" name="Google Shape;16016;p94"/>
          <p:cNvGrpSpPr/>
          <p:nvPr/>
        </p:nvGrpSpPr>
        <p:grpSpPr>
          <a:xfrm>
            <a:off x="5272810" y="3893352"/>
            <a:ext cx="345642" cy="345674"/>
            <a:chOff x="5549861" y="3817349"/>
            <a:chExt cx="345642" cy="345674"/>
          </a:xfrm>
        </p:grpSpPr>
        <p:sp>
          <p:nvSpPr>
            <p:cNvPr id="16017" name="Google Shape;16017;p9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9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9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0" name="Google Shape;16020;p94"/>
          <p:cNvGrpSpPr/>
          <p:nvPr/>
        </p:nvGrpSpPr>
        <p:grpSpPr>
          <a:xfrm>
            <a:off x="1281335" y="3474029"/>
            <a:ext cx="367255" cy="269855"/>
            <a:chOff x="1306445" y="3397829"/>
            <a:chExt cx="367255" cy="269855"/>
          </a:xfrm>
        </p:grpSpPr>
        <p:sp>
          <p:nvSpPr>
            <p:cNvPr id="16021" name="Google Shape;16021;p9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9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9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9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9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9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7" name="Google Shape;16027;p94"/>
          <p:cNvGrpSpPr/>
          <p:nvPr/>
        </p:nvGrpSpPr>
        <p:grpSpPr>
          <a:xfrm>
            <a:off x="1756207" y="3467600"/>
            <a:ext cx="367255" cy="282364"/>
            <a:chOff x="1781317" y="3391400"/>
            <a:chExt cx="367255" cy="282364"/>
          </a:xfrm>
        </p:grpSpPr>
        <p:sp>
          <p:nvSpPr>
            <p:cNvPr id="16028" name="Google Shape;16028;p9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9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9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9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9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9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4" name="Google Shape;16034;p94"/>
          <p:cNvGrpSpPr/>
          <p:nvPr/>
        </p:nvGrpSpPr>
        <p:grpSpPr>
          <a:xfrm>
            <a:off x="3653720" y="3447133"/>
            <a:ext cx="369164" cy="323297"/>
            <a:chOff x="3678830" y="3370933"/>
            <a:chExt cx="369164" cy="323297"/>
          </a:xfrm>
        </p:grpSpPr>
        <p:sp>
          <p:nvSpPr>
            <p:cNvPr id="16035" name="Google Shape;16035;p9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9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9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9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9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9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9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9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9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9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9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94"/>
          <p:cNvGrpSpPr/>
          <p:nvPr/>
        </p:nvGrpSpPr>
        <p:grpSpPr>
          <a:xfrm>
            <a:off x="834155" y="3424375"/>
            <a:ext cx="312316" cy="368400"/>
            <a:chOff x="859265" y="3348175"/>
            <a:chExt cx="312316" cy="368400"/>
          </a:xfrm>
        </p:grpSpPr>
        <p:sp>
          <p:nvSpPr>
            <p:cNvPr id="16047" name="Google Shape;16047;p9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9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9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9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9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52" name="Google Shape;16052;p94"/>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53" name="Google Shape;16053;p94"/>
          <p:cNvGrpSpPr/>
          <p:nvPr/>
        </p:nvGrpSpPr>
        <p:grpSpPr>
          <a:xfrm>
            <a:off x="2741264" y="3437213"/>
            <a:ext cx="330110" cy="308908"/>
            <a:chOff x="2766264" y="3394042"/>
            <a:chExt cx="294873" cy="275934"/>
          </a:xfrm>
        </p:grpSpPr>
        <p:sp>
          <p:nvSpPr>
            <p:cNvPr id="16054" name="Google Shape;16054;p9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9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9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9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8" name="Google Shape;16058;p94"/>
          <p:cNvGrpSpPr/>
          <p:nvPr/>
        </p:nvGrpSpPr>
        <p:grpSpPr>
          <a:xfrm>
            <a:off x="3189862" y="3435388"/>
            <a:ext cx="346406" cy="347552"/>
            <a:chOff x="3214972" y="3359188"/>
            <a:chExt cx="346406" cy="347552"/>
          </a:xfrm>
        </p:grpSpPr>
        <p:sp>
          <p:nvSpPr>
            <p:cNvPr id="16059" name="Google Shape;16059;p9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9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9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9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9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9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9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9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9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9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9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9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9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9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3" name="Google Shape;16073;p94"/>
          <p:cNvGrpSpPr/>
          <p:nvPr/>
        </p:nvGrpSpPr>
        <p:grpSpPr>
          <a:xfrm>
            <a:off x="4604196" y="3485393"/>
            <a:ext cx="367255" cy="244486"/>
            <a:chOff x="4629306" y="3409193"/>
            <a:chExt cx="367255" cy="244486"/>
          </a:xfrm>
        </p:grpSpPr>
        <p:sp>
          <p:nvSpPr>
            <p:cNvPr id="16074" name="Google Shape;16074;p9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9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9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9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9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9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9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9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9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9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4" name="Google Shape;16084;p94"/>
          <p:cNvGrpSpPr/>
          <p:nvPr/>
        </p:nvGrpSpPr>
        <p:grpSpPr>
          <a:xfrm>
            <a:off x="4168380" y="3426284"/>
            <a:ext cx="289939" cy="334661"/>
            <a:chOff x="4193490" y="3350084"/>
            <a:chExt cx="289939" cy="334661"/>
          </a:xfrm>
        </p:grpSpPr>
        <p:sp>
          <p:nvSpPr>
            <p:cNvPr id="16085" name="Google Shape;16085;p9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9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9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9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9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9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9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9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9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9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5" name="Google Shape;16095;p94"/>
          <p:cNvGrpSpPr/>
          <p:nvPr/>
        </p:nvGrpSpPr>
        <p:grpSpPr>
          <a:xfrm>
            <a:off x="6508171" y="3427430"/>
            <a:ext cx="357037" cy="357005"/>
            <a:chOff x="6533281" y="3351230"/>
            <a:chExt cx="357037" cy="357005"/>
          </a:xfrm>
        </p:grpSpPr>
        <p:sp>
          <p:nvSpPr>
            <p:cNvPr id="16096" name="Google Shape;16096;p9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9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9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9" name="Google Shape;16099;p94"/>
          <p:cNvGrpSpPr/>
          <p:nvPr/>
        </p:nvGrpSpPr>
        <p:grpSpPr>
          <a:xfrm>
            <a:off x="6033331" y="3427430"/>
            <a:ext cx="357387" cy="357005"/>
            <a:chOff x="6058441" y="3351230"/>
            <a:chExt cx="357387" cy="357005"/>
          </a:xfrm>
        </p:grpSpPr>
        <p:sp>
          <p:nvSpPr>
            <p:cNvPr id="16100" name="Google Shape;16100;p9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9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2" name="Google Shape;16102;p94"/>
          <p:cNvGrpSpPr/>
          <p:nvPr/>
        </p:nvGrpSpPr>
        <p:grpSpPr>
          <a:xfrm>
            <a:off x="7932373" y="3427048"/>
            <a:ext cx="357387" cy="357387"/>
            <a:chOff x="7957483" y="3350848"/>
            <a:chExt cx="357387" cy="357387"/>
          </a:xfrm>
        </p:grpSpPr>
        <p:sp>
          <p:nvSpPr>
            <p:cNvPr id="16103" name="Google Shape;16103;p9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9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9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6" name="Google Shape;16106;p94"/>
          <p:cNvGrpSpPr/>
          <p:nvPr/>
        </p:nvGrpSpPr>
        <p:grpSpPr>
          <a:xfrm>
            <a:off x="6982661" y="3427430"/>
            <a:ext cx="357387" cy="357005"/>
            <a:chOff x="7007771" y="3351230"/>
            <a:chExt cx="357387" cy="357005"/>
          </a:xfrm>
        </p:grpSpPr>
        <p:sp>
          <p:nvSpPr>
            <p:cNvPr id="16107" name="Google Shape;16107;p9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9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9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9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9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2" name="Google Shape;16112;p94"/>
          <p:cNvGrpSpPr/>
          <p:nvPr/>
        </p:nvGrpSpPr>
        <p:grpSpPr>
          <a:xfrm>
            <a:off x="5083620" y="3427430"/>
            <a:ext cx="357005" cy="357005"/>
            <a:chOff x="5108729" y="3351230"/>
            <a:chExt cx="357005" cy="357005"/>
          </a:xfrm>
        </p:grpSpPr>
        <p:sp>
          <p:nvSpPr>
            <p:cNvPr id="16113" name="Google Shape;16113;p9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9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5" name="Google Shape;16115;p94"/>
          <p:cNvGrpSpPr/>
          <p:nvPr/>
        </p:nvGrpSpPr>
        <p:grpSpPr>
          <a:xfrm>
            <a:off x="5558459" y="3427430"/>
            <a:ext cx="357419" cy="357005"/>
            <a:chOff x="5583569" y="3351230"/>
            <a:chExt cx="357419" cy="357005"/>
          </a:xfrm>
        </p:grpSpPr>
        <p:sp>
          <p:nvSpPr>
            <p:cNvPr id="16116" name="Google Shape;16116;p9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9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8" name="Google Shape;16118;p94"/>
          <p:cNvGrpSpPr/>
          <p:nvPr/>
        </p:nvGrpSpPr>
        <p:grpSpPr>
          <a:xfrm>
            <a:off x="7457119" y="3427430"/>
            <a:ext cx="357419" cy="357005"/>
            <a:chOff x="7482229" y="3351230"/>
            <a:chExt cx="357419" cy="357005"/>
          </a:xfrm>
        </p:grpSpPr>
        <p:sp>
          <p:nvSpPr>
            <p:cNvPr id="16119" name="Google Shape;16119;p9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9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9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9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9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4" name="Google Shape;16124;p94"/>
          <p:cNvGrpSpPr/>
          <p:nvPr/>
        </p:nvGrpSpPr>
        <p:grpSpPr>
          <a:xfrm>
            <a:off x="3739375" y="2966882"/>
            <a:ext cx="222874" cy="345737"/>
            <a:chOff x="3764485" y="2890682"/>
            <a:chExt cx="222874" cy="345737"/>
          </a:xfrm>
        </p:grpSpPr>
        <p:sp>
          <p:nvSpPr>
            <p:cNvPr id="16125" name="Google Shape;16125;p9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9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9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8" name="Google Shape;16128;p94"/>
          <p:cNvGrpSpPr/>
          <p:nvPr/>
        </p:nvGrpSpPr>
        <p:grpSpPr>
          <a:xfrm>
            <a:off x="2213507" y="2984331"/>
            <a:ext cx="422596" cy="310382"/>
            <a:chOff x="2278533" y="2937377"/>
            <a:chExt cx="346788" cy="254704"/>
          </a:xfrm>
        </p:grpSpPr>
        <p:sp>
          <p:nvSpPr>
            <p:cNvPr id="16129" name="Google Shape;16129;p9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9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1" name="Google Shape;16131;p94"/>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2" name="Google Shape;16132;p94"/>
          <p:cNvGrpSpPr/>
          <p:nvPr/>
        </p:nvGrpSpPr>
        <p:grpSpPr>
          <a:xfrm>
            <a:off x="1811527" y="2967710"/>
            <a:ext cx="286152" cy="346438"/>
            <a:chOff x="1836637" y="2891510"/>
            <a:chExt cx="286152" cy="346438"/>
          </a:xfrm>
        </p:grpSpPr>
        <p:sp>
          <p:nvSpPr>
            <p:cNvPr id="16133" name="Google Shape;16133;p9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9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9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6" name="Google Shape;16136;p94"/>
          <p:cNvGrpSpPr/>
          <p:nvPr/>
        </p:nvGrpSpPr>
        <p:grpSpPr>
          <a:xfrm>
            <a:off x="5560751" y="2982129"/>
            <a:ext cx="379764" cy="337684"/>
            <a:chOff x="5585861" y="2905929"/>
            <a:chExt cx="379764" cy="337684"/>
          </a:xfrm>
        </p:grpSpPr>
        <p:sp>
          <p:nvSpPr>
            <p:cNvPr id="16137" name="Google Shape;16137;p9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9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9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9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1" name="Google Shape;16141;p94"/>
          <p:cNvGrpSpPr/>
          <p:nvPr/>
        </p:nvGrpSpPr>
        <p:grpSpPr>
          <a:xfrm>
            <a:off x="1302566" y="2986680"/>
            <a:ext cx="347934" cy="310024"/>
            <a:chOff x="1327676" y="2910480"/>
            <a:chExt cx="347934" cy="310024"/>
          </a:xfrm>
        </p:grpSpPr>
        <p:sp>
          <p:nvSpPr>
            <p:cNvPr id="16142" name="Google Shape;16142;p9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9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9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9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9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7" name="Google Shape;16147;p94"/>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48" name="Google Shape;16148;p94"/>
          <p:cNvGrpSpPr/>
          <p:nvPr/>
        </p:nvGrpSpPr>
        <p:grpSpPr>
          <a:xfrm>
            <a:off x="2728291" y="2945764"/>
            <a:ext cx="382828" cy="358601"/>
            <a:chOff x="2753373" y="2902523"/>
            <a:chExt cx="347552" cy="325557"/>
          </a:xfrm>
        </p:grpSpPr>
        <p:sp>
          <p:nvSpPr>
            <p:cNvPr id="16149" name="Google Shape;16149;p9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9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9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9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9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9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5" name="Google Shape;16155;p94"/>
          <p:cNvGrpSpPr/>
          <p:nvPr/>
        </p:nvGrpSpPr>
        <p:grpSpPr>
          <a:xfrm>
            <a:off x="823906" y="2979455"/>
            <a:ext cx="356655" cy="335425"/>
            <a:chOff x="849016" y="2903255"/>
            <a:chExt cx="356655" cy="335425"/>
          </a:xfrm>
        </p:grpSpPr>
        <p:sp>
          <p:nvSpPr>
            <p:cNvPr id="16156" name="Google Shape;16156;p9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9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9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9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9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9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9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9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9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9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9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7" name="Google Shape;16167;p94"/>
          <p:cNvGrpSpPr/>
          <p:nvPr/>
        </p:nvGrpSpPr>
        <p:grpSpPr>
          <a:xfrm>
            <a:off x="4185823" y="3002977"/>
            <a:ext cx="280072" cy="275520"/>
            <a:chOff x="4210933" y="2926777"/>
            <a:chExt cx="280072" cy="275520"/>
          </a:xfrm>
        </p:grpSpPr>
        <p:sp>
          <p:nvSpPr>
            <p:cNvPr id="16168" name="Google Shape;16168;p9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9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9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9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9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9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9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9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9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9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9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9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9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1" name="Google Shape;16181;p94"/>
          <p:cNvGrpSpPr/>
          <p:nvPr/>
        </p:nvGrpSpPr>
        <p:grpSpPr>
          <a:xfrm>
            <a:off x="4642106" y="2991582"/>
            <a:ext cx="320273" cy="318395"/>
            <a:chOff x="4667216" y="2915382"/>
            <a:chExt cx="320273" cy="318395"/>
          </a:xfrm>
        </p:grpSpPr>
        <p:sp>
          <p:nvSpPr>
            <p:cNvPr id="16182" name="Google Shape;16182;p9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9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9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9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6" name="Google Shape;16186;p94"/>
          <p:cNvGrpSpPr/>
          <p:nvPr/>
        </p:nvGrpSpPr>
        <p:grpSpPr>
          <a:xfrm>
            <a:off x="5145370" y="3010839"/>
            <a:ext cx="261929" cy="280550"/>
            <a:chOff x="5170480" y="2934639"/>
            <a:chExt cx="261929" cy="280550"/>
          </a:xfrm>
        </p:grpSpPr>
        <p:sp>
          <p:nvSpPr>
            <p:cNvPr id="16187" name="Google Shape;16187;p9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9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9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9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9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9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9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4" name="Google Shape;16194;p94"/>
          <p:cNvGrpSpPr/>
          <p:nvPr/>
        </p:nvGrpSpPr>
        <p:grpSpPr>
          <a:xfrm>
            <a:off x="6044313" y="2968091"/>
            <a:ext cx="362321" cy="364231"/>
            <a:chOff x="6069423" y="2891892"/>
            <a:chExt cx="362321" cy="364231"/>
          </a:xfrm>
        </p:grpSpPr>
        <p:sp>
          <p:nvSpPr>
            <p:cNvPr id="16195" name="Google Shape;16195;p9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9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9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9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9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9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1" name="Google Shape;16201;p94"/>
          <p:cNvGrpSpPr/>
          <p:nvPr/>
        </p:nvGrpSpPr>
        <p:grpSpPr>
          <a:xfrm>
            <a:off x="6546845" y="2995370"/>
            <a:ext cx="308878" cy="311170"/>
            <a:chOff x="6571955" y="2919170"/>
            <a:chExt cx="308878" cy="311170"/>
          </a:xfrm>
        </p:grpSpPr>
        <p:sp>
          <p:nvSpPr>
            <p:cNvPr id="16202" name="Google Shape;16202;p9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9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9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9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9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9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9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9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9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9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2" name="Google Shape;16212;p94"/>
          <p:cNvGrpSpPr/>
          <p:nvPr/>
        </p:nvGrpSpPr>
        <p:grpSpPr>
          <a:xfrm>
            <a:off x="7474944" y="3010935"/>
            <a:ext cx="350576" cy="280454"/>
            <a:chOff x="7500054" y="2934735"/>
            <a:chExt cx="350576" cy="280454"/>
          </a:xfrm>
        </p:grpSpPr>
        <p:sp>
          <p:nvSpPr>
            <p:cNvPr id="16213" name="Google Shape;16213;p9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9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9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9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9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9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9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9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1" name="Google Shape;16221;p94"/>
          <p:cNvGrpSpPr/>
          <p:nvPr/>
        </p:nvGrpSpPr>
        <p:grpSpPr>
          <a:xfrm>
            <a:off x="6987570" y="2950862"/>
            <a:ext cx="332012" cy="355454"/>
            <a:chOff x="7055134" y="2919170"/>
            <a:chExt cx="290321" cy="310820"/>
          </a:xfrm>
        </p:grpSpPr>
        <p:sp>
          <p:nvSpPr>
            <p:cNvPr id="16222" name="Google Shape;16222;p9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9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9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9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9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9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9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9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9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9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9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9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9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9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6" name="Google Shape;16236;p94"/>
          <p:cNvGrpSpPr/>
          <p:nvPr/>
        </p:nvGrpSpPr>
        <p:grpSpPr>
          <a:xfrm>
            <a:off x="7960033" y="2976813"/>
            <a:ext cx="330109" cy="347552"/>
            <a:chOff x="7985143" y="2900613"/>
            <a:chExt cx="330109" cy="347552"/>
          </a:xfrm>
        </p:grpSpPr>
        <p:sp>
          <p:nvSpPr>
            <p:cNvPr id="16237" name="Google Shape;16237;p9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9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9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9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9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9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9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9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5" name="Google Shape;16245;p94"/>
          <p:cNvGrpSpPr/>
          <p:nvPr/>
        </p:nvGrpSpPr>
        <p:grpSpPr>
          <a:xfrm>
            <a:off x="7965731" y="2511426"/>
            <a:ext cx="354363" cy="353631"/>
            <a:chOff x="7990840" y="2435226"/>
            <a:chExt cx="354363" cy="353631"/>
          </a:xfrm>
        </p:grpSpPr>
        <p:sp>
          <p:nvSpPr>
            <p:cNvPr id="16246" name="Google Shape;16246;p9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9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9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94"/>
          <p:cNvGrpSpPr/>
          <p:nvPr/>
        </p:nvGrpSpPr>
        <p:grpSpPr>
          <a:xfrm>
            <a:off x="1792207" y="2556530"/>
            <a:ext cx="350958" cy="263043"/>
            <a:chOff x="1817317" y="2480330"/>
            <a:chExt cx="350958" cy="263043"/>
          </a:xfrm>
        </p:grpSpPr>
        <p:sp>
          <p:nvSpPr>
            <p:cNvPr id="16250" name="Google Shape;16250;p9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9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9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9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9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5" name="Google Shape;16255;p94"/>
          <p:cNvGrpSpPr/>
          <p:nvPr/>
        </p:nvGrpSpPr>
        <p:grpSpPr>
          <a:xfrm>
            <a:off x="1316617" y="2559549"/>
            <a:ext cx="419913" cy="308109"/>
            <a:chOff x="1341727" y="2483349"/>
            <a:chExt cx="419913" cy="308109"/>
          </a:xfrm>
        </p:grpSpPr>
        <p:sp>
          <p:nvSpPr>
            <p:cNvPr id="16256" name="Google Shape;16256;p9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9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9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9" name="Google Shape;16259;p94"/>
          <p:cNvGrpSpPr/>
          <p:nvPr/>
        </p:nvGrpSpPr>
        <p:grpSpPr>
          <a:xfrm>
            <a:off x="829222" y="2523936"/>
            <a:ext cx="376358" cy="330109"/>
            <a:chOff x="854332" y="2447736"/>
            <a:chExt cx="376358" cy="330109"/>
          </a:xfrm>
        </p:grpSpPr>
        <p:sp>
          <p:nvSpPr>
            <p:cNvPr id="16260" name="Google Shape;16260;p9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9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9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9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9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9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9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9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8" name="Google Shape;16268;p94"/>
          <p:cNvGrpSpPr/>
          <p:nvPr/>
        </p:nvGrpSpPr>
        <p:grpSpPr>
          <a:xfrm>
            <a:off x="4181653" y="2527151"/>
            <a:ext cx="322151" cy="322374"/>
            <a:chOff x="4206763" y="2450951"/>
            <a:chExt cx="322151" cy="322374"/>
          </a:xfrm>
        </p:grpSpPr>
        <p:sp>
          <p:nvSpPr>
            <p:cNvPr id="16269" name="Google Shape;16269;p9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9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1" name="Google Shape;16271;p94"/>
          <p:cNvGrpSpPr/>
          <p:nvPr/>
        </p:nvGrpSpPr>
        <p:grpSpPr>
          <a:xfrm>
            <a:off x="7491236" y="2526259"/>
            <a:ext cx="327976" cy="324316"/>
            <a:chOff x="7528096" y="2450059"/>
            <a:chExt cx="327976" cy="324316"/>
          </a:xfrm>
        </p:grpSpPr>
        <p:sp>
          <p:nvSpPr>
            <p:cNvPr id="16272" name="Google Shape;16272;p9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9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9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9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9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7" name="Google Shape;16277;p94"/>
          <p:cNvGrpSpPr/>
          <p:nvPr/>
        </p:nvGrpSpPr>
        <p:grpSpPr>
          <a:xfrm>
            <a:off x="7052019" y="2588742"/>
            <a:ext cx="282364" cy="198619"/>
            <a:chOff x="7077129" y="2512542"/>
            <a:chExt cx="282364" cy="198619"/>
          </a:xfrm>
        </p:grpSpPr>
        <p:sp>
          <p:nvSpPr>
            <p:cNvPr id="16278" name="Google Shape;16278;p9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9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9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9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9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9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4" name="Google Shape;16284;p94"/>
          <p:cNvGrpSpPr/>
          <p:nvPr/>
        </p:nvGrpSpPr>
        <p:grpSpPr>
          <a:xfrm>
            <a:off x="3700351" y="2520912"/>
            <a:ext cx="334279" cy="334661"/>
            <a:chOff x="3725461" y="2444712"/>
            <a:chExt cx="334279" cy="334661"/>
          </a:xfrm>
        </p:grpSpPr>
        <p:sp>
          <p:nvSpPr>
            <p:cNvPr id="16285" name="Google Shape;16285;p9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9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9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9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9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9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9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94"/>
          <p:cNvGrpSpPr/>
          <p:nvPr/>
        </p:nvGrpSpPr>
        <p:grpSpPr>
          <a:xfrm>
            <a:off x="6552128" y="2533421"/>
            <a:ext cx="332019" cy="310788"/>
            <a:chOff x="6577238" y="2457221"/>
            <a:chExt cx="332019" cy="310788"/>
          </a:xfrm>
        </p:grpSpPr>
        <p:sp>
          <p:nvSpPr>
            <p:cNvPr id="16293" name="Google Shape;16293;p9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9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9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9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9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9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9" name="Google Shape;16299;p94"/>
          <p:cNvGrpSpPr/>
          <p:nvPr/>
        </p:nvGrpSpPr>
        <p:grpSpPr>
          <a:xfrm>
            <a:off x="2793451" y="2515978"/>
            <a:ext cx="247892" cy="346024"/>
            <a:chOff x="2818561" y="2439778"/>
            <a:chExt cx="247892" cy="346024"/>
          </a:xfrm>
        </p:grpSpPr>
        <p:sp>
          <p:nvSpPr>
            <p:cNvPr id="16300" name="Google Shape;16300;p9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9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9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9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9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9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9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9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9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9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9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9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2" name="Google Shape;16312;p94"/>
          <p:cNvGrpSpPr/>
          <p:nvPr/>
        </p:nvGrpSpPr>
        <p:grpSpPr>
          <a:xfrm>
            <a:off x="3182668" y="2550832"/>
            <a:ext cx="419933" cy="275170"/>
            <a:chOff x="3207778" y="2474632"/>
            <a:chExt cx="419933" cy="275170"/>
          </a:xfrm>
        </p:grpSpPr>
        <p:sp>
          <p:nvSpPr>
            <p:cNvPr id="16313" name="Google Shape;16313;p9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9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9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9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9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9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9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9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9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9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9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9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9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9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94"/>
          <p:cNvGrpSpPr/>
          <p:nvPr/>
        </p:nvGrpSpPr>
        <p:grpSpPr>
          <a:xfrm>
            <a:off x="6074265" y="2532275"/>
            <a:ext cx="337684" cy="314194"/>
            <a:chOff x="6099375" y="2456075"/>
            <a:chExt cx="337684" cy="314194"/>
          </a:xfrm>
        </p:grpSpPr>
        <p:sp>
          <p:nvSpPr>
            <p:cNvPr id="16328" name="Google Shape;16328;p9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9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0" name="Google Shape;16330;p94"/>
          <p:cNvGrpSpPr/>
          <p:nvPr/>
        </p:nvGrpSpPr>
        <p:grpSpPr>
          <a:xfrm>
            <a:off x="2287513" y="2544784"/>
            <a:ext cx="312698" cy="286534"/>
            <a:chOff x="2312623" y="2468584"/>
            <a:chExt cx="312698" cy="286534"/>
          </a:xfrm>
        </p:grpSpPr>
        <p:sp>
          <p:nvSpPr>
            <p:cNvPr id="16331" name="Google Shape;16331;p9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9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9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4" name="Google Shape;16334;p94"/>
          <p:cNvGrpSpPr/>
          <p:nvPr/>
        </p:nvGrpSpPr>
        <p:grpSpPr>
          <a:xfrm>
            <a:off x="5593695" y="2517124"/>
            <a:ext cx="345292" cy="342618"/>
            <a:chOff x="5618805" y="2440924"/>
            <a:chExt cx="345292" cy="342618"/>
          </a:xfrm>
        </p:grpSpPr>
        <p:sp>
          <p:nvSpPr>
            <p:cNvPr id="16335" name="Google Shape;16335;p9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9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9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9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9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0" name="Google Shape;16340;p94"/>
          <p:cNvGrpSpPr/>
          <p:nvPr/>
        </p:nvGrpSpPr>
        <p:grpSpPr>
          <a:xfrm>
            <a:off x="4628069" y="2522790"/>
            <a:ext cx="377886" cy="331255"/>
            <a:chOff x="4653179" y="2446590"/>
            <a:chExt cx="377886" cy="331255"/>
          </a:xfrm>
        </p:grpSpPr>
        <p:sp>
          <p:nvSpPr>
            <p:cNvPr id="16341" name="Google Shape;16341;p9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9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9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9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5" name="Google Shape;16345;p94"/>
          <p:cNvGrpSpPr/>
          <p:nvPr/>
        </p:nvGrpSpPr>
        <p:grpSpPr>
          <a:xfrm>
            <a:off x="5159407" y="2535681"/>
            <a:ext cx="252062" cy="305122"/>
            <a:chOff x="5184517" y="2459481"/>
            <a:chExt cx="252062" cy="305122"/>
          </a:xfrm>
        </p:grpSpPr>
        <p:sp>
          <p:nvSpPr>
            <p:cNvPr id="16346" name="Google Shape;16346;p9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9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9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9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9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9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52" name="Google Shape;16352;p94"/>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53" name="Google Shape;16353;p94"/>
          <p:cNvGrpSpPr/>
          <p:nvPr/>
        </p:nvGrpSpPr>
        <p:grpSpPr>
          <a:xfrm>
            <a:off x="6130349" y="2045308"/>
            <a:ext cx="249770" cy="363849"/>
            <a:chOff x="6155459" y="1969108"/>
            <a:chExt cx="249770" cy="363849"/>
          </a:xfrm>
        </p:grpSpPr>
        <p:sp>
          <p:nvSpPr>
            <p:cNvPr id="16354" name="Google Shape;16354;p9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9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9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9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9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9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9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9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9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3" name="Google Shape;16363;p94"/>
          <p:cNvGrpSpPr/>
          <p:nvPr/>
        </p:nvGrpSpPr>
        <p:grpSpPr>
          <a:xfrm>
            <a:off x="2254919" y="2046804"/>
            <a:ext cx="353631" cy="354395"/>
            <a:chOff x="2280029" y="1970604"/>
            <a:chExt cx="353631" cy="354395"/>
          </a:xfrm>
        </p:grpSpPr>
        <p:sp>
          <p:nvSpPr>
            <p:cNvPr id="16364" name="Google Shape;16364;p9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9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9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9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94"/>
          <p:cNvGrpSpPr/>
          <p:nvPr/>
        </p:nvGrpSpPr>
        <p:grpSpPr>
          <a:xfrm>
            <a:off x="8039990" y="2076374"/>
            <a:ext cx="255086" cy="301685"/>
            <a:chOff x="8065100" y="2000174"/>
            <a:chExt cx="255086" cy="301685"/>
          </a:xfrm>
        </p:grpSpPr>
        <p:sp>
          <p:nvSpPr>
            <p:cNvPr id="16369" name="Google Shape;16369;p9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9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9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9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3" name="Google Shape;16373;p94"/>
          <p:cNvGrpSpPr/>
          <p:nvPr/>
        </p:nvGrpSpPr>
        <p:grpSpPr>
          <a:xfrm>
            <a:off x="6608595" y="2045308"/>
            <a:ext cx="249420" cy="363849"/>
            <a:chOff x="6633705" y="1969108"/>
            <a:chExt cx="249420" cy="363849"/>
          </a:xfrm>
        </p:grpSpPr>
        <p:sp>
          <p:nvSpPr>
            <p:cNvPr id="16374" name="Google Shape;16374;p9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9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9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9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9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9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9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9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94"/>
          <p:cNvGrpSpPr/>
          <p:nvPr/>
        </p:nvGrpSpPr>
        <p:grpSpPr>
          <a:xfrm>
            <a:off x="5185921" y="2045308"/>
            <a:ext cx="226661" cy="363467"/>
            <a:chOff x="5211031" y="1969108"/>
            <a:chExt cx="226661" cy="363467"/>
          </a:xfrm>
        </p:grpSpPr>
        <p:sp>
          <p:nvSpPr>
            <p:cNvPr id="16383" name="Google Shape;16383;p9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9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94"/>
          <p:cNvGrpSpPr/>
          <p:nvPr/>
        </p:nvGrpSpPr>
        <p:grpSpPr>
          <a:xfrm>
            <a:off x="3687842" y="2046804"/>
            <a:ext cx="354363" cy="354395"/>
            <a:chOff x="3712952" y="1970604"/>
            <a:chExt cx="354363" cy="354395"/>
          </a:xfrm>
        </p:grpSpPr>
        <p:sp>
          <p:nvSpPr>
            <p:cNvPr id="16386" name="Google Shape;16386;p9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9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9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9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9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9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9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9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9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5" name="Google Shape;16395;p94"/>
          <p:cNvGrpSpPr/>
          <p:nvPr/>
        </p:nvGrpSpPr>
        <p:grpSpPr>
          <a:xfrm>
            <a:off x="3210329" y="2046804"/>
            <a:ext cx="354363" cy="354745"/>
            <a:chOff x="3235438" y="1970604"/>
            <a:chExt cx="354363" cy="354745"/>
          </a:xfrm>
        </p:grpSpPr>
        <p:sp>
          <p:nvSpPr>
            <p:cNvPr id="16396" name="Google Shape;16396;p9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9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9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9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9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9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9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9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9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9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9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9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9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9" name="Google Shape;16409;p94"/>
          <p:cNvGrpSpPr/>
          <p:nvPr/>
        </p:nvGrpSpPr>
        <p:grpSpPr>
          <a:xfrm>
            <a:off x="1304475" y="2066125"/>
            <a:ext cx="341472" cy="335074"/>
            <a:chOff x="1329585" y="1989925"/>
            <a:chExt cx="341472" cy="335074"/>
          </a:xfrm>
        </p:grpSpPr>
        <p:sp>
          <p:nvSpPr>
            <p:cNvPr id="16410" name="Google Shape;16410;p9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9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9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3" name="Google Shape;16413;p94"/>
          <p:cNvGrpSpPr/>
          <p:nvPr/>
        </p:nvGrpSpPr>
        <p:grpSpPr>
          <a:xfrm>
            <a:off x="5566761" y="2066106"/>
            <a:ext cx="416649" cy="325597"/>
            <a:chOff x="5626763" y="2013829"/>
            <a:chExt cx="351722" cy="274788"/>
          </a:xfrm>
        </p:grpSpPr>
        <p:sp>
          <p:nvSpPr>
            <p:cNvPr id="16414" name="Google Shape;16414;p9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9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9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9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9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9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9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9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9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9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4" name="Google Shape;16424;p94"/>
          <p:cNvGrpSpPr/>
          <p:nvPr/>
        </p:nvGrpSpPr>
        <p:grpSpPr>
          <a:xfrm>
            <a:off x="7551495" y="2060077"/>
            <a:ext cx="276698" cy="333133"/>
            <a:chOff x="7576605" y="1983877"/>
            <a:chExt cx="276698" cy="333133"/>
          </a:xfrm>
        </p:grpSpPr>
        <p:sp>
          <p:nvSpPr>
            <p:cNvPr id="16425" name="Google Shape;16425;p9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9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7" name="Google Shape;16427;p94"/>
          <p:cNvGrpSpPr/>
          <p:nvPr/>
        </p:nvGrpSpPr>
        <p:grpSpPr>
          <a:xfrm>
            <a:off x="828458" y="2051738"/>
            <a:ext cx="337334" cy="353599"/>
            <a:chOff x="853568" y="1975538"/>
            <a:chExt cx="337334" cy="353599"/>
          </a:xfrm>
        </p:grpSpPr>
        <p:sp>
          <p:nvSpPr>
            <p:cNvPr id="16428" name="Google Shape;16428;p9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9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9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9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2" name="Google Shape;16432;p94"/>
          <p:cNvGrpSpPr/>
          <p:nvPr/>
        </p:nvGrpSpPr>
        <p:grpSpPr>
          <a:xfrm>
            <a:off x="2733192" y="2085828"/>
            <a:ext cx="327085" cy="277080"/>
            <a:chOff x="2770052" y="2009628"/>
            <a:chExt cx="327085" cy="277080"/>
          </a:xfrm>
        </p:grpSpPr>
        <p:sp>
          <p:nvSpPr>
            <p:cNvPr id="16433" name="Google Shape;16433;p9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9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35" name="Google Shape;16435;p94"/>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36" name="Google Shape;16436;p94"/>
          <p:cNvGrpSpPr/>
          <p:nvPr/>
        </p:nvGrpSpPr>
        <p:grpSpPr>
          <a:xfrm>
            <a:off x="4170289" y="2046804"/>
            <a:ext cx="344878" cy="343573"/>
            <a:chOff x="4195399" y="1970604"/>
            <a:chExt cx="344878" cy="343573"/>
          </a:xfrm>
        </p:grpSpPr>
        <p:sp>
          <p:nvSpPr>
            <p:cNvPr id="16437" name="Google Shape;16437;p9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9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9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9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94"/>
          <p:cNvGrpSpPr/>
          <p:nvPr/>
        </p:nvGrpSpPr>
        <p:grpSpPr>
          <a:xfrm>
            <a:off x="4649681" y="2053647"/>
            <a:ext cx="344528" cy="344114"/>
            <a:chOff x="4674791" y="1977447"/>
            <a:chExt cx="344528" cy="344114"/>
          </a:xfrm>
        </p:grpSpPr>
        <p:sp>
          <p:nvSpPr>
            <p:cNvPr id="16442" name="Google Shape;16442;p9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9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9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9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9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9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9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9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9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9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9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9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9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9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9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9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9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9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9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9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9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9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9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9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9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9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8" name="Google Shape;16468;p94"/>
          <p:cNvGrpSpPr/>
          <p:nvPr/>
        </p:nvGrpSpPr>
        <p:grpSpPr>
          <a:xfrm>
            <a:off x="6058700" y="1623497"/>
            <a:ext cx="382819" cy="310788"/>
            <a:chOff x="6083810" y="1547297"/>
            <a:chExt cx="382819" cy="310788"/>
          </a:xfrm>
        </p:grpSpPr>
        <p:sp>
          <p:nvSpPr>
            <p:cNvPr id="16469" name="Google Shape;16469;p9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9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9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9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9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9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9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9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9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9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9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9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9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9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9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9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9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9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94"/>
          <p:cNvGrpSpPr/>
          <p:nvPr/>
        </p:nvGrpSpPr>
        <p:grpSpPr>
          <a:xfrm>
            <a:off x="6533190" y="1614393"/>
            <a:ext cx="382788" cy="328613"/>
            <a:chOff x="6558300" y="1538193"/>
            <a:chExt cx="382788" cy="328613"/>
          </a:xfrm>
        </p:grpSpPr>
        <p:sp>
          <p:nvSpPr>
            <p:cNvPr id="16488" name="Google Shape;16488;p9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9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0" name="Google Shape;16490;p94"/>
          <p:cNvGrpSpPr/>
          <p:nvPr/>
        </p:nvGrpSpPr>
        <p:grpSpPr>
          <a:xfrm>
            <a:off x="5168892" y="1587497"/>
            <a:ext cx="259605" cy="346024"/>
            <a:chOff x="5194002" y="1511297"/>
            <a:chExt cx="259605" cy="346024"/>
          </a:xfrm>
        </p:grpSpPr>
        <p:sp>
          <p:nvSpPr>
            <p:cNvPr id="16491" name="Google Shape;16491;p9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9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9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9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5" name="Google Shape;16495;p94"/>
          <p:cNvGrpSpPr/>
          <p:nvPr/>
        </p:nvGrpSpPr>
        <p:grpSpPr>
          <a:xfrm>
            <a:off x="1369631" y="1588261"/>
            <a:ext cx="252444" cy="351722"/>
            <a:chOff x="1394741" y="1512061"/>
            <a:chExt cx="252444" cy="351722"/>
          </a:xfrm>
        </p:grpSpPr>
        <p:sp>
          <p:nvSpPr>
            <p:cNvPr id="16496" name="Google Shape;16496;p9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9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9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9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9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9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9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9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9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9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9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9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9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9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9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9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9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3" name="Google Shape;16513;p94"/>
          <p:cNvGrpSpPr/>
          <p:nvPr/>
        </p:nvGrpSpPr>
        <p:grpSpPr>
          <a:xfrm>
            <a:off x="829986" y="1580685"/>
            <a:ext cx="380910" cy="339594"/>
            <a:chOff x="855096" y="1504485"/>
            <a:chExt cx="380910" cy="339594"/>
          </a:xfrm>
        </p:grpSpPr>
        <p:sp>
          <p:nvSpPr>
            <p:cNvPr id="16514" name="Google Shape;16514;p9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9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9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9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9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9" name="Google Shape;16519;p94"/>
          <p:cNvGrpSpPr/>
          <p:nvPr/>
        </p:nvGrpSpPr>
        <p:grpSpPr>
          <a:xfrm>
            <a:off x="1794466" y="1587879"/>
            <a:ext cx="352103" cy="352103"/>
            <a:chOff x="1819576" y="1511679"/>
            <a:chExt cx="352103" cy="352103"/>
          </a:xfrm>
        </p:grpSpPr>
        <p:sp>
          <p:nvSpPr>
            <p:cNvPr id="16520" name="Google Shape;16520;p9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9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9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9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4" name="Google Shape;16524;p94"/>
          <p:cNvGrpSpPr/>
          <p:nvPr/>
        </p:nvGrpSpPr>
        <p:grpSpPr>
          <a:xfrm>
            <a:off x="5595987" y="1576961"/>
            <a:ext cx="371424" cy="355446"/>
            <a:chOff x="5621097" y="1500761"/>
            <a:chExt cx="371424" cy="355446"/>
          </a:xfrm>
        </p:grpSpPr>
        <p:sp>
          <p:nvSpPr>
            <p:cNvPr id="16525" name="Google Shape;16525;p9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9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7" name="Google Shape;16527;p94"/>
          <p:cNvGrpSpPr/>
          <p:nvPr/>
        </p:nvGrpSpPr>
        <p:grpSpPr>
          <a:xfrm>
            <a:off x="4645129" y="1617799"/>
            <a:ext cx="359679" cy="321833"/>
            <a:chOff x="4670239" y="1541599"/>
            <a:chExt cx="359679" cy="321833"/>
          </a:xfrm>
        </p:grpSpPr>
        <p:sp>
          <p:nvSpPr>
            <p:cNvPr id="16528" name="Google Shape;16528;p9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9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9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9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9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3" name="Google Shape;16533;p94"/>
          <p:cNvGrpSpPr/>
          <p:nvPr/>
        </p:nvGrpSpPr>
        <p:grpSpPr>
          <a:xfrm>
            <a:off x="4187319" y="1578585"/>
            <a:ext cx="321037" cy="353822"/>
            <a:chOff x="4212429" y="1502385"/>
            <a:chExt cx="321037" cy="353822"/>
          </a:xfrm>
        </p:grpSpPr>
        <p:sp>
          <p:nvSpPr>
            <p:cNvPr id="16534" name="Google Shape;16534;p9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9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9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9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8" name="Google Shape;16538;p94"/>
          <p:cNvGrpSpPr/>
          <p:nvPr/>
        </p:nvGrpSpPr>
        <p:grpSpPr>
          <a:xfrm>
            <a:off x="2277678" y="1582181"/>
            <a:ext cx="336188" cy="335425"/>
            <a:chOff x="2302788" y="1505981"/>
            <a:chExt cx="336188" cy="335425"/>
          </a:xfrm>
        </p:grpSpPr>
        <p:sp>
          <p:nvSpPr>
            <p:cNvPr id="16539" name="Google Shape;16539;p9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9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9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9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9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9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9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9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9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9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9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9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9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9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9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9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9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6" name="Google Shape;16556;p94"/>
          <p:cNvGrpSpPr/>
          <p:nvPr/>
        </p:nvGrpSpPr>
        <p:grpSpPr>
          <a:xfrm>
            <a:off x="2755191" y="1598096"/>
            <a:ext cx="333133" cy="321037"/>
            <a:chOff x="2780301" y="1521896"/>
            <a:chExt cx="333133" cy="321037"/>
          </a:xfrm>
        </p:grpSpPr>
        <p:sp>
          <p:nvSpPr>
            <p:cNvPr id="16557" name="Google Shape;16557;p9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9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9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9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9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9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9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9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9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9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9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9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9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9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9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9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9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9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9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9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7" name="Google Shape;16577;p94"/>
          <p:cNvGrpSpPr/>
          <p:nvPr/>
        </p:nvGrpSpPr>
        <p:grpSpPr>
          <a:xfrm>
            <a:off x="3291049" y="1591285"/>
            <a:ext cx="211892" cy="339594"/>
            <a:chOff x="3316159" y="1515085"/>
            <a:chExt cx="211892" cy="339594"/>
          </a:xfrm>
        </p:grpSpPr>
        <p:sp>
          <p:nvSpPr>
            <p:cNvPr id="16578" name="Google Shape;16578;p9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9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9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81" name="Google Shape;16581;p94"/>
            <p:cNvGrpSpPr/>
            <p:nvPr/>
          </p:nvGrpSpPr>
          <p:grpSpPr>
            <a:xfrm>
              <a:off x="3316159" y="1515085"/>
              <a:ext cx="211892" cy="339594"/>
              <a:chOff x="3316159" y="1515085"/>
              <a:chExt cx="211892" cy="339594"/>
            </a:xfrm>
          </p:grpSpPr>
          <p:sp>
            <p:nvSpPr>
              <p:cNvPr id="16582" name="Google Shape;16582;p9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9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9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9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9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9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88" name="Google Shape;16588;p94"/>
          <p:cNvGrpSpPr/>
          <p:nvPr/>
        </p:nvGrpSpPr>
        <p:grpSpPr>
          <a:xfrm>
            <a:off x="3691248" y="1620855"/>
            <a:ext cx="361971" cy="314958"/>
            <a:chOff x="3716358" y="1544655"/>
            <a:chExt cx="361971" cy="314958"/>
          </a:xfrm>
        </p:grpSpPr>
        <p:sp>
          <p:nvSpPr>
            <p:cNvPr id="16589" name="Google Shape;16589;p9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9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9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9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9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94" name="Google Shape;16594;p94"/>
            <p:cNvGrpSpPr/>
            <p:nvPr/>
          </p:nvGrpSpPr>
          <p:grpSpPr>
            <a:xfrm>
              <a:off x="3716358" y="1544655"/>
              <a:ext cx="361971" cy="314958"/>
              <a:chOff x="3716358" y="1544655"/>
              <a:chExt cx="361971" cy="314958"/>
            </a:xfrm>
          </p:grpSpPr>
          <p:sp>
            <p:nvSpPr>
              <p:cNvPr id="16595" name="Google Shape;16595;p9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9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9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9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9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600" name="Google Shape;16600;p94"/>
          <p:cNvGrpSpPr/>
          <p:nvPr/>
        </p:nvGrpSpPr>
        <p:grpSpPr>
          <a:xfrm>
            <a:off x="6986814" y="1633752"/>
            <a:ext cx="499533" cy="305136"/>
            <a:chOff x="7009649" y="1541981"/>
            <a:chExt cx="524940" cy="320655"/>
          </a:xfrm>
        </p:grpSpPr>
        <p:sp>
          <p:nvSpPr>
            <p:cNvPr id="16601" name="Google Shape;16601;p9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9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9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9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9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9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9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9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9" name="Google Shape;16609;p94"/>
          <p:cNvGrpSpPr/>
          <p:nvPr/>
        </p:nvGrpSpPr>
        <p:grpSpPr>
          <a:xfrm>
            <a:off x="8008924" y="1594309"/>
            <a:ext cx="282746" cy="340358"/>
            <a:chOff x="8034034" y="1518109"/>
            <a:chExt cx="282746" cy="340358"/>
          </a:xfrm>
        </p:grpSpPr>
        <p:sp>
          <p:nvSpPr>
            <p:cNvPr id="16610" name="Google Shape;16610;p9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9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9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9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4" name="Google Shape;16614;p94"/>
          <p:cNvGrpSpPr/>
          <p:nvPr/>
        </p:nvGrpSpPr>
        <p:grpSpPr>
          <a:xfrm>
            <a:off x="7557192" y="1576134"/>
            <a:ext cx="369133" cy="360411"/>
            <a:chOff x="7582302" y="1499934"/>
            <a:chExt cx="369133" cy="360411"/>
          </a:xfrm>
        </p:grpSpPr>
        <p:sp>
          <p:nvSpPr>
            <p:cNvPr id="16615" name="Google Shape;16615;p9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9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9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9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9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94"/>
          <p:cNvGrpSpPr/>
          <p:nvPr/>
        </p:nvGrpSpPr>
        <p:grpSpPr>
          <a:xfrm>
            <a:off x="6170979" y="3893352"/>
            <a:ext cx="346056" cy="345674"/>
            <a:chOff x="2238181" y="4120624"/>
            <a:chExt cx="346056" cy="345674"/>
          </a:xfrm>
        </p:grpSpPr>
        <p:grpSp>
          <p:nvGrpSpPr>
            <p:cNvPr id="16621" name="Google Shape;16621;p94"/>
            <p:cNvGrpSpPr/>
            <p:nvPr/>
          </p:nvGrpSpPr>
          <p:grpSpPr>
            <a:xfrm>
              <a:off x="2309209" y="4177423"/>
              <a:ext cx="204025" cy="232089"/>
              <a:chOff x="1512725" y="258500"/>
              <a:chExt cx="4570900" cy="5199625"/>
            </a:xfrm>
          </p:grpSpPr>
          <p:sp>
            <p:nvSpPr>
              <p:cNvPr id="16622" name="Google Shape;16622;p9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9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4" name="Google Shape;16624;p94"/>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25" name="Google Shape;16625;p9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26"/>
        <p:cNvGrpSpPr/>
        <p:nvPr/>
      </p:nvGrpSpPr>
      <p:grpSpPr>
        <a:xfrm>
          <a:off x="0" y="0"/>
          <a:ext cx="0" cy="0"/>
          <a:chOff x="0" y="0"/>
          <a:chExt cx="0" cy="0"/>
        </a:xfrm>
      </p:grpSpPr>
      <p:sp>
        <p:nvSpPr>
          <p:cNvPr id="1027" name="Google Shape;1027;p45"/>
          <p:cNvSpPr/>
          <p:nvPr/>
        </p:nvSpPr>
        <p:spPr>
          <a:xfrm>
            <a:off x="-23725" y="3648425"/>
            <a:ext cx="9223800" cy="4182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5"/>
          <p:cNvSpPr/>
          <p:nvPr/>
        </p:nvSpPr>
        <p:spPr>
          <a:xfrm>
            <a:off x="-23725" y="3753650"/>
            <a:ext cx="9223800" cy="1389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5"/>
          <p:cNvSpPr/>
          <p:nvPr/>
        </p:nvSpPr>
        <p:spPr>
          <a:xfrm>
            <a:off x="-651675" y="3908124"/>
            <a:ext cx="11413575" cy="1318523"/>
          </a:xfrm>
          <a:custGeom>
            <a:avLst/>
            <a:gdLst/>
            <a:ahLst/>
            <a:cxnLst/>
            <a:rect l="l" t="t" r="r" b="b"/>
            <a:pathLst>
              <a:path w="36373" h="23657" extrusionOk="0">
                <a:moveTo>
                  <a:pt x="23687" y="1"/>
                </a:moveTo>
                <a:cubicBezTo>
                  <a:pt x="17961" y="1"/>
                  <a:pt x="11329" y="3596"/>
                  <a:pt x="6544" y="9898"/>
                </a:cubicBezTo>
                <a:cubicBezTo>
                  <a:pt x="3619" y="13752"/>
                  <a:pt x="1262" y="18778"/>
                  <a:pt x="0" y="23656"/>
                </a:cubicBezTo>
                <a:lnTo>
                  <a:pt x="31854" y="23656"/>
                </a:lnTo>
                <a:cubicBezTo>
                  <a:pt x="36373" y="15397"/>
                  <a:pt x="35997" y="6346"/>
                  <a:pt x="30492" y="2168"/>
                </a:cubicBezTo>
                <a:cubicBezTo>
                  <a:pt x="28556" y="698"/>
                  <a:pt x="26209" y="1"/>
                  <a:pt x="23687" y="1"/>
                </a:cubicBezTo>
                <a:close/>
              </a:path>
            </a:pathLst>
          </a:custGeom>
          <a:solidFill>
            <a:srgbClr val="41C39E">
              <a:alpha val="2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5"/>
          <p:cNvSpPr txBox="1">
            <a:spLocks noGrp="1"/>
          </p:cNvSpPr>
          <p:nvPr>
            <p:ph type="title"/>
          </p:nvPr>
        </p:nvSpPr>
        <p:spPr>
          <a:xfrm>
            <a:off x="2038200" y="2114850"/>
            <a:ext cx="5067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name</a:t>
            </a:r>
            <a:endParaRPr/>
          </a:p>
        </p:txBody>
      </p:sp>
      <p:sp>
        <p:nvSpPr>
          <p:cNvPr id="1031" name="Google Shape;1031;p45"/>
          <p:cNvSpPr txBox="1">
            <a:spLocks noGrp="1"/>
          </p:cNvSpPr>
          <p:nvPr>
            <p:ph type="subTitle" idx="1"/>
          </p:nvPr>
        </p:nvSpPr>
        <p:spPr>
          <a:xfrm>
            <a:off x="2038200" y="2977375"/>
            <a:ext cx="5067600" cy="37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1032" name="Google Shape;1032;p45"/>
          <p:cNvSpPr/>
          <p:nvPr/>
        </p:nvSpPr>
        <p:spPr>
          <a:xfrm>
            <a:off x="3912900" y="724325"/>
            <a:ext cx="1318200" cy="1318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5"/>
          <p:cNvSpPr txBox="1">
            <a:spLocks noGrp="1"/>
          </p:cNvSpPr>
          <p:nvPr>
            <p:ph type="title" idx="2"/>
          </p:nvPr>
        </p:nvSpPr>
        <p:spPr>
          <a:xfrm>
            <a:off x="4026450" y="1001225"/>
            <a:ext cx="1091100" cy="76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1034" name="Google Shape;1034;p45"/>
          <p:cNvGrpSpPr/>
          <p:nvPr/>
        </p:nvGrpSpPr>
        <p:grpSpPr>
          <a:xfrm flipH="1">
            <a:off x="6839663" y="3818046"/>
            <a:ext cx="1545037" cy="1437269"/>
            <a:chOff x="6839663" y="3578121"/>
            <a:chExt cx="1545037" cy="1437269"/>
          </a:xfrm>
        </p:grpSpPr>
        <p:sp>
          <p:nvSpPr>
            <p:cNvPr id="1035" name="Google Shape;1035;p45"/>
            <p:cNvSpPr/>
            <p:nvPr/>
          </p:nvSpPr>
          <p:spPr>
            <a:xfrm>
              <a:off x="6896525" y="4361200"/>
              <a:ext cx="1338300" cy="498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 name="Google Shape;1036;p45"/>
            <p:cNvGrpSpPr/>
            <p:nvPr/>
          </p:nvGrpSpPr>
          <p:grpSpPr>
            <a:xfrm rot="-3541457">
              <a:off x="7147397" y="3674742"/>
              <a:ext cx="929570" cy="1244027"/>
              <a:chOff x="4578650" y="3339600"/>
              <a:chExt cx="141450" cy="189300"/>
            </a:xfrm>
          </p:grpSpPr>
          <p:sp>
            <p:nvSpPr>
              <p:cNvPr id="1037" name="Google Shape;1037;p45"/>
              <p:cNvSpPr/>
              <p:nvPr/>
            </p:nvSpPr>
            <p:spPr>
              <a:xfrm>
                <a:off x="4578650" y="3339600"/>
                <a:ext cx="141450" cy="189300"/>
              </a:xfrm>
              <a:custGeom>
                <a:avLst/>
                <a:gdLst/>
                <a:ahLst/>
                <a:cxnLst/>
                <a:rect l="l" t="t" r="r" b="b"/>
                <a:pathLst>
                  <a:path w="5658" h="7572" extrusionOk="0">
                    <a:moveTo>
                      <a:pt x="396" y="0"/>
                    </a:moveTo>
                    <a:cubicBezTo>
                      <a:pt x="354" y="0"/>
                      <a:pt x="310" y="8"/>
                      <a:pt x="266" y="23"/>
                    </a:cubicBezTo>
                    <a:cubicBezTo>
                      <a:pt x="98" y="81"/>
                      <a:pt x="1" y="236"/>
                      <a:pt x="46" y="371"/>
                    </a:cubicBezTo>
                    <a:cubicBezTo>
                      <a:pt x="80" y="470"/>
                      <a:pt x="184" y="529"/>
                      <a:pt x="303" y="529"/>
                    </a:cubicBezTo>
                    <a:lnTo>
                      <a:pt x="4299" y="7240"/>
                    </a:lnTo>
                    <a:cubicBezTo>
                      <a:pt x="4428" y="7454"/>
                      <a:pt x="4654" y="7572"/>
                      <a:pt x="4885" y="7572"/>
                    </a:cubicBezTo>
                    <a:cubicBezTo>
                      <a:pt x="5021" y="7572"/>
                      <a:pt x="5158" y="7531"/>
                      <a:pt x="5278" y="7446"/>
                    </a:cubicBezTo>
                    <a:cubicBezTo>
                      <a:pt x="5593" y="7221"/>
                      <a:pt x="5657" y="6779"/>
                      <a:pt x="5422" y="6476"/>
                    </a:cubicBezTo>
                    <a:lnTo>
                      <a:pt x="648" y="316"/>
                    </a:lnTo>
                    <a:cubicBezTo>
                      <a:pt x="669" y="264"/>
                      <a:pt x="673" y="210"/>
                      <a:pt x="655" y="159"/>
                    </a:cubicBezTo>
                    <a:cubicBezTo>
                      <a:pt x="620" y="60"/>
                      <a:pt x="516" y="0"/>
                      <a:pt x="3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5"/>
              <p:cNvSpPr/>
              <p:nvPr/>
            </p:nvSpPr>
            <p:spPr>
              <a:xfrm>
                <a:off x="4652225" y="3421525"/>
                <a:ext cx="67875" cy="107375"/>
              </a:xfrm>
              <a:custGeom>
                <a:avLst/>
                <a:gdLst/>
                <a:ahLst/>
                <a:cxnLst/>
                <a:rect l="l" t="t" r="r" b="b"/>
                <a:pathLst>
                  <a:path w="2715" h="4295" extrusionOk="0">
                    <a:moveTo>
                      <a:pt x="0" y="1"/>
                    </a:moveTo>
                    <a:lnTo>
                      <a:pt x="0" y="1"/>
                    </a:lnTo>
                    <a:cubicBezTo>
                      <a:pt x="183" y="276"/>
                      <a:pt x="363" y="553"/>
                      <a:pt x="540" y="832"/>
                    </a:cubicBezTo>
                    <a:cubicBezTo>
                      <a:pt x="727" y="1123"/>
                      <a:pt x="905" y="1422"/>
                      <a:pt x="1042" y="1740"/>
                    </a:cubicBezTo>
                    <a:cubicBezTo>
                      <a:pt x="1178" y="2058"/>
                      <a:pt x="1263" y="2392"/>
                      <a:pt x="1275" y="2739"/>
                    </a:cubicBezTo>
                    <a:cubicBezTo>
                      <a:pt x="1286" y="3039"/>
                      <a:pt x="1249" y="3344"/>
                      <a:pt x="1158" y="3630"/>
                    </a:cubicBezTo>
                    <a:lnTo>
                      <a:pt x="1356" y="3963"/>
                    </a:lnTo>
                    <a:cubicBezTo>
                      <a:pt x="1485" y="4177"/>
                      <a:pt x="1711" y="4295"/>
                      <a:pt x="1942" y="4295"/>
                    </a:cubicBezTo>
                    <a:cubicBezTo>
                      <a:pt x="2078" y="4295"/>
                      <a:pt x="2215" y="4254"/>
                      <a:pt x="2335" y="4169"/>
                    </a:cubicBezTo>
                    <a:cubicBezTo>
                      <a:pt x="2650" y="3944"/>
                      <a:pt x="2714" y="3502"/>
                      <a:pt x="2479" y="3199"/>
                    </a:cubicBez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5"/>
              <p:cNvSpPr/>
              <p:nvPr/>
            </p:nvSpPr>
            <p:spPr>
              <a:xfrm>
                <a:off x="4623975" y="3407850"/>
                <a:ext cx="19900" cy="13450"/>
              </a:xfrm>
              <a:custGeom>
                <a:avLst/>
                <a:gdLst/>
                <a:ahLst/>
                <a:cxnLst/>
                <a:rect l="l" t="t" r="r" b="b"/>
                <a:pathLst>
                  <a:path w="796" h="538" extrusionOk="0">
                    <a:moveTo>
                      <a:pt x="706" y="0"/>
                    </a:moveTo>
                    <a:lnTo>
                      <a:pt x="0" y="333"/>
                    </a:lnTo>
                    <a:lnTo>
                      <a:pt x="121" y="537"/>
                    </a:lnTo>
                    <a:lnTo>
                      <a:pt x="796" y="118"/>
                    </a:lnTo>
                    <a:lnTo>
                      <a:pt x="70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5"/>
              <p:cNvSpPr/>
              <p:nvPr/>
            </p:nvSpPr>
            <p:spPr>
              <a:xfrm>
                <a:off x="4629450" y="3414500"/>
                <a:ext cx="18950" cy="13000"/>
              </a:xfrm>
              <a:custGeom>
                <a:avLst/>
                <a:gdLst/>
                <a:ahLst/>
                <a:cxnLst/>
                <a:rect l="l" t="t" r="r" b="b"/>
                <a:pathLst>
                  <a:path w="758" h="520" extrusionOk="0">
                    <a:moveTo>
                      <a:pt x="694" y="1"/>
                    </a:moveTo>
                    <a:lnTo>
                      <a:pt x="0" y="434"/>
                    </a:lnTo>
                    <a:lnTo>
                      <a:pt x="49" y="519"/>
                    </a:lnTo>
                    <a:lnTo>
                      <a:pt x="758" y="86"/>
                    </a:lnTo>
                    <a:lnTo>
                      <a:pt x="6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5"/>
              <p:cNvSpPr/>
              <p:nvPr/>
            </p:nvSpPr>
            <p:spPr>
              <a:xfrm>
                <a:off x="4633125" y="3422250"/>
                <a:ext cx="26550" cy="20725"/>
              </a:xfrm>
              <a:custGeom>
                <a:avLst/>
                <a:gdLst/>
                <a:ahLst/>
                <a:cxnLst/>
                <a:rect l="l" t="t" r="r" b="b"/>
                <a:pathLst>
                  <a:path w="1062" h="829" extrusionOk="0">
                    <a:moveTo>
                      <a:pt x="786" y="1"/>
                    </a:moveTo>
                    <a:lnTo>
                      <a:pt x="0" y="374"/>
                    </a:lnTo>
                    <a:lnTo>
                      <a:pt x="273" y="829"/>
                    </a:lnTo>
                    <a:lnTo>
                      <a:pt x="1062" y="356"/>
                    </a:lnTo>
                    <a:lnTo>
                      <a:pt x="7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5"/>
              <p:cNvSpPr/>
              <p:nvPr/>
            </p:nvSpPr>
            <p:spPr>
              <a:xfrm>
                <a:off x="4586575" y="3348000"/>
                <a:ext cx="11375" cy="9575"/>
              </a:xfrm>
              <a:custGeom>
                <a:avLst/>
                <a:gdLst/>
                <a:ahLst/>
                <a:cxnLst/>
                <a:rect l="l" t="t" r="r" b="b"/>
                <a:pathLst>
                  <a:path w="455" h="383" extrusionOk="0">
                    <a:moveTo>
                      <a:pt x="346" y="1"/>
                    </a:moveTo>
                    <a:lnTo>
                      <a:pt x="1" y="218"/>
                    </a:lnTo>
                    <a:lnTo>
                      <a:pt x="99" y="382"/>
                    </a:lnTo>
                    <a:lnTo>
                      <a:pt x="455" y="141"/>
                    </a:lnTo>
                    <a:lnTo>
                      <a:pt x="3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 name="Google Shape;1043;p45"/>
          <p:cNvGrpSpPr/>
          <p:nvPr/>
        </p:nvGrpSpPr>
        <p:grpSpPr>
          <a:xfrm>
            <a:off x="1047184" y="1293239"/>
            <a:ext cx="1145902" cy="3310611"/>
            <a:chOff x="1047184" y="1293239"/>
            <a:chExt cx="1145902" cy="3310611"/>
          </a:xfrm>
        </p:grpSpPr>
        <p:sp>
          <p:nvSpPr>
            <p:cNvPr id="1044" name="Google Shape;1044;p45"/>
            <p:cNvSpPr/>
            <p:nvPr/>
          </p:nvSpPr>
          <p:spPr>
            <a:xfrm>
              <a:off x="1128500" y="4526450"/>
              <a:ext cx="730800" cy="774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 name="Google Shape;1045;p45"/>
            <p:cNvGrpSpPr/>
            <p:nvPr/>
          </p:nvGrpSpPr>
          <p:grpSpPr>
            <a:xfrm>
              <a:off x="1047184" y="1293239"/>
              <a:ext cx="1145902" cy="3259567"/>
              <a:chOff x="2019675" y="3067837"/>
              <a:chExt cx="635835" cy="1808660"/>
            </a:xfrm>
          </p:grpSpPr>
          <p:sp>
            <p:nvSpPr>
              <p:cNvPr id="1046" name="Google Shape;1046;p45"/>
              <p:cNvSpPr/>
              <p:nvPr/>
            </p:nvSpPr>
            <p:spPr>
              <a:xfrm>
                <a:off x="2068502" y="4779441"/>
                <a:ext cx="171638" cy="89697"/>
              </a:xfrm>
              <a:custGeom>
                <a:avLst/>
                <a:gdLst/>
                <a:ahLst/>
                <a:cxnLst/>
                <a:rect l="l" t="t" r="r" b="b"/>
                <a:pathLst>
                  <a:path w="1726" h="902" extrusionOk="0">
                    <a:moveTo>
                      <a:pt x="823" y="1"/>
                    </a:moveTo>
                    <a:lnTo>
                      <a:pt x="844" y="388"/>
                    </a:lnTo>
                    <a:cubicBezTo>
                      <a:pt x="755" y="508"/>
                      <a:pt x="558" y="744"/>
                      <a:pt x="0" y="882"/>
                    </a:cubicBezTo>
                    <a:lnTo>
                      <a:pt x="2" y="902"/>
                    </a:lnTo>
                    <a:lnTo>
                      <a:pt x="1714" y="902"/>
                    </a:lnTo>
                    <a:lnTo>
                      <a:pt x="1714" y="900"/>
                    </a:lnTo>
                    <a:cubicBezTo>
                      <a:pt x="1715" y="897"/>
                      <a:pt x="1716" y="894"/>
                      <a:pt x="1716" y="891"/>
                    </a:cubicBezTo>
                    <a:cubicBezTo>
                      <a:pt x="1725" y="835"/>
                      <a:pt x="1723" y="748"/>
                      <a:pt x="1678" y="622"/>
                    </a:cubicBezTo>
                    <a:cubicBezTo>
                      <a:pt x="1677" y="616"/>
                      <a:pt x="1674" y="611"/>
                      <a:pt x="1672" y="606"/>
                    </a:cubicBezTo>
                    <a:cubicBezTo>
                      <a:pt x="1585" y="428"/>
                      <a:pt x="1548" y="231"/>
                      <a:pt x="1590" y="38"/>
                    </a:cubicBezTo>
                    <a:cubicBezTo>
                      <a:pt x="1593" y="26"/>
                      <a:pt x="1595" y="13"/>
                      <a:pt x="1599" y="1"/>
                    </a:cubicBezTo>
                    <a:close/>
                  </a:path>
                </a:pathLst>
              </a:custGeom>
              <a:solidFill>
                <a:srgbClr val="FFB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5"/>
              <p:cNvSpPr/>
              <p:nvPr/>
            </p:nvSpPr>
            <p:spPr>
              <a:xfrm>
                <a:off x="2060148" y="4808876"/>
                <a:ext cx="182278" cy="67323"/>
              </a:xfrm>
              <a:custGeom>
                <a:avLst/>
                <a:gdLst/>
                <a:ahLst/>
                <a:cxnLst/>
                <a:rect l="l" t="t" r="r" b="b"/>
                <a:pathLst>
                  <a:path w="1833" h="677" extrusionOk="0">
                    <a:moveTo>
                      <a:pt x="844" y="0"/>
                    </a:moveTo>
                    <a:cubicBezTo>
                      <a:pt x="868" y="49"/>
                      <a:pt x="891" y="88"/>
                      <a:pt x="891" y="88"/>
                    </a:cubicBezTo>
                    <a:cubicBezTo>
                      <a:pt x="649" y="308"/>
                      <a:pt x="171" y="469"/>
                      <a:pt x="66" y="512"/>
                    </a:cubicBezTo>
                    <a:cubicBezTo>
                      <a:pt x="11" y="534"/>
                      <a:pt x="0" y="577"/>
                      <a:pt x="3" y="613"/>
                    </a:cubicBezTo>
                    <a:cubicBezTo>
                      <a:pt x="5" y="648"/>
                      <a:pt x="20" y="676"/>
                      <a:pt x="20" y="676"/>
                    </a:cubicBezTo>
                    <a:lnTo>
                      <a:pt x="1783" y="676"/>
                    </a:lnTo>
                    <a:cubicBezTo>
                      <a:pt x="1788" y="655"/>
                      <a:pt x="1792" y="634"/>
                      <a:pt x="1795" y="613"/>
                    </a:cubicBezTo>
                    <a:cubicBezTo>
                      <a:pt x="1833" y="360"/>
                      <a:pt x="1727" y="121"/>
                      <a:pt x="1727" y="121"/>
                    </a:cubicBezTo>
                    <a:lnTo>
                      <a:pt x="1243" y="121"/>
                    </a:lnTo>
                    <a:lnTo>
                      <a:pt x="1243" y="124"/>
                    </a:lnTo>
                    <a:cubicBezTo>
                      <a:pt x="1243" y="124"/>
                      <a:pt x="1215" y="64"/>
                      <a:pt x="11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5"/>
              <p:cNvSpPr/>
              <p:nvPr/>
            </p:nvSpPr>
            <p:spPr>
              <a:xfrm>
                <a:off x="2060546" y="4869835"/>
                <a:ext cx="178300" cy="6563"/>
              </a:xfrm>
              <a:custGeom>
                <a:avLst/>
                <a:gdLst/>
                <a:ahLst/>
                <a:cxnLst/>
                <a:rect l="l" t="t" r="r" b="b"/>
                <a:pathLst>
                  <a:path w="1793" h="66" extrusionOk="0">
                    <a:moveTo>
                      <a:pt x="0" y="1"/>
                    </a:moveTo>
                    <a:cubicBezTo>
                      <a:pt x="2" y="36"/>
                      <a:pt x="17" y="65"/>
                      <a:pt x="17" y="65"/>
                    </a:cubicBezTo>
                    <a:lnTo>
                      <a:pt x="1780" y="65"/>
                    </a:lnTo>
                    <a:cubicBezTo>
                      <a:pt x="1785" y="43"/>
                      <a:pt x="1789" y="22"/>
                      <a:pt x="17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5"/>
              <p:cNvSpPr/>
              <p:nvPr/>
            </p:nvSpPr>
            <p:spPr>
              <a:xfrm>
                <a:off x="2199666" y="4833240"/>
                <a:ext cx="21480" cy="21579"/>
              </a:xfrm>
              <a:custGeom>
                <a:avLst/>
                <a:gdLst/>
                <a:ahLst/>
                <a:cxnLst/>
                <a:rect l="l" t="t" r="r" b="b"/>
                <a:pathLst>
                  <a:path w="216" h="217" extrusionOk="0">
                    <a:moveTo>
                      <a:pt x="109" y="1"/>
                    </a:moveTo>
                    <a:cubicBezTo>
                      <a:pt x="48" y="1"/>
                      <a:pt x="1" y="50"/>
                      <a:pt x="1" y="109"/>
                    </a:cubicBezTo>
                    <a:cubicBezTo>
                      <a:pt x="1" y="168"/>
                      <a:pt x="48" y="216"/>
                      <a:pt x="109" y="216"/>
                    </a:cubicBezTo>
                    <a:cubicBezTo>
                      <a:pt x="168" y="216"/>
                      <a:pt x="215" y="169"/>
                      <a:pt x="215" y="109"/>
                    </a:cubicBezTo>
                    <a:cubicBezTo>
                      <a:pt x="215" y="49"/>
                      <a:pt x="168" y="1"/>
                      <a:pt x="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5"/>
              <p:cNvSpPr/>
              <p:nvPr/>
            </p:nvSpPr>
            <p:spPr>
              <a:xfrm>
                <a:off x="2294634" y="4779342"/>
                <a:ext cx="171737" cy="90592"/>
              </a:xfrm>
              <a:custGeom>
                <a:avLst/>
                <a:gdLst/>
                <a:ahLst/>
                <a:cxnLst/>
                <a:rect l="l" t="t" r="r" b="b"/>
                <a:pathLst>
                  <a:path w="1727" h="911" extrusionOk="0">
                    <a:moveTo>
                      <a:pt x="129" y="1"/>
                    </a:moveTo>
                    <a:cubicBezTo>
                      <a:pt x="131" y="13"/>
                      <a:pt x="134" y="27"/>
                      <a:pt x="136" y="38"/>
                    </a:cubicBezTo>
                    <a:cubicBezTo>
                      <a:pt x="180" y="231"/>
                      <a:pt x="141" y="428"/>
                      <a:pt x="55" y="605"/>
                    </a:cubicBezTo>
                    <a:cubicBezTo>
                      <a:pt x="52" y="610"/>
                      <a:pt x="50" y="615"/>
                      <a:pt x="48" y="621"/>
                    </a:cubicBezTo>
                    <a:cubicBezTo>
                      <a:pt x="4" y="748"/>
                      <a:pt x="0" y="835"/>
                      <a:pt x="11" y="890"/>
                    </a:cubicBezTo>
                    <a:cubicBezTo>
                      <a:pt x="11" y="895"/>
                      <a:pt x="12" y="899"/>
                      <a:pt x="14" y="901"/>
                    </a:cubicBezTo>
                    <a:lnTo>
                      <a:pt x="1655" y="901"/>
                    </a:lnTo>
                    <a:cubicBezTo>
                      <a:pt x="1681" y="901"/>
                      <a:pt x="1705" y="906"/>
                      <a:pt x="1725" y="911"/>
                    </a:cubicBezTo>
                    <a:lnTo>
                      <a:pt x="1726" y="882"/>
                    </a:lnTo>
                    <a:cubicBezTo>
                      <a:pt x="1168" y="745"/>
                      <a:pt x="973" y="509"/>
                      <a:pt x="883" y="387"/>
                    </a:cubicBezTo>
                    <a:lnTo>
                      <a:pt x="903" y="1"/>
                    </a:lnTo>
                    <a:close/>
                  </a:path>
                </a:pathLst>
              </a:custGeom>
              <a:solidFill>
                <a:srgbClr val="FFB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5"/>
              <p:cNvSpPr/>
              <p:nvPr/>
            </p:nvSpPr>
            <p:spPr>
              <a:xfrm>
                <a:off x="2289562" y="4808976"/>
                <a:ext cx="182477" cy="67521"/>
              </a:xfrm>
              <a:custGeom>
                <a:avLst/>
                <a:gdLst/>
                <a:ahLst/>
                <a:cxnLst/>
                <a:rect l="l" t="t" r="r" b="b"/>
                <a:pathLst>
                  <a:path w="1835" h="679" extrusionOk="0">
                    <a:moveTo>
                      <a:pt x="652" y="0"/>
                    </a:moveTo>
                    <a:cubicBezTo>
                      <a:pt x="619" y="66"/>
                      <a:pt x="591" y="124"/>
                      <a:pt x="591" y="124"/>
                    </a:cubicBezTo>
                    <a:lnTo>
                      <a:pt x="106" y="124"/>
                    </a:lnTo>
                    <a:cubicBezTo>
                      <a:pt x="106" y="124"/>
                      <a:pt x="1" y="362"/>
                      <a:pt x="39" y="615"/>
                    </a:cubicBezTo>
                    <a:cubicBezTo>
                      <a:pt x="41" y="636"/>
                      <a:pt x="45" y="657"/>
                      <a:pt x="50" y="678"/>
                    </a:cubicBezTo>
                    <a:lnTo>
                      <a:pt x="1814" y="678"/>
                    </a:lnTo>
                    <a:cubicBezTo>
                      <a:pt x="1814" y="678"/>
                      <a:pt x="1828" y="649"/>
                      <a:pt x="1830" y="615"/>
                    </a:cubicBezTo>
                    <a:cubicBezTo>
                      <a:pt x="1834" y="577"/>
                      <a:pt x="1824" y="534"/>
                      <a:pt x="1770" y="512"/>
                    </a:cubicBezTo>
                    <a:cubicBezTo>
                      <a:pt x="1663" y="470"/>
                      <a:pt x="1185" y="309"/>
                      <a:pt x="944" y="88"/>
                    </a:cubicBezTo>
                    <a:cubicBezTo>
                      <a:pt x="944" y="88"/>
                      <a:pt x="968" y="48"/>
                      <a:pt x="9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5"/>
              <p:cNvSpPr/>
              <p:nvPr/>
            </p:nvSpPr>
            <p:spPr>
              <a:xfrm>
                <a:off x="2293540" y="4869835"/>
                <a:ext cx="178300" cy="6563"/>
              </a:xfrm>
              <a:custGeom>
                <a:avLst/>
                <a:gdLst/>
                <a:ahLst/>
                <a:cxnLst/>
                <a:rect l="l" t="t" r="r" b="b"/>
                <a:pathLst>
                  <a:path w="1793" h="66" extrusionOk="0">
                    <a:moveTo>
                      <a:pt x="0" y="1"/>
                    </a:moveTo>
                    <a:cubicBezTo>
                      <a:pt x="2" y="22"/>
                      <a:pt x="6" y="43"/>
                      <a:pt x="11" y="65"/>
                    </a:cubicBezTo>
                    <a:lnTo>
                      <a:pt x="1775" y="65"/>
                    </a:lnTo>
                    <a:cubicBezTo>
                      <a:pt x="1775" y="65"/>
                      <a:pt x="1789" y="36"/>
                      <a:pt x="17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5"/>
              <p:cNvSpPr/>
              <p:nvPr/>
            </p:nvSpPr>
            <p:spPr>
              <a:xfrm>
                <a:off x="2311141" y="4833240"/>
                <a:ext cx="21480" cy="21579"/>
              </a:xfrm>
              <a:custGeom>
                <a:avLst/>
                <a:gdLst/>
                <a:ahLst/>
                <a:cxnLst/>
                <a:rect l="l" t="t" r="r" b="b"/>
                <a:pathLst>
                  <a:path w="216" h="217" extrusionOk="0">
                    <a:moveTo>
                      <a:pt x="108" y="1"/>
                    </a:moveTo>
                    <a:cubicBezTo>
                      <a:pt x="48" y="1"/>
                      <a:pt x="0" y="50"/>
                      <a:pt x="0" y="109"/>
                    </a:cubicBezTo>
                    <a:cubicBezTo>
                      <a:pt x="0" y="168"/>
                      <a:pt x="48" y="216"/>
                      <a:pt x="108" y="216"/>
                    </a:cubicBezTo>
                    <a:cubicBezTo>
                      <a:pt x="167" y="216"/>
                      <a:pt x="216" y="168"/>
                      <a:pt x="216" y="109"/>
                    </a:cubicBezTo>
                    <a:cubicBezTo>
                      <a:pt x="216" y="50"/>
                      <a:pt x="167"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5"/>
              <p:cNvSpPr/>
              <p:nvPr/>
            </p:nvSpPr>
            <p:spPr>
              <a:xfrm>
                <a:off x="2096644" y="3729528"/>
                <a:ext cx="344767" cy="1077658"/>
              </a:xfrm>
              <a:custGeom>
                <a:avLst/>
                <a:gdLst/>
                <a:ahLst/>
                <a:cxnLst/>
                <a:rect l="l" t="t" r="r" b="b"/>
                <a:pathLst>
                  <a:path w="3467" h="10837" extrusionOk="0">
                    <a:moveTo>
                      <a:pt x="291" y="0"/>
                    </a:moveTo>
                    <a:lnTo>
                      <a:pt x="291" y="1"/>
                    </a:lnTo>
                    <a:cubicBezTo>
                      <a:pt x="291" y="1"/>
                      <a:pt x="25" y="774"/>
                      <a:pt x="13" y="1219"/>
                    </a:cubicBezTo>
                    <a:cubicBezTo>
                      <a:pt x="0" y="1663"/>
                      <a:pt x="457" y="10837"/>
                      <a:pt x="457" y="10837"/>
                    </a:cubicBezTo>
                    <a:lnTo>
                      <a:pt x="1396" y="10837"/>
                    </a:lnTo>
                    <a:lnTo>
                      <a:pt x="1727" y="2081"/>
                    </a:lnTo>
                    <a:lnTo>
                      <a:pt x="2044" y="10811"/>
                    </a:lnTo>
                    <a:lnTo>
                      <a:pt x="2934" y="10811"/>
                    </a:lnTo>
                    <a:cubicBezTo>
                      <a:pt x="2934" y="10811"/>
                      <a:pt x="3466" y="1498"/>
                      <a:pt x="3442" y="1141"/>
                    </a:cubicBezTo>
                    <a:cubicBezTo>
                      <a:pt x="3416" y="786"/>
                      <a:pt x="3174" y="0"/>
                      <a:pt x="3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5"/>
              <p:cNvSpPr/>
              <p:nvPr/>
            </p:nvSpPr>
            <p:spPr>
              <a:xfrm>
                <a:off x="2111660" y="3816142"/>
                <a:ext cx="42760" cy="965686"/>
              </a:xfrm>
              <a:custGeom>
                <a:avLst/>
                <a:gdLst/>
                <a:ahLst/>
                <a:cxnLst/>
                <a:rect l="l" t="t" r="r" b="b"/>
                <a:pathLst>
                  <a:path w="430" h="9711" extrusionOk="0">
                    <a:moveTo>
                      <a:pt x="183" y="1"/>
                    </a:moveTo>
                    <a:cubicBezTo>
                      <a:pt x="136" y="91"/>
                      <a:pt x="95" y="184"/>
                      <a:pt x="63" y="278"/>
                    </a:cubicBezTo>
                    <a:cubicBezTo>
                      <a:pt x="30" y="374"/>
                      <a:pt x="0" y="477"/>
                      <a:pt x="9" y="578"/>
                    </a:cubicBezTo>
                    <a:cubicBezTo>
                      <a:pt x="12" y="784"/>
                      <a:pt x="19" y="986"/>
                      <a:pt x="24" y="1189"/>
                    </a:cubicBezTo>
                    <a:lnTo>
                      <a:pt x="67" y="2407"/>
                    </a:lnTo>
                    <a:cubicBezTo>
                      <a:pt x="97" y="3219"/>
                      <a:pt x="134" y="4030"/>
                      <a:pt x="169" y="4843"/>
                    </a:cubicBezTo>
                    <a:lnTo>
                      <a:pt x="290" y="7278"/>
                    </a:lnTo>
                    <a:lnTo>
                      <a:pt x="356" y="8494"/>
                    </a:lnTo>
                    <a:lnTo>
                      <a:pt x="430" y="9711"/>
                    </a:lnTo>
                    <a:lnTo>
                      <a:pt x="389" y="8493"/>
                    </a:lnTo>
                    <a:lnTo>
                      <a:pt x="343" y="7275"/>
                    </a:lnTo>
                    <a:lnTo>
                      <a:pt x="238" y="4839"/>
                    </a:lnTo>
                    <a:lnTo>
                      <a:pt x="119" y="2404"/>
                    </a:lnTo>
                    <a:lnTo>
                      <a:pt x="56" y="1188"/>
                    </a:lnTo>
                    <a:cubicBezTo>
                      <a:pt x="45" y="986"/>
                      <a:pt x="33" y="782"/>
                      <a:pt x="25" y="580"/>
                    </a:cubicBezTo>
                    <a:cubicBezTo>
                      <a:pt x="15" y="479"/>
                      <a:pt x="41" y="379"/>
                      <a:pt x="71" y="283"/>
                    </a:cubicBezTo>
                    <a:cubicBezTo>
                      <a:pt x="102" y="187"/>
                      <a:pt x="139" y="93"/>
                      <a:pt x="18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5"/>
              <p:cNvSpPr/>
              <p:nvPr/>
            </p:nvSpPr>
            <p:spPr>
              <a:xfrm>
                <a:off x="2378762" y="3812065"/>
                <a:ext cx="46738" cy="972647"/>
              </a:xfrm>
              <a:custGeom>
                <a:avLst/>
                <a:gdLst/>
                <a:ahLst/>
                <a:cxnLst/>
                <a:rect l="l" t="t" r="r" b="b"/>
                <a:pathLst>
                  <a:path w="470" h="9781" extrusionOk="0">
                    <a:moveTo>
                      <a:pt x="365" y="0"/>
                    </a:moveTo>
                    <a:cubicBezTo>
                      <a:pt x="398" y="202"/>
                      <a:pt x="430" y="404"/>
                      <a:pt x="448" y="607"/>
                    </a:cubicBezTo>
                    <a:cubicBezTo>
                      <a:pt x="449" y="707"/>
                      <a:pt x="443" y="809"/>
                      <a:pt x="438" y="912"/>
                    </a:cubicBezTo>
                    <a:lnTo>
                      <a:pt x="420" y="1217"/>
                    </a:lnTo>
                    <a:lnTo>
                      <a:pt x="353" y="2441"/>
                    </a:lnTo>
                    <a:lnTo>
                      <a:pt x="222" y="4887"/>
                    </a:lnTo>
                    <a:lnTo>
                      <a:pt x="103" y="7333"/>
                    </a:lnTo>
                    <a:lnTo>
                      <a:pt x="49" y="8555"/>
                    </a:lnTo>
                    <a:lnTo>
                      <a:pt x="0" y="9781"/>
                    </a:lnTo>
                    <a:lnTo>
                      <a:pt x="82" y="8558"/>
                    </a:lnTo>
                    <a:lnTo>
                      <a:pt x="156" y="7335"/>
                    </a:lnTo>
                    <a:cubicBezTo>
                      <a:pt x="204" y="6521"/>
                      <a:pt x="247" y="5704"/>
                      <a:pt x="291" y="4889"/>
                    </a:cubicBezTo>
                    <a:cubicBezTo>
                      <a:pt x="330" y="4074"/>
                      <a:pt x="372" y="3259"/>
                      <a:pt x="407" y="2443"/>
                    </a:cubicBezTo>
                    <a:lnTo>
                      <a:pt x="454" y="1218"/>
                    </a:lnTo>
                    <a:lnTo>
                      <a:pt x="464" y="913"/>
                    </a:lnTo>
                    <a:cubicBezTo>
                      <a:pt x="466" y="811"/>
                      <a:pt x="470" y="707"/>
                      <a:pt x="466" y="606"/>
                    </a:cubicBezTo>
                    <a:cubicBezTo>
                      <a:pt x="444" y="401"/>
                      <a:pt x="407" y="199"/>
                      <a:pt x="36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5"/>
              <p:cNvSpPr/>
              <p:nvPr/>
            </p:nvSpPr>
            <p:spPr>
              <a:xfrm>
                <a:off x="2176695" y="4317730"/>
                <a:ext cx="14519" cy="13524"/>
              </a:xfrm>
              <a:custGeom>
                <a:avLst/>
                <a:gdLst/>
                <a:ahLst/>
                <a:cxnLst/>
                <a:rect l="l" t="t" r="r" b="b"/>
                <a:pathLst>
                  <a:path w="146" h="136" extrusionOk="0">
                    <a:moveTo>
                      <a:pt x="1" y="1"/>
                    </a:moveTo>
                    <a:lnTo>
                      <a:pt x="1" y="1"/>
                    </a:lnTo>
                    <a:cubicBezTo>
                      <a:pt x="4" y="23"/>
                      <a:pt x="10" y="40"/>
                      <a:pt x="19" y="54"/>
                    </a:cubicBezTo>
                    <a:cubicBezTo>
                      <a:pt x="29" y="68"/>
                      <a:pt x="39" y="82"/>
                      <a:pt x="50" y="93"/>
                    </a:cubicBezTo>
                    <a:cubicBezTo>
                      <a:pt x="62" y="105"/>
                      <a:pt x="76" y="114"/>
                      <a:pt x="92" y="121"/>
                    </a:cubicBezTo>
                    <a:cubicBezTo>
                      <a:pt x="107" y="129"/>
                      <a:pt x="124" y="136"/>
                      <a:pt x="146" y="136"/>
                    </a:cubicBezTo>
                    <a:cubicBezTo>
                      <a:pt x="144" y="114"/>
                      <a:pt x="136" y="98"/>
                      <a:pt x="128" y="83"/>
                    </a:cubicBezTo>
                    <a:cubicBezTo>
                      <a:pt x="119" y="68"/>
                      <a:pt x="108" y="56"/>
                      <a:pt x="97" y="43"/>
                    </a:cubicBezTo>
                    <a:cubicBezTo>
                      <a:pt x="86" y="32"/>
                      <a:pt x="71" y="23"/>
                      <a:pt x="56" y="15"/>
                    </a:cubicBezTo>
                    <a:cubicBezTo>
                      <a:pt x="40" y="7"/>
                      <a:pt x="23" y="2"/>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5"/>
              <p:cNvSpPr/>
              <p:nvPr/>
            </p:nvSpPr>
            <p:spPr>
              <a:xfrm>
                <a:off x="2347736" y="4317730"/>
                <a:ext cx="16507" cy="15115"/>
              </a:xfrm>
              <a:custGeom>
                <a:avLst/>
                <a:gdLst/>
                <a:ahLst/>
                <a:cxnLst/>
                <a:rect l="l" t="t" r="r" b="b"/>
                <a:pathLst>
                  <a:path w="166" h="152" extrusionOk="0">
                    <a:moveTo>
                      <a:pt x="165" y="1"/>
                    </a:moveTo>
                    <a:lnTo>
                      <a:pt x="165" y="1"/>
                    </a:lnTo>
                    <a:cubicBezTo>
                      <a:pt x="141" y="6"/>
                      <a:pt x="124" y="15"/>
                      <a:pt x="108" y="24"/>
                    </a:cubicBezTo>
                    <a:cubicBezTo>
                      <a:pt x="93" y="34"/>
                      <a:pt x="78" y="45"/>
                      <a:pt x="66" y="57"/>
                    </a:cubicBezTo>
                    <a:cubicBezTo>
                      <a:pt x="51" y="68"/>
                      <a:pt x="40" y="81"/>
                      <a:pt x="29" y="97"/>
                    </a:cubicBezTo>
                    <a:cubicBezTo>
                      <a:pt x="19" y="113"/>
                      <a:pt x="9" y="129"/>
                      <a:pt x="0" y="151"/>
                    </a:cubicBezTo>
                    <a:cubicBezTo>
                      <a:pt x="2" y="151"/>
                      <a:pt x="4" y="151"/>
                      <a:pt x="6" y="151"/>
                    </a:cubicBezTo>
                    <a:cubicBezTo>
                      <a:pt x="27" y="151"/>
                      <a:pt x="44" y="146"/>
                      <a:pt x="62" y="140"/>
                    </a:cubicBezTo>
                    <a:cubicBezTo>
                      <a:pt x="81" y="132"/>
                      <a:pt x="98" y="121"/>
                      <a:pt x="111" y="109"/>
                    </a:cubicBezTo>
                    <a:cubicBezTo>
                      <a:pt x="126" y="95"/>
                      <a:pt x="139" y="79"/>
                      <a:pt x="148" y="62"/>
                    </a:cubicBezTo>
                    <a:cubicBezTo>
                      <a:pt x="157" y="43"/>
                      <a:pt x="165" y="24"/>
                      <a:pt x="16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5"/>
              <p:cNvSpPr/>
              <p:nvPr/>
            </p:nvSpPr>
            <p:spPr>
              <a:xfrm>
                <a:off x="2107781" y="3202781"/>
                <a:ext cx="317222" cy="446497"/>
              </a:xfrm>
              <a:custGeom>
                <a:avLst/>
                <a:gdLst/>
                <a:ahLst/>
                <a:cxnLst/>
                <a:rect l="l" t="t" r="r" b="b"/>
                <a:pathLst>
                  <a:path w="3190" h="4490" extrusionOk="0">
                    <a:moveTo>
                      <a:pt x="1432" y="0"/>
                    </a:moveTo>
                    <a:lnTo>
                      <a:pt x="1196" y="1196"/>
                    </a:lnTo>
                    <a:cubicBezTo>
                      <a:pt x="978" y="1212"/>
                      <a:pt x="793" y="1240"/>
                      <a:pt x="660" y="1264"/>
                    </a:cubicBezTo>
                    <a:cubicBezTo>
                      <a:pt x="497" y="1294"/>
                      <a:pt x="356" y="1399"/>
                      <a:pt x="289" y="1543"/>
                    </a:cubicBezTo>
                    <a:cubicBezTo>
                      <a:pt x="0" y="2164"/>
                      <a:pt x="215" y="2862"/>
                      <a:pt x="215" y="2862"/>
                    </a:cubicBezTo>
                    <a:lnTo>
                      <a:pt x="534" y="4490"/>
                    </a:lnTo>
                    <a:lnTo>
                      <a:pt x="2654" y="4490"/>
                    </a:lnTo>
                    <a:lnTo>
                      <a:pt x="2974" y="2862"/>
                    </a:lnTo>
                    <a:cubicBezTo>
                      <a:pt x="2976" y="2862"/>
                      <a:pt x="3190" y="2165"/>
                      <a:pt x="2900" y="1543"/>
                    </a:cubicBezTo>
                    <a:cubicBezTo>
                      <a:pt x="2833" y="1400"/>
                      <a:pt x="2693" y="1294"/>
                      <a:pt x="2530" y="1265"/>
                    </a:cubicBezTo>
                    <a:cubicBezTo>
                      <a:pt x="2402" y="1241"/>
                      <a:pt x="2227" y="1214"/>
                      <a:pt x="2018" y="1198"/>
                    </a:cubicBezTo>
                    <a:lnTo>
                      <a:pt x="2223" y="154"/>
                    </a:lnTo>
                    <a:lnTo>
                      <a:pt x="1432" y="0"/>
                    </a:lnTo>
                    <a:close/>
                  </a:path>
                </a:pathLst>
              </a:custGeom>
              <a:solidFill>
                <a:srgbClr val="FFB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5"/>
              <p:cNvSpPr/>
              <p:nvPr/>
            </p:nvSpPr>
            <p:spPr>
              <a:xfrm>
                <a:off x="2236261" y="3260258"/>
                <a:ext cx="81443" cy="35203"/>
              </a:xfrm>
              <a:custGeom>
                <a:avLst/>
                <a:gdLst/>
                <a:ahLst/>
                <a:cxnLst/>
                <a:rect l="l" t="t" r="r" b="b"/>
                <a:pathLst>
                  <a:path w="819" h="354" extrusionOk="0">
                    <a:moveTo>
                      <a:pt x="27" y="1"/>
                    </a:moveTo>
                    <a:lnTo>
                      <a:pt x="1" y="133"/>
                    </a:lnTo>
                    <a:cubicBezTo>
                      <a:pt x="162" y="310"/>
                      <a:pt x="338" y="326"/>
                      <a:pt x="338" y="326"/>
                    </a:cubicBezTo>
                    <a:lnTo>
                      <a:pt x="407" y="341"/>
                    </a:lnTo>
                    <a:cubicBezTo>
                      <a:pt x="407" y="341"/>
                      <a:pt x="449" y="353"/>
                      <a:pt x="518" y="353"/>
                    </a:cubicBezTo>
                    <a:cubicBezTo>
                      <a:pt x="587" y="353"/>
                      <a:pt x="684" y="340"/>
                      <a:pt x="793" y="289"/>
                    </a:cubicBezTo>
                    <a:lnTo>
                      <a:pt x="819" y="156"/>
                    </a:lnTo>
                    <a:lnTo>
                      <a:pt x="819" y="156"/>
                    </a:lnTo>
                    <a:cubicBezTo>
                      <a:pt x="709" y="208"/>
                      <a:pt x="611" y="221"/>
                      <a:pt x="541" y="221"/>
                    </a:cubicBezTo>
                    <a:cubicBezTo>
                      <a:pt x="474" y="221"/>
                      <a:pt x="433" y="209"/>
                      <a:pt x="433" y="208"/>
                    </a:cubicBezTo>
                    <a:lnTo>
                      <a:pt x="364" y="194"/>
                    </a:lnTo>
                    <a:cubicBezTo>
                      <a:pt x="364" y="194"/>
                      <a:pt x="187" y="177"/>
                      <a:pt x="27"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5"/>
              <p:cNvSpPr/>
              <p:nvPr/>
            </p:nvSpPr>
            <p:spPr>
              <a:xfrm>
                <a:off x="2117925" y="3295560"/>
                <a:ext cx="299222" cy="446696"/>
              </a:xfrm>
              <a:custGeom>
                <a:avLst/>
                <a:gdLst/>
                <a:ahLst/>
                <a:cxnLst/>
                <a:rect l="l" t="t" r="r" b="b"/>
                <a:pathLst>
                  <a:path w="3009" h="4492" extrusionOk="0">
                    <a:moveTo>
                      <a:pt x="1157" y="0"/>
                    </a:moveTo>
                    <a:cubicBezTo>
                      <a:pt x="1156" y="0"/>
                      <a:pt x="751" y="114"/>
                      <a:pt x="599" y="228"/>
                    </a:cubicBezTo>
                    <a:cubicBezTo>
                      <a:pt x="599" y="228"/>
                      <a:pt x="154" y="342"/>
                      <a:pt x="77" y="672"/>
                    </a:cubicBezTo>
                    <a:cubicBezTo>
                      <a:pt x="1" y="1002"/>
                      <a:pt x="27" y="4492"/>
                      <a:pt x="27" y="4492"/>
                    </a:cubicBezTo>
                    <a:lnTo>
                      <a:pt x="3009" y="4492"/>
                    </a:lnTo>
                    <a:lnTo>
                      <a:pt x="2945" y="850"/>
                    </a:lnTo>
                    <a:cubicBezTo>
                      <a:pt x="2945" y="850"/>
                      <a:pt x="2730" y="355"/>
                      <a:pt x="2336" y="265"/>
                    </a:cubicBezTo>
                    <a:lnTo>
                      <a:pt x="1955" y="50"/>
                    </a:lnTo>
                    <a:lnTo>
                      <a:pt x="1912" y="271"/>
                    </a:lnTo>
                    <a:lnTo>
                      <a:pt x="1524" y="635"/>
                    </a:lnTo>
                    <a:lnTo>
                      <a:pt x="1091" y="291"/>
                    </a:lnTo>
                    <a:lnTo>
                      <a:pt x="11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5"/>
              <p:cNvSpPr/>
              <p:nvPr/>
            </p:nvSpPr>
            <p:spPr>
              <a:xfrm>
                <a:off x="2073971" y="3315350"/>
                <a:ext cx="156423" cy="506461"/>
              </a:xfrm>
              <a:custGeom>
                <a:avLst/>
                <a:gdLst/>
                <a:ahLst/>
                <a:cxnLst/>
                <a:rect l="l" t="t" r="r" b="b"/>
                <a:pathLst>
                  <a:path w="1573" h="5093" extrusionOk="0">
                    <a:moveTo>
                      <a:pt x="1075" y="0"/>
                    </a:moveTo>
                    <a:lnTo>
                      <a:pt x="732" y="150"/>
                    </a:lnTo>
                    <a:cubicBezTo>
                      <a:pt x="1113" y="264"/>
                      <a:pt x="1306" y="1121"/>
                      <a:pt x="1115" y="1438"/>
                    </a:cubicBezTo>
                    <a:cubicBezTo>
                      <a:pt x="925" y="1756"/>
                      <a:pt x="279" y="2161"/>
                      <a:pt x="279" y="2161"/>
                    </a:cubicBezTo>
                    <a:lnTo>
                      <a:pt x="0" y="4928"/>
                    </a:lnTo>
                    <a:lnTo>
                      <a:pt x="1535" y="5093"/>
                    </a:lnTo>
                    <a:lnTo>
                      <a:pt x="1572" y="568"/>
                    </a:lnTo>
                    <a:cubicBezTo>
                      <a:pt x="1573" y="460"/>
                      <a:pt x="1524" y="358"/>
                      <a:pt x="1441" y="289"/>
                    </a:cubicBezTo>
                    <a:lnTo>
                      <a:pt x="107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5"/>
              <p:cNvSpPr/>
              <p:nvPr/>
            </p:nvSpPr>
            <p:spPr>
              <a:xfrm>
                <a:off x="2205235" y="3347668"/>
                <a:ext cx="12530" cy="469667"/>
              </a:xfrm>
              <a:custGeom>
                <a:avLst/>
                <a:gdLst/>
                <a:ahLst/>
                <a:cxnLst/>
                <a:rect l="l" t="t" r="r" b="b"/>
                <a:pathLst>
                  <a:path w="126" h="4723" extrusionOk="0">
                    <a:moveTo>
                      <a:pt x="122" y="1"/>
                    </a:moveTo>
                    <a:cubicBezTo>
                      <a:pt x="110" y="197"/>
                      <a:pt x="101" y="393"/>
                      <a:pt x="90" y="590"/>
                    </a:cubicBezTo>
                    <a:lnTo>
                      <a:pt x="65" y="1179"/>
                    </a:lnTo>
                    <a:cubicBezTo>
                      <a:pt x="49" y="1573"/>
                      <a:pt x="40" y="1966"/>
                      <a:pt x="28" y="2360"/>
                    </a:cubicBezTo>
                    <a:cubicBezTo>
                      <a:pt x="19" y="2754"/>
                      <a:pt x="9" y="3147"/>
                      <a:pt x="6" y="3541"/>
                    </a:cubicBezTo>
                    <a:lnTo>
                      <a:pt x="1" y="4131"/>
                    </a:lnTo>
                    <a:cubicBezTo>
                      <a:pt x="2" y="4328"/>
                      <a:pt x="1" y="4525"/>
                      <a:pt x="3" y="4722"/>
                    </a:cubicBezTo>
                    <a:cubicBezTo>
                      <a:pt x="16" y="4525"/>
                      <a:pt x="25" y="4329"/>
                      <a:pt x="35" y="4132"/>
                    </a:cubicBezTo>
                    <a:lnTo>
                      <a:pt x="60" y="3543"/>
                    </a:lnTo>
                    <a:cubicBezTo>
                      <a:pt x="75" y="3149"/>
                      <a:pt x="85" y="2757"/>
                      <a:pt x="97" y="2363"/>
                    </a:cubicBezTo>
                    <a:cubicBezTo>
                      <a:pt x="105" y="1969"/>
                      <a:pt x="116" y="1576"/>
                      <a:pt x="120" y="1182"/>
                    </a:cubicBezTo>
                    <a:lnTo>
                      <a:pt x="125" y="591"/>
                    </a:lnTo>
                    <a:cubicBezTo>
                      <a:pt x="123" y="395"/>
                      <a:pt x="125" y="198"/>
                      <a:pt x="122"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5"/>
              <p:cNvSpPr/>
              <p:nvPr/>
            </p:nvSpPr>
            <p:spPr>
              <a:xfrm>
                <a:off x="2097738" y="3675530"/>
                <a:ext cx="85620" cy="97354"/>
              </a:xfrm>
              <a:custGeom>
                <a:avLst/>
                <a:gdLst/>
                <a:ahLst/>
                <a:cxnLst/>
                <a:rect l="l" t="t" r="r" b="b"/>
                <a:pathLst>
                  <a:path w="861" h="979" extrusionOk="0">
                    <a:moveTo>
                      <a:pt x="122" y="1"/>
                    </a:moveTo>
                    <a:cubicBezTo>
                      <a:pt x="107" y="1"/>
                      <a:pt x="95" y="12"/>
                      <a:pt x="93" y="26"/>
                    </a:cubicBezTo>
                    <a:lnTo>
                      <a:pt x="51" y="296"/>
                    </a:lnTo>
                    <a:cubicBezTo>
                      <a:pt x="37" y="388"/>
                      <a:pt x="21" y="475"/>
                      <a:pt x="10" y="567"/>
                    </a:cubicBezTo>
                    <a:cubicBezTo>
                      <a:pt x="1" y="660"/>
                      <a:pt x="27" y="755"/>
                      <a:pt x="82" y="829"/>
                    </a:cubicBezTo>
                    <a:cubicBezTo>
                      <a:pt x="136" y="903"/>
                      <a:pt x="218" y="956"/>
                      <a:pt x="309" y="971"/>
                    </a:cubicBezTo>
                    <a:cubicBezTo>
                      <a:pt x="219" y="954"/>
                      <a:pt x="136" y="902"/>
                      <a:pt x="88" y="826"/>
                    </a:cubicBezTo>
                    <a:cubicBezTo>
                      <a:pt x="36" y="753"/>
                      <a:pt x="15" y="658"/>
                      <a:pt x="32" y="571"/>
                    </a:cubicBezTo>
                    <a:cubicBezTo>
                      <a:pt x="50" y="483"/>
                      <a:pt x="72" y="393"/>
                      <a:pt x="92" y="305"/>
                    </a:cubicBezTo>
                    <a:lnTo>
                      <a:pt x="145" y="67"/>
                    </a:lnTo>
                    <a:lnTo>
                      <a:pt x="145" y="67"/>
                    </a:lnTo>
                    <a:cubicBezTo>
                      <a:pt x="253" y="91"/>
                      <a:pt x="361" y="112"/>
                      <a:pt x="470" y="134"/>
                    </a:cubicBezTo>
                    <a:cubicBezTo>
                      <a:pt x="577" y="153"/>
                      <a:pt x="686" y="173"/>
                      <a:pt x="794" y="191"/>
                    </a:cubicBezTo>
                    <a:lnTo>
                      <a:pt x="794" y="191"/>
                    </a:lnTo>
                    <a:lnTo>
                      <a:pt x="757" y="431"/>
                    </a:lnTo>
                    <a:cubicBezTo>
                      <a:pt x="743" y="520"/>
                      <a:pt x="730" y="613"/>
                      <a:pt x="715" y="701"/>
                    </a:cubicBezTo>
                    <a:cubicBezTo>
                      <a:pt x="698" y="788"/>
                      <a:pt x="644" y="868"/>
                      <a:pt x="570" y="918"/>
                    </a:cubicBezTo>
                    <a:cubicBezTo>
                      <a:pt x="512" y="957"/>
                      <a:pt x="442" y="977"/>
                      <a:pt x="373" y="977"/>
                    </a:cubicBezTo>
                    <a:cubicBezTo>
                      <a:pt x="352" y="977"/>
                      <a:pt x="330" y="975"/>
                      <a:pt x="309" y="971"/>
                    </a:cubicBezTo>
                    <a:lnTo>
                      <a:pt x="309" y="971"/>
                    </a:lnTo>
                    <a:cubicBezTo>
                      <a:pt x="332" y="976"/>
                      <a:pt x="355" y="978"/>
                      <a:pt x="378" y="978"/>
                    </a:cubicBezTo>
                    <a:cubicBezTo>
                      <a:pt x="445" y="978"/>
                      <a:pt x="513" y="958"/>
                      <a:pt x="571" y="923"/>
                    </a:cubicBezTo>
                    <a:cubicBezTo>
                      <a:pt x="648" y="873"/>
                      <a:pt x="710" y="795"/>
                      <a:pt x="734" y="705"/>
                    </a:cubicBezTo>
                    <a:cubicBezTo>
                      <a:pt x="756" y="616"/>
                      <a:pt x="776" y="528"/>
                      <a:pt x="797" y="437"/>
                    </a:cubicBezTo>
                    <a:lnTo>
                      <a:pt x="857" y="171"/>
                    </a:lnTo>
                    <a:cubicBezTo>
                      <a:pt x="861" y="155"/>
                      <a:pt x="851" y="140"/>
                      <a:pt x="835" y="136"/>
                    </a:cubicBezTo>
                    <a:lnTo>
                      <a:pt x="834" y="136"/>
                    </a:lnTo>
                    <a:cubicBezTo>
                      <a:pt x="716" y="110"/>
                      <a:pt x="600" y="86"/>
                      <a:pt x="482" y="63"/>
                    </a:cubicBezTo>
                    <a:cubicBezTo>
                      <a:pt x="363" y="41"/>
                      <a:pt x="245" y="21"/>
                      <a:pt x="128" y="1"/>
                    </a:cubicBezTo>
                    <a:lnTo>
                      <a:pt x="126" y="1"/>
                    </a:lnTo>
                    <a:cubicBezTo>
                      <a:pt x="125" y="1"/>
                      <a:pt x="123" y="1"/>
                      <a:pt x="122"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5"/>
              <p:cNvSpPr/>
              <p:nvPr/>
            </p:nvSpPr>
            <p:spPr>
              <a:xfrm>
                <a:off x="2292048" y="3315350"/>
                <a:ext cx="156622" cy="506461"/>
              </a:xfrm>
              <a:custGeom>
                <a:avLst/>
                <a:gdLst/>
                <a:ahLst/>
                <a:cxnLst/>
                <a:rect l="l" t="t" r="r" b="b"/>
                <a:pathLst>
                  <a:path w="1575" h="5093" extrusionOk="0">
                    <a:moveTo>
                      <a:pt x="498" y="0"/>
                    </a:moveTo>
                    <a:lnTo>
                      <a:pt x="133" y="289"/>
                    </a:lnTo>
                    <a:cubicBezTo>
                      <a:pt x="50" y="358"/>
                      <a:pt x="0" y="460"/>
                      <a:pt x="2" y="568"/>
                    </a:cubicBezTo>
                    <a:lnTo>
                      <a:pt x="38" y="5093"/>
                    </a:lnTo>
                    <a:lnTo>
                      <a:pt x="1574" y="4928"/>
                    </a:lnTo>
                    <a:lnTo>
                      <a:pt x="1295" y="2161"/>
                    </a:lnTo>
                    <a:cubicBezTo>
                      <a:pt x="1295" y="2161"/>
                      <a:pt x="648" y="1756"/>
                      <a:pt x="458" y="1438"/>
                    </a:cubicBezTo>
                    <a:cubicBezTo>
                      <a:pt x="268" y="1121"/>
                      <a:pt x="461" y="264"/>
                      <a:pt x="841" y="150"/>
                    </a:cubicBezTo>
                    <a:lnTo>
                      <a:pt x="49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5"/>
              <p:cNvSpPr/>
              <p:nvPr/>
            </p:nvSpPr>
            <p:spPr>
              <a:xfrm>
                <a:off x="2309053" y="3344287"/>
                <a:ext cx="7657" cy="473048"/>
              </a:xfrm>
              <a:custGeom>
                <a:avLst/>
                <a:gdLst/>
                <a:ahLst/>
                <a:cxnLst/>
                <a:rect l="l" t="t" r="r" b="b"/>
                <a:pathLst>
                  <a:path w="77" h="4757" extrusionOk="0">
                    <a:moveTo>
                      <a:pt x="51" y="0"/>
                    </a:moveTo>
                    <a:cubicBezTo>
                      <a:pt x="42" y="197"/>
                      <a:pt x="37" y="396"/>
                      <a:pt x="31" y="595"/>
                    </a:cubicBezTo>
                    <a:lnTo>
                      <a:pt x="17" y="1190"/>
                    </a:lnTo>
                    <a:cubicBezTo>
                      <a:pt x="10" y="1585"/>
                      <a:pt x="8" y="1982"/>
                      <a:pt x="4" y="2378"/>
                    </a:cubicBezTo>
                    <a:cubicBezTo>
                      <a:pt x="4" y="2773"/>
                      <a:pt x="1" y="3170"/>
                      <a:pt x="5" y="3566"/>
                    </a:cubicBezTo>
                    <a:lnTo>
                      <a:pt x="11" y="4161"/>
                    </a:lnTo>
                    <a:cubicBezTo>
                      <a:pt x="16" y="4359"/>
                      <a:pt x="19" y="4558"/>
                      <a:pt x="25" y="4756"/>
                    </a:cubicBezTo>
                    <a:cubicBezTo>
                      <a:pt x="35" y="4558"/>
                      <a:pt x="40" y="4359"/>
                      <a:pt x="46" y="4161"/>
                    </a:cubicBezTo>
                    <a:lnTo>
                      <a:pt x="59" y="3566"/>
                    </a:lnTo>
                    <a:cubicBezTo>
                      <a:pt x="67" y="3171"/>
                      <a:pt x="68" y="2775"/>
                      <a:pt x="73" y="2378"/>
                    </a:cubicBezTo>
                    <a:cubicBezTo>
                      <a:pt x="73" y="1983"/>
                      <a:pt x="76" y="1586"/>
                      <a:pt x="72" y="1190"/>
                    </a:cubicBezTo>
                    <a:lnTo>
                      <a:pt x="66" y="595"/>
                    </a:lnTo>
                    <a:cubicBezTo>
                      <a:pt x="61" y="397"/>
                      <a:pt x="58" y="199"/>
                      <a:pt x="5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5"/>
              <p:cNvSpPr/>
              <p:nvPr/>
            </p:nvSpPr>
            <p:spPr>
              <a:xfrm>
                <a:off x="2336400" y="3682392"/>
                <a:ext cx="78858" cy="93476"/>
              </a:xfrm>
              <a:custGeom>
                <a:avLst/>
                <a:gdLst/>
                <a:ahLst/>
                <a:cxnLst/>
                <a:rect l="l" t="t" r="r" b="b"/>
                <a:pathLst>
                  <a:path w="793" h="940" extrusionOk="0">
                    <a:moveTo>
                      <a:pt x="747" y="0"/>
                    </a:moveTo>
                    <a:cubicBezTo>
                      <a:pt x="627" y="6"/>
                      <a:pt x="507" y="12"/>
                      <a:pt x="388" y="19"/>
                    </a:cubicBezTo>
                    <a:cubicBezTo>
                      <a:pt x="268" y="26"/>
                      <a:pt x="148" y="36"/>
                      <a:pt x="29" y="46"/>
                    </a:cubicBezTo>
                    <a:lnTo>
                      <a:pt x="27" y="46"/>
                    </a:lnTo>
                    <a:cubicBezTo>
                      <a:pt x="12" y="47"/>
                      <a:pt x="0" y="62"/>
                      <a:pt x="1" y="77"/>
                    </a:cubicBezTo>
                    <a:lnTo>
                      <a:pt x="27" y="349"/>
                    </a:lnTo>
                    <a:cubicBezTo>
                      <a:pt x="37" y="440"/>
                      <a:pt x="45" y="529"/>
                      <a:pt x="55" y="621"/>
                    </a:cubicBezTo>
                    <a:cubicBezTo>
                      <a:pt x="68" y="715"/>
                      <a:pt x="118" y="801"/>
                      <a:pt x="190" y="858"/>
                    </a:cubicBezTo>
                    <a:cubicBezTo>
                      <a:pt x="254" y="910"/>
                      <a:pt x="338" y="939"/>
                      <a:pt x="421" y="939"/>
                    </a:cubicBezTo>
                    <a:cubicBezTo>
                      <a:pt x="429" y="939"/>
                      <a:pt x="437" y="939"/>
                      <a:pt x="445" y="939"/>
                    </a:cubicBezTo>
                    <a:lnTo>
                      <a:pt x="445" y="939"/>
                    </a:lnTo>
                    <a:cubicBezTo>
                      <a:pt x="438" y="939"/>
                      <a:pt x="432" y="939"/>
                      <a:pt x="425" y="939"/>
                    </a:cubicBezTo>
                    <a:cubicBezTo>
                      <a:pt x="340" y="939"/>
                      <a:pt x="256" y="908"/>
                      <a:pt x="193" y="854"/>
                    </a:cubicBezTo>
                    <a:cubicBezTo>
                      <a:pt x="125" y="795"/>
                      <a:pt x="83" y="708"/>
                      <a:pt x="77" y="620"/>
                    </a:cubicBezTo>
                    <a:cubicBezTo>
                      <a:pt x="73" y="529"/>
                      <a:pt x="72" y="438"/>
                      <a:pt x="69" y="347"/>
                    </a:cubicBezTo>
                    <a:lnTo>
                      <a:pt x="62" y="105"/>
                    </a:lnTo>
                    <a:lnTo>
                      <a:pt x="62" y="105"/>
                    </a:lnTo>
                    <a:cubicBezTo>
                      <a:pt x="172" y="100"/>
                      <a:pt x="283" y="93"/>
                      <a:pt x="392" y="87"/>
                    </a:cubicBezTo>
                    <a:cubicBezTo>
                      <a:pt x="502" y="81"/>
                      <a:pt x="611" y="72"/>
                      <a:pt x="721" y="63"/>
                    </a:cubicBezTo>
                    <a:lnTo>
                      <a:pt x="721" y="63"/>
                    </a:lnTo>
                    <a:lnTo>
                      <a:pt x="743" y="304"/>
                    </a:lnTo>
                    <a:cubicBezTo>
                      <a:pt x="753" y="394"/>
                      <a:pt x="762" y="487"/>
                      <a:pt x="769" y="576"/>
                    </a:cubicBezTo>
                    <a:cubicBezTo>
                      <a:pt x="776" y="664"/>
                      <a:pt x="743" y="755"/>
                      <a:pt x="683" y="822"/>
                    </a:cubicBezTo>
                    <a:cubicBezTo>
                      <a:pt x="623" y="891"/>
                      <a:pt x="535" y="932"/>
                      <a:pt x="445" y="939"/>
                    </a:cubicBezTo>
                    <a:cubicBezTo>
                      <a:pt x="535" y="933"/>
                      <a:pt x="623" y="892"/>
                      <a:pt x="687" y="828"/>
                    </a:cubicBezTo>
                    <a:cubicBezTo>
                      <a:pt x="751" y="761"/>
                      <a:pt x="791" y="671"/>
                      <a:pt x="792" y="576"/>
                    </a:cubicBezTo>
                    <a:cubicBezTo>
                      <a:pt x="791" y="484"/>
                      <a:pt x="788" y="394"/>
                      <a:pt x="786" y="303"/>
                    </a:cubicBezTo>
                    <a:lnTo>
                      <a:pt x="778" y="29"/>
                    </a:lnTo>
                    <a:cubicBezTo>
                      <a:pt x="778" y="12"/>
                      <a:pt x="763" y="0"/>
                      <a:pt x="748"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5"/>
              <p:cNvSpPr/>
              <p:nvPr/>
            </p:nvSpPr>
            <p:spPr>
              <a:xfrm>
                <a:off x="2222737" y="3594186"/>
                <a:ext cx="97653" cy="127187"/>
              </a:xfrm>
              <a:custGeom>
                <a:avLst/>
                <a:gdLst/>
                <a:ahLst/>
                <a:cxnLst/>
                <a:rect l="l" t="t" r="r" b="b"/>
                <a:pathLst>
                  <a:path w="982" h="1279" extrusionOk="0">
                    <a:moveTo>
                      <a:pt x="1" y="0"/>
                    </a:moveTo>
                    <a:lnTo>
                      <a:pt x="1" y="1278"/>
                    </a:lnTo>
                    <a:lnTo>
                      <a:pt x="982" y="1278"/>
                    </a:lnTo>
                    <a:lnTo>
                      <a:pt x="98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5"/>
              <p:cNvSpPr/>
              <p:nvPr/>
            </p:nvSpPr>
            <p:spPr>
              <a:xfrm>
                <a:off x="2267784" y="3576486"/>
                <a:ext cx="5171" cy="26153"/>
              </a:xfrm>
              <a:custGeom>
                <a:avLst/>
                <a:gdLst/>
                <a:ahLst/>
                <a:cxnLst/>
                <a:rect l="l" t="t" r="r" b="b"/>
                <a:pathLst>
                  <a:path w="52" h="263" extrusionOk="0">
                    <a:moveTo>
                      <a:pt x="1" y="1"/>
                    </a:moveTo>
                    <a:lnTo>
                      <a:pt x="1" y="262"/>
                    </a:lnTo>
                    <a:lnTo>
                      <a:pt x="52" y="262"/>
                    </a:lnTo>
                    <a:lnTo>
                      <a:pt x="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5"/>
              <p:cNvSpPr/>
              <p:nvPr/>
            </p:nvSpPr>
            <p:spPr>
              <a:xfrm>
                <a:off x="2207025" y="3300632"/>
                <a:ext cx="121220" cy="286792"/>
              </a:xfrm>
              <a:custGeom>
                <a:avLst/>
                <a:gdLst/>
                <a:ahLst/>
                <a:cxnLst/>
                <a:rect l="l" t="t" r="r" b="b"/>
                <a:pathLst>
                  <a:path w="1219" h="2884" extrusionOk="0">
                    <a:moveTo>
                      <a:pt x="51" y="1"/>
                    </a:moveTo>
                    <a:lnTo>
                      <a:pt x="0" y="11"/>
                    </a:lnTo>
                    <a:lnTo>
                      <a:pt x="539" y="2884"/>
                    </a:lnTo>
                    <a:lnTo>
                      <a:pt x="735" y="2884"/>
                    </a:lnTo>
                    <a:lnTo>
                      <a:pt x="1218" y="60"/>
                    </a:lnTo>
                    <a:lnTo>
                      <a:pt x="1168" y="53"/>
                    </a:lnTo>
                    <a:lnTo>
                      <a:pt x="691" y="2833"/>
                    </a:lnTo>
                    <a:lnTo>
                      <a:pt x="582" y="2833"/>
                    </a:lnTo>
                    <a:lnTo>
                      <a:pt x="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5"/>
              <p:cNvSpPr/>
              <p:nvPr/>
            </p:nvSpPr>
            <p:spPr>
              <a:xfrm>
                <a:off x="2239244" y="3302919"/>
                <a:ext cx="85421" cy="87808"/>
              </a:xfrm>
              <a:custGeom>
                <a:avLst/>
                <a:gdLst/>
                <a:ahLst/>
                <a:cxnLst/>
                <a:rect l="l" t="t" r="r" b="b"/>
                <a:pathLst>
                  <a:path w="859" h="883" extrusionOk="0">
                    <a:moveTo>
                      <a:pt x="426" y="1"/>
                    </a:moveTo>
                    <a:cubicBezTo>
                      <a:pt x="188" y="1"/>
                      <a:pt x="1" y="240"/>
                      <a:pt x="1" y="468"/>
                    </a:cubicBezTo>
                    <a:cubicBezTo>
                      <a:pt x="1" y="698"/>
                      <a:pt x="193" y="883"/>
                      <a:pt x="429" y="883"/>
                    </a:cubicBezTo>
                    <a:cubicBezTo>
                      <a:pt x="666" y="883"/>
                      <a:pt x="858" y="698"/>
                      <a:pt x="858" y="468"/>
                    </a:cubicBezTo>
                    <a:cubicBezTo>
                      <a:pt x="858" y="239"/>
                      <a:pt x="662" y="1"/>
                      <a:pt x="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5"/>
              <p:cNvSpPr/>
              <p:nvPr/>
            </p:nvSpPr>
            <p:spPr>
              <a:xfrm>
                <a:off x="2233676" y="3359104"/>
                <a:ext cx="96658" cy="66527"/>
              </a:xfrm>
              <a:custGeom>
                <a:avLst/>
                <a:gdLst/>
                <a:ahLst/>
                <a:cxnLst/>
                <a:rect l="l" t="t" r="r" b="b"/>
                <a:pathLst>
                  <a:path w="972" h="669" extrusionOk="0">
                    <a:moveTo>
                      <a:pt x="1" y="1"/>
                    </a:moveTo>
                    <a:lnTo>
                      <a:pt x="64" y="668"/>
                    </a:lnTo>
                    <a:lnTo>
                      <a:pt x="908" y="668"/>
                    </a:lnTo>
                    <a:lnTo>
                      <a:pt x="97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5"/>
              <p:cNvSpPr/>
              <p:nvPr/>
            </p:nvSpPr>
            <p:spPr>
              <a:xfrm>
                <a:off x="2271563" y="3404152"/>
                <a:ext cx="22772" cy="78758"/>
              </a:xfrm>
              <a:custGeom>
                <a:avLst/>
                <a:gdLst/>
                <a:ahLst/>
                <a:cxnLst/>
                <a:rect l="l" t="t" r="r" b="b"/>
                <a:pathLst>
                  <a:path w="229" h="792" extrusionOk="0">
                    <a:moveTo>
                      <a:pt x="0" y="1"/>
                    </a:moveTo>
                    <a:lnTo>
                      <a:pt x="0" y="792"/>
                    </a:lnTo>
                    <a:lnTo>
                      <a:pt x="228" y="792"/>
                    </a:lnTo>
                    <a:lnTo>
                      <a:pt x="22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5"/>
              <p:cNvSpPr/>
              <p:nvPr/>
            </p:nvSpPr>
            <p:spPr>
              <a:xfrm>
                <a:off x="2019675" y="3434879"/>
                <a:ext cx="308371" cy="234883"/>
              </a:xfrm>
              <a:custGeom>
                <a:avLst/>
                <a:gdLst/>
                <a:ahLst/>
                <a:cxnLst/>
                <a:rect l="l" t="t" r="r" b="b"/>
                <a:pathLst>
                  <a:path w="3101" h="2362" extrusionOk="0">
                    <a:moveTo>
                      <a:pt x="2760" y="1"/>
                    </a:moveTo>
                    <a:lnTo>
                      <a:pt x="2760" y="119"/>
                    </a:lnTo>
                    <a:cubicBezTo>
                      <a:pt x="2580" y="104"/>
                      <a:pt x="2532" y="11"/>
                      <a:pt x="2532" y="11"/>
                    </a:cubicBezTo>
                    <a:cubicBezTo>
                      <a:pt x="2459" y="29"/>
                      <a:pt x="2366" y="150"/>
                      <a:pt x="2366" y="150"/>
                    </a:cubicBezTo>
                    <a:lnTo>
                      <a:pt x="2107" y="417"/>
                    </a:lnTo>
                    <a:lnTo>
                      <a:pt x="2108" y="420"/>
                    </a:lnTo>
                    <a:lnTo>
                      <a:pt x="1345" y="984"/>
                    </a:lnTo>
                    <a:lnTo>
                      <a:pt x="1345" y="984"/>
                    </a:lnTo>
                    <a:lnTo>
                      <a:pt x="1391" y="836"/>
                    </a:lnTo>
                    <a:lnTo>
                      <a:pt x="1391" y="836"/>
                    </a:lnTo>
                    <a:cubicBezTo>
                      <a:pt x="1356" y="854"/>
                      <a:pt x="1316" y="864"/>
                      <a:pt x="1272" y="864"/>
                    </a:cubicBezTo>
                    <a:cubicBezTo>
                      <a:pt x="1257" y="864"/>
                      <a:pt x="1242" y="863"/>
                      <a:pt x="1227" y="861"/>
                    </a:cubicBezTo>
                    <a:cubicBezTo>
                      <a:pt x="883" y="805"/>
                      <a:pt x="543" y="728"/>
                      <a:pt x="201" y="658"/>
                    </a:cubicBezTo>
                    <a:lnTo>
                      <a:pt x="201" y="658"/>
                    </a:lnTo>
                    <a:cubicBezTo>
                      <a:pt x="43" y="1291"/>
                      <a:pt x="1" y="1966"/>
                      <a:pt x="313" y="2270"/>
                    </a:cubicBezTo>
                    <a:cubicBezTo>
                      <a:pt x="378" y="2333"/>
                      <a:pt x="461" y="2361"/>
                      <a:pt x="555" y="2361"/>
                    </a:cubicBezTo>
                    <a:cubicBezTo>
                      <a:pt x="1153" y="2361"/>
                      <a:pt x="2229" y="1222"/>
                      <a:pt x="2540" y="878"/>
                    </a:cubicBezTo>
                    <a:cubicBezTo>
                      <a:pt x="2642" y="883"/>
                      <a:pt x="2750" y="888"/>
                      <a:pt x="2810" y="888"/>
                    </a:cubicBezTo>
                    <a:cubicBezTo>
                      <a:pt x="2833" y="888"/>
                      <a:pt x="2849" y="888"/>
                      <a:pt x="2854" y="886"/>
                    </a:cubicBezTo>
                    <a:cubicBezTo>
                      <a:pt x="2886" y="871"/>
                      <a:pt x="3048" y="710"/>
                      <a:pt x="3048" y="710"/>
                    </a:cubicBezTo>
                    <a:cubicBezTo>
                      <a:pt x="3090" y="668"/>
                      <a:pt x="3054" y="561"/>
                      <a:pt x="3054" y="561"/>
                    </a:cubicBezTo>
                    <a:cubicBezTo>
                      <a:pt x="3100" y="520"/>
                      <a:pt x="3071" y="385"/>
                      <a:pt x="3071" y="385"/>
                    </a:cubicBezTo>
                    <a:cubicBezTo>
                      <a:pt x="3090" y="297"/>
                      <a:pt x="3039" y="209"/>
                      <a:pt x="3039" y="209"/>
                    </a:cubicBezTo>
                    <a:cubicBezTo>
                      <a:pt x="3039" y="209"/>
                      <a:pt x="3090" y="130"/>
                      <a:pt x="3066" y="89"/>
                    </a:cubicBezTo>
                    <a:cubicBezTo>
                      <a:pt x="3043" y="47"/>
                      <a:pt x="2760" y="1"/>
                      <a:pt x="2760" y="1"/>
                    </a:cubicBezTo>
                    <a:close/>
                  </a:path>
                </a:pathLst>
              </a:custGeom>
              <a:solidFill>
                <a:srgbClr val="FFB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5"/>
              <p:cNvSpPr/>
              <p:nvPr/>
            </p:nvSpPr>
            <p:spPr>
              <a:xfrm>
                <a:off x="2101218" y="3533626"/>
                <a:ext cx="51312" cy="31921"/>
              </a:xfrm>
              <a:custGeom>
                <a:avLst/>
                <a:gdLst/>
                <a:ahLst/>
                <a:cxnLst/>
                <a:rect l="l" t="t" r="r" b="b"/>
                <a:pathLst>
                  <a:path w="516" h="321" extrusionOk="0">
                    <a:moveTo>
                      <a:pt x="516" y="1"/>
                    </a:moveTo>
                    <a:lnTo>
                      <a:pt x="516" y="1"/>
                    </a:lnTo>
                    <a:cubicBezTo>
                      <a:pt x="466" y="13"/>
                      <a:pt x="417" y="33"/>
                      <a:pt x="373" y="53"/>
                    </a:cubicBezTo>
                    <a:cubicBezTo>
                      <a:pt x="326" y="75"/>
                      <a:pt x="281" y="100"/>
                      <a:pt x="238" y="126"/>
                    </a:cubicBezTo>
                    <a:cubicBezTo>
                      <a:pt x="194" y="152"/>
                      <a:pt x="152" y="182"/>
                      <a:pt x="112" y="212"/>
                    </a:cubicBezTo>
                    <a:cubicBezTo>
                      <a:pt x="72" y="245"/>
                      <a:pt x="32" y="277"/>
                      <a:pt x="1" y="321"/>
                    </a:cubicBezTo>
                    <a:cubicBezTo>
                      <a:pt x="48" y="301"/>
                      <a:pt x="95" y="283"/>
                      <a:pt x="141" y="260"/>
                    </a:cubicBezTo>
                    <a:cubicBezTo>
                      <a:pt x="186" y="237"/>
                      <a:pt x="231" y="212"/>
                      <a:pt x="274" y="186"/>
                    </a:cubicBezTo>
                    <a:cubicBezTo>
                      <a:pt x="359" y="132"/>
                      <a:pt x="442" y="75"/>
                      <a:pt x="51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5"/>
              <p:cNvSpPr/>
              <p:nvPr/>
            </p:nvSpPr>
            <p:spPr>
              <a:xfrm>
                <a:off x="2029719" y="3330763"/>
                <a:ext cx="135142" cy="200377"/>
              </a:xfrm>
              <a:custGeom>
                <a:avLst/>
                <a:gdLst/>
                <a:ahLst/>
                <a:cxnLst/>
                <a:rect l="l" t="t" r="r" b="b"/>
                <a:pathLst>
                  <a:path w="1359" h="2015" extrusionOk="0">
                    <a:moveTo>
                      <a:pt x="1194" y="1"/>
                    </a:moveTo>
                    <a:cubicBezTo>
                      <a:pt x="1194" y="1"/>
                      <a:pt x="805" y="128"/>
                      <a:pt x="449" y="593"/>
                    </a:cubicBezTo>
                    <a:cubicBezTo>
                      <a:pt x="94" y="1058"/>
                      <a:pt x="0" y="2015"/>
                      <a:pt x="0" y="2015"/>
                    </a:cubicBezTo>
                    <a:lnTo>
                      <a:pt x="1282" y="1943"/>
                    </a:lnTo>
                    <a:lnTo>
                      <a:pt x="1358" y="1042"/>
                    </a:lnTo>
                    <a:lnTo>
                      <a:pt x="11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5"/>
              <p:cNvSpPr/>
              <p:nvPr/>
            </p:nvSpPr>
            <p:spPr>
              <a:xfrm>
                <a:off x="2157900" y="3444227"/>
                <a:ext cx="12132" cy="40672"/>
              </a:xfrm>
              <a:custGeom>
                <a:avLst/>
                <a:gdLst/>
                <a:ahLst/>
                <a:cxnLst/>
                <a:rect l="l" t="t" r="r" b="b"/>
                <a:pathLst>
                  <a:path w="122" h="409" extrusionOk="0">
                    <a:moveTo>
                      <a:pt x="116" y="1"/>
                    </a:moveTo>
                    <a:cubicBezTo>
                      <a:pt x="93" y="31"/>
                      <a:pt x="76" y="63"/>
                      <a:pt x="62" y="96"/>
                    </a:cubicBezTo>
                    <a:cubicBezTo>
                      <a:pt x="48" y="128"/>
                      <a:pt x="36" y="162"/>
                      <a:pt x="27" y="196"/>
                    </a:cubicBezTo>
                    <a:cubicBezTo>
                      <a:pt x="17" y="229"/>
                      <a:pt x="11" y="264"/>
                      <a:pt x="7" y="299"/>
                    </a:cubicBezTo>
                    <a:cubicBezTo>
                      <a:pt x="3" y="335"/>
                      <a:pt x="1" y="371"/>
                      <a:pt x="6" y="408"/>
                    </a:cubicBezTo>
                    <a:cubicBezTo>
                      <a:pt x="29" y="378"/>
                      <a:pt x="44" y="346"/>
                      <a:pt x="59" y="314"/>
                    </a:cubicBezTo>
                    <a:cubicBezTo>
                      <a:pt x="73" y="281"/>
                      <a:pt x="85" y="248"/>
                      <a:pt x="94" y="213"/>
                    </a:cubicBezTo>
                    <a:cubicBezTo>
                      <a:pt x="105" y="180"/>
                      <a:pt x="111" y="145"/>
                      <a:pt x="115" y="110"/>
                    </a:cubicBezTo>
                    <a:cubicBezTo>
                      <a:pt x="119" y="76"/>
                      <a:pt x="121" y="39"/>
                      <a:pt x="11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5"/>
              <p:cNvSpPr/>
              <p:nvPr/>
            </p:nvSpPr>
            <p:spPr>
              <a:xfrm>
                <a:off x="2408496" y="3325692"/>
                <a:ext cx="247015" cy="318415"/>
              </a:xfrm>
              <a:custGeom>
                <a:avLst/>
                <a:gdLst/>
                <a:ahLst/>
                <a:cxnLst/>
                <a:rect l="l" t="t" r="r" b="b"/>
                <a:pathLst>
                  <a:path w="2484" h="3202" extrusionOk="0">
                    <a:moveTo>
                      <a:pt x="2204" y="0"/>
                    </a:moveTo>
                    <a:cubicBezTo>
                      <a:pt x="2153" y="0"/>
                      <a:pt x="1754" y="300"/>
                      <a:pt x="1754" y="300"/>
                    </a:cubicBezTo>
                    <a:cubicBezTo>
                      <a:pt x="1754" y="300"/>
                      <a:pt x="1852" y="97"/>
                      <a:pt x="1794" y="97"/>
                    </a:cubicBezTo>
                    <a:cubicBezTo>
                      <a:pt x="1792" y="97"/>
                      <a:pt x="1791" y="97"/>
                      <a:pt x="1790" y="97"/>
                    </a:cubicBezTo>
                    <a:cubicBezTo>
                      <a:pt x="1725" y="105"/>
                      <a:pt x="1574" y="270"/>
                      <a:pt x="1559" y="300"/>
                    </a:cubicBezTo>
                    <a:cubicBezTo>
                      <a:pt x="1544" y="329"/>
                      <a:pt x="1505" y="724"/>
                      <a:pt x="1505" y="724"/>
                    </a:cubicBezTo>
                    <a:lnTo>
                      <a:pt x="1507" y="725"/>
                    </a:lnTo>
                    <a:lnTo>
                      <a:pt x="903" y="1999"/>
                    </a:lnTo>
                    <a:cubicBezTo>
                      <a:pt x="903" y="1999"/>
                      <a:pt x="802" y="1767"/>
                      <a:pt x="667" y="1471"/>
                    </a:cubicBezTo>
                    <a:cubicBezTo>
                      <a:pt x="540" y="1631"/>
                      <a:pt x="414" y="1793"/>
                      <a:pt x="294" y="1959"/>
                    </a:cubicBezTo>
                    <a:cubicBezTo>
                      <a:pt x="196" y="2095"/>
                      <a:pt x="106" y="2239"/>
                      <a:pt x="1" y="2366"/>
                    </a:cubicBezTo>
                    <a:cubicBezTo>
                      <a:pt x="265" y="2809"/>
                      <a:pt x="595" y="3194"/>
                      <a:pt x="938" y="3202"/>
                    </a:cubicBezTo>
                    <a:cubicBezTo>
                      <a:pt x="941" y="3202"/>
                      <a:pt x="944" y="3202"/>
                      <a:pt x="947" y="3202"/>
                    </a:cubicBezTo>
                    <a:cubicBezTo>
                      <a:pt x="1714" y="3202"/>
                      <a:pt x="1970" y="1222"/>
                      <a:pt x="2000" y="963"/>
                    </a:cubicBezTo>
                    <a:lnTo>
                      <a:pt x="2074" y="792"/>
                    </a:lnTo>
                    <a:lnTo>
                      <a:pt x="2235" y="589"/>
                    </a:lnTo>
                    <a:cubicBezTo>
                      <a:pt x="2235" y="589"/>
                      <a:pt x="2477" y="429"/>
                      <a:pt x="2450" y="389"/>
                    </a:cubicBezTo>
                    <a:cubicBezTo>
                      <a:pt x="2449" y="387"/>
                      <a:pt x="2446" y="386"/>
                      <a:pt x="2442" y="386"/>
                    </a:cubicBezTo>
                    <a:cubicBezTo>
                      <a:pt x="2394" y="386"/>
                      <a:pt x="2177" y="486"/>
                      <a:pt x="2177" y="486"/>
                    </a:cubicBezTo>
                    <a:cubicBezTo>
                      <a:pt x="2177" y="486"/>
                      <a:pt x="2432" y="257"/>
                      <a:pt x="2453" y="212"/>
                    </a:cubicBezTo>
                    <a:cubicBezTo>
                      <a:pt x="2476" y="169"/>
                      <a:pt x="2425" y="118"/>
                      <a:pt x="2425" y="118"/>
                    </a:cubicBezTo>
                    <a:cubicBezTo>
                      <a:pt x="2425" y="118"/>
                      <a:pt x="2483" y="45"/>
                      <a:pt x="2440" y="15"/>
                    </a:cubicBezTo>
                    <a:cubicBezTo>
                      <a:pt x="2438" y="14"/>
                      <a:pt x="2435" y="13"/>
                      <a:pt x="2432" y="13"/>
                    </a:cubicBezTo>
                    <a:cubicBezTo>
                      <a:pt x="2366" y="13"/>
                      <a:pt x="2081" y="259"/>
                      <a:pt x="2062" y="284"/>
                    </a:cubicBezTo>
                    <a:lnTo>
                      <a:pt x="2062" y="284"/>
                    </a:lnTo>
                    <a:cubicBezTo>
                      <a:pt x="2077" y="262"/>
                      <a:pt x="2240" y="14"/>
                      <a:pt x="2207" y="1"/>
                    </a:cubicBezTo>
                    <a:cubicBezTo>
                      <a:pt x="2206" y="1"/>
                      <a:pt x="2205" y="0"/>
                      <a:pt x="2204" y="0"/>
                    </a:cubicBezTo>
                    <a:close/>
                  </a:path>
                </a:pathLst>
              </a:custGeom>
              <a:solidFill>
                <a:srgbClr val="FFB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5"/>
              <p:cNvSpPr/>
              <p:nvPr/>
            </p:nvSpPr>
            <p:spPr>
              <a:xfrm>
                <a:off x="2479796" y="3521991"/>
                <a:ext cx="19093" cy="31822"/>
              </a:xfrm>
              <a:custGeom>
                <a:avLst/>
                <a:gdLst/>
                <a:ahLst/>
                <a:cxnLst/>
                <a:rect l="l" t="t" r="r" b="b"/>
                <a:pathLst>
                  <a:path w="192" h="320" extrusionOk="0">
                    <a:moveTo>
                      <a:pt x="165" y="1"/>
                    </a:moveTo>
                    <a:cubicBezTo>
                      <a:pt x="161" y="1"/>
                      <a:pt x="157" y="2"/>
                      <a:pt x="154" y="4"/>
                    </a:cubicBezTo>
                    <a:cubicBezTo>
                      <a:pt x="113" y="20"/>
                      <a:pt x="72" y="38"/>
                      <a:pt x="34" y="66"/>
                    </a:cubicBezTo>
                    <a:cubicBezTo>
                      <a:pt x="48" y="67"/>
                      <a:pt x="61" y="68"/>
                      <a:pt x="75" y="68"/>
                    </a:cubicBezTo>
                    <a:cubicBezTo>
                      <a:pt x="84" y="68"/>
                      <a:pt x="93" y="68"/>
                      <a:pt x="102" y="67"/>
                    </a:cubicBezTo>
                    <a:lnTo>
                      <a:pt x="102" y="67"/>
                    </a:lnTo>
                    <a:cubicBezTo>
                      <a:pt x="84" y="97"/>
                      <a:pt x="67" y="128"/>
                      <a:pt x="52" y="160"/>
                    </a:cubicBezTo>
                    <a:cubicBezTo>
                      <a:pt x="29" y="209"/>
                      <a:pt x="9" y="261"/>
                      <a:pt x="0" y="320"/>
                    </a:cubicBezTo>
                    <a:cubicBezTo>
                      <a:pt x="45" y="281"/>
                      <a:pt x="78" y="238"/>
                      <a:pt x="109" y="192"/>
                    </a:cubicBezTo>
                    <a:cubicBezTo>
                      <a:pt x="139" y="147"/>
                      <a:pt x="165" y="98"/>
                      <a:pt x="187" y="47"/>
                    </a:cubicBezTo>
                    <a:lnTo>
                      <a:pt x="190" y="41"/>
                    </a:lnTo>
                    <a:cubicBezTo>
                      <a:pt x="192" y="33"/>
                      <a:pt x="192" y="26"/>
                      <a:pt x="190" y="19"/>
                    </a:cubicBezTo>
                    <a:cubicBezTo>
                      <a:pt x="185" y="8"/>
                      <a:pt x="175" y="1"/>
                      <a:pt x="16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5"/>
              <p:cNvSpPr/>
              <p:nvPr/>
            </p:nvSpPr>
            <p:spPr>
              <a:xfrm>
                <a:off x="2619314" y="3338420"/>
                <a:ext cx="26253" cy="24562"/>
              </a:xfrm>
              <a:custGeom>
                <a:avLst/>
                <a:gdLst/>
                <a:ahLst/>
                <a:cxnLst/>
                <a:rect l="l" t="t" r="r" b="b"/>
                <a:pathLst>
                  <a:path w="264" h="247" extrusionOk="0">
                    <a:moveTo>
                      <a:pt x="264" y="0"/>
                    </a:moveTo>
                    <a:cubicBezTo>
                      <a:pt x="233" y="11"/>
                      <a:pt x="206" y="25"/>
                      <a:pt x="180" y="42"/>
                    </a:cubicBezTo>
                    <a:cubicBezTo>
                      <a:pt x="154" y="58"/>
                      <a:pt x="130" y="76"/>
                      <a:pt x="108" y="98"/>
                    </a:cubicBezTo>
                    <a:cubicBezTo>
                      <a:pt x="87" y="117"/>
                      <a:pt x="66" y="140"/>
                      <a:pt x="47" y="165"/>
                    </a:cubicBezTo>
                    <a:cubicBezTo>
                      <a:pt x="30" y="189"/>
                      <a:pt x="12" y="215"/>
                      <a:pt x="1" y="246"/>
                    </a:cubicBezTo>
                    <a:cubicBezTo>
                      <a:pt x="33" y="236"/>
                      <a:pt x="59" y="222"/>
                      <a:pt x="85" y="205"/>
                    </a:cubicBezTo>
                    <a:cubicBezTo>
                      <a:pt x="111" y="188"/>
                      <a:pt x="134" y="170"/>
                      <a:pt x="156" y="150"/>
                    </a:cubicBezTo>
                    <a:cubicBezTo>
                      <a:pt x="178" y="129"/>
                      <a:pt x="199" y="106"/>
                      <a:pt x="217" y="82"/>
                    </a:cubicBezTo>
                    <a:cubicBezTo>
                      <a:pt x="235" y="57"/>
                      <a:pt x="253" y="31"/>
                      <a:pt x="26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5"/>
              <p:cNvSpPr/>
              <p:nvPr/>
            </p:nvSpPr>
            <p:spPr>
              <a:xfrm>
                <a:off x="2356089" y="3330067"/>
                <a:ext cx="131364" cy="246617"/>
              </a:xfrm>
              <a:custGeom>
                <a:avLst/>
                <a:gdLst/>
                <a:ahLst/>
                <a:cxnLst/>
                <a:rect l="l" t="t" r="r" b="b"/>
                <a:pathLst>
                  <a:path w="1321" h="2480" extrusionOk="0">
                    <a:moveTo>
                      <a:pt x="170" y="0"/>
                    </a:moveTo>
                    <a:cubicBezTo>
                      <a:pt x="0" y="135"/>
                      <a:pt x="128" y="1463"/>
                      <a:pt x="128" y="1465"/>
                    </a:cubicBezTo>
                    <a:lnTo>
                      <a:pt x="619" y="2480"/>
                    </a:lnTo>
                    <a:lnTo>
                      <a:pt x="1321" y="1592"/>
                    </a:lnTo>
                    <a:cubicBezTo>
                      <a:pt x="1321" y="1592"/>
                      <a:pt x="940" y="771"/>
                      <a:pt x="806" y="474"/>
                    </a:cubicBezTo>
                    <a:cubicBezTo>
                      <a:pt x="669" y="178"/>
                      <a:pt x="170" y="0"/>
                      <a:pt x="1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5"/>
              <p:cNvSpPr/>
              <p:nvPr/>
            </p:nvSpPr>
            <p:spPr>
              <a:xfrm>
                <a:off x="2361260" y="3450392"/>
                <a:ext cx="19391" cy="47036"/>
              </a:xfrm>
              <a:custGeom>
                <a:avLst/>
                <a:gdLst/>
                <a:ahLst/>
                <a:cxnLst/>
                <a:rect l="l" t="t" r="r" b="b"/>
                <a:pathLst>
                  <a:path w="195" h="473" extrusionOk="0">
                    <a:moveTo>
                      <a:pt x="0" y="0"/>
                    </a:moveTo>
                    <a:lnTo>
                      <a:pt x="0" y="0"/>
                    </a:lnTo>
                    <a:cubicBezTo>
                      <a:pt x="3" y="45"/>
                      <a:pt x="12" y="87"/>
                      <a:pt x="24" y="129"/>
                    </a:cubicBezTo>
                    <a:cubicBezTo>
                      <a:pt x="35" y="170"/>
                      <a:pt x="49" y="212"/>
                      <a:pt x="65" y="250"/>
                    </a:cubicBezTo>
                    <a:cubicBezTo>
                      <a:pt x="81" y="289"/>
                      <a:pt x="101" y="328"/>
                      <a:pt x="121" y="366"/>
                    </a:cubicBezTo>
                    <a:cubicBezTo>
                      <a:pt x="142" y="403"/>
                      <a:pt x="165" y="440"/>
                      <a:pt x="195" y="473"/>
                    </a:cubicBezTo>
                    <a:cubicBezTo>
                      <a:pt x="191" y="428"/>
                      <a:pt x="181" y="385"/>
                      <a:pt x="171" y="345"/>
                    </a:cubicBezTo>
                    <a:cubicBezTo>
                      <a:pt x="160" y="304"/>
                      <a:pt x="147" y="262"/>
                      <a:pt x="130" y="223"/>
                    </a:cubicBezTo>
                    <a:cubicBezTo>
                      <a:pt x="114" y="185"/>
                      <a:pt x="95" y="145"/>
                      <a:pt x="75" y="108"/>
                    </a:cubicBezTo>
                    <a:cubicBezTo>
                      <a:pt x="54" y="71"/>
                      <a:pt x="30" y="34"/>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5"/>
              <p:cNvSpPr/>
              <p:nvPr/>
            </p:nvSpPr>
            <p:spPr>
              <a:xfrm>
                <a:off x="2185048" y="3078179"/>
                <a:ext cx="224044" cy="204354"/>
              </a:xfrm>
              <a:custGeom>
                <a:avLst/>
                <a:gdLst/>
                <a:ahLst/>
                <a:cxnLst/>
                <a:rect l="l" t="t" r="r" b="b"/>
                <a:pathLst>
                  <a:path w="2253" h="2055" extrusionOk="0">
                    <a:moveTo>
                      <a:pt x="1073" y="0"/>
                    </a:moveTo>
                    <a:cubicBezTo>
                      <a:pt x="788" y="0"/>
                      <a:pt x="540" y="98"/>
                      <a:pt x="485" y="207"/>
                    </a:cubicBezTo>
                    <a:cubicBezTo>
                      <a:pt x="445" y="281"/>
                      <a:pt x="383" y="510"/>
                      <a:pt x="346" y="772"/>
                    </a:cubicBezTo>
                    <a:cubicBezTo>
                      <a:pt x="320" y="743"/>
                      <a:pt x="274" y="717"/>
                      <a:pt x="195" y="706"/>
                    </a:cubicBezTo>
                    <a:cubicBezTo>
                      <a:pt x="191" y="705"/>
                      <a:pt x="187" y="705"/>
                      <a:pt x="183" y="705"/>
                    </a:cubicBezTo>
                    <a:cubicBezTo>
                      <a:pt x="14" y="705"/>
                      <a:pt x="0" y="1244"/>
                      <a:pt x="229" y="1244"/>
                    </a:cubicBezTo>
                    <a:cubicBezTo>
                      <a:pt x="256" y="1244"/>
                      <a:pt x="286" y="1237"/>
                      <a:pt x="319" y="1221"/>
                    </a:cubicBezTo>
                    <a:cubicBezTo>
                      <a:pt x="319" y="1230"/>
                      <a:pt x="319" y="1239"/>
                      <a:pt x="320" y="1247"/>
                    </a:cubicBezTo>
                    <a:cubicBezTo>
                      <a:pt x="326" y="1380"/>
                      <a:pt x="347" y="1503"/>
                      <a:pt x="389" y="1598"/>
                    </a:cubicBezTo>
                    <a:cubicBezTo>
                      <a:pt x="449" y="1734"/>
                      <a:pt x="524" y="1827"/>
                      <a:pt x="599" y="1892"/>
                    </a:cubicBezTo>
                    <a:cubicBezTo>
                      <a:pt x="741" y="2015"/>
                      <a:pt x="877" y="2028"/>
                      <a:pt x="877" y="2028"/>
                    </a:cubicBezTo>
                    <a:lnTo>
                      <a:pt x="947" y="2042"/>
                    </a:lnTo>
                    <a:cubicBezTo>
                      <a:pt x="947" y="2042"/>
                      <a:pt x="988" y="2055"/>
                      <a:pt x="1057" y="2055"/>
                    </a:cubicBezTo>
                    <a:cubicBezTo>
                      <a:pt x="1119" y="2055"/>
                      <a:pt x="1203" y="2044"/>
                      <a:pt x="1298" y="2005"/>
                    </a:cubicBezTo>
                    <a:cubicBezTo>
                      <a:pt x="1380" y="1971"/>
                      <a:pt x="1469" y="1917"/>
                      <a:pt x="1560" y="1829"/>
                    </a:cubicBezTo>
                    <a:cubicBezTo>
                      <a:pt x="1636" y="1754"/>
                      <a:pt x="1703" y="1647"/>
                      <a:pt x="1759" y="1525"/>
                    </a:cubicBezTo>
                    <a:lnTo>
                      <a:pt x="1770" y="1498"/>
                    </a:lnTo>
                    <a:cubicBezTo>
                      <a:pt x="1814" y="1550"/>
                      <a:pt x="1859" y="1572"/>
                      <a:pt x="1901" y="1572"/>
                    </a:cubicBezTo>
                    <a:cubicBezTo>
                      <a:pt x="2098" y="1572"/>
                      <a:pt x="2252" y="1115"/>
                      <a:pt x="2087" y="1075"/>
                    </a:cubicBezTo>
                    <a:cubicBezTo>
                      <a:pt x="2055" y="1067"/>
                      <a:pt x="2027" y="1064"/>
                      <a:pt x="2003" y="1064"/>
                    </a:cubicBezTo>
                    <a:cubicBezTo>
                      <a:pt x="1961" y="1064"/>
                      <a:pt x="1931" y="1074"/>
                      <a:pt x="1909" y="1086"/>
                    </a:cubicBezTo>
                    <a:cubicBezTo>
                      <a:pt x="1974" y="826"/>
                      <a:pt x="2003" y="587"/>
                      <a:pt x="1995" y="503"/>
                    </a:cubicBezTo>
                    <a:cubicBezTo>
                      <a:pt x="1980" y="348"/>
                      <a:pt x="1676" y="94"/>
                      <a:pt x="1305" y="23"/>
                    </a:cubicBezTo>
                    <a:cubicBezTo>
                      <a:pt x="1227" y="7"/>
                      <a:pt x="1148" y="0"/>
                      <a:pt x="1073" y="0"/>
                    </a:cubicBezTo>
                    <a:close/>
                  </a:path>
                </a:pathLst>
              </a:custGeom>
              <a:solidFill>
                <a:srgbClr val="FFB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5"/>
              <p:cNvSpPr/>
              <p:nvPr/>
            </p:nvSpPr>
            <p:spPr>
              <a:xfrm>
                <a:off x="2197578" y="3162606"/>
                <a:ext cx="20982" cy="27844"/>
              </a:xfrm>
              <a:custGeom>
                <a:avLst/>
                <a:gdLst/>
                <a:ahLst/>
                <a:cxnLst/>
                <a:rect l="l" t="t" r="r" b="b"/>
                <a:pathLst>
                  <a:path w="211" h="280" extrusionOk="0">
                    <a:moveTo>
                      <a:pt x="73" y="1"/>
                    </a:moveTo>
                    <a:cubicBezTo>
                      <a:pt x="48" y="1"/>
                      <a:pt x="22" y="17"/>
                      <a:pt x="12" y="39"/>
                    </a:cubicBezTo>
                    <a:cubicBezTo>
                      <a:pt x="2" y="62"/>
                      <a:pt x="1" y="85"/>
                      <a:pt x="1" y="107"/>
                    </a:cubicBezTo>
                    <a:cubicBezTo>
                      <a:pt x="3" y="127"/>
                      <a:pt x="5" y="151"/>
                      <a:pt x="16" y="171"/>
                    </a:cubicBezTo>
                    <a:cubicBezTo>
                      <a:pt x="11" y="150"/>
                      <a:pt x="12" y="130"/>
                      <a:pt x="13" y="110"/>
                    </a:cubicBezTo>
                    <a:cubicBezTo>
                      <a:pt x="17" y="89"/>
                      <a:pt x="22" y="69"/>
                      <a:pt x="32" y="54"/>
                    </a:cubicBezTo>
                    <a:cubicBezTo>
                      <a:pt x="41" y="39"/>
                      <a:pt x="56" y="32"/>
                      <a:pt x="72" y="32"/>
                    </a:cubicBezTo>
                    <a:cubicBezTo>
                      <a:pt x="89" y="32"/>
                      <a:pt x="108" y="40"/>
                      <a:pt x="121" y="54"/>
                    </a:cubicBezTo>
                    <a:cubicBezTo>
                      <a:pt x="148" y="80"/>
                      <a:pt x="172" y="117"/>
                      <a:pt x="180" y="155"/>
                    </a:cubicBezTo>
                    <a:cubicBezTo>
                      <a:pt x="190" y="194"/>
                      <a:pt x="186" y="236"/>
                      <a:pt x="182" y="280"/>
                    </a:cubicBezTo>
                    <a:cubicBezTo>
                      <a:pt x="198" y="239"/>
                      <a:pt x="210" y="197"/>
                      <a:pt x="205" y="150"/>
                    </a:cubicBezTo>
                    <a:cubicBezTo>
                      <a:pt x="199" y="104"/>
                      <a:pt x="177" y="63"/>
                      <a:pt x="143" y="29"/>
                    </a:cubicBezTo>
                    <a:cubicBezTo>
                      <a:pt x="126" y="12"/>
                      <a:pt x="102" y="1"/>
                      <a:pt x="76" y="1"/>
                    </a:cubicBezTo>
                    <a:cubicBezTo>
                      <a:pt x="75" y="1"/>
                      <a:pt x="74" y="1"/>
                      <a:pt x="7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5"/>
              <p:cNvSpPr/>
              <p:nvPr/>
            </p:nvSpPr>
            <p:spPr>
              <a:xfrm>
                <a:off x="2204440" y="3172152"/>
                <a:ext cx="10740" cy="17800"/>
              </a:xfrm>
              <a:custGeom>
                <a:avLst/>
                <a:gdLst/>
                <a:ahLst/>
                <a:cxnLst/>
                <a:rect l="l" t="t" r="r" b="b"/>
                <a:pathLst>
                  <a:path w="108" h="179" extrusionOk="0">
                    <a:moveTo>
                      <a:pt x="75" y="1"/>
                    </a:moveTo>
                    <a:cubicBezTo>
                      <a:pt x="64" y="1"/>
                      <a:pt x="54" y="3"/>
                      <a:pt x="45" y="9"/>
                    </a:cubicBezTo>
                    <a:cubicBezTo>
                      <a:pt x="24" y="21"/>
                      <a:pt x="14" y="42"/>
                      <a:pt x="7" y="63"/>
                    </a:cubicBezTo>
                    <a:cubicBezTo>
                      <a:pt x="1" y="83"/>
                      <a:pt x="0" y="104"/>
                      <a:pt x="5" y="125"/>
                    </a:cubicBezTo>
                    <a:cubicBezTo>
                      <a:pt x="7" y="145"/>
                      <a:pt x="19" y="165"/>
                      <a:pt x="35" y="179"/>
                    </a:cubicBezTo>
                    <a:cubicBezTo>
                      <a:pt x="29" y="159"/>
                      <a:pt x="27" y="140"/>
                      <a:pt x="27" y="124"/>
                    </a:cubicBezTo>
                    <a:cubicBezTo>
                      <a:pt x="29" y="106"/>
                      <a:pt x="32" y="87"/>
                      <a:pt x="37" y="71"/>
                    </a:cubicBezTo>
                    <a:cubicBezTo>
                      <a:pt x="41" y="54"/>
                      <a:pt x="48" y="39"/>
                      <a:pt x="58" y="28"/>
                    </a:cubicBezTo>
                    <a:cubicBezTo>
                      <a:pt x="69" y="20"/>
                      <a:pt x="81" y="12"/>
                      <a:pt x="97" y="12"/>
                    </a:cubicBezTo>
                    <a:cubicBezTo>
                      <a:pt x="100" y="12"/>
                      <a:pt x="104" y="12"/>
                      <a:pt x="107" y="13"/>
                    </a:cubicBezTo>
                    <a:cubicBezTo>
                      <a:pt x="99" y="4"/>
                      <a:pt x="87" y="1"/>
                      <a:pt x="75"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5"/>
              <p:cNvSpPr/>
              <p:nvPr/>
            </p:nvSpPr>
            <p:spPr>
              <a:xfrm>
                <a:off x="2366531" y="3197610"/>
                <a:ext cx="25060" cy="22176"/>
              </a:xfrm>
              <a:custGeom>
                <a:avLst/>
                <a:gdLst/>
                <a:ahLst/>
                <a:cxnLst/>
                <a:rect l="l" t="t" r="r" b="b"/>
                <a:pathLst>
                  <a:path w="252" h="223" extrusionOk="0">
                    <a:moveTo>
                      <a:pt x="170" y="1"/>
                    </a:moveTo>
                    <a:cubicBezTo>
                      <a:pt x="157" y="1"/>
                      <a:pt x="143" y="4"/>
                      <a:pt x="132" y="8"/>
                    </a:cubicBezTo>
                    <a:cubicBezTo>
                      <a:pt x="87" y="26"/>
                      <a:pt x="51" y="54"/>
                      <a:pt x="28" y="95"/>
                    </a:cubicBezTo>
                    <a:cubicBezTo>
                      <a:pt x="4" y="134"/>
                      <a:pt x="2" y="180"/>
                      <a:pt x="1" y="222"/>
                    </a:cubicBezTo>
                    <a:cubicBezTo>
                      <a:pt x="13" y="182"/>
                      <a:pt x="25" y="140"/>
                      <a:pt x="49" y="107"/>
                    </a:cubicBezTo>
                    <a:cubicBezTo>
                      <a:pt x="71" y="76"/>
                      <a:pt x="107" y="50"/>
                      <a:pt x="142" y="37"/>
                    </a:cubicBezTo>
                    <a:cubicBezTo>
                      <a:pt x="151" y="33"/>
                      <a:pt x="161" y="31"/>
                      <a:pt x="171" y="31"/>
                    </a:cubicBezTo>
                    <a:cubicBezTo>
                      <a:pt x="197" y="31"/>
                      <a:pt x="220" y="44"/>
                      <a:pt x="225" y="70"/>
                    </a:cubicBezTo>
                    <a:cubicBezTo>
                      <a:pt x="227" y="86"/>
                      <a:pt x="225" y="107"/>
                      <a:pt x="220" y="128"/>
                    </a:cubicBezTo>
                    <a:cubicBezTo>
                      <a:pt x="216" y="148"/>
                      <a:pt x="209" y="168"/>
                      <a:pt x="198" y="187"/>
                    </a:cubicBezTo>
                    <a:cubicBezTo>
                      <a:pt x="214" y="173"/>
                      <a:pt x="225" y="153"/>
                      <a:pt x="235" y="135"/>
                    </a:cubicBezTo>
                    <a:cubicBezTo>
                      <a:pt x="245" y="114"/>
                      <a:pt x="252" y="92"/>
                      <a:pt x="250" y="68"/>
                    </a:cubicBezTo>
                    <a:cubicBezTo>
                      <a:pt x="248" y="43"/>
                      <a:pt x="230" y="17"/>
                      <a:pt x="205" y="8"/>
                    </a:cubicBezTo>
                    <a:cubicBezTo>
                      <a:pt x="194" y="3"/>
                      <a:pt x="182" y="1"/>
                      <a:pt x="17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5"/>
              <p:cNvSpPr/>
              <p:nvPr/>
            </p:nvSpPr>
            <p:spPr>
              <a:xfrm>
                <a:off x="2373492" y="3203974"/>
                <a:ext cx="7757" cy="18496"/>
              </a:xfrm>
              <a:custGeom>
                <a:avLst/>
                <a:gdLst/>
                <a:ahLst/>
                <a:cxnLst/>
                <a:rect l="l" t="t" r="r" b="b"/>
                <a:pathLst>
                  <a:path w="78" h="186" extrusionOk="0">
                    <a:moveTo>
                      <a:pt x="17" y="0"/>
                    </a:moveTo>
                    <a:cubicBezTo>
                      <a:pt x="11" y="0"/>
                      <a:pt x="6" y="1"/>
                      <a:pt x="0" y="4"/>
                    </a:cubicBezTo>
                    <a:cubicBezTo>
                      <a:pt x="21" y="7"/>
                      <a:pt x="33" y="21"/>
                      <a:pt x="40" y="36"/>
                    </a:cubicBezTo>
                    <a:cubicBezTo>
                      <a:pt x="45" y="50"/>
                      <a:pt x="46" y="67"/>
                      <a:pt x="43" y="84"/>
                    </a:cubicBezTo>
                    <a:cubicBezTo>
                      <a:pt x="42" y="100"/>
                      <a:pt x="37" y="119"/>
                      <a:pt x="31" y="135"/>
                    </a:cubicBezTo>
                    <a:cubicBezTo>
                      <a:pt x="26" y="152"/>
                      <a:pt x="19" y="170"/>
                      <a:pt x="6" y="185"/>
                    </a:cubicBezTo>
                    <a:cubicBezTo>
                      <a:pt x="25" y="180"/>
                      <a:pt x="43" y="164"/>
                      <a:pt x="53" y="147"/>
                    </a:cubicBezTo>
                    <a:cubicBezTo>
                      <a:pt x="66" y="129"/>
                      <a:pt x="72" y="108"/>
                      <a:pt x="74" y="88"/>
                    </a:cubicBezTo>
                    <a:cubicBezTo>
                      <a:pt x="77" y="67"/>
                      <a:pt x="74" y="42"/>
                      <a:pt x="61" y="22"/>
                    </a:cubicBezTo>
                    <a:cubicBezTo>
                      <a:pt x="50" y="9"/>
                      <a:pt x="33" y="0"/>
                      <a:pt x="17"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5"/>
              <p:cNvSpPr/>
              <p:nvPr/>
            </p:nvSpPr>
            <p:spPr>
              <a:xfrm>
                <a:off x="2263608" y="3169269"/>
                <a:ext cx="16309" cy="19192"/>
              </a:xfrm>
              <a:custGeom>
                <a:avLst/>
                <a:gdLst/>
                <a:ahLst/>
                <a:cxnLst/>
                <a:rect l="l" t="t" r="r" b="b"/>
                <a:pathLst>
                  <a:path w="164" h="193" extrusionOk="0">
                    <a:moveTo>
                      <a:pt x="89" y="0"/>
                    </a:moveTo>
                    <a:cubicBezTo>
                      <a:pt x="54" y="0"/>
                      <a:pt x="20" y="36"/>
                      <a:pt x="11" y="83"/>
                    </a:cubicBezTo>
                    <a:cubicBezTo>
                      <a:pt x="0" y="135"/>
                      <a:pt x="25" y="184"/>
                      <a:pt x="64" y="192"/>
                    </a:cubicBezTo>
                    <a:cubicBezTo>
                      <a:pt x="67" y="193"/>
                      <a:pt x="70" y="193"/>
                      <a:pt x="74" y="193"/>
                    </a:cubicBezTo>
                    <a:cubicBezTo>
                      <a:pt x="110" y="193"/>
                      <a:pt x="143" y="159"/>
                      <a:pt x="153" y="110"/>
                    </a:cubicBezTo>
                    <a:cubicBezTo>
                      <a:pt x="163" y="58"/>
                      <a:pt x="139" y="9"/>
                      <a:pt x="100" y="1"/>
                    </a:cubicBezTo>
                    <a:cubicBezTo>
                      <a:pt x="96" y="1"/>
                      <a:pt x="93"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5"/>
              <p:cNvSpPr/>
              <p:nvPr/>
            </p:nvSpPr>
            <p:spPr>
              <a:xfrm>
                <a:off x="2316810" y="3179710"/>
                <a:ext cx="16408" cy="19192"/>
              </a:xfrm>
              <a:custGeom>
                <a:avLst/>
                <a:gdLst/>
                <a:ahLst/>
                <a:cxnLst/>
                <a:rect l="l" t="t" r="r" b="b"/>
                <a:pathLst>
                  <a:path w="165" h="193" extrusionOk="0">
                    <a:moveTo>
                      <a:pt x="90" y="0"/>
                    </a:moveTo>
                    <a:cubicBezTo>
                      <a:pt x="55" y="0"/>
                      <a:pt x="20" y="35"/>
                      <a:pt x="11" y="83"/>
                    </a:cubicBezTo>
                    <a:cubicBezTo>
                      <a:pt x="0" y="135"/>
                      <a:pt x="25" y="183"/>
                      <a:pt x="64" y="192"/>
                    </a:cubicBezTo>
                    <a:cubicBezTo>
                      <a:pt x="67" y="192"/>
                      <a:pt x="70" y="193"/>
                      <a:pt x="74" y="193"/>
                    </a:cubicBezTo>
                    <a:cubicBezTo>
                      <a:pt x="110" y="193"/>
                      <a:pt x="144" y="158"/>
                      <a:pt x="154" y="110"/>
                    </a:cubicBezTo>
                    <a:cubicBezTo>
                      <a:pt x="164" y="58"/>
                      <a:pt x="139" y="9"/>
                      <a:pt x="100" y="1"/>
                    </a:cubicBezTo>
                    <a:cubicBezTo>
                      <a:pt x="97" y="0"/>
                      <a:pt x="93"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5"/>
              <p:cNvSpPr/>
              <p:nvPr/>
            </p:nvSpPr>
            <p:spPr>
              <a:xfrm>
                <a:off x="2250382" y="3142916"/>
                <a:ext cx="41169" cy="10342"/>
              </a:xfrm>
              <a:custGeom>
                <a:avLst/>
                <a:gdLst/>
                <a:ahLst/>
                <a:cxnLst/>
                <a:rect l="l" t="t" r="r" b="b"/>
                <a:pathLst>
                  <a:path w="414" h="104" extrusionOk="0">
                    <a:moveTo>
                      <a:pt x="225" y="1"/>
                    </a:moveTo>
                    <a:cubicBezTo>
                      <a:pt x="215" y="1"/>
                      <a:pt x="204" y="1"/>
                      <a:pt x="194" y="2"/>
                    </a:cubicBezTo>
                    <a:cubicBezTo>
                      <a:pt x="161" y="4"/>
                      <a:pt x="129" y="9"/>
                      <a:pt x="98" y="20"/>
                    </a:cubicBezTo>
                    <a:cubicBezTo>
                      <a:pt x="67" y="29"/>
                      <a:pt x="39" y="43"/>
                      <a:pt x="11" y="60"/>
                    </a:cubicBezTo>
                    <a:cubicBezTo>
                      <a:pt x="4" y="64"/>
                      <a:pt x="1" y="74"/>
                      <a:pt x="2" y="81"/>
                    </a:cubicBezTo>
                    <a:cubicBezTo>
                      <a:pt x="4" y="90"/>
                      <a:pt x="12" y="96"/>
                      <a:pt x="21" y="96"/>
                    </a:cubicBezTo>
                    <a:cubicBezTo>
                      <a:pt x="22" y="96"/>
                      <a:pt x="23" y="96"/>
                      <a:pt x="25" y="95"/>
                    </a:cubicBezTo>
                    <a:lnTo>
                      <a:pt x="26" y="95"/>
                    </a:lnTo>
                    <a:cubicBezTo>
                      <a:pt x="56" y="89"/>
                      <a:pt x="83" y="81"/>
                      <a:pt x="112" y="79"/>
                    </a:cubicBezTo>
                    <a:cubicBezTo>
                      <a:pt x="133" y="76"/>
                      <a:pt x="154" y="74"/>
                      <a:pt x="175" y="74"/>
                    </a:cubicBezTo>
                    <a:cubicBezTo>
                      <a:pt x="182" y="74"/>
                      <a:pt x="189" y="74"/>
                      <a:pt x="196" y="75"/>
                    </a:cubicBezTo>
                    <a:cubicBezTo>
                      <a:pt x="224" y="76"/>
                      <a:pt x="251" y="79"/>
                      <a:pt x="279" y="84"/>
                    </a:cubicBezTo>
                    <a:cubicBezTo>
                      <a:pt x="305" y="87"/>
                      <a:pt x="334" y="95"/>
                      <a:pt x="357" y="102"/>
                    </a:cubicBezTo>
                    <a:lnTo>
                      <a:pt x="362" y="103"/>
                    </a:lnTo>
                    <a:cubicBezTo>
                      <a:pt x="366" y="103"/>
                      <a:pt x="369" y="104"/>
                      <a:pt x="372" y="104"/>
                    </a:cubicBezTo>
                    <a:cubicBezTo>
                      <a:pt x="385" y="104"/>
                      <a:pt x="397" y="97"/>
                      <a:pt x="404" y="85"/>
                    </a:cubicBezTo>
                    <a:cubicBezTo>
                      <a:pt x="413" y="68"/>
                      <a:pt x="406" y="46"/>
                      <a:pt x="388" y="37"/>
                    </a:cubicBezTo>
                    <a:cubicBezTo>
                      <a:pt x="356" y="20"/>
                      <a:pt x="325" y="12"/>
                      <a:pt x="292" y="6"/>
                    </a:cubicBezTo>
                    <a:cubicBezTo>
                      <a:pt x="270" y="3"/>
                      <a:pt x="248"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5"/>
              <p:cNvSpPr/>
              <p:nvPr/>
            </p:nvSpPr>
            <p:spPr>
              <a:xfrm>
                <a:off x="2285087" y="3147391"/>
                <a:ext cx="8552" cy="5768"/>
              </a:xfrm>
              <a:custGeom>
                <a:avLst/>
                <a:gdLst/>
                <a:ahLst/>
                <a:cxnLst/>
                <a:rect l="l" t="t" r="r" b="b"/>
                <a:pathLst>
                  <a:path w="86" h="58" extrusionOk="0">
                    <a:moveTo>
                      <a:pt x="78" y="0"/>
                    </a:moveTo>
                    <a:cubicBezTo>
                      <a:pt x="76" y="0"/>
                      <a:pt x="73" y="2"/>
                      <a:pt x="72" y="5"/>
                    </a:cubicBezTo>
                    <a:lnTo>
                      <a:pt x="72" y="6"/>
                    </a:lnTo>
                    <a:cubicBezTo>
                      <a:pt x="70" y="10"/>
                      <a:pt x="67" y="15"/>
                      <a:pt x="64" y="17"/>
                    </a:cubicBezTo>
                    <a:cubicBezTo>
                      <a:pt x="60" y="20"/>
                      <a:pt x="56" y="21"/>
                      <a:pt x="53" y="22"/>
                    </a:cubicBezTo>
                    <a:cubicBezTo>
                      <a:pt x="50" y="23"/>
                      <a:pt x="48" y="23"/>
                      <a:pt x="45" y="23"/>
                    </a:cubicBezTo>
                    <a:cubicBezTo>
                      <a:pt x="39" y="23"/>
                      <a:pt x="31" y="22"/>
                      <a:pt x="25" y="20"/>
                    </a:cubicBezTo>
                    <a:lnTo>
                      <a:pt x="19" y="20"/>
                    </a:lnTo>
                    <a:cubicBezTo>
                      <a:pt x="8" y="21"/>
                      <a:pt x="0" y="31"/>
                      <a:pt x="2" y="41"/>
                    </a:cubicBezTo>
                    <a:cubicBezTo>
                      <a:pt x="3" y="50"/>
                      <a:pt x="11" y="58"/>
                      <a:pt x="20" y="58"/>
                    </a:cubicBezTo>
                    <a:cubicBezTo>
                      <a:pt x="21" y="58"/>
                      <a:pt x="22" y="58"/>
                      <a:pt x="23" y="58"/>
                    </a:cubicBezTo>
                    <a:lnTo>
                      <a:pt x="24" y="58"/>
                    </a:lnTo>
                    <a:cubicBezTo>
                      <a:pt x="37" y="57"/>
                      <a:pt x="51" y="53"/>
                      <a:pt x="64" y="45"/>
                    </a:cubicBezTo>
                    <a:cubicBezTo>
                      <a:pt x="77" y="37"/>
                      <a:pt x="85" y="21"/>
                      <a:pt x="84" y="8"/>
                    </a:cubicBezTo>
                    <a:cubicBezTo>
                      <a:pt x="84" y="5"/>
                      <a:pt x="82" y="4"/>
                      <a:pt x="80" y="1"/>
                    </a:cubicBezTo>
                    <a:cubicBezTo>
                      <a:pt x="79" y="0"/>
                      <a:pt x="79" y="0"/>
                      <a:pt x="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5"/>
              <p:cNvSpPr/>
              <p:nvPr/>
            </p:nvSpPr>
            <p:spPr>
              <a:xfrm>
                <a:off x="2317903" y="3152861"/>
                <a:ext cx="37589" cy="19491"/>
              </a:xfrm>
              <a:custGeom>
                <a:avLst/>
                <a:gdLst/>
                <a:ahLst/>
                <a:cxnLst/>
                <a:rect l="l" t="t" r="r" b="b"/>
                <a:pathLst>
                  <a:path w="378" h="196" extrusionOk="0">
                    <a:moveTo>
                      <a:pt x="59" y="0"/>
                    </a:moveTo>
                    <a:cubicBezTo>
                      <a:pt x="51" y="0"/>
                      <a:pt x="43" y="1"/>
                      <a:pt x="35" y="2"/>
                    </a:cubicBezTo>
                    <a:cubicBezTo>
                      <a:pt x="15" y="3"/>
                      <a:pt x="1" y="21"/>
                      <a:pt x="3" y="40"/>
                    </a:cubicBezTo>
                    <a:cubicBezTo>
                      <a:pt x="4" y="58"/>
                      <a:pt x="18" y="71"/>
                      <a:pt x="35" y="73"/>
                    </a:cubicBezTo>
                    <a:lnTo>
                      <a:pt x="36" y="72"/>
                    </a:lnTo>
                    <a:cubicBezTo>
                      <a:pt x="61" y="74"/>
                      <a:pt x="89" y="78"/>
                      <a:pt x="117" y="84"/>
                    </a:cubicBezTo>
                    <a:cubicBezTo>
                      <a:pt x="144" y="90"/>
                      <a:pt x="171" y="98"/>
                      <a:pt x="197" y="108"/>
                    </a:cubicBezTo>
                    <a:cubicBezTo>
                      <a:pt x="223" y="117"/>
                      <a:pt x="248" y="130"/>
                      <a:pt x="273" y="143"/>
                    </a:cubicBezTo>
                    <a:cubicBezTo>
                      <a:pt x="297" y="156"/>
                      <a:pt x="321" y="173"/>
                      <a:pt x="346" y="191"/>
                    </a:cubicBezTo>
                    <a:lnTo>
                      <a:pt x="347" y="192"/>
                    </a:lnTo>
                    <a:cubicBezTo>
                      <a:pt x="351" y="195"/>
                      <a:pt x="355" y="196"/>
                      <a:pt x="358" y="196"/>
                    </a:cubicBezTo>
                    <a:cubicBezTo>
                      <a:pt x="364" y="196"/>
                      <a:pt x="370" y="193"/>
                      <a:pt x="373" y="188"/>
                    </a:cubicBezTo>
                    <a:cubicBezTo>
                      <a:pt x="378" y="182"/>
                      <a:pt x="377" y="173"/>
                      <a:pt x="373" y="166"/>
                    </a:cubicBezTo>
                    <a:cubicBezTo>
                      <a:pt x="353" y="140"/>
                      <a:pt x="332" y="116"/>
                      <a:pt x="309" y="96"/>
                    </a:cubicBezTo>
                    <a:cubicBezTo>
                      <a:pt x="284" y="74"/>
                      <a:pt x="255" y="59"/>
                      <a:pt x="227" y="43"/>
                    </a:cubicBezTo>
                    <a:cubicBezTo>
                      <a:pt x="198" y="27"/>
                      <a:pt x="165" y="17"/>
                      <a:pt x="134" y="10"/>
                    </a:cubicBezTo>
                    <a:cubicBezTo>
                      <a:pt x="110" y="4"/>
                      <a:pt x="85" y="0"/>
                      <a:pt x="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5"/>
              <p:cNvSpPr/>
              <p:nvPr/>
            </p:nvSpPr>
            <p:spPr>
              <a:xfrm>
                <a:off x="2315716" y="3152065"/>
                <a:ext cx="7657" cy="7856"/>
              </a:xfrm>
              <a:custGeom>
                <a:avLst/>
                <a:gdLst/>
                <a:ahLst/>
                <a:cxnLst/>
                <a:rect l="l" t="t" r="r" b="b"/>
                <a:pathLst>
                  <a:path w="77" h="79" extrusionOk="0">
                    <a:moveTo>
                      <a:pt x="14" y="0"/>
                    </a:moveTo>
                    <a:cubicBezTo>
                      <a:pt x="10" y="2"/>
                      <a:pt x="9" y="3"/>
                      <a:pt x="7" y="5"/>
                    </a:cubicBezTo>
                    <a:cubicBezTo>
                      <a:pt x="1" y="19"/>
                      <a:pt x="2" y="35"/>
                      <a:pt x="11" y="49"/>
                    </a:cubicBezTo>
                    <a:cubicBezTo>
                      <a:pt x="21" y="61"/>
                      <a:pt x="32" y="70"/>
                      <a:pt x="43" y="76"/>
                    </a:cubicBezTo>
                    <a:lnTo>
                      <a:pt x="45" y="76"/>
                    </a:lnTo>
                    <a:cubicBezTo>
                      <a:pt x="48" y="77"/>
                      <a:pt x="51" y="78"/>
                      <a:pt x="54" y="78"/>
                    </a:cubicBezTo>
                    <a:cubicBezTo>
                      <a:pt x="61" y="78"/>
                      <a:pt x="68" y="74"/>
                      <a:pt x="71" y="68"/>
                    </a:cubicBezTo>
                    <a:cubicBezTo>
                      <a:pt x="77" y="59"/>
                      <a:pt x="72" y="47"/>
                      <a:pt x="63" y="42"/>
                    </a:cubicBezTo>
                    <a:cubicBezTo>
                      <a:pt x="61" y="41"/>
                      <a:pt x="59" y="41"/>
                      <a:pt x="57" y="40"/>
                    </a:cubicBezTo>
                    <a:cubicBezTo>
                      <a:pt x="47" y="39"/>
                      <a:pt x="37" y="35"/>
                      <a:pt x="31" y="30"/>
                    </a:cubicBezTo>
                    <a:cubicBezTo>
                      <a:pt x="27" y="28"/>
                      <a:pt x="25" y="25"/>
                      <a:pt x="22" y="21"/>
                    </a:cubicBezTo>
                    <a:cubicBezTo>
                      <a:pt x="20" y="18"/>
                      <a:pt x="20" y="13"/>
                      <a:pt x="20" y="8"/>
                    </a:cubicBezTo>
                    <a:lnTo>
                      <a:pt x="20" y="7"/>
                    </a:lnTo>
                    <a:cubicBezTo>
                      <a:pt x="20" y="3"/>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5"/>
              <p:cNvSpPr/>
              <p:nvPr/>
            </p:nvSpPr>
            <p:spPr>
              <a:xfrm>
                <a:off x="2283397" y="3208151"/>
                <a:ext cx="5072" cy="4574"/>
              </a:xfrm>
              <a:custGeom>
                <a:avLst/>
                <a:gdLst/>
                <a:ahLst/>
                <a:cxnLst/>
                <a:rect l="l" t="t" r="r" b="b"/>
                <a:pathLst>
                  <a:path w="51" h="46" extrusionOk="0">
                    <a:moveTo>
                      <a:pt x="0" y="0"/>
                    </a:moveTo>
                    <a:lnTo>
                      <a:pt x="0" y="0"/>
                    </a:lnTo>
                    <a:cubicBezTo>
                      <a:pt x="4" y="14"/>
                      <a:pt x="11" y="21"/>
                      <a:pt x="19" y="30"/>
                    </a:cubicBezTo>
                    <a:cubicBezTo>
                      <a:pt x="28" y="36"/>
                      <a:pt x="37" y="45"/>
                      <a:pt x="50" y="46"/>
                    </a:cubicBezTo>
                    <a:cubicBezTo>
                      <a:pt x="47" y="32"/>
                      <a:pt x="40" y="24"/>
                      <a:pt x="32" y="16"/>
                    </a:cubicBezTo>
                    <a:cubicBezTo>
                      <a:pt x="23" y="9"/>
                      <a:pt x="14" y="1"/>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5"/>
              <p:cNvSpPr/>
              <p:nvPr/>
            </p:nvSpPr>
            <p:spPr>
              <a:xfrm>
                <a:off x="2296921" y="3211830"/>
                <a:ext cx="6165" cy="2784"/>
              </a:xfrm>
              <a:custGeom>
                <a:avLst/>
                <a:gdLst/>
                <a:ahLst/>
                <a:cxnLst/>
                <a:rect l="l" t="t" r="r" b="b"/>
                <a:pathLst>
                  <a:path w="62" h="28" extrusionOk="0">
                    <a:moveTo>
                      <a:pt x="50" y="1"/>
                    </a:moveTo>
                    <a:cubicBezTo>
                      <a:pt x="43" y="1"/>
                      <a:pt x="35" y="3"/>
                      <a:pt x="28" y="5"/>
                    </a:cubicBezTo>
                    <a:cubicBezTo>
                      <a:pt x="19" y="10"/>
                      <a:pt x="9" y="14"/>
                      <a:pt x="0" y="25"/>
                    </a:cubicBezTo>
                    <a:cubicBezTo>
                      <a:pt x="4" y="27"/>
                      <a:pt x="8" y="27"/>
                      <a:pt x="12" y="27"/>
                    </a:cubicBezTo>
                    <a:cubicBezTo>
                      <a:pt x="20" y="27"/>
                      <a:pt x="27" y="25"/>
                      <a:pt x="34" y="23"/>
                    </a:cubicBezTo>
                    <a:cubicBezTo>
                      <a:pt x="44" y="18"/>
                      <a:pt x="54" y="14"/>
                      <a:pt x="61" y="2"/>
                    </a:cubicBezTo>
                    <a:cubicBezTo>
                      <a:pt x="58" y="1"/>
                      <a:pt x="54" y="1"/>
                      <a:pt x="5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5"/>
              <p:cNvSpPr/>
              <p:nvPr/>
            </p:nvSpPr>
            <p:spPr>
              <a:xfrm>
                <a:off x="2267585" y="3211730"/>
                <a:ext cx="48826" cy="17104"/>
              </a:xfrm>
              <a:custGeom>
                <a:avLst/>
                <a:gdLst/>
                <a:ahLst/>
                <a:cxnLst/>
                <a:rect l="l" t="t" r="r" b="b"/>
                <a:pathLst>
                  <a:path w="491" h="172" extrusionOk="0">
                    <a:moveTo>
                      <a:pt x="1" y="0"/>
                    </a:moveTo>
                    <a:lnTo>
                      <a:pt x="1" y="0"/>
                    </a:lnTo>
                    <a:cubicBezTo>
                      <a:pt x="45" y="81"/>
                      <a:pt x="128" y="144"/>
                      <a:pt x="223" y="164"/>
                    </a:cubicBezTo>
                    <a:cubicBezTo>
                      <a:pt x="244" y="169"/>
                      <a:pt x="266" y="171"/>
                      <a:pt x="288" y="171"/>
                    </a:cubicBezTo>
                    <a:cubicBezTo>
                      <a:pt x="315" y="171"/>
                      <a:pt x="341" y="168"/>
                      <a:pt x="366" y="160"/>
                    </a:cubicBezTo>
                    <a:cubicBezTo>
                      <a:pt x="389" y="155"/>
                      <a:pt x="410" y="143"/>
                      <a:pt x="432" y="134"/>
                    </a:cubicBezTo>
                    <a:cubicBezTo>
                      <a:pt x="453" y="124"/>
                      <a:pt x="472" y="109"/>
                      <a:pt x="490" y="97"/>
                    </a:cubicBezTo>
                    <a:lnTo>
                      <a:pt x="490" y="97"/>
                    </a:lnTo>
                    <a:cubicBezTo>
                      <a:pt x="448" y="112"/>
                      <a:pt x="404" y="126"/>
                      <a:pt x="361" y="131"/>
                    </a:cubicBezTo>
                    <a:cubicBezTo>
                      <a:pt x="342" y="134"/>
                      <a:pt x="324" y="135"/>
                      <a:pt x="306" y="135"/>
                    </a:cubicBezTo>
                    <a:cubicBezTo>
                      <a:pt x="280" y="135"/>
                      <a:pt x="255" y="133"/>
                      <a:pt x="231" y="128"/>
                    </a:cubicBezTo>
                    <a:cubicBezTo>
                      <a:pt x="188" y="120"/>
                      <a:pt x="148" y="103"/>
                      <a:pt x="110" y="81"/>
                    </a:cubicBezTo>
                    <a:cubicBezTo>
                      <a:pt x="71" y="57"/>
                      <a:pt x="34" y="31"/>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5"/>
              <p:cNvSpPr/>
              <p:nvPr/>
            </p:nvSpPr>
            <p:spPr>
              <a:xfrm>
                <a:off x="2281010" y="3229730"/>
                <a:ext cx="18795" cy="6563"/>
              </a:xfrm>
              <a:custGeom>
                <a:avLst/>
                <a:gdLst/>
                <a:ahLst/>
                <a:cxnLst/>
                <a:rect l="l" t="t" r="r" b="b"/>
                <a:pathLst>
                  <a:path w="189" h="66" extrusionOk="0">
                    <a:moveTo>
                      <a:pt x="1" y="1"/>
                    </a:moveTo>
                    <a:cubicBezTo>
                      <a:pt x="13" y="36"/>
                      <a:pt x="49" y="58"/>
                      <a:pt x="86" y="64"/>
                    </a:cubicBezTo>
                    <a:cubicBezTo>
                      <a:pt x="94" y="65"/>
                      <a:pt x="103" y="66"/>
                      <a:pt x="111" y="66"/>
                    </a:cubicBezTo>
                    <a:cubicBezTo>
                      <a:pt x="121" y="66"/>
                      <a:pt x="131" y="65"/>
                      <a:pt x="141" y="62"/>
                    </a:cubicBezTo>
                    <a:cubicBezTo>
                      <a:pt x="158" y="58"/>
                      <a:pt x="174" y="48"/>
                      <a:pt x="188" y="37"/>
                    </a:cubicBezTo>
                    <a:cubicBezTo>
                      <a:pt x="152" y="33"/>
                      <a:pt x="122" y="32"/>
                      <a:pt x="92" y="27"/>
                    </a:cubicBezTo>
                    <a:cubicBezTo>
                      <a:pt x="63" y="22"/>
                      <a:pt x="34" y="14"/>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5"/>
              <p:cNvSpPr/>
              <p:nvPr/>
            </p:nvSpPr>
            <p:spPr>
              <a:xfrm>
                <a:off x="2209312" y="3067837"/>
                <a:ext cx="199681" cy="135640"/>
              </a:xfrm>
              <a:custGeom>
                <a:avLst/>
                <a:gdLst/>
                <a:ahLst/>
                <a:cxnLst/>
                <a:rect l="l" t="t" r="r" b="b"/>
                <a:pathLst>
                  <a:path w="2008" h="1364" extrusionOk="0">
                    <a:moveTo>
                      <a:pt x="738" y="1"/>
                    </a:moveTo>
                    <a:cubicBezTo>
                      <a:pt x="334" y="1"/>
                      <a:pt x="262" y="177"/>
                      <a:pt x="262" y="177"/>
                    </a:cubicBezTo>
                    <a:cubicBezTo>
                      <a:pt x="262" y="177"/>
                      <a:pt x="79" y="202"/>
                      <a:pt x="48" y="246"/>
                    </a:cubicBezTo>
                    <a:cubicBezTo>
                      <a:pt x="24" y="279"/>
                      <a:pt x="7" y="640"/>
                      <a:pt x="0" y="819"/>
                    </a:cubicBezTo>
                    <a:cubicBezTo>
                      <a:pt x="51" y="832"/>
                      <a:pt x="83" y="852"/>
                      <a:pt x="104" y="875"/>
                    </a:cubicBezTo>
                    <a:cubicBezTo>
                      <a:pt x="112" y="950"/>
                      <a:pt x="119" y="1012"/>
                      <a:pt x="119" y="1012"/>
                    </a:cubicBezTo>
                    <a:lnTo>
                      <a:pt x="196" y="1029"/>
                    </a:lnTo>
                    <a:cubicBezTo>
                      <a:pt x="196" y="1029"/>
                      <a:pt x="313" y="873"/>
                      <a:pt x="344" y="839"/>
                    </a:cubicBezTo>
                    <a:cubicBezTo>
                      <a:pt x="420" y="754"/>
                      <a:pt x="491" y="497"/>
                      <a:pt x="491" y="497"/>
                    </a:cubicBezTo>
                    <a:cubicBezTo>
                      <a:pt x="491" y="497"/>
                      <a:pt x="526" y="434"/>
                      <a:pt x="595" y="434"/>
                    </a:cubicBezTo>
                    <a:cubicBezTo>
                      <a:pt x="609" y="434"/>
                      <a:pt x="624" y="437"/>
                      <a:pt x="641" y="443"/>
                    </a:cubicBezTo>
                    <a:cubicBezTo>
                      <a:pt x="738" y="481"/>
                      <a:pt x="1075" y="789"/>
                      <a:pt x="1257" y="789"/>
                    </a:cubicBezTo>
                    <a:cubicBezTo>
                      <a:pt x="1260" y="789"/>
                      <a:pt x="1262" y="789"/>
                      <a:pt x="1265" y="789"/>
                    </a:cubicBezTo>
                    <a:cubicBezTo>
                      <a:pt x="1308" y="787"/>
                      <a:pt x="1351" y="786"/>
                      <a:pt x="1392" y="786"/>
                    </a:cubicBezTo>
                    <a:cubicBezTo>
                      <a:pt x="1525" y="786"/>
                      <a:pt x="1637" y="798"/>
                      <a:pt x="1652" y="826"/>
                    </a:cubicBezTo>
                    <a:cubicBezTo>
                      <a:pt x="1666" y="852"/>
                      <a:pt x="1558" y="1021"/>
                      <a:pt x="1503" y="1160"/>
                    </a:cubicBezTo>
                    <a:cubicBezTo>
                      <a:pt x="1476" y="1228"/>
                      <a:pt x="1512" y="1344"/>
                      <a:pt x="1512" y="1344"/>
                    </a:cubicBezTo>
                    <a:lnTo>
                      <a:pt x="1567" y="1363"/>
                    </a:lnTo>
                    <a:lnTo>
                      <a:pt x="1674" y="1186"/>
                    </a:lnTo>
                    <a:cubicBezTo>
                      <a:pt x="1696" y="1175"/>
                      <a:pt x="1722" y="1167"/>
                      <a:pt x="1760" y="1167"/>
                    </a:cubicBezTo>
                    <a:cubicBezTo>
                      <a:pt x="1762" y="1167"/>
                      <a:pt x="1765" y="1167"/>
                      <a:pt x="1767" y="1168"/>
                    </a:cubicBezTo>
                    <a:cubicBezTo>
                      <a:pt x="1827" y="1055"/>
                      <a:pt x="1922" y="855"/>
                      <a:pt x="1957" y="722"/>
                    </a:cubicBezTo>
                    <a:cubicBezTo>
                      <a:pt x="2008" y="526"/>
                      <a:pt x="1874" y="189"/>
                      <a:pt x="1126" y="43"/>
                    </a:cubicBezTo>
                    <a:cubicBezTo>
                      <a:pt x="971" y="13"/>
                      <a:pt x="843" y="1"/>
                      <a:pt x="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9" name="Google Shape;1099;p45"/>
          <p:cNvGrpSpPr/>
          <p:nvPr/>
        </p:nvGrpSpPr>
        <p:grpSpPr>
          <a:xfrm>
            <a:off x="6176405" y="3908121"/>
            <a:ext cx="235518" cy="264415"/>
            <a:chOff x="7731068" y="3607258"/>
            <a:chExt cx="310874" cy="349017"/>
          </a:xfrm>
        </p:grpSpPr>
        <p:sp>
          <p:nvSpPr>
            <p:cNvPr id="1100" name="Google Shape;1100;p45"/>
            <p:cNvSpPr/>
            <p:nvPr/>
          </p:nvSpPr>
          <p:spPr>
            <a:xfrm>
              <a:off x="7799125" y="3906475"/>
              <a:ext cx="201600" cy="498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45"/>
            <p:cNvGrpSpPr/>
            <p:nvPr/>
          </p:nvGrpSpPr>
          <p:grpSpPr>
            <a:xfrm>
              <a:off x="7731068" y="3607258"/>
              <a:ext cx="310874" cy="312698"/>
              <a:chOff x="1750217" y="417365"/>
              <a:chExt cx="147838" cy="148692"/>
            </a:xfrm>
          </p:grpSpPr>
          <p:sp>
            <p:nvSpPr>
              <p:cNvPr id="1102" name="Google Shape;1102;p45"/>
              <p:cNvSpPr/>
              <p:nvPr/>
            </p:nvSpPr>
            <p:spPr>
              <a:xfrm>
                <a:off x="1750217" y="417430"/>
                <a:ext cx="147838" cy="147838"/>
              </a:xfrm>
              <a:custGeom>
                <a:avLst/>
                <a:gdLst/>
                <a:ahLst/>
                <a:cxnLst/>
                <a:rect l="l" t="t" r="r" b="b"/>
                <a:pathLst>
                  <a:path w="2252" h="2252" extrusionOk="0">
                    <a:moveTo>
                      <a:pt x="1126" y="0"/>
                    </a:moveTo>
                    <a:cubicBezTo>
                      <a:pt x="504" y="0"/>
                      <a:pt x="0" y="504"/>
                      <a:pt x="0" y="1126"/>
                    </a:cubicBezTo>
                    <a:cubicBezTo>
                      <a:pt x="0" y="1748"/>
                      <a:pt x="504" y="2252"/>
                      <a:pt x="1126" y="2252"/>
                    </a:cubicBezTo>
                    <a:cubicBezTo>
                      <a:pt x="1748" y="2252"/>
                      <a:pt x="2252" y="1748"/>
                      <a:pt x="2252" y="1126"/>
                    </a:cubicBezTo>
                    <a:cubicBezTo>
                      <a:pt x="2252" y="504"/>
                      <a:pt x="1748" y="0"/>
                      <a:pt x="11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5"/>
              <p:cNvSpPr/>
              <p:nvPr/>
            </p:nvSpPr>
            <p:spPr>
              <a:xfrm>
                <a:off x="1836084" y="417365"/>
                <a:ext cx="51796" cy="123942"/>
              </a:xfrm>
              <a:custGeom>
                <a:avLst/>
                <a:gdLst/>
                <a:ahLst/>
                <a:cxnLst/>
                <a:rect l="l" t="t" r="r" b="b"/>
                <a:pathLst>
                  <a:path w="789" h="1888" extrusionOk="0">
                    <a:moveTo>
                      <a:pt x="20" y="1"/>
                    </a:moveTo>
                    <a:cubicBezTo>
                      <a:pt x="10" y="1"/>
                      <a:pt x="0" y="14"/>
                      <a:pt x="11" y="23"/>
                    </a:cubicBezTo>
                    <a:cubicBezTo>
                      <a:pt x="60" y="63"/>
                      <a:pt x="111" y="100"/>
                      <a:pt x="159" y="141"/>
                    </a:cubicBezTo>
                    <a:cubicBezTo>
                      <a:pt x="207" y="182"/>
                      <a:pt x="252" y="226"/>
                      <a:pt x="295" y="273"/>
                    </a:cubicBezTo>
                    <a:cubicBezTo>
                      <a:pt x="381" y="366"/>
                      <a:pt x="455" y="469"/>
                      <a:pt x="518" y="581"/>
                    </a:cubicBezTo>
                    <a:cubicBezTo>
                      <a:pt x="653" y="822"/>
                      <a:pt x="723" y="1100"/>
                      <a:pt x="719" y="1379"/>
                    </a:cubicBezTo>
                    <a:cubicBezTo>
                      <a:pt x="716" y="1541"/>
                      <a:pt x="689" y="1705"/>
                      <a:pt x="636" y="1861"/>
                    </a:cubicBezTo>
                    <a:cubicBezTo>
                      <a:pt x="630" y="1877"/>
                      <a:pt x="644" y="1887"/>
                      <a:pt x="658" y="1887"/>
                    </a:cubicBezTo>
                    <a:cubicBezTo>
                      <a:pt x="667" y="1887"/>
                      <a:pt x="676" y="1883"/>
                      <a:pt x="679" y="1872"/>
                    </a:cubicBezTo>
                    <a:cubicBezTo>
                      <a:pt x="775" y="1587"/>
                      <a:pt x="788" y="1280"/>
                      <a:pt x="723" y="990"/>
                    </a:cubicBezTo>
                    <a:cubicBezTo>
                      <a:pt x="663" y="729"/>
                      <a:pt x="537" y="485"/>
                      <a:pt x="361" y="285"/>
                    </a:cubicBezTo>
                    <a:cubicBezTo>
                      <a:pt x="313" y="230"/>
                      <a:pt x="262" y="178"/>
                      <a:pt x="206" y="131"/>
                    </a:cubicBezTo>
                    <a:cubicBezTo>
                      <a:pt x="150" y="83"/>
                      <a:pt x="92" y="36"/>
                      <a:pt x="26" y="2"/>
                    </a:cubicBezTo>
                    <a:cubicBezTo>
                      <a:pt x="24" y="1"/>
                      <a:pt x="22" y="1"/>
                      <a:pt x="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5"/>
              <p:cNvSpPr/>
              <p:nvPr/>
            </p:nvSpPr>
            <p:spPr>
              <a:xfrm>
                <a:off x="1750808" y="468045"/>
                <a:ext cx="86917" cy="98012"/>
              </a:xfrm>
              <a:custGeom>
                <a:avLst/>
                <a:gdLst/>
                <a:ahLst/>
                <a:cxnLst/>
                <a:rect l="l" t="t" r="r" b="b"/>
                <a:pathLst>
                  <a:path w="1324" h="1493" extrusionOk="0">
                    <a:moveTo>
                      <a:pt x="21" y="1"/>
                    </a:moveTo>
                    <a:cubicBezTo>
                      <a:pt x="9" y="1"/>
                      <a:pt x="0" y="17"/>
                      <a:pt x="10" y="29"/>
                    </a:cubicBezTo>
                    <a:cubicBezTo>
                      <a:pt x="107" y="134"/>
                      <a:pt x="262" y="174"/>
                      <a:pt x="395" y="209"/>
                    </a:cubicBezTo>
                    <a:cubicBezTo>
                      <a:pt x="536" y="245"/>
                      <a:pt x="676" y="279"/>
                      <a:pt x="805" y="350"/>
                    </a:cubicBezTo>
                    <a:cubicBezTo>
                      <a:pt x="929" y="417"/>
                      <a:pt x="1043" y="510"/>
                      <a:pt x="1123" y="626"/>
                    </a:cubicBezTo>
                    <a:cubicBezTo>
                      <a:pt x="1208" y="748"/>
                      <a:pt x="1255" y="894"/>
                      <a:pt x="1253" y="1041"/>
                    </a:cubicBezTo>
                    <a:cubicBezTo>
                      <a:pt x="1251" y="1194"/>
                      <a:pt x="1190" y="1372"/>
                      <a:pt x="1045" y="1444"/>
                    </a:cubicBezTo>
                    <a:cubicBezTo>
                      <a:pt x="1021" y="1458"/>
                      <a:pt x="1036" y="1492"/>
                      <a:pt x="1059" y="1492"/>
                    </a:cubicBezTo>
                    <a:cubicBezTo>
                      <a:pt x="1063" y="1492"/>
                      <a:pt x="1067" y="1491"/>
                      <a:pt x="1071" y="1489"/>
                    </a:cubicBezTo>
                    <a:cubicBezTo>
                      <a:pt x="1206" y="1422"/>
                      <a:pt x="1279" y="1269"/>
                      <a:pt x="1298" y="1127"/>
                    </a:cubicBezTo>
                    <a:cubicBezTo>
                      <a:pt x="1323" y="975"/>
                      <a:pt x="1292" y="816"/>
                      <a:pt x="1221" y="678"/>
                    </a:cubicBezTo>
                    <a:cubicBezTo>
                      <a:pt x="1152" y="547"/>
                      <a:pt x="1044" y="437"/>
                      <a:pt x="920" y="354"/>
                    </a:cubicBezTo>
                    <a:cubicBezTo>
                      <a:pt x="793" y="269"/>
                      <a:pt x="651" y="217"/>
                      <a:pt x="504" y="182"/>
                    </a:cubicBezTo>
                    <a:cubicBezTo>
                      <a:pt x="421" y="160"/>
                      <a:pt x="338" y="141"/>
                      <a:pt x="256" y="115"/>
                    </a:cubicBezTo>
                    <a:cubicBezTo>
                      <a:pt x="176" y="87"/>
                      <a:pt x="102" y="49"/>
                      <a:pt x="29" y="3"/>
                    </a:cubicBezTo>
                    <a:cubicBezTo>
                      <a:pt x="27" y="2"/>
                      <a:pt x="24" y="1"/>
                      <a:pt x="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5"/>
              <p:cNvSpPr/>
              <p:nvPr/>
            </p:nvSpPr>
            <p:spPr>
              <a:xfrm>
                <a:off x="1759539" y="467191"/>
                <a:ext cx="5646" cy="16346"/>
              </a:xfrm>
              <a:custGeom>
                <a:avLst/>
                <a:gdLst/>
                <a:ahLst/>
                <a:cxnLst/>
                <a:rect l="l" t="t" r="r" b="b"/>
                <a:pathLst>
                  <a:path w="86" h="249" extrusionOk="0">
                    <a:moveTo>
                      <a:pt x="73" y="1"/>
                    </a:moveTo>
                    <a:cubicBezTo>
                      <a:pt x="68" y="1"/>
                      <a:pt x="64" y="3"/>
                      <a:pt x="62" y="9"/>
                    </a:cubicBezTo>
                    <a:cubicBezTo>
                      <a:pt x="50" y="51"/>
                      <a:pt x="35" y="91"/>
                      <a:pt x="25" y="134"/>
                    </a:cubicBezTo>
                    <a:cubicBezTo>
                      <a:pt x="20" y="153"/>
                      <a:pt x="15" y="174"/>
                      <a:pt x="9" y="193"/>
                    </a:cubicBezTo>
                    <a:cubicBezTo>
                      <a:pt x="5" y="210"/>
                      <a:pt x="0" y="236"/>
                      <a:pt x="18" y="248"/>
                    </a:cubicBezTo>
                    <a:cubicBezTo>
                      <a:pt x="19" y="248"/>
                      <a:pt x="21" y="248"/>
                      <a:pt x="22" y="248"/>
                    </a:cubicBezTo>
                    <a:cubicBezTo>
                      <a:pt x="24" y="248"/>
                      <a:pt x="26" y="248"/>
                      <a:pt x="27" y="248"/>
                    </a:cubicBezTo>
                    <a:cubicBezTo>
                      <a:pt x="44" y="237"/>
                      <a:pt x="42" y="212"/>
                      <a:pt x="46" y="197"/>
                    </a:cubicBezTo>
                    <a:cubicBezTo>
                      <a:pt x="50" y="177"/>
                      <a:pt x="55" y="158"/>
                      <a:pt x="60" y="139"/>
                    </a:cubicBezTo>
                    <a:cubicBezTo>
                      <a:pt x="71" y="98"/>
                      <a:pt x="77" y="57"/>
                      <a:pt x="84" y="15"/>
                    </a:cubicBezTo>
                    <a:cubicBezTo>
                      <a:pt x="86" y="6"/>
                      <a:pt x="79" y="1"/>
                      <a:pt x="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5"/>
              <p:cNvSpPr/>
              <p:nvPr/>
            </p:nvSpPr>
            <p:spPr>
              <a:xfrm>
                <a:off x="1761837" y="468964"/>
                <a:ext cx="7418" cy="17003"/>
              </a:xfrm>
              <a:custGeom>
                <a:avLst/>
                <a:gdLst/>
                <a:ahLst/>
                <a:cxnLst/>
                <a:rect l="l" t="t" r="r" b="b"/>
                <a:pathLst>
                  <a:path w="113" h="259" extrusionOk="0">
                    <a:moveTo>
                      <a:pt x="92" y="0"/>
                    </a:moveTo>
                    <a:cubicBezTo>
                      <a:pt x="85" y="0"/>
                      <a:pt x="79" y="5"/>
                      <a:pt x="76" y="14"/>
                    </a:cubicBezTo>
                    <a:cubicBezTo>
                      <a:pt x="64" y="56"/>
                      <a:pt x="51" y="97"/>
                      <a:pt x="38" y="140"/>
                    </a:cubicBezTo>
                    <a:lnTo>
                      <a:pt x="19" y="202"/>
                    </a:lnTo>
                    <a:cubicBezTo>
                      <a:pt x="14" y="216"/>
                      <a:pt x="0" y="252"/>
                      <a:pt x="24" y="258"/>
                    </a:cubicBezTo>
                    <a:cubicBezTo>
                      <a:pt x="26" y="258"/>
                      <a:pt x="28" y="259"/>
                      <a:pt x="29" y="259"/>
                    </a:cubicBezTo>
                    <a:cubicBezTo>
                      <a:pt x="48" y="259"/>
                      <a:pt x="57" y="228"/>
                      <a:pt x="61" y="214"/>
                    </a:cubicBezTo>
                    <a:cubicBezTo>
                      <a:pt x="67" y="194"/>
                      <a:pt x="73" y="172"/>
                      <a:pt x="78" y="152"/>
                    </a:cubicBezTo>
                    <a:cubicBezTo>
                      <a:pt x="90" y="111"/>
                      <a:pt x="100" y="67"/>
                      <a:pt x="109" y="25"/>
                    </a:cubicBezTo>
                    <a:cubicBezTo>
                      <a:pt x="113" y="10"/>
                      <a:pt x="103" y="0"/>
                      <a:pt x="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5"/>
              <p:cNvSpPr/>
              <p:nvPr/>
            </p:nvSpPr>
            <p:spPr>
              <a:xfrm>
                <a:off x="1767351" y="469423"/>
                <a:ext cx="6827" cy="17987"/>
              </a:xfrm>
              <a:custGeom>
                <a:avLst/>
                <a:gdLst/>
                <a:ahLst/>
                <a:cxnLst/>
                <a:rect l="l" t="t" r="r" b="b"/>
                <a:pathLst>
                  <a:path w="104" h="274" extrusionOk="0">
                    <a:moveTo>
                      <a:pt x="85" y="0"/>
                    </a:moveTo>
                    <a:cubicBezTo>
                      <a:pt x="73" y="0"/>
                      <a:pt x="68" y="8"/>
                      <a:pt x="67" y="18"/>
                    </a:cubicBezTo>
                    <a:cubicBezTo>
                      <a:pt x="62" y="60"/>
                      <a:pt x="52" y="102"/>
                      <a:pt x="40" y="143"/>
                    </a:cubicBezTo>
                    <a:cubicBezTo>
                      <a:pt x="34" y="163"/>
                      <a:pt x="26" y="183"/>
                      <a:pt x="20" y="203"/>
                    </a:cubicBezTo>
                    <a:cubicBezTo>
                      <a:pt x="14" y="223"/>
                      <a:pt x="0" y="245"/>
                      <a:pt x="6" y="265"/>
                    </a:cubicBezTo>
                    <a:cubicBezTo>
                      <a:pt x="7" y="270"/>
                      <a:pt x="11" y="273"/>
                      <a:pt x="16" y="273"/>
                    </a:cubicBezTo>
                    <a:cubicBezTo>
                      <a:pt x="19" y="273"/>
                      <a:pt x="21" y="273"/>
                      <a:pt x="23" y="272"/>
                    </a:cubicBezTo>
                    <a:cubicBezTo>
                      <a:pt x="42" y="261"/>
                      <a:pt x="50" y="236"/>
                      <a:pt x="56" y="217"/>
                    </a:cubicBezTo>
                    <a:cubicBezTo>
                      <a:pt x="65" y="195"/>
                      <a:pt x="72" y="174"/>
                      <a:pt x="78" y="151"/>
                    </a:cubicBezTo>
                    <a:cubicBezTo>
                      <a:pt x="91" y="107"/>
                      <a:pt x="99" y="61"/>
                      <a:pt x="104" y="17"/>
                    </a:cubicBezTo>
                    <a:cubicBezTo>
                      <a:pt x="104" y="7"/>
                      <a:pt x="94" y="0"/>
                      <a:pt x="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5"/>
              <p:cNvSpPr/>
              <p:nvPr/>
            </p:nvSpPr>
            <p:spPr>
              <a:xfrm>
                <a:off x="1771749" y="471458"/>
                <a:ext cx="7287" cy="16806"/>
              </a:xfrm>
              <a:custGeom>
                <a:avLst/>
                <a:gdLst/>
                <a:ahLst/>
                <a:cxnLst/>
                <a:rect l="l" t="t" r="r" b="b"/>
                <a:pathLst>
                  <a:path w="111" h="256" extrusionOk="0">
                    <a:moveTo>
                      <a:pt x="90" y="1"/>
                    </a:moveTo>
                    <a:cubicBezTo>
                      <a:pt x="83" y="1"/>
                      <a:pt x="76" y="4"/>
                      <a:pt x="73" y="13"/>
                    </a:cubicBezTo>
                    <a:cubicBezTo>
                      <a:pt x="62" y="52"/>
                      <a:pt x="49" y="90"/>
                      <a:pt x="36" y="130"/>
                    </a:cubicBezTo>
                    <a:lnTo>
                      <a:pt x="16" y="188"/>
                    </a:lnTo>
                    <a:cubicBezTo>
                      <a:pt x="10" y="207"/>
                      <a:pt x="1" y="225"/>
                      <a:pt x="6" y="246"/>
                    </a:cubicBezTo>
                    <a:cubicBezTo>
                      <a:pt x="7" y="252"/>
                      <a:pt x="14" y="255"/>
                      <a:pt x="19" y="255"/>
                    </a:cubicBezTo>
                    <a:cubicBezTo>
                      <a:pt x="21" y="255"/>
                      <a:pt x="23" y="255"/>
                      <a:pt x="25" y="254"/>
                    </a:cubicBezTo>
                    <a:cubicBezTo>
                      <a:pt x="41" y="241"/>
                      <a:pt x="46" y="223"/>
                      <a:pt x="53" y="203"/>
                    </a:cubicBezTo>
                    <a:cubicBezTo>
                      <a:pt x="60" y="184"/>
                      <a:pt x="66" y="163"/>
                      <a:pt x="72" y="142"/>
                    </a:cubicBezTo>
                    <a:cubicBezTo>
                      <a:pt x="86" y="102"/>
                      <a:pt x="96" y="61"/>
                      <a:pt x="106" y="22"/>
                    </a:cubicBezTo>
                    <a:cubicBezTo>
                      <a:pt x="110" y="9"/>
                      <a:pt x="100" y="1"/>
                      <a:pt x="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5"/>
              <p:cNvSpPr/>
              <p:nvPr/>
            </p:nvSpPr>
            <p:spPr>
              <a:xfrm>
                <a:off x="1776542" y="473165"/>
                <a:ext cx="6696" cy="15755"/>
              </a:xfrm>
              <a:custGeom>
                <a:avLst/>
                <a:gdLst/>
                <a:ahLst/>
                <a:cxnLst/>
                <a:rect l="l" t="t" r="r" b="b"/>
                <a:pathLst>
                  <a:path w="102" h="240" extrusionOk="0">
                    <a:moveTo>
                      <a:pt x="83" y="0"/>
                    </a:moveTo>
                    <a:cubicBezTo>
                      <a:pt x="77" y="0"/>
                      <a:pt x="71" y="3"/>
                      <a:pt x="68" y="11"/>
                    </a:cubicBezTo>
                    <a:cubicBezTo>
                      <a:pt x="55" y="49"/>
                      <a:pt x="44" y="87"/>
                      <a:pt x="31" y="125"/>
                    </a:cubicBezTo>
                    <a:cubicBezTo>
                      <a:pt x="26" y="143"/>
                      <a:pt x="20" y="163"/>
                      <a:pt x="15" y="182"/>
                    </a:cubicBezTo>
                    <a:cubicBezTo>
                      <a:pt x="10" y="199"/>
                      <a:pt x="0" y="222"/>
                      <a:pt x="14" y="236"/>
                    </a:cubicBezTo>
                    <a:cubicBezTo>
                      <a:pt x="15" y="239"/>
                      <a:pt x="18" y="240"/>
                      <a:pt x="21" y="240"/>
                    </a:cubicBezTo>
                    <a:cubicBezTo>
                      <a:pt x="22" y="240"/>
                      <a:pt x="23" y="240"/>
                      <a:pt x="24" y="239"/>
                    </a:cubicBezTo>
                    <a:cubicBezTo>
                      <a:pt x="42" y="233"/>
                      <a:pt x="45" y="209"/>
                      <a:pt x="50" y="193"/>
                    </a:cubicBezTo>
                    <a:lnTo>
                      <a:pt x="66" y="134"/>
                    </a:lnTo>
                    <a:cubicBezTo>
                      <a:pt x="76" y="95"/>
                      <a:pt x="86" y="58"/>
                      <a:pt x="98" y="19"/>
                    </a:cubicBezTo>
                    <a:cubicBezTo>
                      <a:pt x="101" y="8"/>
                      <a:pt x="93" y="0"/>
                      <a:pt x="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5"/>
              <p:cNvSpPr/>
              <p:nvPr/>
            </p:nvSpPr>
            <p:spPr>
              <a:xfrm>
                <a:off x="1780743" y="474150"/>
                <a:ext cx="5383" cy="17528"/>
              </a:xfrm>
              <a:custGeom>
                <a:avLst/>
                <a:gdLst/>
                <a:ahLst/>
                <a:cxnLst/>
                <a:rect l="l" t="t" r="r" b="b"/>
                <a:pathLst>
                  <a:path w="82" h="267" extrusionOk="0">
                    <a:moveTo>
                      <a:pt x="76" y="1"/>
                    </a:moveTo>
                    <a:cubicBezTo>
                      <a:pt x="75" y="1"/>
                      <a:pt x="75" y="1"/>
                      <a:pt x="75" y="2"/>
                    </a:cubicBezTo>
                    <a:cubicBezTo>
                      <a:pt x="70" y="11"/>
                      <a:pt x="63" y="19"/>
                      <a:pt x="59" y="29"/>
                    </a:cubicBezTo>
                    <a:cubicBezTo>
                      <a:pt x="53" y="39"/>
                      <a:pt x="50" y="49"/>
                      <a:pt x="48" y="60"/>
                    </a:cubicBezTo>
                    <a:cubicBezTo>
                      <a:pt x="42" y="80"/>
                      <a:pt x="37" y="102"/>
                      <a:pt x="30" y="123"/>
                    </a:cubicBezTo>
                    <a:cubicBezTo>
                      <a:pt x="24" y="144"/>
                      <a:pt x="18" y="165"/>
                      <a:pt x="13" y="186"/>
                    </a:cubicBezTo>
                    <a:cubicBezTo>
                      <a:pt x="7" y="209"/>
                      <a:pt x="1" y="231"/>
                      <a:pt x="1" y="252"/>
                    </a:cubicBezTo>
                    <a:cubicBezTo>
                      <a:pt x="1" y="261"/>
                      <a:pt x="7" y="266"/>
                      <a:pt x="13" y="266"/>
                    </a:cubicBezTo>
                    <a:cubicBezTo>
                      <a:pt x="17" y="266"/>
                      <a:pt x="22" y="264"/>
                      <a:pt x="24" y="259"/>
                    </a:cubicBezTo>
                    <a:cubicBezTo>
                      <a:pt x="37" y="240"/>
                      <a:pt x="42" y="217"/>
                      <a:pt x="48" y="195"/>
                    </a:cubicBezTo>
                    <a:cubicBezTo>
                      <a:pt x="53" y="175"/>
                      <a:pt x="60" y="153"/>
                      <a:pt x="64" y="131"/>
                    </a:cubicBezTo>
                    <a:cubicBezTo>
                      <a:pt x="69" y="108"/>
                      <a:pt x="73" y="89"/>
                      <a:pt x="76" y="66"/>
                    </a:cubicBezTo>
                    <a:cubicBezTo>
                      <a:pt x="78" y="56"/>
                      <a:pt x="80" y="44"/>
                      <a:pt x="80" y="34"/>
                    </a:cubicBezTo>
                    <a:cubicBezTo>
                      <a:pt x="81" y="24"/>
                      <a:pt x="78" y="14"/>
                      <a:pt x="78" y="3"/>
                    </a:cubicBezTo>
                    <a:cubicBezTo>
                      <a:pt x="78" y="2"/>
                      <a:pt x="77" y="1"/>
                      <a:pt x="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5"/>
              <p:cNvSpPr/>
              <p:nvPr/>
            </p:nvSpPr>
            <p:spPr>
              <a:xfrm>
                <a:off x="1785995" y="474675"/>
                <a:ext cx="5055" cy="17987"/>
              </a:xfrm>
              <a:custGeom>
                <a:avLst/>
                <a:gdLst/>
                <a:ahLst/>
                <a:cxnLst/>
                <a:rect l="l" t="t" r="r" b="b"/>
                <a:pathLst>
                  <a:path w="77" h="274" extrusionOk="0">
                    <a:moveTo>
                      <a:pt x="59" y="1"/>
                    </a:moveTo>
                    <a:cubicBezTo>
                      <a:pt x="53" y="1"/>
                      <a:pt x="47" y="4"/>
                      <a:pt x="46" y="11"/>
                    </a:cubicBezTo>
                    <a:cubicBezTo>
                      <a:pt x="38" y="55"/>
                      <a:pt x="29" y="97"/>
                      <a:pt x="21" y="140"/>
                    </a:cubicBezTo>
                    <a:cubicBezTo>
                      <a:pt x="17" y="161"/>
                      <a:pt x="15" y="182"/>
                      <a:pt x="11" y="203"/>
                    </a:cubicBezTo>
                    <a:cubicBezTo>
                      <a:pt x="7" y="224"/>
                      <a:pt x="0" y="248"/>
                      <a:pt x="10" y="266"/>
                    </a:cubicBezTo>
                    <a:cubicBezTo>
                      <a:pt x="12" y="271"/>
                      <a:pt x="17" y="273"/>
                      <a:pt x="22" y="273"/>
                    </a:cubicBezTo>
                    <a:cubicBezTo>
                      <a:pt x="25" y="273"/>
                      <a:pt x="29" y="272"/>
                      <a:pt x="31" y="269"/>
                    </a:cubicBezTo>
                    <a:cubicBezTo>
                      <a:pt x="46" y="255"/>
                      <a:pt x="46" y="231"/>
                      <a:pt x="50" y="211"/>
                    </a:cubicBezTo>
                    <a:cubicBezTo>
                      <a:pt x="53" y="188"/>
                      <a:pt x="56" y="167"/>
                      <a:pt x="60" y="145"/>
                    </a:cubicBezTo>
                    <a:cubicBezTo>
                      <a:pt x="67" y="102"/>
                      <a:pt x="71" y="58"/>
                      <a:pt x="76" y="15"/>
                    </a:cubicBezTo>
                    <a:cubicBezTo>
                      <a:pt x="77" y="6"/>
                      <a:pt x="68" y="1"/>
                      <a:pt x="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5"/>
              <p:cNvSpPr/>
              <p:nvPr/>
            </p:nvSpPr>
            <p:spPr>
              <a:xfrm>
                <a:off x="1791706" y="476513"/>
                <a:ext cx="5514" cy="17134"/>
              </a:xfrm>
              <a:custGeom>
                <a:avLst/>
                <a:gdLst/>
                <a:ahLst/>
                <a:cxnLst/>
                <a:rect l="l" t="t" r="r" b="b"/>
                <a:pathLst>
                  <a:path w="84" h="261" extrusionOk="0">
                    <a:moveTo>
                      <a:pt x="62" y="0"/>
                    </a:moveTo>
                    <a:cubicBezTo>
                      <a:pt x="57" y="0"/>
                      <a:pt x="52" y="3"/>
                      <a:pt x="48" y="9"/>
                    </a:cubicBezTo>
                    <a:cubicBezTo>
                      <a:pt x="39" y="26"/>
                      <a:pt x="38" y="50"/>
                      <a:pt x="34" y="67"/>
                    </a:cubicBezTo>
                    <a:cubicBezTo>
                      <a:pt x="31" y="88"/>
                      <a:pt x="26" y="108"/>
                      <a:pt x="21" y="128"/>
                    </a:cubicBezTo>
                    <a:lnTo>
                      <a:pt x="10" y="186"/>
                    </a:lnTo>
                    <a:cubicBezTo>
                      <a:pt x="6" y="208"/>
                      <a:pt x="0" y="229"/>
                      <a:pt x="5" y="249"/>
                    </a:cubicBezTo>
                    <a:cubicBezTo>
                      <a:pt x="6" y="256"/>
                      <a:pt x="12" y="260"/>
                      <a:pt x="19" y="260"/>
                    </a:cubicBezTo>
                    <a:cubicBezTo>
                      <a:pt x="24" y="260"/>
                      <a:pt x="30" y="257"/>
                      <a:pt x="33" y="253"/>
                    </a:cubicBezTo>
                    <a:cubicBezTo>
                      <a:pt x="44" y="236"/>
                      <a:pt x="47" y="215"/>
                      <a:pt x="49" y="196"/>
                    </a:cubicBezTo>
                    <a:cubicBezTo>
                      <a:pt x="53" y="176"/>
                      <a:pt x="57" y="157"/>
                      <a:pt x="62" y="137"/>
                    </a:cubicBezTo>
                    <a:cubicBezTo>
                      <a:pt x="65" y="116"/>
                      <a:pt x="69" y="97"/>
                      <a:pt x="73" y="77"/>
                    </a:cubicBezTo>
                    <a:lnTo>
                      <a:pt x="78" y="50"/>
                    </a:lnTo>
                    <a:cubicBezTo>
                      <a:pt x="79" y="40"/>
                      <a:pt x="83" y="29"/>
                      <a:pt x="82" y="18"/>
                    </a:cubicBezTo>
                    <a:cubicBezTo>
                      <a:pt x="80" y="8"/>
                      <a:pt x="71" y="0"/>
                      <a:pt x="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5"/>
              <p:cNvSpPr/>
              <p:nvPr/>
            </p:nvSpPr>
            <p:spPr>
              <a:xfrm>
                <a:off x="1796761" y="477366"/>
                <a:ext cx="5186" cy="18184"/>
              </a:xfrm>
              <a:custGeom>
                <a:avLst/>
                <a:gdLst/>
                <a:ahLst/>
                <a:cxnLst/>
                <a:rect l="l" t="t" r="r" b="b"/>
                <a:pathLst>
                  <a:path w="79" h="277" extrusionOk="0">
                    <a:moveTo>
                      <a:pt x="66" y="0"/>
                    </a:moveTo>
                    <a:cubicBezTo>
                      <a:pt x="61" y="0"/>
                      <a:pt x="56" y="3"/>
                      <a:pt x="54" y="9"/>
                    </a:cubicBezTo>
                    <a:cubicBezTo>
                      <a:pt x="39" y="51"/>
                      <a:pt x="29" y="94"/>
                      <a:pt x="22" y="139"/>
                    </a:cubicBezTo>
                    <a:cubicBezTo>
                      <a:pt x="18" y="161"/>
                      <a:pt x="14" y="182"/>
                      <a:pt x="11" y="203"/>
                    </a:cubicBezTo>
                    <a:cubicBezTo>
                      <a:pt x="6" y="226"/>
                      <a:pt x="0" y="250"/>
                      <a:pt x="12" y="270"/>
                    </a:cubicBezTo>
                    <a:cubicBezTo>
                      <a:pt x="14" y="274"/>
                      <a:pt x="17" y="276"/>
                      <a:pt x="21" y="276"/>
                    </a:cubicBezTo>
                    <a:cubicBezTo>
                      <a:pt x="25" y="276"/>
                      <a:pt x="28" y="275"/>
                      <a:pt x="31" y="273"/>
                    </a:cubicBezTo>
                    <a:cubicBezTo>
                      <a:pt x="49" y="258"/>
                      <a:pt x="50" y="231"/>
                      <a:pt x="54" y="211"/>
                    </a:cubicBezTo>
                    <a:cubicBezTo>
                      <a:pt x="58" y="188"/>
                      <a:pt x="62" y="167"/>
                      <a:pt x="64" y="145"/>
                    </a:cubicBezTo>
                    <a:cubicBezTo>
                      <a:pt x="73" y="100"/>
                      <a:pt x="79" y="56"/>
                      <a:pt x="78" y="11"/>
                    </a:cubicBezTo>
                    <a:cubicBezTo>
                      <a:pt x="78" y="4"/>
                      <a:pt x="72"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5"/>
              <p:cNvSpPr/>
              <p:nvPr/>
            </p:nvSpPr>
            <p:spPr>
              <a:xfrm>
                <a:off x="1801816" y="481174"/>
                <a:ext cx="5777" cy="16674"/>
              </a:xfrm>
              <a:custGeom>
                <a:avLst/>
                <a:gdLst/>
                <a:ahLst/>
                <a:cxnLst/>
                <a:rect l="l" t="t" r="r" b="b"/>
                <a:pathLst>
                  <a:path w="88" h="254" extrusionOk="0">
                    <a:moveTo>
                      <a:pt x="66" y="0"/>
                    </a:moveTo>
                    <a:cubicBezTo>
                      <a:pt x="59" y="0"/>
                      <a:pt x="52" y="4"/>
                      <a:pt x="50" y="14"/>
                    </a:cubicBezTo>
                    <a:cubicBezTo>
                      <a:pt x="40" y="51"/>
                      <a:pt x="32" y="88"/>
                      <a:pt x="23" y="125"/>
                    </a:cubicBezTo>
                    <a:cubicBezTo>
                      <a:pt x="17" y="143"/>
                      <a:pt x="13" y="163"/>
                      <a:pt x="9" y="181"/>
                    </a:cubicBezTo>
                    <a:cubicBezTo>
                      <a:pt x="6" y="198"/>
                      <a:pt x="1" y="219"/>
                      <a:pt x="2" y="238"/>
                    </a:cubicBezTo>
                    <a:cubicBezTo>
                      <a:pt x="3" y="247"/>
                      <a:pt x="11" y="254"/>
                      <a:pt x="19" y="254"/>
                    </a:cubicBezTo>
                    <a:cubicBezTo>
                      <a:pt x="24" y="254"/>
                      <a:pt x="29" y="251"/>
                      <a:pt x="33" y="245"/>
                    </a:cubicBezTo>
                    <a:cubicBezTo>
                      <a:pt x="42" y="228"/>
                      <a:pt x="45" y="210"/>
                      <a:pt x="51" y="191"/>
                    </a:cubicBezTo>
                    <a:cubicBezTo>
                      <a:pt x="55" y="171"/>
                      <a:pt x="59" y="154"/>
                      <a:pt x="62" y="134"/>
                    </a:cubicBezTo>
                    <a:cubicBezTo>
                      <a:pt x="70" y="97"/>
                      <a:pt x="79" y="59"/>
                      <a:pt x="85" y="21"/>
                    </a:cubicBezTo>
                    <a:cubicBezTo>
                      <a:pt x="87" y="9"/>
                      <a:pt x="76" y="0"/>
                      <a:pt x="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5"/>
              <p:cNvSpPr/>
              <p:nvPr/>
            </p:nvSpPr>
            <p:spPr>
              <a:xfrm>
                <a:off x="1805295" y="485310"/>
                <a:ext cx="9256" cy="16871"/>
              </a:xfrm>
              <a:custGeom>
                <a:avLst/>
                <a:gdLst/>
                <a:ahLst/>
                <a:cxnLst/>
                <a:rect l="l" t="t" r="r" b="b"/>
                <a:pathLst>
                  <a:path w="141" h="257" extrusionOk="0">
                    <a:moveTo>
                      <a:pt x="120" y="1"/>
                    </a:moveTo>
                    <a:cubicBezTo>
                      <a:pt x="114" y="1"/>
                      <a:pt x="108" y="4"/>
                      <a:pt x="105" y="10"/>
                    </a:cubicBezTo>
                    <a:cubicBezTo>
                      <a:pt x="88" y="46"/>
                      <a:pt x="68" y="82"/>
                      <a:pt x="49" y="121"/>
                    </a:cubicBezTo>
                    <a:cubicBezTo>
                      <a:pt x="32" y="156"/>
                      <a:pt x="10" y="194"/>
                      <a:pt x="2" y="234"/>
                    </a:cubicBezTo>
                    <a:cubicBezTo>
                      <a:pt x="0" y="246"/>
                      <a:pt x="10" y="257"/>
                      <a:pt x="20" y="257"/>
                    </a:cubicBezTo>
                    <a:cubicBezTo>
                      <a:pt x="23" y="257"/>
                      <a:pt x="27" y="255"/>
                      <a:pt x="31" y="251"/>
                    </a:cubicBezTo>
                    <a:cubicBezTo>
                      <a:pt x="37" y="243"/>
                      <a:pt x="43" y="236"/>
                      <a:pt x="48" y="227"/>
                    </a:cubicBezTo>
                    <a:cubicBezTo>
                      <a:pt x="54" y="217"/>
                      <a:pt x="58" y="208"/>
                      <a:pt x="62" y="200"/>
                    </a:cubicBezTo>
                    <a:cubicBezTo>
                      <a:pt x="70" y="180"/>
                      <a:pt x="80" y="161"/>
                      <a:pt x="88" y="143"/>
                    </a:cubicBezTo>
                    <a:cubicBezTo>
                      <a:pt x="104" y="104"/>
                      <a:pt x="120" y="67"/>
                      <a:pt x="137" y="29"/>
                    </a:cubicBezTo>
                    <a:cubicBezTo>
                      <a:pt x="141" y="19"/>
                      <a:pt x="140" y="9"/>
                      <a:pt x="130" y="4"/>
                    </a:cubicBezTo>
                    <a:cubicBezTo>
                      <a:pt x="127" y="2"/>
                      <a:pt x="124" y="1"/>
                      <a:pt x="1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5"/>
              <p:cNvSpPr/>
              <p:nvPr/>
            </p:nvSpPr>
            <p:spPr>
              <a:xfrm>
                <a:off x="1809037" y="491415"/>
                <a:ext cx="11029" cy="12079"/>
              </a:xfrm>
              <a:custGeom>
                <a:avLst/>
                <a:gdLst/>
                <a:ahLst/>
                <a:cxnLst/>
                <a:rect l="l" t="t" r="r" b="b"/>
                <a:pathLst>
                  <a:path w="168" h="184" extrusionOk="0">
                    <a:moveTo>
                      <a:pt x="147" y="0"/>
                    </a:moveTo>
                    <a:cubicBezTo>
                      <a:pt x="143" y="0"/>
                      <a:pt x="139" y="2"/>
                      <a:pt x="136" y="5"/>
                    </a:cubicBezTo>
                    <a:cubicBezTo>
                      <a:pt x="114" y="31"/>
                      <a:pt x="90" y="57"/>
                      <a:pt x="67" y="83"/>
                    </a:cubicBezTo>
                    <a:cubicBezTo>
                      <a:pt x="55" y="96"/>
                      <a:pt x="43" y="108"/>
                      <a:pt x="32" y="121"/>
                    </a:cubicBezTo>
                    <a:cubicBezTo>
                      <a:pt x="20" y="134"/>
                      <a:pt x="2" y="148"/>
                      <a:pt x="1" y="168"/>
                    </a:cubicBezTo>
                    <a:cubicBezTo>
                      <a:pt x="1" y="175"/>
                      <a:pt x="8" y="183"/>
                      <a:pt x="16" y="183"/>
                    </a:cubicBezTo>
                    <a:cubicBezTo>
                      <a:pt x="36" y="181"/>
                      <a:pt x="48" y="164"/>
                      <a:pt x="60" y="150"/>
                    </a:cubicBezTo>
                    <a:cubicBezTo>
                      <a:pt x="72" y="138"/>
                      <a:pt x="84" y="124"/>
                      <a:pt x="95" y="111"/>
                    </a:cubicBezTo>
                    <a:cubicBezTo>
                      <a:pt x="117" y="83"/>
                      <a:pt x="140" y="55"/>
                      <a:pt x="161" y="28"/>
                    </a:cubicBezTo>
                    <a:cubicBezTo>
                      <a:pt x="168" y="20"/>
                      <a:pt x="166" y="8"/>
                      <a:pt x="158" y="4"/>
                    </a:cubicBezTo>
                    <a:cubicBezTo>
                      <a:pt x="155" y="2"/>
                      <a:pt x="151" y="0"/>
                      <a:pt x="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5"/>
              <p:cNvSpPr/>
              <p:nvPr/>
            </p:nvSpPr>
            <p:spPr>
              <a:xfrm>
                <a:off x="1813829" y="496273"/>
                <a:ext cx="11882" cy="11882"/>
              </a:xfrm>
              <a:custGeom>
                <a:avLst/>
                <a:gdLst/>
                <a:ahLst/>
                <a:cxnLst/>
                <a:rect l="l" t="t" r="r" b="b"/>
                <a:pathLst>
                  <a:path w="181" h="181" extrusionOk="0">
                    <a:moveTo>
                      <a:pt x="165" y="0"/>
                    </a:moveTo>
                    <a:cubicBezTo>
                      <a:pt x="161" y="0"/>
                      <a:pt x="157" y="2"/>
                      <a:pt x="155" y="6"/>
                    </a:cubicBezTo>
                    <a:cubicBezTo>
                      <a:pt x="144" y="18"/>
                      <a:pt x="131" y="28"/>
                      <a:pt x="120" y="40"/>
                    </a:cubicBezTo>
                    <a:cubicBezTo>
                      <a:pt x="105" y="53"/>
                      <a:pt x="91" y="65"/>
                      <a:pt x="78" y="78"/>
                    </a:cubicBezTo>
                    <a:cubicBezTo>
                      <a:pt x="65" y="91"/>
                      <a:pt x="51" y="104"/>
                      <a:pt x="38" y="117"/>
                    </a:cubicBezTo>
                    <a:cubicBezTo>
                      <a:pt x="23" y="131"/>
                      <a:pt x="8" y="144"/>
                      <a:pt x="2" y="163"/>
                    </a:cubicBezTo>
                    <a:cubicBezTo>
                      <a:pt x="1" y="172"/>
                      <a:pt x="7" y="180"/>
                      <a:pt x="15" y="180"/>
                    </a:cubicBezTo>
                    <a:cubicBezTo>
                      <a:pt x="16" y="180"/>
                      <a:pt x="18" y="180"/>
                      <a:pt x="19" y="180"/>
                    </a:cubicBezTo>
                    <a:cubicBezTo>
                      <a:pt x="40" y="174"/>
                      <a:pt x="53" y="159"/>
                      <a:pt x="68" y="145"/>
                    </a:cubicBezTo>
                    <a:cubicBezTo>
                      <a:pt x="81" y="131"/>
                      <a:pt x="95" y="117"/>
                      <a:pt x="109" y="102"/>
                    </a:cubicBezTo>
                    <a:cubicBezTo>
                      <a:pt x="133" y="76"/>
                      <a:pt x="161" y="49"/>
                      <a:pt x="177" y="17"/>
                    </a:cubicBezTo>
                    <a:cubicBezTo>
                      <a:pt x="180" y="8"/>
                      <a:pt x="172" y="0"/>
                      <a:pt x="1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5"/>
              <p:cNvSpPr/>
              <p:nvPr/>
            </p:nvSpPr>
            <p:spPr>
              <a:xfrm>
                <a:off x="1818228" y="502378"/>
                <a:ext cx="12801" cy="9650"/>
              </a:xfrm>
              <a:custGeom>
                <a:avLst/>
                <a:gdLst/>
                <a:ahLst/>
                <a:cxnLst/>
                <a:rect l="l" t="t" r="r" b="b"/>
                <a:pathLst>
                  <a:path w="195" h="147" extrusionOk="0">
                    <a:moveTo>
                      <a:pt x="169" y="0"/>
                    </a:moveTo>
                    <a:cubicBezTo>
                      <a:pt x="166" y="0"/>
                      <a:pt x="163" y="1"/>
                      <a:pt x="160" y="3"/>
                    </a:cubicBezTo>
                    <a:cubicBezTo>
                      <a:pt x="134" y="23"/>
                      <a:pt x="109" y="40"/>
                      <a:pt x="83" y="60"/>
                    </a:cubicBezTo>
                    <a:lnTo>
                      <a:pt x="43" y="87"/>
                    </a:lnTo>
                    <a:cubicBezTo>
                      <a:pt x="29" y="97"/>
                      <a:pt x="11" y="108"/>
                      <a:pt x="5" y="125"/>
                    </a:cubicBezTo>
                    <a:cubicBezTo>
                      <a:pt x="1" y="134"/>
                      <a:pt x="11" y="147"/>
                      <a:pt x="21" y="147"/>
                    </a:cubicBezTo>
                    <a:cubicBezTo>
                      <a:pt x="38" y="146"/>
                      <a:pt x="53" y="132"/>
                      <a:pt x="65" y="123"/>
                    </a:cubicBezTo>
                    <a:cubicBezTo>
                      <a:pt x="78" y="113"/>
                      <a:pt x="92" y="102"/>
                      <a:pt x="105" y="92"/>
                    </a:cubicBezTo>
                    <a:cubicBezTo>
                      <a:pt x="131" y="73"/>
                      <a:pt x="156" y="53"/>
                      <a:pt x="180" y="33"/>
                    </a:cubicBezTo>
                    <a:cubicBezTo>
                      <a:pt x="195" y="21"/>
                      <a:pt x="183" y="0"/>
                      <a:pt x="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5"/>
              <p:cNvSpPr/>
              <p:nvPr/>
            </p:nvSpPr>
            <p:spPr>
              <a:xfrm>
                <a:off x="1822101" y="509140"/>
                <a:ext cx="14574" cy="8862"/>
              </a:xfrm>
              <a:custGeom>
                <a:avLst/>
                <a:gdLst/>
                <a:ahLst/>
                <a:cxnLst/>
                <a:rect l="l" t="t" r="r" b="b"/>
                <a:pathLst>
                  <a:path w="222" h="135" extrusionOk="0">
                    <a:moveTo>
                      <a:pt x="206" y="1"/>
                    </a:moveTo>
                    <a:cubicBezTo>
                      <a:pt x="203" y="1"/>
                      <a:pt x="201" y="1"/>
                      <a:pt x="198" y="2"/>
                    </a:cubicBezTo>
                    <a:cubicBezTo>
                      <a:pt x="166" y="17"/>
                      <a:pt x="133" y="30"/>
                      <a:pt x="101" y="48"/>
                    </a:cubicBezTo>
                    <a:cubicBezTo>
                      <a:pt x="85" y="55"/>
                      <a:pt x="70" y="64"/>
                      <a:pt x="56" y="72"/>
                    </a:cubicBezTo>
                    <a:cubicBezTo>
                      <a:pt x="39" y="81"/>
                      <a:pt x="24" y="91"/>
                      <a:pt x="10" y="106"/>
                    </a:cubicBezTo>
                    <a:cubicBezTo>
                      <a:pt x="1" y="116"/>
                      <a:pt x="7" y="135"/>
                      <a:pt x="22" y="135"/>
                    </a:cubicBezTo>
                    <a:cubicBezTo>
                      <a:pt x="23" y="135"/>
                      <a:pt x="25" y="135"/>
                      <a:pt x="27" y="134"/>
                    </a:cubicBezTo>
                    <a:cubicBezTo>
                      <a:pt x="45" y="129"/>
                      <a:pt x="61" y="119"/>
                      <a:pt x="76" y="108"/>
                    </a:cubicBezTo>
                    <a:cubicBezTo>
                      <a:pt x="90" y="100"/>
                      <a:pt x="104" y="91"/>
                      <a:pt x="120" y="81"/>
                    </a:cubicBezTo>
                    <a:cubicBezTo>
                      <a:pt x="150" y="64"/>
                      <a:pt x="181" y="45"/>
                      <a:pt x="213" y="29"/>
                    </a:cubicBezTo>
                    <a:cubicBezTo>
                      <a:pt x="218" y="24"/>
                      <a:pt x="222" y="14"/>
                      <a:pt x="217" y="8"/>
                    </a:cubicBezTo>
                    <a:cubicBezTo>
                      <a:pt x="215" y="2"/>
                      <a:pt x="211" y="1"/>
                      <a:pt x="2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5"/>
              <p:cNvSpPr/>
              <p:nvPr/>
            </p:nvSpPr>
            <p:spPr>
              <a:xfrm>
                <a:off x="1824530" y="517346"/>
                <a:ext cx="14508" cy="4924"/>
              </a:xfrm>
              <a:custGeom>
                <a:avLst/>
                <a:gdLst/>
                <a:ahLst/>
                <a:cxnLst/>
                <a:rect l="l" t="t" r="r" b="b"/>
                <a:pathLst>
                  <a:path w="221" h="75" extrusionOk="0">
                    <a:moveTo>
                      <a:pt x="201" y="0"/>
                    </a:moveTo>
                    <a:cubicBezTo>
                      <a:pt x="200" y="0"/>
                      <a:pt x="198" y="0"/>
                      <a:pt x="197" y="1"/>
                    </a:cubicBezTo>
                    <a:cubicBezTo>
                      <a:pt x="165" y="7"/>
                      <a:pt x="133" y="13"/>
                      <a:pt x="99" y="19"/>
                    </a:cubicBezTo>
                    <a:cubicBezTo>
                      <a:pt x="82" y="23"/>
                      <a:pt x="66" y="27"/>
                      <a:pt x="50" y="30"/>
                    </a:cubicBezTo>
                    <a:cubicBezTo>
                      <a:pt x="34" y="33"/>
                      <a:pt x="10" y="34"/>
                      <a:pt x="3" y="50"/>
                    </a:cubicBezTo>
                    <a:cubicBezTo>
                      <a:pt x="0" y="56"/>
                      <a:pt x="0" y="62"/>
                      <a:pt x="5" y="67"/>
                    </a:cubicBezTo>
                    <a:cubicBezTo>
                      <a:pt x="11" y="73"/>
                      <a:pt x="18" y="75"/>
                      <a:pt x="26" y="75"/>
                    </a:cubicBezTo>
                    <a:cubicBezTo>
                      <a:pt x="36" y="75"/>
                      <a:pt x="47" y="71"/>
                      <a:pt x="57" y="69"/>
                    </a:cubicBezTo>
                    <a:lnTo>
                      <a:pt x="108" y="57"/>
                    </a:lnTo>
                    <a:cubicBezTo>
                      <a:pt x="140" y="48"/>
                      <a:pt x="173" y="38"/>
                      <a:pt x="205" y="27"/>
                    </a:cubicBezTo>
                    <a:cubicBezTo>
                      <a:pt x="221" y="22"/>
                      <a:pt x="217" y="0"/>
                      <a:pt x="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5"/>
              <p:cNvSpPr/>
              <p:nvPr/>
            </p:nvSpPr>
            <p:spPr>
              <a:xfrm>
                <a:off x="1824858" y="524239"/>
                <a:ext cx="16609" cy="4727"/>
              </a:xfrm>
              <a:custGeom>
                <a:avLst/>
                <a:gdLst/>
                <a:ahLst/>
                <a:cxnLst/>
                <a:rect l="l" t="t" r="r" b="b"/>
                <a:pathLst>
                  <a:path w="253" h="72" extrusionOk="0">
                    <a:moveTo>
                      <a:pt x="233" y="0"/>
                    </a:moveTo>
                    <a:cubicBezTo>
                      <a:pt x="232" y="0"/>
                      <a:pt x="231" y="0"/>
                      <a:pt x="230" y="0"/>
                    </a:cubicBezTo>
                    <a:cubicBezTo>
                      <a:pt x="191" y="7"/>
                      <a:pt x="153" y="11"/>
                      <a:pt x="114" y="16"/>
                    </a:cubicBezTo>
                    <a:cubicBezTo>
                      <a:pt x="97" y="18"/>
                      <a:pt x="77" y="21"/>
                      <a:pt x="59" y="23"/>
                    </a:cubicBezTo>
                    <a:cubicBezTo>
                      <a:pt x="49" y="25"/>
                      <a:pt x="40" y="27"/>
                      <a:pt x="29" y="28"/>
                    </a:cubicBezTo>
                    <a:cubicBezTo>
                      <a:pt x="19" y="31"/>
                      <a:pt x="9" y="33"/>
                      <a:pt x="3" y="43"/>
                    </a:cubicBezTo>
                    <a:cubicBezTo>
                      <a:pt x="0" y="51"/>
                      <a:pt x="0" y="58"/>
                      <a:pt x="5" y="64"/>
                    </a:cubicBezTo>
                    <a:cubicBezTo>
                      <a:pt x="11" y="70"/>
                      <a:pt x="19" y="72"/>
                      <a:pt x="27" y="72"/>
                    </a:cubicBezTo>
                    <a:cubicBezTo>
                      <a:pt x="40" y="72"/>
                      <a:pt x="55" y="67"/>
                      <a:pt x="66" y="65"/>
                    </a:cubicBezTo>
                    <a:cubicBezTo>
                      <a:pt x="85" y="62"/>
                      <a:pt x="103" y="58"/>
                      <a:pt x="123" y="53"/>
                    </a:cubicBezTo>
                    <a:cubicBezTo>
                      <a:pt x="161" y="46"/>
                      <a:pt x="199" y="34"/>
                      <a:pt x="237" y="25"/>
                    </a:cubicBezTo>
                    <a:cubicBezTo>
                      <a:pt x="252" y="21"/>
                      <a:pt x="248" y="0"/>
                      <a:pt x="2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5"/>
              <p:cNvSpPr/>
              <p:nvPr/>
            </p:nvSpPr>
            <p:spPr>
              <a:xfrm>
                <a:off x="1825646" y="530278"/>
                <a:ext cx="15362" cy="4333"/>
              </a:xfrm>
              <a:custGeom>
                <a:avLst/>
                <a:gdLst/>
                <a:ahLst/>
                <a:cxnLst/>
                <a:rect l="l" t="t" r="r" b="b"/>
                <a:pathLst>
                  <a:path w="234" h="66" extrusionOk="0">
                    <a:moveTo>
                      <a:pt x="216" y="1"/>
                    </a:moveTo>
                    <a:cubicBezTo>
                      <a:pt x="180" y="6"/>
                      <a:pt x="144" y="12"/>
                      <a:pt x="107" y="17"/>
                    </a:cubicBezTo>
                    <a:cubicBezTo>
                      <a:pt x="90" y="19"/>
                      <a:pt x="73" y="20"/>
                      <a:pt x="55" y="23"/>
                    </a:cubicBezTo>
                    <a:cubicBezTo>
                      <a:pt x="38" y="24"/>
                      <a:pt x="13" y="23"/>
                      <a:pt x="3" y="38"/>
                    </a:cubicBezTo>
                    <a:cubicBezTo>
                      <a:pt x="1" y="41"/>
                      <a:pt x="1" y="48"/>
                      <a:pt x="3" y="54"/>
                    </a:cubicBezTo>
                    <a:cubicBezTo>
                      <a:pt x="11" y="64"/>
                      <a:pt x="19" y="65"/>
                      <a:pt x="32" y="65"/>
                    </a:cubicBezTo>
                    <a:cubicBezTo>
                      <a:pt x="40" y="65"/>
                      <a:pt x="49" y="64"/>
                      <a:pt x="59" y="64"/>
                    </a:cubicBezTo>
                    <a:cubicBezTo>
                      <a:pt x="78" y="63"/>
                      <a:pt x="97" y="59"/>
                      <a:pt x="117" y="56"/>
                    </a:cubicBezTo>
                    <a:cubicBezTo>
                      <a:pt x="156" y="49"/>
                      <a:pt x="192" y="39"/>
                      <a:pt x="227" y="24"/>
                    </a:cubicBezTo>
                    <a:cubicBezTo>
                      <a:pt x="232" y="21"/>
                      <a:pt x="234" y="13"/>
                      <a:pt x="232" y="8"/>
                    </a:cubicBezTo>
                    <a:cubicBezTo>
                      <a:pt x="230" y="2"/>
                      <a:pt x="224" y="1"/>
                      <a:pt x="2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5"/>
              <p:cNvSpPr/>
              <p:nvPr/>
            </p:nvSpPr>
            <p:spPr>
              <a:xfrm>
                <a:off x="1827878" y="536055"/>
                <a:ext cx="14639" cy="3217"/>
              </a:xfrm>
              <a:custGeom>
                <a:avLst/>
                <a:gdLst/>
                <a:ahLst/>
                <a:cxnLst/>
                <a:rect l="l" t="t" r="r" b="b"/>
                <a:pathLst>
                  <a:path w="223" h="49" extrusionOk="0">
                    <a:moveTo>
                      <a:pt x="203" y="1"/>
                    </a:moveTo>
                    <a:cubicBezTo>
                      <a:pt x="172" y="2"/>
                      <a:pt x="143" y="4"/>
                      <a:pt x="112" y="5"/>
                    </a:cubicBezTo>
                    <a:cubicBezTo>
                      <a:pt x="96" y="7"/>
                      <a:pt x="82" y="7"/>
                      <a:pt x="66" y="8"/>
                    </a:cubicBezTo>
                    <a:cubicBezTo>
                      <a:pt x="51" y="9"/>
                      <a:pt x="34" y="8"/>
                      <a:pt x="19" y="14"/>
                    </a:cubicBezTo>
                    <a:cubicBezTo>
                      <a:pt x="4" y="22"/>
                      <a:pt x="1" y="40"/>
                      <a:pt x="19" y="45"/>
                    </a:cubicBezTo>
                    <a:cubicBezTo>
                      <a:pt x="26" y="48"/>
                      <a:pt x="34" y="49"/>
                      <a:pt x="42" y="49"/>
                    </a:cubicBezTo>
                    <a:cubicBezTo>
                      <a:pt x="50" y="49"/>
                      <a:pt x="58" y="48"/>
                      <a:pt x="66" y="48"/>
                    </a:cubicBezTo>
                    <a:cubicBezTo>
                      <a:pt x="82" y="45"/>
                      <a:pt x="97" y="44"/>
                      <a:pt x="113" y="42"/>
                    </a:cubicBezTo>
                    <a:cubicBezTo>
                      <a:pt x="144" y="38"/>
                      <a:pt x="175" y="33"/>
                      <a:pt x="206" y="28"/>
                    </a:cubicBezTo>
                    <a:cubicBezTo>
                      <a:pt x="223" y="25"/>
                      <a:pt x="219" y="1"/>
                      <a:pt x="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5"/>
              <p:cNvSpPr/>
              <p:nvPr/>
            </p:nvSpPr>
            <p:spPr>
              <a:xfrm>
                <a:off x="1826105" y="541504"/>
                <a:ext cx="16281" cy="4201"/>
              </a:xfrm>
              <a:custGeom>
                <a:avLst/>
                <a:gdLst/>
                <a:ahLst/>
                <a:cxnLst/>
                <a:rect l="l" t="t" r="r" b="b"/>
                <a:pathLst>
                  <a:path w="248" h="64" extrusionOk="0">
                    <a:moveTo>
                      <a:pt x="30" y="1"/>
                    </a:moveTo>
                    <a:cubicBezTo>
                      <a:pt x="22" y="1"/>
                      <a:pt x="14" y="2"/>
                      <a:pt x="9" y="6"/>
                    </a:cubicBezTo>
                    <a:cubicBezTo>
                      <a:pt x="1" y="11"/>
                      <a:pt x="1" y="19"/>
                      <a:pt x="6" y="27"/>
                    </a:cubicBezTo>
                    <a:cubicBezTo>
                      <a:pt x="17" y="40"/>
                      <a:pt x="43" y="40"/>
                      <a:pt x="61" y="42"/>
                    </a:cubicBezTo>
                    <a:lnTo>
                      <a:pt x="115" y="50"/>
                    </a:lnTo>
                    <a:cubicBezTo>
                      <a:pt x="152" y="55"/>
                      <a:pt x="189" y="59"/>
                      <a:pt x="227" y="63"/>
                    </a:cubicBezTo>
                    <a:cubicBezTo>
                      <a:pt x="227" y="63"/>
                      <a:pt x="228" y="63"/>
                      <a:pt x="228" y="63"/>
                    </a:cubicBezTo>
                    <a:cubicBezTo>
                      <a:pt x="243" y="63"/>
                      <a:pt x="247" y="34"/>
                      <a:pt x="229" y="32"/>
                    </a:cubicBezTo>
                    <a:cubicBezTo>
                      <a:pt x="192" y="27"/>
                      <a:pt x="155" y="19"/>
                      <a:pt x="119" y="14"/>
                    </a:cubicBezTo>
                    <a:cubicBezTo>
                      <a:pt x="100" y="12"/>
                      <a:pt x="84" y="9"/>
                      <a:pt x="66" y="6"/>
                    </a:cubicBezTo>
                    <a:cubicBezTo>
                      <a:pt x="56" y="4"/>
                      <a:pt x="42" y="1"/>
                      <a:pt x="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5"/>
              <p:cNvSpPr/>
              <p:nvPr/>
            </p:nvSpPr>
            <p:spPr>
              <a:xfrm>
                <a:off x="1822823" y="547084"/>
                <a:ext cx="17003" cy="4989"/>
              </a:xfrm>
              <a:custGeom>
                <a:avLst/>
                <a:gdLst/>
                <a:ahLst/>
                <a:cxnLst/>
                <a:rect l="l" t="t" r="r" b="b"/>
                <a:pathLst>
                  <a:path w="259" h="76" extrusionOk="0">
                    <a:moveTo>
                      <a:pt x="25" y="1"/>
                    </a:moveTo>
                    <a:cubicBezTo>
                      <a:pt x="9" y="1"/>
                      <a:pt x="0" y="26"/>
                      <a:pt x="16" y="32"/>
                    </a:cubicBezTo>
                    <a:cubicBezTo>
                      <a:pt x="34" y="41"/>
                      <a:pt x="55" y="43"/>
                      <a:pt x="74" y="47"/>
                    </a:cubicBezTo>
                    <a:cubicBezTo>
                      <a:pt x="93" y="52"/>
                      <a:pt x="114" y="55"/>
                      <a:pt x="134" y="59"/>
                    </a:cubicBezTo>
                    <a:cubicBezTo>
                      <a:pt x="155" y="63"/>
                      <a:pt x="174" y="68"/>
                      <a:pt x="195" y="70"/>
                    </a:cubicBezTo>
                    <a:cubicBezTo>
                      <a:pt x="205" y="72"/>
                      <a:pt x="218" y="76"/>
                      <a:pt x="230" y="76"/>
                    </a:cubicBezTo>
                    <a:cubicBezTo>
                      <a:pt x="238" y="76"/>
                      <a:pt x="245" y="74"/>
                      <a:pt x="251" y="70"/>
                    </a:cubicBezTo>
                    <a:cubicBezTo>
                      <a:pt x="256" y="69"/>
                      <a:pt x="258" y="64"/>
                      <a:pt x="256" y="59"/>
                    </a:cubicBezTo>
                    <a:cubicBezTo>
                      <a:pt x="247" y="44"/>
                      <a:pt x="221" y="41"/>
                      <a:pt x="205" y="37"/>
                    </a:cubicBezTo>
                    <a:cubicBezTo>
                      <a:pt x="186" y="32"/>
                      <a:pt x="165" y="28"/>
                      <a:pt x="145" y="23"/>
                    </a:cubicBezTo>
                    <a:cubicBezTo>
                      <a:pt x="127" y="18"/>
                      <a:pt x="106" y="13"/>
                      <a:pt x="86" y="10"/>
                    </a:cubicBezTo>
                    <a:cubicBezTo>
                      <a:pt x="67" y="6"/>
                      <a:pt x="46" y="1"/>
                      <a:pt x="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5"/>
              <p:cNvSpPr/>
              <p:nvPr/>
            </p:nvSpPr>
            <p:spPr>
              <a:xfrm>
                <a:off x="1822101" y="551548"/>
                <a:ext cx="14180" cy="5121"/>
              </a:xfrm>
              <a:custGeom>
                <a:avLst/>
                <a:gdLst/>
                <a:ahLst/>
                <a:cxnLst/>
                <a:rect l="l" t="t" r="r" b="b"/>
                <a:pathLst>
                  <a:path w="216" h="78" extrusionOk="0">
                    <a:moveTo>
                      <a:pt x="24" y="1"/>
                    </a:moveTo>
                    <a:cubicBezTo>
                      <a:pt x="18" y="1"/>
                      <a:pt x="12" y="2"/>
                      <a:pt x="6" y="6"/>
                    </a:cubicBezTo>
                    <a:cubicBezTo>
                      <a:pt x="1" y="11"/>
                      <a:pt x="3" y="17"/>
                      <a:pt x="4" y="22"/>
                    </a:cubicBezTo>
                    <a:cubicBezTo>
                      <a:pt x="10" y="37"/>
                      <a:pt x="35" y="41"/>
                      <a:pt x="50" y="45"/>
                    </a:cubicBezTo>
                    <a:lnTo>
                      <a:pt x="97" y="56"/>
                    </a:lnTo>
                    <a:cubicBezTo>
                      <a:pt x="128" y="63"/>
                      <a:pt x="161" y="72"/>
                      <a:pt x="193" y="77"/>
                    </a:cubicBezTo>
                    <a:cubicBezTo>
                      <a:pt x="193" y="77"/>
                      <a:pt x="194" y="77"/>
                      <a:pt x="195" y="77"/>
                    </a:cubicBezTo>
                    <a:cubicBezTo>
                      <a:pt x="203" y="77"/>
                      <a:pt x="210" y="73"/>
                      <a:pt x="212" y="67"/>
                    </a:cubicBezTo>
                    <a:cubicBezTo>
                      <a:pt x="215" y="58"/>
                      <a:pt x="210" y="48"/>
                      <a:pt x="202" y="47"/>
                    </a:cubicBezTo>
                    <a:cubicBezTo>
                      <a:pt x="170" y="41"/>
                      <a:pt x="138" y="29"/>
                      <a:pt x="104" y="20"/>
                    </a:cubicBezTo>
                    <a:cubicBezTo>
                      <a:pt x="88" y="16"/>
                      <a:pt x="72" y="11"/>
                      <a:pt x="56" y="6"/>
                    </a:cubicBezTo>
                    <a:cubicBezTo>
                      <a:pt x="46" y="4"/>
                      <a:pt x="35" y="1"/>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5"/>
              <p:cNvSpPr/>
              <p:nvPr/>
            </p:nvSpPr>
            <p:spPr>
              <a:xfrm>
                <a:off x="1818490" y="557128"/>
                <a:ext cx="14377" cy="4530"/>
              </a:xfrm>
              <a:custGeom>
                <a:avLst/>
                <a:gdLst/>
                <a:ahLst/>
                <a:cxnLst/>
                <a:rect l="l" t="t" r="r" b="b"/>
                <a:pathLst>
                  <a:path w="219" h="69" extrusionOk="0">
                    <a:moveTo>
                      <a:pt x="30" y="1"/>
                    </a:moveTo>
                    <a:cubicBezTo>
                      <a:pt x="25" y="1"/>
                      <a:pt x="20" y="2"/>
                      <a:pt x="16" y="4"/>
                    </a:cubicBezTo>
                    <a:lnTo>
                      <a:pt x="14" y="4"/>
                    </a:lnTo>
                    <a:cubicBezTo>
                      <a:pt x="4" y="6"/>
                      <a:pt x="1" y="18"/>
                      <a:pt x="9" y="24"/>
                    </a:cubicBezTo>
                    <a:lnTo>
                      <a:pt x="11" y="25"/>
                    </a:lnTo>
                    <a:lnTo>
                      <a:pt x="11" y="25"/>
                    </a:lnTo>
                    <a:cubicBezTo>
                      <a:pt x="17" y="38"/>
                      <a:pt x="34" y="41"/>
                      <a:pt x="49" y="44"/>
                    </a:cubicBezTo>
                    <a:cubicBezTo>
                      <a:pt x="65" y="48"/>
                      <a:pt x="81" y="51"/>
                      <a:pt x="97" y="54"/>
                    </a:cubicBezTo>
                    <a:cubicBezTo>
                      <a:pt x="115" y="56"/>
                      <a:pt x="131" y="60"/>
                      <a:pt x="148" y="63"/>
                    </a:cubicBezTo>
                    <a:cubicBezTo>
                      <a:pt x="165" y="65"/>
                      <a:pt x="182" y="67"/>
                      <a:pt x="200" y="69"/>
                    </a:cubicBezTo>
                    <a:cubicBezTo>
                      <a:pt x="200" y="69"/>
                      <a:pt x="201" y="69"/>
                      <a:pt x="202" y="69"/>
                    </a:cubicBezTo>
                    <a:cubicBezTo>
                      <a:pt x="217" y="69"/>
                      <a:pt x="219" y="44"/>
                      <a:pt x="204" y="40"/>
                    </a:cubicBezTo>
                    <a:cubicBezTo>
                      <a:pt x="187" y="35"/>
                      <a:pt x="172" y="30"/>
                      <a:pt x="154" y="27"/>
                    </a:cubicBezTo>
                    <a:cubicBezTo>
                      <a:pt x="139" y="23"/>
                      <a:pt x="122" y="20"/>
                      <a:pt x="107" y="17"/>
                    </a:cubicBezTo>
                    <a:cubicBezTo>
                      <a:pt x="91" y="13"/>
                      <a:pt x="74" y="9"/>
                      <a:pt x="59" y="6"/>
                    </a:cubicBezTo>
                    <a:cubicBezTo>
                      <a:pt x="50" y="4"/>
                      <a:pt x="39" y="1"/>
                      <a:pt x="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5"/>
              <p:cNvSpPr/>
              <p:nvPr/>
            </p:nvSpPr>
            <p:spPr>
              <a:xfrm>
                <a:off x="1815274" y="561658"/>
                <a:ext cx="14705" cy="3939"/>
              </a:xfrm>
              <a:custGeom>
                <a:avLst/>
                <a:gdLst/>
                <a:ahLst/>
                <a:cxnLst/>
                <a:rect l="l" t="t" r="r" b="b"/>
                <a:pathLst>
                  <a:path w="224" h="60" extrusionOk="0">
                    <a:moveTo>
                      <a:pt x="31" y="1"/>
                    </a:moveTo>
                    <a:cubicBezTo>
                      <a:pt x="27" y="1"/>
                      <a:pt x="22" y="1"/>
                      <a:pt x="20" y="2"/>
                    </a:cubicBezTo>
                    <a:cubicBezTo>
                      <a:pt x="15" y="3"/>
                      <a:pt x="12" y="7"/>
                      <a:pt x="8" y="10"/>
                    </a:cubicBezTo>
                    <a:cubicBezTo>
                      <a:pt x="0" y="13"/>
                      <a:pt x="3" y="22"/>
                      <a:pt x="8" y="27"/>
                    </a:cubicBezTo>
                    <a:cubicBezTo>
                      <a:pt x="12" y="29"/>
                      <a:pt x="14" y="33"/>
                      <a:pt x="17" y="34"/>
                    </a:cubicBezTo>
                    <a:cubicBezTo>
                      <a:pt x="21" y="36"/>
                      <a:pt x="26" y="37"/>
                      <a:pt x="30" y="38"/>
                    </a:cubicBezTo>
                    <a:lnTo>
                      <a:pt x="53" y="42"/>
                    </a:lnTo>
                    <a:cubicBezTo>
                      <a:pt x="71" y="43"/>
                      <a:pt x="87" y="45"/>
                      <a:pt x="104" y="47"/>
                    </a:cubicBezTo>
                    <a:cubicBezTo>
                      <a:pt x="119" y="49"/>
                      <a:pt x="136" y="52"/>
                      <a:pt x="151" y="53"/>
                    </a:cubicBezTo>
                    <a:cubicBezTo>
                      <a:pt x="169" y="56"/>
                      <a:pt x="186" y="60"/>
                      <a:pt x="202" y="60"/>
                    </a:cubicBezTo>
                    <a:cubicBezTo>
                      <a:pt x="203" y="60"/>
                      <a:pt x="204" y="60"/>
                      <a:pt x="204" y="60"/>
                    </a:cubicBezTo>
                    <a:cubicBezTo>
                      <a:pt x="223" y="60"/>
                      <a:pt x="223" y="33"/>
                      <a:pt x="207" y="28"/>
                    </a:cubicBezTo>
                    <a:cubicBezTo>
                      <a:pt x="192" y="22"/>
                      <a:pt x="172" y="20"/>
                      <a:pt x="156" y="16"/>
                    </a:cubicBezTo>
                    <a:cubicBezTo>
                      <a:pt x="140" y="13"/>
                      <a:pt x="123" y="11"/>
                      <a:pt x="108" y="8"/>
                    </a:cubicBezTo>
                    <a:cubicBezTo>
                      <a:pt x="91" y="6"/>
                      <a:pt x="74" y="3"/>
                      <a:pt x="57" y="2"/>
                    </a:cubicBezTo>
                    <a:cubicBezTo>
                      <a:pt x="48" y="1"/>
                      <a:pt x="39" y="1"/>
                      <a:pt x="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5"/>
              <p:cNvSpPr/>
              <p:nvPr/>
            </p:nvSpPr>
            <p:spPr>
              <a:xfrm>
                <a:off x="1843896" y="424455"/>
                <a:ext cx="10175" cy="9256"/>
              </a:xfrm>
              <a:custGeom>
                <a:avLst/>
                <a:gdLst/>
                <a:ahLst/>
                <a:cxnLst/>
                <a:rect l="l" t="t" r="r" b="b"/>
                <a:pathLst>
                  <a:path w="155" h="141" extrusionOk="0">
                    <a:moveTo>
                      <a:pt x="139" y="1"/>
                    </a:moveTo>
                    <a:cubicBezTo>
                      <a:pt x="137" y="1"/>
                      <a:pt x="134" y="1"/>
                      <a:pt x="132" y="3"/>
                    </a:cubicBezTo>
                    <a:cubicBezTo>
                      <a:pt x="108" y="20"/>
                      <a:pt x="87" y="39"/>
                      <a:pt x="64" y="58"/>
                    </a:cubicBezTo>
                    <a:cubicBezTo>
                      <a:pt x="54" y="66"/>
                      <a:pt x="43" y="76"/>
                      <a:pt x="34" y="86"/>
                    </a:cubicBezTo>
                    <a:cubicBezTo>
                      <a:pt x="28" y="91"/>
                      <a:pt x="23" y="95"/>
                      <a:pt x="17" y="100"/>
                    </a:cubicBezTo>
                    <a:cubicBezTo>
                      <a:pt x="11" y="106"/>
                      <a:pt x="4" y="113"/>
                      <a:pt x="2" y="121"/>
                    </a:cubicBezTo>
                    <a:cubicBezTo>
                      <a:pt x="1" y="130"/>
                      <a:pt x="5" y="141"/>
                      <a:pt x="16" y="141"/>
                    </a:cubicBezTo>
                    <a:cubicBezTo>
                      <a:pt x="16" y="141"/>
                      <a:pt x="17" y="141"/>
                      <a:pt x="17" y="141"/>
                    </a:cubicBezTo>
                    <a:cubicBezTo>
                      <a:pt x="34" y="139"/>
                      <a:pt x="46" y="123"/>
                      <a:pt x="56" y="115"/>
                    </a:cubicBezTo>
                    <a:cubicBezTo>
                      <a:pt x="67" y="106"/>
                      <a:pt x="78" y="95"/>
                      <a:pt x="89" y="86"/>
                    </a:cubicBezTo>
                    <a:lnTo>
                      <a:pt x="151" y="28"/>
                    </a:lnTo>
                    <a:cubicBezTo>
                      <a:pt x="155" y="22"/>
                      <a:pt x="155" y="12"/>
                      <a:pt x="151" y="7"/>
                    </a:cubicBezTo>
                    <a:cubicBezTo>
                      <a:pt x="149" y="4"/>
                      <a:pt x="144" y="1"/>
                      <a:pt x="1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5"/>
              <p:cNvSpPr/>
              <p:nvPr/>
            </p:nvSpPr>
            <p:spPr>
              <a:xfrm>
                <a:off x="1840942" y="421303"/>
                <a:ext cx="10175" cy="9256"/>
              </a:xfrm>
              <a:custGeom>
                <a:avLst/>
                <a:gdLst/>
                <a:ahLst/>
                <a:cxnLst/>
                <a:rect l="l" t="t" r="r" b="b"/>
                <a:pathLst>
                  <a:path w="155" h="141" extrusionOk="0">
                    <a:moveTo>
                      <a:pt x="138" y="1"/>
                    </a:moveTo>
                    <a:cubicBezTo>
                      <a:pt x="136" y="1"/>
                      <a:pt x="134" y="2"/>
                      <a:pt x="132" y="3"/>
                    </a:cubicBezTo>
                    <a:cubicBezTo>
                      <a:pt x="108" y="20"/>
                      <a:pt x="86" y="40"/>
                      <a:pt x="64" y="57"/>
                    </a:cubicBezTo>
                    <a:cubicBezTo>
                      <a:pt x="54" y="66"/>
                      <a:pt x="43" y="76"/>
                      <a:pt x="33" y="86"/>
                    </a:cubicBezTo>
                    <a:cubicBezTo>
                      <a:pt x="28" y="91"/>
                      <a:pt x="23" y="94"/>
                      <a:pt x="18" y="101"/>
                    </a:cubicBezTo>
                    <a:cubicBezTo>
                      <a:pt x="10" y="106"/>
                      <a:pt x="3" y="113"/>
                      <a:pt x="2" y="121"/>
                    </a:cubicBezTo>
                    <a:cubicBezTo>
                      <a:pt x="0" y="129"/>
                      <a:pt x="4" y="140"/>
                      <a:pt x="15" y="140"/>
                    </a:cubicBezTo>
                    <a:cubicBezTo>
                      <a:pt x="16" y="140"/>
                      <a:pt x="17" y="140"/>
                      <a:pt x="18" y="140"/>
                    </a:cubicBezTo>
                    <a:cubicBezTo>
                      <a:pt x="33" y="139"/>
                      <a:pt x="46" y="124"/>
                      <a:pt x="56" y="114"/>
                    </a:cubicBezTo>
                    <a:cubicBezTo>
                      <a:pt x="66" y="106"/>
                      <a:pt x="79" y="96"/>
                      <a:pt x="88" y="86"/>
                    </a:cubicBezTo>
                    <a:lnTo>
                      <a:pt x="150" y="28"/>
                    </a:lnTo>
                    <a:cubicBezTo>
                      <a:pt x="154" y="21"/>
                      <a:pt x="154" y="14"/>
                      <a:pt x="151" y="7"/>
                    </a:cubicBezTo>
                    <a:cubicBezTo>
                      <a:pt x="148" y="4"/>
                      <a:pt x="143" y="1"/>
                      <a:pt x="1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5"/>
              <p:cNvSpPr/>
              <p:nvPr/>
            </p:nvSpPr>
            <p:spPr>
              <a:xfrm>
                <a:off x="1847638" y="429444"/>
                <a:ext cx="8140" cy="6959"/>
              </a:xfrm>
              <a:custGeom>
                <a:avLst/>
                <a:gdLst/>
                <a:ahLst/>
                <a:cxnLst/>
                <a:rect l="l" t="t" r="r" b="b"/>
                <a:pathLst>
                  <a:path w="124" h="106" extrusionOk="0">
                    <a:moveTo>
                      <a:pt x="101" y="1"/>
                    </a:moveTo>
                    <a:cubicBezTo>
                      <a:pt x="98" y="1"/>
                      <a:pt x="95" y="2"/>
                      <a:pt x="92" y="4"/>
                    </a:cubicBezTo>
                    <a:cubicBezTo>
                      <a:pt x="76" y="15"/>
                      <a:pt x="61" y="26"/>
                      <a:pt x="45" y="40"/>
                    </a:cubicBezTo>
                    <a:cubicBezTo>
                      <a:pt x="39" y="45"/>
                      <a:pt x="31" y="51"/>
                      <a:pt x="24" y="58"/>
                    </a:cubicBezTo>
                    <a:cubicBezTo>
                      <a:pt x="16" y="65"/>
                      <a:pt x="8" y="72"/>
                      <a:pt x="4" y="81"/>
                    </a:cubicBezTo>
                    <a:cubicBezTo>
                      <a:pt x="1" y="88"/>
                      <a:pt x="1" y="94"/>
                      <a:pt x="5" y="99"/>
                    </a:cubicBezTo>
                    <a:cubicBezTo>
                      <a:pt x="8" y="103"/>
                      <a:pt x="12" y="105"/>
                      <a:pt x="17" y="105"/>
                    </a:cubicBezTo>
                    <a:cubicBezTo>
                      <a:pt x="18" y="105"/>
                      <a:pt x="20" y="105"/>
                      <a:pt x="21" y="104"/>
                    </a:cubicBezTo>
                    <a:cubicBezTo>
                      <a:pt x="32" y="100"/>
                      <a:pt x="40" y="93"/>
                      <a:pt x="47" y="87"/>
                    </a:cubicBezTo>
                    <a:cubicBezTo>
                      <a:pt x="54" y="80"/>
                      <a:pt x="62" y="75"/>
                      <a:pt x="68" y="68"/>
                    </a:cubicBezTo>
                    <a:cubicBezTo>
                      <a:pt x="72" y="66"/>
                      <a:pt x="75" y="63"/>
                      <a:pt x="78" y="60"/>
                    </a:cubicBezTo>
                    <a:cubicBezTo>
                      <a:pt x="80" y="58"/>
                      <a:pt x="81" y="57"/>
                      <a:pt x="83" y="55"/>
                    </a:cubicBezTo>
                    <a:cubicBezTo>
                      <a:pt x="84" y="54"/>
                      <a:pt x="87" y="54"/>
                      <a:pt x="87" y="52"/>
                    </a:cubicBezTo>
                    <a:cubicBezTo>
                      <a:pt x="94" y="47"/>
                      <a:pt x="101" y="41"/>
                      <a:pt x="108" y="36"/>
                    </a:cubicBezTo>
                    <a:cubicBezTo>
                      <a:pt x="119" y="31"/>
                      <a:pt x="124" y="19"/>
                      <a:pt x="118" y="10"/>
                    </a:cubicBezTo>
                    <a:cubicBezTo>
                      <a:pt x="114" y="5"/>
                      <a:pt x="108" y="1"/>
                      <a:pt x="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5"/>
              <p:cNvSpPr/>
              <p:nvPr/>
            </p:nvSpPr>
            <p:spPr>
              <a:xfrm>
                <a:off x="1850592" y="430494"/>
                <a:ext cx="10044" cy="9453"/>
              </a:xfrm>
              <a:custGeom>
                <a:avLst/>
                <a:gdLst/>
                <a:ahLst/>
                <a:cxnLst/>
                <a:rect l="l" t="t" r="r" b="b"/>
                <a:pathLst>
                  <a:path w="153" h="144" extrusionOk="0">
                    <a:moveTo>
                      <a:pt x="133" y="1"/>
                    </a:moveTo>
                    <a:cubicBezTo>
                      <a:pt x="130" y="1"/>
                      <a:pt x="127" y="2"/>
                      <a:pt x="124" y="4"/>
                    </a:cubicBezTo>
                    <a:cubicBezTo>
                      <a:pt x="104" y="25"/>
                      <a:pt x="82" y="44"/>
                      <a:pt x="59" y="64"/>
                    </a:cubicBezTo>
                    <a:cubicBezTo>
                      <a:pt x="49" y="75"/>
                      <a:pt x="38" y="83"/>
                      <a:pt x="28" y="93"/>
                    </a:cubicBezTo>
                    <a:cubicBezTo>
                      <a:pt x="23" y="99"/>
                      <a:pt x="18" y="103"/>
                      <a:pt x="13" y="108"/>
                    </a:cubicBezTo>
                    <a:cubicBezTo>
                      <a:pt x="10" y="111"/>
                      <a:pt x="6" y="114"/>
                      <a:pt x="4" y="118"/>
                    </a:cubicBezTo>
                    <a:cubicBezTo>
                      <a:pt x="1" y="122"/>
                      <a:pt x="1" y="128"/>
                      <a:pt x="1" y="132"/>
                    </a:cubicBezTo>
                    <a:cubicBezTo>
                      <a:pt x="0" y="138"/>
                      <a:pt x="7" y="143"/>
                      <a:pt x="13" y="143"/>
                    </a:cubicBezTo>
                    <a:cubicBezTo>
                      <a:pt x="18" y="143"/>
                      <a:pt x="22" y="143"/>
                      <a:pt x="27" y="140"/>
                    </a:cubicBezTo>
                    <a:cubicBezTo>
                      <a:pt x="30" y="139"/>
                      <a:pt x="32" y="137"/>
                      <a:pt x="36" y="134"/>
                    </a:cubicBezTo>
                    <a:cubicBezTo>
                      <a:pt x="43" y="130"/>
                      <a:pt x="48" y="123"/>
                      <a:pt x="53" y="118"/>
                    </a:cubicBezTo>
                    <a:cubicBezTo>
                      <a:pt x="63" y="108"/>
                      <a:pt x="74" y="98"/>
                      <a:pt x="85" y="87"/>
                    </a:cubicBezTo>
                    <a:cubicBezTo>
                      <a:pt x="106" y="66"/>
                      <a:pt x="124" y="45"/>
                      <a:pt x="143" y="23"/>
                    </a:cubicBezTo>
                    <a:cubicBezTo>
                      <a:pt x="153" y="13"/>
                      <a:pt x="144" y="1"/>
                      <a:pt x="1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5"/>
              <p:cNvSpPr/>
              <p:nvPr/>
            </p:nvSpPr>
            <p:spPr>
              <a:xfrm>
                <a:off x="1854662" y="435221"/>
                <a:ext cx="10372" cy="9059"/>
              </a:xfrm>
              <a:custGeom>
                <a:avLst/>
                <a:gdLst/>
                <a:ahLst/>
                <a:cxnLst/>
                <a:rect l="l" t="t" r="r" b="b"/>
                <a:pathLst>
                  <a:path w="158" h="138" extrusionOk="0">
                    <a:moveTo>
                      <a:pt x="140" y="0"/>
                    </a:moveTo>
                    <a:cubicBezTo>
                      <a:pt x="137" y="0"/>
                      <a:pt x="134" y="1"/>
                      <a:pt x="132" y="3"/>
                    </a:cubicBezTo>
                    <a:cubicBezTo>
                      <a:pt x="108" y="18"/>
                      <a:pt x="84" y="35"/>
                      <a:pt x="61" y="52"/>
                    </a:cubicBezTo>
                    <a:cubicBezTo>
                      <a:pt x="51" y="62"/>
                      <a:pt x="39" y="71"/>
                      <a:pt x="30" y="80"/>
                    </a:cubicBezTo>
                    <a:lnTo>
                      <a:pt x="15" y="96"/>
                    </a:lnTo>
                    <a:cubicBezTo>
                      <a:pt x="8" y="102"/>
                      <a:pt x="0" y="109"/>
                      <a:pt x="1" y="120"/>
                    </a:cubicBezTo>
                    <a:cubicBezTo>
                      <a:pt x="1" y="129"/>
                      <a:pt x="8" y="135"/>
                      <a:pt x="18" y="137"/>
                    </a:cubicBezTo>
                    <a:cubicBezTo>
                      <a:pt x="28" y="137"/>
                      <a:pt x="34" y="130"/>
                      <a:pt x="42" y="124"/>
                    </a:cubicBezTo>
                    <a:lnTo>
                      <a:pt x="55" y="109"/>
                    </a:lnTo>
                    <a:cubicBezTo>
                      <a:pt x="66" y="101"/>
                      <a:pt x="75" y="90"/>
                      <a:pt x="85" y="82"/>
                    </a:cubicBezTo>
                    <a:cubicBezTo>
                      <a:pt x="105" y="63"/>
                      <a:pt x="127" y="46"/>
                      <a:pt x="149" y="30"/>
                    </a:cubicBezTo>
                    <a:cubicBezTo>
                      <a:pt x="155" y="23"/>
                      <a:pt x="158" y="15"/>
                      <a:pt x="153" y="8"/>
                    </a:cubicBezTo>
                    <a:cubicBezTo>
                      <a:pt x="151" y="3"/>
                      <a:pt x="145" y="0"/>
                      <a:pt x="1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5"/>
              <p:cNvSpPr/>
              <p:nvPr/>
            </p:nvSpPr>
            <p:spPr>
              <a:xfrm>
                <a:off x="1856632" y="438634"/>
                <a:ext cx="12867" cy="11357"/>
              </a:xfrm>
              <a:custGeom>
                <a:avLst/>
                <a:gdLst/>
                <a:ahLst/>
                <a:cxnLst/>
                <a:rect l="l" t="t" r="r" b="b"/>
                <a:pathLst>
                  <a:path w="196" h="173" extrusionOk="0">
                    <a:moveTo>
                      <a:pt x="178" y="0"/>
                    </a:moveTo>
                    <a:cubicBezTo>
                      <a:pt x="174" y="0"/>
                      <a:pt x="169" y="2"/>
                      <a:pt x="166" y="5"/>
                    </a:cubicBezTo>
                    <a:cubicBezTo>
                      <a:pt x="138" y="26"/>
                      <a:pt x="112" y="50"/>
                      <a:pt x="86" y="72"/>
                    </a:cubicBezTo>
                    <a:lnTo>
                      <a:pt x="48" y="107"/>
                    </a:lnTo>
                    <a:cubicBezTo>
                      <a:pt x="35" y="119"/>
                      <a:pt x="19" y="130"/>
                      <a:pt x="9" y="146"/>
                    </a:cubicBezTo>
                    <a:cubicBezTo>
                      <a:pt x="0" y="158"/>
                      <a:pt x="12" y="173"/>
                      <a:pt x="25" y="173"/>
                    </a:cubicBezTo>
                    <a:cubicBezTo>
                      <a:pt x="28" y="173"/>
                      <a:pt x="31" y="172"/>
                      <a:pt x="34" y="170"/>
                    </a:cubicBezTo>
                    <a:cubicBezTo>
                      <a:pt x="48" y="161"/>
                      <a:pt x="60" y="147"/>
                      <a:pt x="74" y="135"/>
                    </a:cubicBezTo>
                    <a:cubicBezTo>
                      <a:pt x="86" y="124"/>
                      <a:pt x="100" y="112"/>
                      <a:pt x="112" y="99"/>
                    </a:cubicBezTo>
                    <a:cubicBezTo>
                      <a:pt x="138" y="76"/>
                      <a:pt x="163" y="52"/>
                      <a:pt x="189" y="30"/>
                    </a:cubicBezTo>
                    <a:cubicBezTo>
                      <a:pt x="195" y="21"/>
                      <a:pt x="194" y="11"/>
                      <a:pt x="189" y="5"/>
                    </a:cubicBezTo>
                    <a:cubicBezTo>
                      <a:pt x="186" y="2"/>
                      <a:pt x="182" y="0"/>
                      <a:pt x="1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5"/>
              <p:cNvSpPr/>
              <p:nvPr/>
            </p:nvSpPr>
            <p:spPr>
              <a:xfrm>
                <a:off x="1859454" y="442508"/>
                <a:ext cx="12210" cy="9847"/>
              </a:xfrm>
              <a:custGeom>
                <a:avLst/>
                <a:gdLst/>
                <a:ahLst/>
                <a:cxnLst/>
                <a:rect l="l" t="t" r="r" b="b"/>
                <a:pathLst>
                  <a:path w="186" h="150" extrusionOk="0">
                    <a:moveTo>
                      <a:pt x="171" y="1"/>
                    </a:moveTo>
                    <a:cubicBezTo>
                      <a:pt x="169" y="1"/>
                      <a:pt x="167" y="1"/>
                      <a:pt x="166" y="3"/>
                    </a:cubicBezTo>
                    <a:cubicBezTo>
                      <a:pt x="135" y="22"/>
                      <a:pt x="105" y="43"/>
                      <a:pt x="73" y="63"/>
                    </a:cubicBezTo>
                    <a:cubicBezTo>
                      <a:pt x="59" y="71"/>
                      <a:pt x="44" y="85"/>
                      <a:pt x="32" y="96"/>
                    </a:cubicBezTo>
                    <a:cubicBezTo>
                      <a:pt x="21" y="106"/>
                      <a:pt x="1" y="125"/>
                      <a:pt x="6" y="142"/>
                    </a:cubicBezTo>
                    <a:cubicBezTo>
                      <a:pt x="7" y="147"/>
                      <a:pt x="11" y="149"/>
                      <a:pt x="16" y="149"/>
                    </a:cubicBezTo>
                    <a:cubicBezTo>
                      <a:pt x="18" y="149"/>
                      <a:pt x="19" y="149"/>
                      <a:pt x="20" y="149"/>
                    </a:cubicBezTo>
                    <a:cubicBezTo>
                      <a:pt x="28" y="149"/>
                      <a:pt x="33" y="143"/>
                      <a:pt x="39" y="137"/>
                    </a:cubicBezTo>
                    <a:cubicBezTo>
                      <a:pt x="46" y="132"/>
                      <a:pt x="52" y="126"/>
                      <a:pt x="58" y="121"/>
                    </a:cubicBezTo>
                    <a:cubicBezTo>
                      <a:pt x="69" y="109"/>
                      <a:pt x="84" y="99"/>
                      <a:pt x="95" y="89"/>
                    </a:cubicBezTo>
                    <a:cubicBezTo>
                      <a:pt x="121" y="65"/>
                      <a:pt x="150" y="44"/>
                      <a:pt x="177" y="23"/>
                    </a:cubicBezTo>
                    <a:cubicBezTo>
                      <a:pt x="182" y="18"/>
                      <a:pt x="185" y="13"/>
                      <a:pt x="181" y="7"/>
                    </a:cubicBezTo>
                    <a:cubicBezTo>
                      <a:pt x="179" y="3"/>
                      <a:pt x="175" y="1"/>
                      <a:pt x="1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5"/>
              <p:cNvSpPr/>
              <p:nvPr/>
            </p:nvSpPr>
            <p:spPr>
              <a:xfrm>
                <a:off x="1862737" y="446578"/>
                <a:ext cx="12145" cy="8994"/>
              </a:xfrm>
              <a:custGeom>
                <a:avLst/>
                <a:gdLst/>
                <a:ahLst/>
                <a:cxnLst/>
                <a:rect l="l" t="t" r="r" b="b"/>
                <a:pathLst>
                  <a:path w="185" h="137" extrusionOk="0">
                    <a:moveTo>
                      <a:pt x="167" y="1"/>
                    </a:moveTo>
                    <a:cubicBezTo>
                      <a:pt x="164" y="1"/>
                      <a:pt x="162" y="1"/>
                      <a:pt x="159" y="3"/>
                    </a:cubicBezTo>
                    <a:cubicBezTo>
                      <a:pt x="115" y="29"/>
                      <a:pt x="70" y="58"/>
                      <a:pt x="29" y="90"/>
                    </a:cubicBezTo>
                    <a:cubicBezTo>
                      <a:pt x="18" y="97"/>
                      <a:pt x="1" y="110"/>
                      <a:pt x="4" y="124"/>
                    </a:cubicBezTo>
                    <a:cubicBezTo>
                      <a:pt x="6" y="131"/>
                      <a:pt x="12" y="137"/>
                      <a:pt x="18" y="137"/>
                    </a:cubicBezTo>
                    <a:cubicBezTo>
                      <a:pt x="27" y="137"/>
                      <a:pt x="33" y="132"/>
                      <a:pt x="39" y="127"/>
                    </a:cubicBezTo>
                    <a:cubicBezTo>
                      <a:pt x="61" y="112"/>
                      <a:pt x="80" y="95"/>
                      <a:pt x="101" y="77"/>
                    </a:cubicBezTo>
                    <a:cubicBezTo>
                      <a:pt x="125" y="60"/>
                      <a:pt x="148" y="41"/>
                      <a:pt x="172" y="25"/>
                    </a:cubicBezTo>
                    <a:cubicBezTo>
                      <a:pt x="185" y="18"/>
                      <a:pt x="178" y="1"/>
                      <a:pt x="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5"/>
              <p:cNvSpPr/>
              <p:nvPr/>
            </p:nvSpPr>
            <p:spPr>
              <a:xfrm>
                <a:off x="1866019" y="452486"/>
                <a:ext cx="12145" cy="6237"/>
              </a:xfrm>
              <a:custGeom>
                <a:avLst/>
                <a:gdLst/>
                <a:ahLst/>
                <a:cxnLst/>
                <a:rect l="l" t="t" r="r" b="b"/>
                <a:pathLst>
                  <a:path w="185" h="95" extrusionOk="0">
                    <a:moveTo>
                      <a:pt x="167" y="1"/>
                    </a:moveTo>
                    <a:cubicBezTo>
                      <a:pt x="166" y="1"/>
                      <a:pt x="165" y="1"/>
                      <a:pt x="164" y="1"/>
                    </a:cubicBezTo>
                    <a:cubicBezTo>
                      <a:pt x="150" y="4"/>
                      <a:pt x="134" y="6"/>
                      <a:pt x="120" y="11"/>
                    </a:cubicBezTo>
                    <a:cubicBezTo>
                      <a:pt x="106" y="15"/>
                      <a:pt x="92" y="22"/>
                      <a:pt x="77" y="28"/>
                    </a:cubicBezTo>
                    <a:cubicBezTo>
                      <a:pt x="63" y="35"/>
                      <a:pt x="50" y="40"/>
                      <a:pt x="37" y="48"/>
                    </a:cubicBezTo>
                    <a:cubicBezTo>
                      <a:pt x="23" y="56"/>
                      <a:pt x="9" y="63"/>
                      <a:pt x="3" y="79"/>
                    </a:cubicBezTo>
                    <a:cubicBezTo>
                      <a:pt x="0" y="87"/>
                      <a:pt x="9" y="94"/>
                      <a:pt x="15" y="94"/>
                    </a:cubicBezTo>
                    <a:cubicBezTo>
                      <a:pt x="16" y="94"/>
                      <a:pt x="16" y="94"/>
                      <a:pt x="17" y="94"/>
                    </a:cubicBezTo>
                    <a:cubicBezTo>
                      <a:pt x="31" y="94"/>
                      <a:pt x="42" y="85"/>
                      <a:pt x="55" y="79"/>
                    </a:cubicBezTo>
                    <a:cubicBezTo>
                      <a:pt x="68" y="72"/>
                      <a:pt x="81" y="64"/>
                      <a:pt x="94" y="59"/>
                    </a:cubicBezTo>
                    <a:cubicBezTo>
                      <a:pt x="119" y="48"/>
                      <a:pt x="144" y="36"/>
                      <a:pt x="170" y="26"/>
                    </a:cubicBezTo>
                    <a:cubicBezTo>
                      <a:pt x="184" y="18"/>
                      <a:pt x="180" y="1"/>
                      <a:pt x="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5"/>
              <p:cNvSpPr/>
              <p:nvPr/>
            </p:nvSpPr>
            <p:spPr>
              <a:xfrm>
                <a:off x="1867595" y="456228"/>
                <a:ext cx="12539" cy="6959"/>
              </a:xfrm>
              <a:custGeom>
                <a:avLst/>
                <a:gdLst/>
                <a:ahLst/>
                <a:cxnLst/>
                <a:rect l="l" t="t" r="r" b="b"/>
                <a:pathLst>
                  <a:path w="191" h="106" extrusionOk="0">
                    <a:moveTo>
                      <a:pt x="177" y="1"/>
                    </a:moveTo>
                    <a:cubicBezTo>
                      <a:pt x="177" y="1"/>
                      <a:pt x="176" y="1"/>
                      <a:pt x="175" y="1"/>
                    </a:cubicBezTo>
                    <a:cubicBezTo>
                      <a:pt x="167" y="4"/>
                      <a:pt x="160" y="5"/>
                      <a:pt x="152" y="7"/>
                    </a:cubicBezTo>
                    <a:lnTo>
                      <a:pt x="132" y="15"/>
                    </a:lnTo>
                    <a:cubicBezTo>
                      <a:pt x="118" y="21"/>
                      <a:pt x="104" y="27"/>
                      <a:pt x="90" y="33"/>
                    </a:cubicBezTo>
                    <a:cubicBezTo>
                      <a:pt x="77" y="40"/>
                      <a:pt x="61" y="47"/>
                      <a:pt x="47" y="53"/>
                    </a:cubicBezTo>
                    <a:cubicBezTo>
                      <a:pt x="32" y="59"/>
                      <a:pt x="13" y="64"/>
                      <a:pt x="5" y="79"/>
                    </a:cubicBezTo>
                    <a:cubicBezTo>
                      <a:pt x="0" y="88"/>
                      <a:pt x="4" y="100"/>
                      <a:pt x="16" y="105"/>
                    </a:cubicBezTo>
                    <a:cubicBezTo>
                      <a:pt x="18" y="105"/>
                      <a:pt x="21" y="105"/>
                      <a:pt x="23" y="105"/>
                    </a:cubicBezTo>
                    <a:cubicBezTo>
                      <a:pt x="37" y="105"/>
                      <a:pt x="51" y="96"/>
                      <a:pt x="63" y="90"/>
                    </a:cubicBezTo>
                    <a:cubicBezTo>
                      <a:pt x="78" y="84"/>
                      <a:pt x="92" y="77"/>
                      <a:pt x="105" y="68"/>
                    </a:cubicBezTo>
                    <a:lnTo>
                      <a:pt x="144" y="46"/>
                    </a:lnTo>
                    <a:cubicBezTo>
                      <a:pt x="151" y="41"/>
                      <a:pt x="157" y="37"/>
                      <a:pt x="163" y="32"/>
                    </a:cubicBezTo>
                    <a:cubicBezTo>
                      <a:pt x="170" y="27"/>
                      <a:pt x="175" y="22"/>
                      <a:pt x="182" y="17"/>
                    </a:cubicBezTo>
                    <a:cubicBezTo>
                      <a:pt x="190" y="11"/>
                      <a:pt x="185" y="1"/>
                      <a:pt x="1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5"/>
              <p:cNvSpPr/>
              <p:nvPr/>
            </p:nvSpPr>
            <p:spPr>
              <a:xfrm>
                <a:off x="1871402" y="461283"/>
                <a:ext cx="10701" cy="5843"/>
              </a:xfrm>
              <a:custGeom>
                <a:avLst/>
                <a:gdLst/>
                <a:ahLst/>
                <a:cxnLst/>
                <a:rect l="l" t="t" r="r" b="b"/>
                <a:pathLst>
                  <a:path w="163" h="89" extrusionOk="0">
                    <a:moveTo>
                      <a:pt x="145" y="0"/>
                    </a:moveTo>
                    <a:cubicBezTo>
                      <a:pt x="144" y="0"/>
                      <a:pt x="143" y="0"/>
                      <a:pt x="141" y="1"/>
                    </a:cubicBezTo>
                    <a:cubicBezTo>
                      <a:pt x="119" y="8"/>
                      <a:pt x="97" y="15"/>
                      <a:pt x="74" y="22"/>
                    </a:cubicBezTo>
                    <a:cubicBezTo>
                      <a:pt x="62" y="27"/>
                      <a:pt x="52" y="32"/>
                      <a:pt x="41" y="37"/>
                    </a:cubicBezTo>
                    <a:cubicBezTo>
                      <a:pt x="30" y="42"/>
                      <a:pt x="15" y="47"/>
                      <a:pt x="6" y="57"/>
                    </a:cubicBezTo>
                    <a:cubicBezTo>
                      <a:pt x="1" y="62"/>
                      <a:pt x="0" y="69"/>
                      <a:pt x="3" y="77"/>
                    </a:cubicBezTo>
                    <a:cubicBezTo>
                      <a:pt x="5" y="83"/>
                      <a:pt x="12" y="89"/>
                      <a:pt x="18" y="89"/>
                    </a:cubicBezTo>
                    <a:cubicBezTo>
                      <a:pt x="19" y="89"/>
                      <a:pt x="19" y="89"/>
                      <a:pt x="20" y="89"/>
                    </a:cubicBezTo>
                    <a:cubicBezTo>
                      <a:pt x="33" y="88"/>
                      <a:pt x="46" y="78"/>
                      <a:pt x="58" y="72"/>
                    </a:cubicBezTo>
                    <a:lnTo>
                      <a:pt x="89" y="57"/>
                    </a:lnTo>
                    <a:cubicBezTo>
                      <a:pt x="110" y="44"/>
                      <a:pt x="131" y="33"/>
                      <a:pt x="152" y="22"/>
                    </a:cubicBezTo>
                    <a:cubicBezTo>
                      <a:pt x="163" y="18"/>
                      <a:pt x="157" y="0"/>
                      <a:pt x="1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5"/>
              <p:cNvSpPr/>
              <p:nvPr/>
            </p:nvSpPr>
            <p:spPr>
              <a:xfrm>
                <a:off x="1870943" y="466009"/>
                <a:ext cx="12670" cy="7746"/>
              </a:xfrm>
              <a:custGeom>
                <a:avLst/>
                <a:gdLst/>
                <a:ahLst/>
                <a:cxnLst/>
                <a:rect l="l" t="t" r="r" b="b"/>
                <a:pathLst>
                  <a:path w="193" h="118" extrusionOk="0">
                    <a:moveTo>
                      <a:pt x="175" y="1"/>
                    </a:moveTo>
                    <a:cubicBezTo>
                      <a:pt x="174" y="1"/>
                      <a:pt x="173" y="1"/>
                      <a:pt x="172" y="1"/>
                    </a:cubicBezTo>
                    <a:cubicBezTo>
                      <a:pt x="158" y="3"/>
                      <a:pt x="145" y="12"/>
                      <a:pt x="132" y="17"/>
                    </a:cubicBezTo>
                    <a:cubicBezTo>
                      <a:pt x="119" y="22"/>
                      <a:pt x="105" y="29"/>
                      <a:pt x="91" y="34"/>
                    </a:cubicBezTo>
                    <a:cubicBezTo>
                      <a:pt x="65" y="47"/>
                      <a:pt x="39" y="60"/>
                      <a:pt x="13" y="74"/>
                    </a:cubicBezTo>
                    <a:cubicBezTo>
                      <a:pt x="2" y="80"/>
                      <a:pt x="0" y="95"/>
                      <a:pt x="6" y="106"/>
                    </a:cubicBezTo>
                    <a:cubicBezTo>
                      <a:pt x="10" y="113"/>
                      <a:pt x="18" y="117"/>
                      <a:pt x="26" y="117"/>
                    </a:cubicBezTo>
                    <a:cubicBezTo>
                      <a:pt x="30" y="117"/>
                      <a:pt x="35" y="116"/>
                      <a:pt x="38" y="114"/>
                    </a:cubicBezTo>
                    <a:cubicBezTo>
                      <a:pt x="64" y="101"/>
                      <a:pt x="90" y="88"/>
                      <a:pt x="115" y="73"/>
                    </a:cubicBezTo>
                    <a:cubicBezTo>
                      <a:pt x="126" y="64"/>
                      <a:pt x="138" y="58"/>
                      <a:pt x="150" y="50"/>
                    </a:cubicBezTo>
                    <a:cubicBezTo>
                      <a:pt x="162" y="41"/>
                      <a:pt x="176" y="33"/>
                      <a:pt x="187" y="22"/>
                    </a:cubicBezTo>
                    <a:cubicBezTo>
                      <a:pt x="192" y="14"/>
                      <a:pt x="186" y="1"/>
                      <a:pt x="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5"/>
              <p:cNvSpPr/>
              <p:nvPr/>
            </p:nvSpPr>
            <p:spPr>
              <a:xfrm>
                <a:off x="1874882" y="470802"/>
                <a:ext cx="11094" cy="6302"/>
              </a:xfrm>
              <a:custGeom>
                <a:avLst/>
                <a:gdLst/>
                <a:ahLst/>
                <a:cxnLst/>
                <a:rect l="l" t="t" r="r" b="b"/>
                <a:pathLst>
                  <a:path w="169" h="96" extrusionOk="0">
                    <a:moveTo>
                      <a:pt x="154" y="1"/>
                    </a:moveTo>
                    <a:cubicBezTo>
                      <a:pt x="147" y="1"/>
                      <a:pt x="144" y="5"/>
                      <a:pt x="139" y="7"/>
                    </a:cubicBezTo>
                    <a:cubicBezTo>
                      <a:pt x="133" y="11"/>
                      <a:pt x="125" y="12"/>
                      <a:pt x="118" y="15"/>
                    </a:cubicBezTo>
                    <a:cubicBezTo>
                      <a:pt x="104" y="20"/>
                      <a:pt x="91" y="26"/>
                      <a:pt x="77" y="31"/>
                    </a:cubicBezTo>
                    <a:cubicBezTo>
                      <a:pt x="62" y="36"/>
                      <a:pt x="48" y="42"/>
                      <a:pt x="34" y="48"/>
                    </a:cubicBezTo>
                    <a:cubicBezTo>
                      <a:pt x="20" y="55"/>
                      <a:pt x="3" y="62"/>
                      <a:pt x="0" y="80"/>
                    </a:cubicBezTo>
                    <a:cubicBezTo>
                      <a:pt x="0" y="85"/>
                      <a:pt x="3" y="89"/>
                      <a:pt x="6" y="91"/>
                    </a:cubicBezTo>
                    <a:cubicBezTo>
                      <a:pt x="11" y="94"/>
                      <a:pt x="15" y="95"/>
                      <a:pt x="20" y="95"/>
                    </a:cubicBezTo>
                    <a:cubicBezTo>
                      <a:pt x="32" y="95"/>
                      <a:pt x="45" y="88"/>
                      <a:pt x="55" y="84"/>
                    </a:cubicBezTo>
                    <a:cubicBezTo>
                      <a:pt x="68" y="79"/>
                      <a:pt x="81" y="72"/>
                      <a:pt x="93" y="65"/>
                    </a:cubicBezTo>
                    <a:cubicBezTo>
                      <a:pt x="107" y="59"/>
                      <a:pt x="119" y="53"/>
                      <a:pt x="132" y="46"/>
                    </a:cubicBezTo>
                    <a:cubicBezTo>
                      <a:pt x="143" y="39"/>
                      <a:pt x="158" y="36"/>
                      <a:pt x="165" y="24"/>
                    </a:cubicBezTo>
                    <a:cubicBezTo>
                      <a:pt x="168" y="17"/>
                      <a:pt x="166" y="10"/>
                      <a:pt x="163" y="5"/>
                    </a:cubicBezTo>
                    <a:cubicBezTo>
                      <a:pt x="160" y="2"/>
                      <a:pt x="158"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5"/>
              <p:cNvSpPr/>
              <p:nvPr/>
            </p:nvSpPr>
            <p:spPr>
              <a:xfrm>
                <a:off x="1874422" y="475528"/>
                <a:ext cx="14377" cy="5711"/>
              </a:xfrm>
              <a:custGeom>
                <a:avLst/>
                <a:gdLst/>
                <a:ahLst/>
                <a:cxnLst/>
                <a:rect l="l" t="t" r="r" b="b"/>
                <a:pathLst>
                  <a:path w="219" h="87" extrusionOk="0">
                    <a:moveTo>
                      <a:pt x="196" y="1"/>
                    </a:moveTo>
                    <a:cubicBezTo>
                      <a:pt x="194" y="1"/>
                      <a:pt x="193" y="1"/>
                      <a:pt x="192" y="1"/>
                    </a:cubicBezTo>
                    <a:cubicBezTo>
                      <a:pt x="162" y="8"/>
                      <a:pt x="132" y="16"/>
                      <a:pt x="103" y="22"/>
                    </a:cubicBezTo>
                    <a:lnTo>
                      <a:pt x="59" y="33"/>
                    </a:lnTo>
                    <a:cubicBezTo>
                      <a:pt x="45" y="38"/>
                      <a:pt x="26" y="42"/>
                      <a:pt x="12" y="50"/>
                    </a:cubicBezTo>
                    <a:cubicBezTo>
                      <a:pt x="5" y="55"/>
                      <a:pt x="1" y="64"/>
                      <a:pt x="4" y="72"/>
                    </a:cubicBezTo>
                    <a:cubicBezTo>
                      <a:pt x="6" y="80"/>
                      <a:pt x="13" y="86"/>
                      <a:pt x="23" y="86"/>
                    </a:cubicBezTo>
                    <a:cubicBezTo>
                      <a:pt x="38" y="86"/>
                      <a:pt x="56" y="77"/>
                      <a:pt x="71" y="74"/>
                    </a:cubicBezTo>
                    <a:cubicBezTo>
                      <a:pt x="85" y="69"/>
                      <a:pt x="99" y="65"/>
                      <a:pt x="113" y="59"/>
                    </a:cubicBezTo>
                    <a:cubicBezTo>
                      <a:pt x="141" y="49"/>
                      <a:pt x="171" y="40"/>
                      <a:pt x="199" y="30"/>
                    </a:cubicBezTo>
                    <a:cubicBezTo>
                      <a:pt x="218" y="26"/>
                      <a:pt x="213" y="1"/>
                      <a:pt x="1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5"/>
              <p:cNvSpPr/>
              <p:nvPr/>
            </p:nvSpPr>
            <p:spPr>
              <a:xfrm>
                <a:off x="1876391" y="482684"/>
                <a:ext cx="11685" cy="4858"/>
              </a:xfrm>
              <a:custGeom>
                <a:avLst/>
                <a:gdLst/>
                <a:ahLst/>
                <a:cxnLst/>
                <a:rect l="l" t="t" r="r" b="b"/>
                <a:pathLst>
                  <a:path w="178" h="74" extrusionOk="0">
                    <a:moveTo>
                      <a:pt x="164" y="1"/>
                    </a:moveTo>
                    <a:cubicBezTo>
                      <a:pt x="159" y="1"/>
                      <a:pt x="153" y="4"/>
                      <a:pt x="147" y="5"/>
                    </a:cubicBezTo>
                    <a:cubicBezTo>
                      <a:pt x="141" y="6"/>
                      <a:pt x="133" y="7"/>
                      <a:pt x="126" y="8"/>
                    </a:cubicBezTo>
                    <a:cubicBezTo>
                      <a:pt x="120" y="11"/>
                      <a:pt x="112" y="11"/>
                      <a:pt x="105" y="12"/>
                    </a:cubicBezTo>
                    <a:cubicBezTo>
                      <a:pt x="98" y="13"/>
                      <a:pt x="90" y="14"/>
                      <a:pt x="84" y="15"/>
                    </a:cubicBezTo>
                    <a:cubicBezTo>
                      <a:pt x="70" y="18"/>
                      <a:pt x="57" y="20"/>
                      <a:pt x="43" y="24"/>
                    </a:cubicBezTo>
                    <a:cubicBezTo>
                      <a:pt x="28" y="29"/>
                      <a:pt x="12" y="36"/>
                      <a:pt x="5" y="52"/>
                    </a:cubicBezTo>
                    <a:cubicBezTo>
                      <a:pt x="0" y="60"/>
                      <a:pt x="6" y="74"/>
                      <a:pt x="16" y="74"/>
                    </a:cubicBezTo>
                    <a:cubicBezTo>
                      <a:pt x="17" y="74"/>
                      <a:pt x="17" y="74"/>
                      <a:pt x="18" y="74"/>
                    </a:cubicBezTo>
                    <a:cubicBezTo>
                      <a:pt x="33" y="71"/>
                      <a:pt x="43" y="65"/>
                      <a:pt x="58" y="60"/>
                    </a:cubicBezTo>
                    <a:cubicBezTo>
                      <a:pt x="70" y="57"/>
                      <a:pt x="85" y="53"/>
                      <a:pt x="99" y="49"/>
                    </a:cubicBezTo>
                    <a:cubicBezTo>
                      <a:pt x="106" y="48"/>
                      <a:pt x="112" y="47"/>
                      <a:pt x="119" y="44"/>
                    </a:cubicBezTo>
                    <a:lnTo>
                      <a:pt x="138" y="36"/>
                    </a:lnTo>
                    <a:cubicBezTo>
                      <a:pt x="145" y="33"/>
                      <a:pt x="151" y="31"/>
                      <a:pt x="158" y="27"/>
                    </a:cubicBezTo>
                    <a:cubicBezTo>
                      <a:pt x="163" y="23"/>
                      <a:pt x="171" y="19"/>
                      <a:pt x="173" y="13"/>
                    </a:cubicBezTo>
                    <a:cubicBezTo>
                      <a:pt x="177" y="7"/>
                      <a:pt x="173" y="2"/>
                      <a:pt x="167" y="1"/>
                    </a:cubicBezTo>
                    <a:cubicBezTo>
                      <a:pt x="166" y="1"/>
                      <a:pt x="165" y="1"/>
                      <a:pt x="1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5"/>
              <p:cNvSpPr/>
              <p:nvPr/>
            </p:nvSpPr>
            <p:spPr>
              <a:xfrm>
                <a:off x="1876851" y="486885"/>
                <a:ext cx="13261" cy="6630"/>
              </a:xfrm>
              <a:custGeom>
                <a:avLst/>
                <a:gdLst/>
                <a:ahLst/>
                <a:cxnLst/>
                <a:rect l="l" t="t" r="r" b="b"/>
                <a:pathLst>
                  <a:path w="202" h="101" extrusionOk="0">
                    <a:moveTo>
                      <a:pt x="186" y="0"/>
                    </a:moveTo>
                    <a:cubicBezTo>
                      <a:pt x="182" y="0"/>
                      <a:pt x="178" y="2"/>
                      <a:pt x="174" y="5"/>
                    </a:cubicBezTo>
                    <a:cubicBezTo>
                      <a:pt x="152" y="21"/>
                      <a:pt x="124" y="24"/>
                      <a:pt x="98" y="30"/>
                    </a:cubicBezTo>
                    <a:cubicBezTo>
                      <a:pt x="82" y="34"/>
                      <a:pt x="67" y="40"/>
                      <a:pt x="52" y="46"/>
                    </a:cubicBezTo>
                    <a:cubicBezTo>
                      <a:pt x="35" y="52"/>
                      <a:pt x="20" y="61"/>
                      <a:pt x="6" y="74"/>
                    </a:cubicBezTo>
                    <a:cubicBezTo>
                      <a:pt x="3" y="79"/>
                      <a:pt x="0" y="84"/>
                      <a:pt x="4" y="92"/>
                    </a:cubicBezTo>
                    <a:cubicBezTo>
                      <a:pt x="6" y="96"/>
                      <a:pt x="10" y="100"/>
                      <a:pt x="16" y="100"/>
                    </a:cubicBezTo>
                    <a:cubicBezTo>
                      <a:pt x="17" y="100"/>
                      <a:pt x="18" y="100"/>
                      <a:pt x="19" y="100"/>
                    </a:cubicBezTo>
                    <a:cubicBezTo>
                      <a:pt x="27" y="99"/>
                      <a:pt x="35" y="98"/>
                      <a:pt x="43" y="95"/>
                    </a:cubicBezTo>
                    <a:cubicBezTo>
                      <a:pt x="51" y="93"/>
                      <a:pt x="58" y="87"/>
                      <a:pt x="68" y="84"/>
                    </a:cubicBezTo>
                    <a:cubicBezTo>
                      <a:pt x="83" y="78"/>
                      <a:pt x="100" y="72"/>
                      <a:pt x="115" y="67"/>
                    </a:cubicBezTo>
                    <a:cubicBezTo>
                      <a:pt x="144" y="57"/>
                      <a:pt x="174" y="48"/>
                      <a:pt x="197" y="26"/>
                    </a:cubicBezTo>
                    <a:cubicBezTo>
                      <a:pt x="201" y="21"/>
                      <a:pt x="201" y="11"/>
                      <a:pt x="196" y="5"/>
                    </a:cubicBezTo>
                    <a:cubicBezTo>
                      <a:pt x="193" y="2"/>
                      <a:pt x="189" y="0"/>
                      <a:pt x="1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5"/>
              <p:cNvSpPr/>
              <p:nvPr/>
            </p:nvSpPr>
            <p:spPr>
              <a:xfrm>
                <a:off x="1877507" y="492400"/>
                <a:ext cx="13261" cy="5711"/>
              </a:xfrm>
              <a:custGeom>
                <a:avLst/>
                <a:gdLst/>
                <a:ahLst/>
                <a:cxnLst/>
                <a:rect l="l" t="t" r="r" b="b"/>
                <a:pathLst>
                  <a:path w="202" h="87" extrusionOk="0">
                    <a:moveTo>
                      <a:pt x="188" y="1"/>
                    </a:moveTo>
                    <a:cubicBezTo>
                      <a:pt x="186" y="1"/>
                      <a:pt x="185" y="1"/>
                      <a:pt x="183" y="2"/>
                    </a:cubicBezTo>
                    <a:cubicBezTo>
                      <a:pt x="173" y="9"/>
                      <a:pt x="159" y="10"/>
                      <a:pt x="147" y="11"/>
                    </a:cubicBezTo>
                    <a:cubicBezTo>
                      <a:pt x="130" y="14"/>
                      <a:pt x="115" y="19"/>
                      <a:pt x="99" y="23"/>
                    </a:cubicBezTo>
                    <a:cubicBezTo>
                      <a:pt x="83" y="26"/>
                      <a:pt x="68" y="30"/>
                      <a:pt x="52" y="36"/>
                    </a:cubicBezTo>
                    <a:cubicBezTo>
                      <a:pt x="38" y="40"/>
                      <a:pt x="12" y="44"/>
                      <a:pt x="5" y="57"/>
                    </a:cubicBezTo>
                    <a:cubicBezTo>
                      <a:pt x="1" y="67"/>
                      <a:pt x="2" y="77"/>
                      <a:pt x="11" y="82"/>
                    </a:cubicBezTo>
                    <a:cubicBezTo>
                      <a:pt x="15" y="85"/>
                      <a:pt x="21" y="86"/>
                      <a:pt x="26" y="86"/>
                    </a:cubicBezTo>
                    <a:cubicBezTo>
                      <a:pt x="39" y="86"/>
                      <a:pt x="54" y="80"/>
                      <a:pt x="66" y="76"/>
                    </a:cubicBezTo>
                    <a:lnTo>
                      <a:pt x="116" y="61"/>
                    </a:lnTo>
                    <a:cubicBezTo>
                      <a:pt x="131" y="55"/>
                      <a:pt x="148" y="50"/>
                      <a:pt x="164" y="44"/>
                    </a:cubicBezTo>
                    <a:cubicBezTo>
                      <a:pt x="178" y="37"/>
                      <a:pt x="190" y="29"/>
                      <a:pt x="199" y="16"/>
                    </a:cubicBezTo>
                    <a:cubicBezTo>
                      <a:pt x="202" y="9"/>
                      <a:pt x="195" y="1"/>
                      <a:pt x="1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5"/>
              <p:cNvSpPr/>
              <p:nvPr/>
            </p:nvSpPr>
            <p:spPr>
              <a:xfrm>
                <a:off x="1878952" y="497389"/>
                <a:ext cx="12407" cy="4924"/>
              </a:xfrm>
              <a:custGeom>
                <a:avLst/>
                <a:gdLst/>
                <a:ahLst/>
                <a:cxnLst/>
                <a:rect l="l" t="t" r="r" b="b"/>
                <a:pathLst>
                  <a:path w="189" h="75" extrusionOk="0">
                    <a:moveTo>
                      <a:pt x="166" y="0"/>
                    </a:moveTo>
                    <a:cubicBezTo>
                      <a:pt x="164" y="0"/>
                      <a:pt x="163" y="1"/>
                      <a:pt x="161" y="1"/>
                    </a:cubicBezTo>
                    <a:lnTo>
                      <a:pt x="83" y="21"/>
                    </a:lnTo>
                    <a:cubicBezTo>
                      <a:pt x="71" y="23"/>
                      <a:pt x="57" y="28"/>
                      <a:pt x="46" y="31"/>
                    </a:cubicBezTo>
                    <a:cubicBezTo>
                      <a:pt x="40" y="32"/>
                      <a:pt x="34" y="34"/>
                      <a:pt x="26" y="37"/>
                    </a:cubicBezTo>
                    <a:cubicBezTo>
                      <a:pt x="23" y="38"/>
                      <a:pt x="20" y="40"/>
                      <a:pt x="16" y="42"/>
                    </a:cubicBezTo>
                    <a:cubicBezTo>
                      <a:pt x="13" y="44"/>
                      <a:pt x="11" y="48"/>
                      <a:pt x="8" y="50"/>
                    </a:cubicBezTo>
                    <a:cubicBezTo>
                      <a:pt x="0" y="57"/>
                      <a:pt x="3" y="72"/>
                      <a:pt x="14" y="73"/>
                    </a:cubicBezTo>
                    <a:cubicBezTo>
                      <a:pt x="18" y="74"/>
                      <a:pt x="21" y="75"/>
                      <a:pt x="25" y="75"/>
                    </a:cubicBezTo>
                    <a:cubicBezTo>
                      <a:pt x="29" y="75"/>
                      <a:pt x="34" y="74"/>
                      <a:pt x="36" y="74"/>
                    </a:cubicBezTo>
                    <a:cubicBezTo>
                      <a:pt x="42" y="73"/>
                      <a:pt x="48" y="70"/>
                      <a:pt x="55" y="68"/>
                    </a:cubicBezTo>
                    <a:cubicBezTo>
                      <a:pt x="68" y="64"/>
                      <a:pt x="81" y="61"/>
                      <a:pt x="93" y="57"/>
                    </a:cubicBezTo>
                    <a:cubicBezTo>
                      <a:pt x="119" y="48"/>
                      <a:pt x="143" y="40"/>
                      <a:pt x="169" y="31"/>
                    </a:cubicBezTo>
                    <a:cubicBezTo>
                      <a:pt x="188" y="26"/>
                      <a:pt x="183"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5"/>
              <p:cNvSpPr/>
              <p:nvPr/>
            </p:nvSpPr>
            <p:spPr>
              <a:xfrm>
                <a:off x="1879411" y="501000"/>
                <a:ext cx="11488" cy="5121"/>
              </a:xfrm>
              <a:custGeom>
                <a:avLst/>
                <a:gdLst/>
                <a:ahLst/>
                <a:cxnLst/>
                <a:rect l="l" t="t" r="r" b="b"/>
                <a:pathLst>
                  <a:path w="175" h="78" extrusionOk="0">
                    <a:moveTo>
                      <a:pt x="157" y="0"/>
                    </a:moveTo>
                    <a:cubicBezTo>
                      <a:pt x="156" y="0"/>
                      <a:pt x="154" y="0"/>
                      <a:pt x="152" y="1"/>
                    </a:cubicBezTo>
                    <a:cubicBezTo>
                      <a:pt x="127" y="8"/>
                      <a:pt x="104" y="15"/>
                      <a:pt x="79" y="23"/>
                    </a:cubicBezTo>
                    <a:cubicBezTo>
                      <a:pt x="68" y="27"/>
                      <a:pt x="56" y="29"/>
                      <a:pt x="44" y="33"/>
                    </a:cubicBezTo>
                    <a:cubicBezTo>
                      <a:pt x="32" y="37"/>
                      <a:pt x="14" y="40"/>
                      <a:pt x="7" y="54"/>
                    </a:cubicBezTo>
                    <a:cubicBezTo>
                      <a:pt x="1" y="63"/>
                      <a:pt x="7" y="74"/>
                      <a:pt x="16" y="76"/>
                    </a:cubicBezTo>
                    <a:cubicBezTo>
                      <a:pt x="19" y="77"/>
                      <a:pt x="22" y="77"/>
                      <a:pt x="25" y="77"/>
                    </a:cubicBezTo>
                    <a:cubicBezTo>
                      <a:pt x="35" y="77"/>
                      <a:pt x="46" y="73"/>
                      <a:pt x="54" y="69"/>
                    </a:cubicBezTo>
                    <a:cubicBezTo>
                      <a:pt x="66" y="65"/>
                      <a:pt x="78" y="60"/>
                      <a:pt x="91" y="56"/>
                    </a:cubicBezTo>
                    <a:cubicBezTo>
                      <a:pt x="115" y="49"/>
                      <a:pt x="137" y="39"/>
                      <a:pt x="161" y="32"/>
                    </a:cubicBezTo>
                    <a:cubicBezTo>
                      <a:pt x="169" y="29"/>
                      <a:pt x="175" y="21"/>
                      <a:pt x="173" y="12"/>
                    </a:cubicBezTo>
                    <a:cubicBezTo>
                      <a:pt x="170" y="5"/>
                      <a:pt x="164" y="0"/>
                      <a:pt x="1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5"/>
              <p:cNvSpPr/>
              <p:nvPr/>
            </p:nvSpPr>
            <p:spPr>
              <a:xfrm>
                <a:off x="1879411" y="506645"/>
                <a:ext cx="12801" cy="4792"/>
              </a:xfrm>
              <a:custGeom>
                <a:avLst/>
                <a:gdLst/>
                <a:ahLst/>
                <a:cxnLst/>
                <a:rect l="l" t="t" r="r" b="b"/>
                <a:pathLst>
                  <a:path w="195" h="73" extrusionOk="0">
                    <a:moveTo>
                      <a:pt x="159" y="0"/>
                    </a:moveTo>
                    <a:cubicBezTo>
                      <a:pt x="152" y="0"/>
                      <a:pt x="143" y="3"/>
                      <a:pt x="135" y="4"/>
                    </a:cubicBezTo>
                    <a:cubicBezTo>
                      <a:pt x="118" y="6"/>
                      <a:pt x="102" y="9"/>
                      <a:pt x="87" y="14"/>
                    </a:cubicBezTo>
                    <a:cubicBezTo>
                      <a:pt x="71" y="17"/>
                      <a:pt x="58" y="21"/>
                      <a:pt x="42" y="25"/>
                    </a:cubicBezTo>
                    <a:cubicBezTo>
                      <a:pt x="34" y="27"/>
                      <a:pt x="27" y="30"/>
                      <a:pt x="18" y="34"/>
                    </a:cubicBezTo>
                    <a:cubicBezTo>
                      <a:pt x="14" y="36"/>
                      <a:pt x="9" y="39"/>
                      <a:pt x="7" y="45"/>
                    </a:cubicBezTo>
                    <a:cubicBezTo>
                      <a:pt x="6" y="47"/>
                      <a:pt x="4" y="51"/>
                      <a:pt x="3" y="55"/>
                    </a:cubicBezTo>
                    <a:cubicBezTo>
                      <a:pt x="1" y="61"/>
                      <a:pt x="6" y="71"/>
                      <a:pt x="12" y="71"/>
                    </a:cubicBezTo>
                    <a:cubicBezTo>
                      <a:pt x="14" y="71"/>
                      <a:pt x="18" y="73"/>
                      <a:pt x="22" y="73"/>
                    </a:cubicBezTo>
                    <a:cubicBezTo>
                      <a:pt x="28" y="73"/>
                      <a:pt x="32" y="72"/>
                      <a:pt x="35" y="71"/>
                    </a:cubicBezTo>
                    <a:cubicBezTo>
                      <a:pt x="42" y="67"/>
                      <a:pt x="49" y="66"/>
                      <a:pt x="56" y="63"/>
                    </a:cubicBezTo>
                    <a:cubicBezTo>
                      <a:pt x="71" y="60"/>
                      <a:pt x="89" y="55"/>
                      <a:pt x="104" y="51"/>
                    </a:cubicBezTo>
                    <a:cubicBezTo>
                      <a:pt x="117" y="46"/>
                      <a:pt x="194" y="24"/>
                      <a:pt x="179" y="5"/>
                    </a:cubicBezTo>
                    <a:cubicBezTo>
                      <a:pt x="175" y="0"/>
                      <a:pt x="164" y="0"/>
                      <a:pt x="1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5"/>
              <p:cNvSpPr/>
              <p:nvPr/>
            </p:nvSpPr>
            <p:spPr>
              <a:xfrm>
                <a:off x="1879017" y="512816"/>
                <a:ext cx="12342" cy="4333"/>
              </a:xfrm>
              <a:custGeom>
                <a:avLst/>
                <a:gdLst/>
                <a:ahLst/>
                <a:cxnLst/>
                <a:rect l="l" t="t" r="r" b="b"/>
                <a:pathLst>
                  <a:path w="188" h="66" extrusionOk="0">
                    <a:moveTo>
                      <a:pt x="175" y="1"/>
                    </a:moveTo>
                    <a:cubicBezTo>
                      <a:pt x="173" y="1"/>
                      <a:pt x="171" y="1"/>
                      <a:pt x="169" y="2"/>
                    </a:cubicBezTo>
                    <a:cubicBezTo>
                      <a:pt x="159" y="8"/>
                      <a:pt x="149" y="8"/>
                      <a:pt x="137" y="9"/>
                    </a:cubicBezTo>
                    <a:cubicBezTo>
                      <a:pt x="124" y="10"/>
                      <a:pt x="111" y="11"/>
                      <a:pt x="97" y="14"/>
                    </a:cubicBezTo>
                    <a:cubicBezTo>
                      <a:pt x="84" y="16"/>
                      <a:pt x="70" y="18"/>
                      <a:pt x="56" y="20"/>
                    </a:cubicBezTo>
                    <a:cubicBezTo>
                      <a:pt x="44" y="23"/>
                      <a:pt x="29" y="24"/>
                      <a:pt x="17" y="28"/>
                    </a:cubicBezTo>
                    <a:cubicBezTo>
                      <a:pt x="8" y="31"/>
                      <a:pt x="0" y="40"/>
                      <a:pt x="2" y="49"/>
                    </a:cubicBezTo>
                    <a:cubicBezTo>
                      <a:pt x="3" y="57"/>
                      <a:pt x="12" y="66"/>
                      <a:pt x="21" y="66"/>
                    </a:cubicBezTo>
                    <a:cubicBezTo>
                      <a:pt x="38" y="66"/>
                      <a:pt x="51" y="60"/>
                      <a:pt x="67" y="56"/>
                    </a:cubicBezTo>
                    <a:cubicBezTo>
                      <a:pt x="81" y="53"/>
                      <a:pt x="95" y="50"/>
                      <a:pt x="107" y="47"/>
                    </a:cubicBezTo>
                    <a:cubicBezTo>
                      <a:pt x="132" y="41"/>
                      <a:pt x="156" y="32"/>
                      <a:pt x="179" y="18"/>
                    </a:cubicBezTo>
                    <a:cubicBezTo>
                      <a:pt x="187" y="12"/>
                      <a:pt x="183" y="1"/>
                      <a:pt x="1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5"/>
              <p:cNvSpPr/>
              <p:nvPr/>
            </p:nvSpPr>
            <p:spPr>
              <a:xfrm>
                <a:off x="1878689" y="517740"/>
                <a:ext cx="11423" cy="4727"/>
              </a:xfrm>
              <a:custGeom>
                <a:avLst/>
                <a:gdLst/>
                <a:ahLst/>
                <a:cxnLst/>
                <a:rect l="l" t="t" r="r" b="b"/>
                <a:pathLst>
                  <a:path w="174" h="72" extrusionOk="0">
                    <a:moveTo>
                      <a:pt x="158" y="0"/>
                    </a:moveTo>
                    <a:cubicBezTo>
                      <a:pt x="154" y="0"/>
                      <a:pt x="150" y="2"/>
                      <a:pt x="146" y="5"/>
                    </a:cubicBezTo>
                    <a:cubicBezTo>
                      <a:pt x="130" y="17"/>
                      <a:pt x="107" y="21"/>
                      <a:pt x="87" y="23"/>
                    </a:cubicBezTo>
                    <a:cubicBezTo>
                      <a:pt x="75" y="24"/>
                      <a:pt x="63" y="28"/>
                      <a:pt x="50" y="29"/>
                    </a:cubicBezTo>
                    <a:cubicBezTo>
                      <a:pt x="38" y="32"/>
                      <a:pt x="20" y="34"/>
                      <a:pt x="10" y="44"/>
                    </a:cubicBezTo>
                    <a:cubicBezTo>
                      <a:pt x="0" y="53"/>
                      <a:pt x="6" y="65"/>
                      <a:pt x="17" y="69"/>
                    </a:cubicBezTo>
                    <a:cubicBezTo>
                      <a:pt x="20" y="71"/>
                      <a:pt x="23" y="71"/>
                      <a:pt x="27" y="71"/>
                    </a:cubicBezTo>
                    <a:cubicBezTo>
                      <a:pt x="31" y="71"/>
                      <a:pt x="35" y="70"/>
                      <a:pt x="40" y="70"/>
                    </a:cubicBezTo>
                    <a:cubicBezTo>
                      <a:pt x="48" y="70"/>
                      <a:pt x="55" y="68"/>
                      <a:pt x="62" y="67"/>
                    </a:cubicBezTo>
                    <a:lnTo>
                      <a:pt x="102" y="59"/>
                    </a:lnTo>
                    <a:cubicBezTo>
                      <a:pt x="127" y="53"/>
                      <a:pt x="148" y="44"/>
                      <a:pt x="166" y="26"/>
                    </a:cubicBezTo>
                    <a:cubicBezTo>
                      <a:pt x="173" y="21"/>
                      <a:pt x="173" y="10"/>
                      <a:pt x="168" y="5"/>
                    </a:cubicBezTo>
                    <a:cubicBezTo>
                      <a:pt x="165" y="2"/>
                      <a:pt x="162"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5"/>
              <p:cNvSpPr/>
              <p:nvPr/>
            </p:nvSpPr>
            <p:spPr>
              <a:xfrm>
                <a:off x="1878820" y="524107"/>
                <a:ext cx="10701" cy="5711"/>
              </a:xfrm>
              <a:custGeom>
                <a:avLst/>
                <a:gdLst/>
                <a:ahLst/>
                <a:cxnLst/>
                <a:rect l="l" t="t" r="r" b="b"/>
                <a:pathLst>
                  <a:path w="163" h="87" extrusionOk="0">
                    <a:moveTo>
                      <a:pt x="143" y="1"/>
                    </a:moveTo>
                    <a:cubicBezTo>
                      <a:pt x="138" y="1"/>
                      <a:pt x="133" y="3"/>
                      <a:pt x="130" y="9"/>
                    </a:cubicBezTo>
                    <a:cubicBezTo>
                      <a:pt x="130" y="10"/>
                      <a:pt x="129" y="10"/>
                      <a:pt x="129" y="12"/>
                    </a:cubicBezTo>
                    <a:lnTo>
                      <a:pt x="127" y="13"/>
                    </a:lnTo>
                    <a:lnTo>
                      <a:pt x="126" y="13"/>
                    </a:lnTo>
                    <a:lnTo>
                      <a:pt x="125" y="14"/>
                    </a:lnTo>
                    <a:cubicBezTo>
                      <a:pt x="124" y="14"/>
                      <a:pt x="124" y="15"/>
                      <a:pt x="122" y="15"/>
                    </a:cubicBezTo>
                    <a:cubicBezTo>
                      <a:pt x="121" y="15"/>
                      <a:pt x="118" y="17"/>
                      <a:pt x="118" y="17"/>
                    </a:cubicBezTo>
                    <a:cubicBezTo>
                      <a:pt x="110" y="19"/>
                      <a:pt x="102" y="20"/>
                      <a:pt x="95" y="23"/>
                    </a:cubicBezTo>
                    <a:cubicBezTo>
                      <a:pt x="83" y="25"/>
                      <a:pt x="73" y="28"/>
                      <a:pt x="62" y="33"/>
                    </a:cubicBezTo>
                    <a:cubicBezTo>
                      <a:pt x="51" y="35"/>
                      <a:pt x="39" y="39"/>
                      <a:pt x="28" y="43"/>
                    </a:cubicBezTo>
                    <a:cubicBezTo>
                      <a:pt x="21" y="45"/>
                      <a:pt x="13" y="48"/>
                      <a:pt x="8" y="54"/>
                    </a:cubicBezTo>
                    <a:cubicBezTo>
                      <a:pt x="2" y="62"/>
                      <a:pt x="0" y="70"/>
                      <a:pt x="5" y="77"/>
                    </a:cubicBezTo>
                    <a:cubicBezTo>
                      <a:pt x="11" y="84"/>
                      <a:pt x="18" y="87"/>
                      <a:pt x="25" y="87"/>
                    </a:cubicBezTo>
                    <a:cubicBezTo>
                      <a:pt x="33" y="87"/>
                      <a:pt x="41" y="84"/>
                      <a:pt x="48" y="82"/>
                    </a:cubicBezTo>
                    <a:cubicBezTo>
                      <a:pt x="70" y="76"/>
                      <a:pt x="91" y="71"/>
                      <a:pt x="112" y="62"/>
                    </a:cubicBezTo>
                    <a:cubicBezTo>
                      <a:pt x="133" y="54"/>
                      <a:pt x="153" y="44"/>
                      <a:pt x="159" y="20"/>
                    </a:cubicBezTo>
                    <a:cubicBezTo>
                      <a:pt x="163" y="9"/>
                      <a:pt x="153" y="1"/>
                      <a:pt x="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55"/>
        <p:cNvGrpSpPr/>
        <p:nvPr/>
      </p:nvGrpSpPr>
      <p:grpSpPr>
        <a:xfrm>
          <a:off x="0" y="0"/>
          <a:ext cx="0" cy="0"/>
          <a:chOff x="0" y="0"/>
          <a:chExt cx="0" cy="0"/>
        </a:xfrm>
      </p:grpSpPr>
      <p:sp>
        <p:nvSpPr>
          <p:cNvPr id="1156" name="Google Shape;1156;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longer text?</a:t>
            </a:r>
            <a:endParaRPr/>
          </a:p>
        </p:txBody>
      </p:sp>
      <p:sp>
        <p:nvSpPr>
          <p:cNvPr id="1157" name="Google Shape;1157;p46"/>
          <p:cNvSpPr txBox="1">
            <a:spLocks noGrp="1"/>
          </p:cNvSpPr>
          <p:nvPr>
            <p:ph type="subTitle" idx="1"/>
          </p:nvPr>
        </p:nvSpPr>
        <p:spPr>
          <a:xfrm>
            <a:off x="4770213" y="1982775"/>
            <a:ext cx="3484200" cy="167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much closer to the Sun than Venus, its temperatures aren't quite as extremely hot as that planet’s. Its surface is quite similar to that of Earth’s Moon, which means there are a lot of craters and plains</a:t>
            </a:r>
            <a:endParaRPr/>
          </a:p>
        </p:txBody>
      </p:sp>
      <p:sp>
        <p:nvSpPr>
          <p:cNvPr id="1158" name="Google Shape;1158;p46"/>
          <p:cNvSpPr txBox="1">
            <a:spLocks noGrp="1"/>
          </p:cNvSpPr>
          <p:nvPr>
            <p:ph type="subTitle" idx="2"/>
          </p:nvPr>
        </p:nvSpPr>
        <p:spPr>
          <a:xfrm>
            <a:off x="889525" y="1982775"/>
            <a:ext cx="3484200" cy="167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a:t>
            </a:r>
            <a:endParaRPr/>
          </a:p>
        </p:txBody>
      </p:sp>
      <p:grpSp>
        <p:nvGrpSpPr>
          <p:cNvPr id="1159" name="Google Shape;1159;p46"/>
          <p:cNvGrpSpPr/>
          <p:nvPr/>
        </p:nvGrpSpPr>
        <p:grpSpPr>
          <a:xfrm rot="1132930">
            <a:off x="7790333" y="3803701"/>
            <a:ext cx="556452" cy="611471"/>
            <a:chOff x="1734133" y="652448"/>
            <a:chExt cx="339135" cy="372681"/>
          </a:xfrm>
        </p:grpSpPr>
        <p:sp>
          <p:nvSpPr>
            <p:cNvPr id="1160" name="Google Shape;1160;p46"/>
            <p:cNvSpPr/>
            <p:nvPr/>
          </p:nvSpPr>
          <p:spPr>
            <a:xfrm>
              <a:off x="1848754" y="740810"/>
              <a:ext cx="81403" cy="118165"/>
            </a:xfrm>
            <a:custGeom>
              <a:avLst/>
              <a:gdLst/>
              <a:ahLst/>
              <a:cxnLst/>
              <a:rect l="l" t="t" r="r" b="b"/>
              <a:pathLst>
                <a:path w="1240" h="1800" extrusionOk="0">
                  <a:moveTo>
                    <a:pt x="1164" y="1"/>
                  </a:moveTo>
                  <a:lnTo>
                    <a:pt x="0" y="1749"/>
                  </a:lnTo>
                  <a:lnTo>
                    <a:pt x="76" y="1799"/>
                  </a:lnTo>
                  <a:lnTo>
                    <a:pt x="1240" y="52"/>
                  </a:lnTo>
                  <a:lnTo>
                    <a:pt x="1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6"/>
            <p:cNvSpPr/>
            <p:nvPr/>
          </p:nvSpPr>
          <p:spPr>
            <a:xfrm>
              <a:off x="1785667" y="839938"/>
              <a:ext cx="87836" cy="100244"/>
            </a:xfrm>
            <a:custGeom>
              <a:avLst/>
              <a:gdLst/>
              <a:ahLst/>
              <a:cxnLst/>
              <a:rect l="l" t="t" r="r" b="b"/>
              <a:pathLst>
                <a:path w="1338" h="1527" extrusionOk="0">
                  <a:moveTo>
                    <a:pt x="1020" y="1"/>
                  </a:moveTo>
                  <a:cubicBezTo>
                    <a:pt x="829" y="1"/>
                    <a:pt x="564" y="188"/>
                    <a:pt x="353" y="484"/>
                  </a:cubicBezTo>
                  <a:lnTo>
                    <a:pt x="530" y="498"/>
                  </a:lnTo>
                  <a:lnTo>
                    <a:pt x="273" y="608"/>
                  </a:lnTo>
                  <a:cubicBezTo>
                    <a:pt x="45" y="987"/>
                    <a:pt x="0" y="1372"/>
                    <a:pt x="180" y="1491"/>
                  </a:cubicBezTo>
                  <a:cubicBezTo>
                    <a:pt x="215" y="1515"/>
                    <a:pt x="258" y="1526"/>
                    <a:pt x="305" y="1526"/>
                  </a:cubicBezTo>
                  <a:cubicBezTo>
                    <a:pt x="350" y="1526"/>
                    <a:pt x="399" y="1516"/>
                    <a:pt x="450" y="1496"/>
                  </a:cubicBezTo>
                  <a:lnTo>
                    <a:pt x="544" y="1272"/>
                  </a:lnTo>
                  <a:lnTo>
                    <a:pt x="558" y="1444"/>
                  </a:lnTo>
                  <a:cubicBezTo>
                    <a:pt x="709" y="1355"/>
                    <a:pt x="872" y="1197"/>
                    <a:pt x="1007" y="993"/>
                  </a:cubicBezTo>
                  <a:cubicBezTo>
                    <a:pt x="1274" y="592"/>
                    <a:pt x="1337" y="163"/>
                    <a:pt x="1147" y="36"/>
                  </a:cubicBezTo>
                  <a:cubicBezTo>
                    <a:pt x="1110" y="12"/>
                    <a:pt x="1067" y="1"/>
                    <a:pt x="10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6"/>
            <p:cNvSpPr/>
            <p:nvPr/>
          </p:nvSpPr>
          <p:spPr>
            <a:xfrm>
              <a:off x="1898318" y="758469"/>
              <a:ext cx="68076" cy="125584"/>
            </a:xfrm>
            <a:custGeom>
              <a:avLst/>
              <a:gdLst/>
              <a:ahLst/>
              <a:cxnLst/>
              <a:rect l="l" t="t" r="r" b="b"/>
              <a:pathLst>
                <a:path w="1037" h="1913" extrusionOk="0">
                  <a:moveTo>
                    <a:pt x="955" y="0"/>
                  </a:moveTo>
                  <a:lnTo>
                    <a:pt x="1" y="1872"/>
                  </a:lnTo>
                  <a:lnTo>
                    <a:pt x="82" y="1913"/>
                  </a:lnTo>
                  <a:lnTo>
                    <a:pt x="1036" y="42"/>
                  </a:lnTo>
                  <a:lnTo>
                    <a:pt x="95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6"/>
            <p:cNvSpPr/>
            <p:nvPr/>
          </p:nvSpPr>
          <p:spPr>
            <a:xfrm>
              <a:off x="1844749" y="865671"/>
              <a:ext cx="78121" cy="105233"/>
            </a:xfrm>
            <a:custGeom>
              <a:avLst/>
              <a:gdLst/>
              <a:ahLst/>
              <a:cxnLst/>
              <a:rect l="l" t="t" r="r" b="b"/>
              <a:pathLst>
                <a:path w="1190" h="1603" extrusionOk="0">
                  <a:moveTo>
                    <a:pt x="888" y="1"/>
                  </a:moveTo>
                  <a:cubicBezTo>
                    <a:pt x="694" y="1"/>
                    <a:pt x="435" y="224"/>
                    <a:pt x="250" y="561"/>
                  </a:cubicBezTo>
                  <a:lnTo>
                    <a:pt x="427" y="554"/>
                  </a:lnTo>
                  <a:lnTo>
                    <a:pt x="183" y="692"/>
                  </a:lnTo>
                  <a:cubicBezTo>
                    <a:pt x="1" y="1096"/>
                    <a:pt x="2" y="1482"/>
                    <a:pt x="193" y="1580"/>
                  </a:cubicBezTo>
                  <a:cubicBezTo>
                    <a:pt x="222" y="1595"/>
                    <a:pt x="255" y="1602"/>
                    <a:pt x="290" y="1602"/>
                  </a:cubicBezTo>
                  <a:cubicBezTo>
                    <a:pt x="343" y="1602"/>
                    <a:pt x="402" y="1585"/>
                    <a:pt x="462" y="1554"/>
                  </a:cubicBezTo>
                  <a:lnTo>
                    <a:pt x="531" y="1320"/>
                  </a:lnTo>
                  <a:lnTo>
                    <a:pt x="563" y="1491"/>
                  </a:lnTo>
                  <a:cubicBezTo>
                    <a:pt x="703" y="1384"/>
                    <a:pt x="847" y="1209"/>
                    <a:pt x="959" y="990"/>
                  </a:cubicBezTo>
                  <a:cubicBezTo>
                    <a:pt x="1177" y="560"/>
                    <a:pt x="1190" y="128"/>
                    <a:pt x="987" y="24"/>
                  </a:cubicBezTo>
                  <a:cubicBezTo>
                    <a:pt x="957" y="8"/>
                    <a:pt x="923" y="1"/>
                    <a:pt x="8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6"/>
            <p:cNvSpPr/>
            <p:nvPr/>
          </p:nvSpPr>
          <p:spPr>
            <a:xfrm>
              <a:off x="1804967" y="724398"/>
              <a:ext cx="94335" cy="109434"/>
            </a:xfrm>
            <a:custGeom>
              <a:avLst/>
              <a:gdLst/>
              <a:ahLst/>
              <a:cxnLst/>
              <a:rect l="l" t="t" r="r" b="b"/>
              <a:pathLst>
                <a:path w="1437" h="1667" extrusionOk="0">
                  <a:moveTo>
                    <a:pt x="1352" y="0"/>
                  </a:moveTo>
                  <a:lnTo>
                    <a:pt x="1" y="1608"/>
                  </a:lnTo>
                  <a:lnTo>
                    <a:pt x="69" y="1667"/>
                  </a:lnTo>
                  <a:lnTo>
                    <a:pt x="1436" y="43"/>
                  </a:lnTo>
                  <a:lnTo>
                    <a:pt x="135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6"/>
            <p:cNvSpPr/>
            <p:nvPr/>
          </p:nvSpPr>
          <p:spPr>
            <a:xfrm>
              <a:off x="1734133" y="814729"/>
              <a:ext cx="96174" cy="94598"/>
            </a:xfrm>
            <a:custGeom>
              <a:avLst/>
              <a:gdLst/>
              <a:ahLst/>
              <a:cxnLst/>
              <a:rect l="l" t="t" r="r" b="b"/>
              <a:pathLst>
                <a:path w="1465" h="1441" extrusionOk="0">
                  <a:moveTo>
                    <a:pt x="1133" y="0"/>
                  </a:moveTo>
                  <a:cubicBezTo>
                    <a:pt x="944" y="0"/>
                    <a:pt x="678" y="154"/>
                    <a:pt x="449" y="409"/>
                  </a:cubicBezTo>
                  <a:lnTo>
                    <a:pt x="625" y="442"/>
                  </a:lnTo>
                  <a:lnTo>
                    <a:pt x="356" y="522"/>
                  </a:lnTo>
                  <a:cubicBezTo>
                    <a:pt x="89" y="873"/>
                    <a:pt x="1" y="1252"/>
                    <a:pt x="164" y="1389"/>
                  </a:cubicBezTo>
                  <a:cubicBezTo>
                    <a:pt x="206" y="1424"/>
                    <a:pt x="260" y="1440"/>
                    <a:pt x="321" y="1440"/>
                  </a:cubicBezTo>
                  <a:cubicBezTo>
                    <a:pt x="356" y="1440"/>
                    <a:pt x="394" y="1435"/>
                    <a:pt x="433" y="1425"/>
                  </a:cubicBezTo>
                  <a:lnTo>
                    <a:pt x="552" y="1212"/>
                  </a:lnTo>
                  <a:lnTo>
                    <a:pt x="546" y="1386"/>
                  </a:lnTo>
                  <a:cubicBezTo>
                    <a:pt x="706" y="1313"/>
                    <a:pt x="885" y="1175"/>
                    <a:pt x="1043" y="987"/>
                  </a:cubicBezTo>
                  <a:cubicBezTo>
                    <a:pt x="1354" y="618"/>
                    <a:pt x="1464" y="200"/>
                    <a:pt x="1289" y="51"/>
                  </a:cubicBezTo>
                  <a:cubicBezTo>
                    <a:pt x="1248" y="17"/>
                    <a:pt x="1194" y="0"/>
                    <a:pt x="11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6"/>
            <p:cNvSpPr/>
            <p:nvPr/>
          </p:nvSpPr>
          <p:spPr>
            <a:xfrm>
              <a:off x="1948407" y="779082"/>
              <a:ext cx="57901" cy="129916"/>
            </a:xfrm>
            <a:custGeom>
              <a:avLst/>
              <a:gdLst/>
              <a:ahLst/>
              <a:cxnLst/>
              <a:rect l="l" t="t" r="r" b="b"/>
              <a:pathLst>
                <a:path w="882" h="1979" extrusionOk="0">
                  <a:moveTo>
                    <a:pt x="798" y="0"/>
                  </a:moveTo>
                  <a:lnTo>
                    <a:pt x="1" y="1944"/>
                  </a:lnTo>
                  <a:lnTo>
                    <a:pt x="85" y="1978"/>
                  </a:lnTo>
                  <a:lnTo>
                    <a:pt x="882" y="35"/>
                  </a:lnTo>
                  <a:lnTo>
                    <a:pt x="79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6"/>
            <p:cNvSpPr/>
            <p:nvPr/>
          </p:nvSpPr>
          <p:spPr>
            <a:xfrm>
              <a:off x="1901666" y="890355"/>
              <a:ext cx="70899" cy="108121"/>
            </a:xfrm>
            <a:custGeom>
              <a:avLst/>
              <a:gdLst/>
              <a:ahLst/>
              <a:cxnLst/>
              <a:rect l="l" t="t" r="r" b="b"/>
              <a:pathLst>
                <a:path w="1080" h="1647" extrusionOk="0">
                  <a:moveTo>
                    <a:pt x="768" y="0"/>
                  </a:moveTo>
                  <a:cubicBezTo>
                    <a:pt x="561" y="0"/>
                    <a:pt x="294" y="273"/>
                    <a:pt x="133" y="668"/>
                  </a:cubicBezTo>
                  <a:cubicBezTo>
                    <a:pt x="40" y="894"/>
                    <a:pt x="1" y="1117"/>
                    <a:pt x="11" y="1293"/>
                  </a:cubicBezTo>
                  <a:lnTo>
                    <a:pt x="160" y="1205"/>
                  </a:lnTo>
                  <a:lnTo>
                    <a:pt x="160" y="1205"/>
                  </a:lnTo>
                  <a:lnTo>
                    <a:pt x="28" y="1410"/>
                  </a:lnTo>
                  <a:cubicBezTo>
                    <a:pt x="53" y="1520"/>
                    <a:pt x="107" y="1599"/>
                    <a:pt x="185" y="1632"/>
                  </a:cubicBezTo>
                  <a:cubicBezTo>
                    <a:pt x="210" y="1642"/>
                    <a:pt x="237" y="1647"/>
                    <a:pt x="264" y="1647"/>
                  </a:cubicBezTo>
                  <a:cubicBezTo>
                    <a:pt x="456" y="1647"/>
                    <a:pt x="702" y="1410"/>
                    <a:pt x="865" y="1060"/>
                  </a:cubicBezTo>
                  <a:lnTo>
                    <a:pt x="812" y="785"/>
                  </a:lnTo>
                  <a:lnTo>
                    <a:pt x="922" y="925"/>
                  </a:lnTo>
                  <a:cubicBezTo>
                    <a:pt x="1080" y="499"/>
                    <a:pt x="1051" y="99"/>
                    <a:pt x="848" y="16"/>
                  </a:cubicBezTo>
                  <a:cubicBezTo>
                    <a:pt x="823" y="5"/>
                    <a:pt x="796" y="0"/>
                    <a:pt x="7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6"/>
            <p:cNvSpPr/>
            <p:nvPr/>
          </p:nvSpPr>
          <p:spPr>
            <a:xfrm>
              <a:off x="1998233" y="794641"/>
              <a:ext cx="39126" cy="136678"/>
            </a:xfrm>
            <a:custGeom>
              <a:avLst/>
              <a:gdLst/>
              <a:ahLst/>
              <a:cxnLst/>
              <a:rect l="l" t="t" r="r" b="b"/>
              <a:pathLst>
                <a:path w="596" h="2082" extrusionOk="0">
                  <a:moveTo>
                    <a:pt x="513" y="1"/>
                  </a:moveTo>
                  <a:lnTo>
                    <a:pt x="0" y="2060"/>
                  </a:lnTo>
                  <a:lnTo>
                    <a:pt x="89" y="2081"/>
                  </a:lnTo>
                  <a:lnTo>
                    <a:pt x="595" y="43"/>
                  </a:lnTo>
                  <a:lnTo>
                    <a:pt x="51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6"/>
            <p:cNvSpPr/>
            <p:nvPr/>
          </p:nvSpPr>
          <p:spPr>
            <a:xfrm>
              <a:off x="1960880" y="912806"/>
              <a:ext cx="64269" cy="112323"/>
            </a:xfrm>
            <a:custGeom>
              <a:avLst/>
              <a:gdLst/>
              <a:ahLst/>
              <a:cxnLst/>
              <a:rect l="l" t="t" r="r" b="b"/>
              <a:pathLst>
                <a:path w="979" h="1711" extrusionOk="0">
                  <a:moveTo>
                    <a:pt x="631" y="1"/>
                  </a:moveTo>
                  <a:cubicBezTo>
                    <a:pt x="419" y="1"/>
                    <a:pt x="175" y="320"/>
                    <a:pt x="67" y="756"/>
                  </a:cubicBezTo>
                  <a:cubicBezTo>
                    <a:pt x="7" y="992"/>
                    <a:pt x="0" y="1219"/>
                    <a:pt x="37" y="1391"/>
                  </a:cubicBezTo>
                  <a:lnTo>
                    <a:pt x="173" y="1286"/>
                  </a:lnTo>
                  <a:lnTo>
                    <a:pt x="72" y="1508"/>
                  </a:lnTo>
                  <a:cubicBezTo>
                    <a:pt x="113" y="1612"/>
                    <a:pt x="177" y="1684"/>
                    <a:pt x="258" y="1705"/>
                  </a:cubicBezTo>
                  <a:cubicBezTo>
                    <a:pt x="275" y="1709"/>
                    <a:pt x="291" y="1710"/>
                    <a:pt x="307" y="1710"/>
                  </a:cubicBezTo>
                  <a:cubicBezTo>
                    <a:pt x="505" y="1710"/>
                    <a:pt x="731" y="1430"/>
                    <a:pt x="847" y="1039"/>
                  </a:cubicBezTo>
                  <a:lnTo>
                    <a:pt x="754" y="775"/>
                  </a:lnTo>
                  <a:lnTo>
                    <a:pt x="884" y="897"/>
                  </a:lnTo>
                  <a:cubicBezTo>
                    <a:pt x="979" y="451"/>
                    <a:pt x="892" y="59"/>
                    <a:pt x="679" y="7"/>
                  </a:cubicBezTo>
                  <a:cubicBezTo>
                    <a:pt x="664" y="3"/>
                    <a:pt x="647" y="1"/>
                    <a:pt x="6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6"/>
            <p:cNvSpPr/>
            <p:nvPr/>
          </p:nvSpPr>
          <p:spPr>
            <a:xfrm>
              <a:off x="1867004" y="732144"/>
              <a:ext cx="176264" cy="93416"/>
            </a:xfrm>
            <a:custGeom>
              <a:avLst/>
              <a:gdLst/>
              <a:ahLst/>
              <a:cxnLst/>
              <a:rect l="l" t="t" r="r" b="b"/>
              <a:pathLst>
                <a:path w="2685" h="1423" extrusionOk="0">
                  <a:moveTo>
                    <a:pt x="121" y="0"/>
                  </a:moveTo>
                  <a:cubicBezTo>
                    <a:pt x="74" y="0"/>
                    <a:pt x="27" y="27"/>
                    <a:pt x="3" y="72"/>
                  </a:cubicBezTo>
                  <a:lnTo>
                    <a:pt x="1" y="73"/>
                  </a:lnTo>
                  <a:lnTo>
                    <a:pt x="2649" y="1422"/>
                  </a:lnTo>
                  <a:lnTo>
                    <a:pt x="2651" y="1421"/>
                  </a:lnTo>
                  <a:cubicBezTo>
                    <a:pt x="2685" y="1357"/>
                    <a:pt x="2659" y="1277"/>
                    <a:pt x="2594" y="1245"/>
                  </a:cubicBezTo>
                  <a:lnTo>
                    <a:pt x="180" y="15"/>
                  </a:lnTo>
                  <a:cubicBezTo>
                    <a:pt x="162" y="5"/>
                    <a:pt x="141" y="0"/>
                    <a:pt x="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6"/>
            <p:cNvSpPr/>
            <p:nvPr/>
          </p:nvSpPr>
          <p:spPr>
            <a:xfrm>
              <a:off x="1844552" y="762080"/>
              <a:ext cx="187752" cy="99325"/>
            </a:xfrm>
            <a:custGeom>
              <a:avLst/>
              <a:gdLst/>
              <a:ahLst/>
              <a:cxnLst/>
              <a:rect l="l" t="t" r="r" b="b"/>
              <a:pathLst>
                <a:path w="2860" h="1513" extrusionOk="0">
                  <a:moveTo>
                    <a:pt x="120" y="0"/>
                  </a:moveTo>
                  <a:cubicBezTo>
                    <a:pt x="72" y="0"/>
                    <a:pt x="26" y="27"/>
                    <a:pt x="2" y="72"/>
                  </a:cubicBezTo>
                  <a:lnTo>
                    <a:pt x="1" y="73"/>
                  </a:lnTo>
                  <a:lnTo>
                    <a:pt x="2825" y="1513"/>
                  </a:lnTo>
                  <a:lnTo>
                    <a:pt x="2826" y="1511"/>
                  </a:lnTo>
                  <a:cubicBezTo>
                    <a:pt x="2860" y="1446"/>
                    <a:pt x="2834" y="1368"/>
                    <a:pt x="2769" y="1334"/>
                  </a:cubicBezTo>
                  <a:lnTo>
                    <a:pt x="180" y="15"/>
                  </a:lnTo>
                  <a:cubicBezTo>
                    <a:pt x="161" y="5"/>
                    <a:pt x="140" y="0"/>
                    <a:pt x="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6"/>
            <p:cNvSpPr/>
            <p:nvPr/>
          </p:nvSpPr>
          <p:spPr>
            <a:xfrm>
              <a:off x="1750020" y="817683"/>
              <a:ext cx="70768" cy="72803"/>
            </a:xfrm>
            <a:custGeom>
              <a:avLst/>
              <a:gdLst/>
              <a:ahLst/>
              <a:cxnLst/>
              <a:rect l="l" t="t" r="r" b="b"/>
              <a:pathLst>
                <a:path w="1078" h="1109" extrusionOk="0">
                  <a:moveTo>
                    <a:pt x="1046" y="0"/>
                  </a:moveTo>
                  <a:cubicBezTo>
                    <a:pt x="1041" y="0"/>
                    <a:pt x="1036" y="2"/>
                    <a:pt x="1031" y="7"/>
                  </a:cubicBezTo>
                  <a:cubicBezTo>
                    <a:pt x="967" y="81"/>
                    <a:pt x="907" y="161"/>
                    <a:pt x="845" y="237"/>
                  </a:cubicBezTo>
                  <a:cubicBezTo>
                    <a:pt x="783" y="311"/>
                    <a:pt x="720" y="387"/>
                    <a:pt x="656" y="460"/>
                  </a:cubicBezTo>
                  <a:cubicBezTo>
                    <a:pt x="527" y="610"/>
                    <a:pt x="391" y="752"/>
                    <a:pt x="248" y="889"/>
                  </a:cubicBezTo>
                  <a:cubicBezTo>
                    <a:pt x="168" y="963"/>
                    <a:pt x="87" y="1040"/>
                    <a:pt x="0" y="1107"/>
                  </a:cubicBezTo>
                  <a:cubicBezTo>
                    <a:pt x="0" y="1107"/>
                    <a:pt x="0" y="1108"/>
                    <a:pt x="2" y="1108"/>
                  </a:cubicBezTo>
                  <a:cubicBezTo>
                    <a:pt x="83" y="1052"/>
                    <a:pt x="165" y="997"/>
                    <a:pt x="242" y="933"/>
                  </a:cubicBezTo>
                  <a:cubicBezTo>
                    <a:pt x="318" y="871"/>
                    <a:pt x="391" y="804"/>
                    <a:pt x="460" y="735"/>
                  </a:cubicBezTo>
                  <a:cubicBezTo>
                    <a:pt x="600" y="598"/>
                    <a:pt x="731" y="450"/>
                    <a:pt x="855" y="300"/>
                  </a:cubicBezTo>
                  <a:cubicBezTo>
                    <a:pt x="927" y="215"/>
                    <a:pt x="1000" y="129"/>
                    <a:pt x="1066" y="39"/>
                  </a:cubicBezTo>
                  <a:cubicBezTo>
                    <a:pt x="1077" y="21"/>
                    <a:pt x="1062" y="0"/>
                    <a:pt x="10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6"/>
            <p:cNvSpPr/>
            <p:nvPr/>
          </p:nvSpPr>
          <p:spPr>
            <a:xfrm>
              <a:off x="1804901" y="840266"/>
              <a:ext cx="55341" cy="84882"/>
            </a:xfrm>
            <a:custGeom>
              <a:avLst/>
              <a:gdLst/>
              <a:ahLst/>
              <a:cxnLst/>
              <a:rect l="l" t="t" r="r" b="b"/>
              <a:pathLst>
                <a:path w="843" h="1293" extrusionOk="0">
                  <a:moveTo>
                    <a:pt x="812" y="0"/>
                  </a:moveTo>
                  <a:cubicBezTo>
                    <a:pt x="805" y="0"/>
                    <a:pt x="799" y="3"/>
                    <a:pt x="795" y="10"/>
                  </a:cubicBezTo>
                  <a:cubicBezTo>
                    <a:pt x="745" y="96"/>
                    <a:pt x="703" y="185"/>
                    <a:pt x="657" y="272"/>
                  </a:cubicBezTo>
                  <a:cubicBezTo>
                    <a:pt x="612" y="359"/>
                    <a:pt x="565" y="444"/>
                    <a:pt x="516" y="530"/>
                  </a:cubicBezTo>
                  <a:cubicBezTo>
                    <a:pt x="418" y="701"/>
                    <a:pt x="314" y="868"/>
                    <a:pt x="200" y="1029"/>
                  </a:cubicBezTo>
                  <a:cubicBezTo>
                    <a:pt x="136" y="1118"/>
                    <a:pt x="71" y="1209"/>
                    <a:pt x="1" y="1292"/>
                  </a:cubicBezTo>
                  <a:cubicBezTo>
                    <a:pt x="1" y="1292"/>
                    <a:pt x="1" y="1292"/>
                    <a:pt x="1" y="1292"/>
                  </a:cubicBezTo>
                  <a:cubicBezTo>
                    <a:pt x="1" y="1292"/>
                    <a:pt x="1" y="1292"/>
                    <a:pt x="2" y="1292"/>
                  </a:cubicBezTo>
                  <a:cubicBezTo>
                    <a:pt x="70" y="1220"/>
                    <a:pt x="140" y="1150"/>
                    <a:pt x="203" y="1072"/>
                  </a:cubicBezTo>
                  <a:cubicBezTo>
                    <a:pt x="265" y="997"/>
                    <a:pt x="323" y="917"/>
                    <a:pt x="379" y="836"/>
                  </a:cubicBezTo>
                  <a:cubicBezTo>
                    <a:pt x="489" y="672"/>
                    <a:pt x="587" y="504"/>
                    <a:pt x="681" y="330"/>
                  </a:cubicBezTo>
                  <a:cubicBezTo>
                    <a:pt x="733" y="232"/>
                    <a:pt x="789" y="135"/>
                    <a:pt x="835" y="33"/>
                  </a:cubicBezTo>
                  <a:cubicBezTo>
                    <a:pt x="843" y="16"/>
                    <a:pt x="827"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6"/>
            <p:cNvSpPr/>
            <p:nvPr/>
          </p:nvSpPr>
          <p:spPr>
            <a:xfrm>
              <a:off x="1865888" y="865146"/>
              <a:ext cx="43524" cy="91381"/>
            </a:xfrm>
            <a:custGeom>
              <a:avLst/>
              <a:gdLst/>
              <a:ahLst/>
              <a:cxnLst/>
              <a:rect l="l" t="t" r="r" b="b"/>
              <a:pathLst>
                <a:path w="663" h="1392" extrusionOk="0">
                  <a:moveTo>
                    <a:pt x="631" y="0"/>
                  </a:moveTo>
                  <a:cubicBezTo>
                    <a:pt x="624" y="0"/>
                    <a:pt x="617" y="4"/>
                    <a:pt x="614" y="12"/>
                  </a:cubicBezTo>
                  <a:cubicBezTo>
                    <a:pt x="577" y="103"/>
                    <a:pt x="547" y="198"/>
                    <a:pt x="513" y="291"/>
                  </a:cubicBezTo>
                  <a:cubicBezTo>
                    <a:pt x="479" y="383"/>
                    <a:pt x="445" y="474"/>
                    <a:pt x="409" y="566"/>
                  </a:cubicBezTo>
                  <a:cubicBezTo>
                    <a:pt x="334" y="748"/>
                    <a:pt x="253" y="929"/>
                    <a:pt x="162" y="1104"/>
                  </a:cubicBezTo>
                  <a:cubicBezTo>
                    <a:pt x="111" y="1200"/>
                    <a:pt x="59" y="1299"/>
                    <a:pt x="0" y="1391"/>
                  </a:cubicBezTo>
                  <a:cubicBezTo>
                    <a:pt x="0" y="1391"/>
                    <a:pt x="0" y="1391"/>
                    <a:pt x="1" y="1391"/>
                  </a:cubicBezTo>
                  <a:cubicBezTo>
                    <a:pt x="1" y="1391"/>
                    <a:pt x="1" y="1391"/>
                    <a:pt x="1" y="1391"/>
                  </a:cubicBezTo>
                  <a:cubicBezTo>
                    <a:pt x="61" y="1312"/>
                    <a:pt x="120" y="1231"/>
                    <a:pt x="171" y="1147"/>
                  </a:cubicBezTo>
                  <a:cubicBezTo>
                    <a:pt x="223" y="1063"/>
                    <a:pt x="270" y="976"/>
                    <a:pt x="313" y="888"/>
                  </a:cubicBezTo>
                  <a:cubicBezTo>
                    <a:pt x="400" y="712"/>
                    <a:pt x="476" y="530"/>
                    <a:pt x="545" y="347"/>
                  </a:cubicBezTo>
                  <a:cubicBezTo>
                    <a:pt x="583" y="241"/>
                    <a:pt x="626" y="138"/>
                    <a:pt x="658" y="31"/>
                  </a:cubicBezTo>
                  <a:cubicBezTo>
                    <a:pt x="662" y="14"/>
                    <a:pt x="646"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6"/>
            <p:cNvSpPr/>
            <p:nvPr/>
          </p:nvSpPr>
          <p:spPr>
            <a:xfrm>
              <a:off x="1915123" y="890158"/>
              <a:ext cx="43524" cy="91381"/>
            </a:xfrm>
            <a:custGeom>
              <a:avLst/>
              <a:gdLst/>
              <a:ahLst/>
              <a:cxnLst/>
              <a:rect l="l" t="t" r="r" b="b"/>
              <a:pathLst>
                <a:path w="663" h="1392" extrusionOk="0">
                  <a:moveTo>
                    <a:pt x="632" y="1"/>
                  </a:moveTo>
                  <a:cubicBezTo>
                    <a:pt x="625" y="1"/>
                    <a:pt x="618" y="4"/>
                    <a:pt x="614" y="13"/>
                  </a:cubicBezTo>
                  <a:cubicBezTo>
                    <a:pt x="577" y="103"/>
                    <a:pt x="547" y="197"/>
                    <a:pt x="514" y="290"/>
                  </a:cubicBezTo>
                  <a:cubicBezTo>
                    <a:pt x="480" y="383"/>
                    <a:pt x="444" y="475"/>
                    <a:pt x="408" y="565"/>
                  </a:cubicBezTo>
                  <a:cubicBezTo>
                    <a:pt x="335" y="749"/>
                    <a:pt x="253" y="928"/>
                    <a:pt x="163" y="1103"/>
                  </a:cubicBezTo>
                  <a:cubicBezTo>
                    <a:pt x="112" y="1201"/>
                    <a:pt x="60" y="1299"/>
                    <a:pt x="1" y="1391"/>
                  </a:cubicBezTo>
                  <a:cubicBezTo>
                    <a:pt x="1" y="1391"/>
                    <a:pt x="1" y="1392"/>
                    <a:pt x="1" y="1392"/>
                  </a:cubicBezTo>
                  <a:cubicBezTo>
                    <a:pt x="1" y="1392"/>
                    <a:pt x="1" y="1392"/>
                    <a:pt x="2" y="1391"/>
                  </a:cubicBezTo>
                  <a:cubicBezTo>
                    <a:pt x="61" y="1311"/>
                    <a:pt x="120" y="1232"/>
                    <a:pt x="172" y="1148"/>
                  </a:cubicBezTo>
                  <a:cubicBezTo>
                    <a:pt x="224" y="1063"/>
                    <a:pt x="270" y="977"/>
                    <a:pt x="314" y="889"/>
                  </a:cubicBezTo>
                  <a:cubicBezTo>
                    <a:pt x="401" y="712"/>
                    <a:pt x="476" y="531"/>
                    <a:pt x="545" y="346"/>
                  </a:cubicBezTo>
                  <a:cubicBezTo>
                    <a:pt x="583" y="242"/>
                    <a:pt x="626" y="138"/>
                    <a:pt x="657" y="30"/>
                  </a:cubicBezTo>
                  <a:cubicBezTo>
                    <a:pt x="662" y="14"/>
                    <a:pt x="647" y="1"/>
                    <a:pt x="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6"/>
            <p:cNvSpPr/>
            <p:nvPr/>
          </p:nvSpPr>
          <p:spPr>
            <a:xfrm>
              <a:off x="1988123" y="914119"/>
              <a:ext cx="14968" cy="99587"/>
            </a:xfrm>
            <a:custGeom>
              <a:avLst/>
              <a:gdLst/>
              <a:ahLst/>
              <a:cxnLst/>
              <a:rect l="l" t="t" r="r" b="b"/>
              <a:pathLst>
                <a:path w="228" h="1517" extrusionOk="0">
                  <a:moveTo>
                    <a:pt x="199" y="1"/>
                  </a:moveTo>
                  <a:cubicBezTo>
                    <a:pt x="188" y="1"/>
                    <a:pt x="178" y="6"/>
                    <a:pt x="177" y="19"/>
                  </a:cubicBezTo>
                  <a:cubicBezTo>
                    <a:pt x="169" y="117"/>
                    <a:pt x="169" y="216"/>
                    <a:pt x="164" y="314"/>
                  </a:cubicBezTo>
                  <a:cubicBezTo>
                    <a:pt x="159" y="412"/>
                    <a:pt x="153" y="510"/>
                    <a:pt x="145" y="608"/>
                  </a:cubicBezTo>
                  <a:cubicBezTo>
                    <a:pt x="130" y="804"/>
                    <a:pt x="105" y="999"/>
                    <a:pt x="70" y="1193"/>
                  </a:cubicBezTo>
                  <a:cubicBezTo>
                    <a:pt x="51" y="1300"/>
                    <a:pt x="30" y="1411"/>
                    <a:pt x="0" y="1516"/>
                  </a:cubicBezTo>
                  <a:cubicBezTo>
                    <a:pt x="0" y="1516"/>
                    <a:pt x="0" y="1516"/>
                    <a:pt x="1" y="1516"/>
                  </a:cubicBezTo>
                  <a:cubicBezTo>
                    <a:pt x="1" y="1516"/>
                    <a:pt x="1" y="1516"/>
                    <a:pt x="1" y="1516"/>
                  </a:cubicBezTo>
                  <a:cubicBezTo>
                    <a:pt x="34" y="1422"/>
                    <a:pt x="66" y="1329"/>
                    <a:pt x="91" y="1234"/>
                  </a:cubicBezTo>
                  <a:cubicBezTo>
                    <a:pt x="115" y="1137"/>
                    <a:pt x="135" y="1042"/>
                    <a:pt x="150" y="943"/>
                  </a:cubicBezTo>
                  <a:cubicBezTo>
                    <a:pt x="181" y="748"/>
                    <a:pt x="200" y="553"/>
                    <a:pt x="211" y="358"/>
                  </a:cubicBezTo>
                  <a:cubicBezTo>
                    <a:pt x="218" y="246"/>
                    <a:pt x="227" y="133"/>
                    <a:pt x="226" y="22"/>
                  </a:cubicBezTo>
                  <a:cubicBezTo>
                    <a:pt x="224" y="8"/>
                    <a:pt x="211" y="1"/>
                    <a:pt x="1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6"/>
            <p:cNvSpPr/>
            <p:nvPr/>
          </p:nvSpPr>
          <p:spPr>
            <a:xfrm>
              <a:off x="1905670" y="652448"/>
              <a:ext cx="167598" cy="120398"/>
            </a:xfrm>
            <a:custGeom>
              <a:avLst/>
              <a:gdLst/>
              <a:ahLst/>
              <a:cxnLst/>
              <a:rect l="l" t="t" r="r" b="b"/>
              <a:pathLst>
                <a:path w="2553" h="1834" extrusionOk="0">
                  <a:moveTo>
                    <a:pt x="1123" y="1"/>
                  </a:moveTo>
                  <a:cubicBezTo>
                    <a:pt x="666" y="1"/>
                    <a:pt x="226" y="251"/>
                    <a:pt x="4" y="686"/>
                  </a:cubicBezTo>
                  <a:lnTo>
                    <a:pt x="1" y="693"/>
                  </a:lnTo>
                  <a:lnTo>
                    <a:pt x="2235" y="1833"/>
                  </a:lnTo>
                  <a:lnTo>
                    <a:pt x="2239" y="1826"/>
                  </a:lnTo>
                  <a:cubicBezTo>
                    <a:pt x="2553" y="1209"/>
                    <a:pt x="2308" y="453"/>
                    <a:pt x="1691" y="138"/>
                  </a:cubicBezTo>
                  <a:cubicBezTo>
                    <a:pt x="1509" y="45"/>
                    <a:pt x="1314" y="1"/>
                    <a:pt x="1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6"/>
            <p:cNvSpPr/>
            <p:nvPr/>
          </p:nvSpPr>
          <p:spPr>
            <a:xfrm>
              <a:off x="1892081" y="697942"/>
              <a:ext cx="160311" cy="101688"/>
            </a:xfrm>
            <a:custGeom>
              <a:avLst/>
              <a:gdLst/>
              <a:ahLst/>
              <a:cxnLst/>
              <a:rect l="l" t="t" r="r" b="b"/>
              <a:pathLst>
                <a:path w="2442" h="1549" extrusionOk="0">
                  <a:moveTo>
                    <a:pt x="208" y="1"/>
                  </a:moveTo>
                  <a:lnTo>
                    <a:pt x="0" y="409"/>
                  </a:lnTo>
                  <a:lnTo>
                    <a:pt x="2234" y="1549"/>
                  </a:lnTo>
                  <a:lnTo>
                    <a:pt x="2442" y="1140"/>
                  </a:lnTo>
                  <a:lnTo>
                    <a:pt x="2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6"/>
            <p:cNvSpPr/>
            <p:nvPr/>
          </p:nvSpPr>
          <p:spPr>
            <a:xfrm>
              <a:off x="1878426" y="742648"/>
              <a:ext cx="155125" cy="79171"/>
            </a:xfrm>
            <a:custGeom>
              <a:avLst/>
              <a:gdLst/>
              <a:ahLst/>
              <a:cxnLst/>
              <a:rect l="l" t="t" r="r" b="b"/>
              <a:pathLst>
                <a:path w="2363" h="1206" fill="none" extrusionOk="0">
                  <a:moveTo>
                    <a:pt x="0" y="1"/>
                  </a:moveTo>
                  <a:lnTo>
                    <a:pt x="2362" y="1205"/>
                  </a:lnTo>
                </a:path>
              </a:pathLst>
            </a:custGeom>
            <a:solidFill>
              <a:schemeClr val="accent6"/>
            </a:solidFill>
            <a:ln w="75" cap="flat" cmpd="sng">
              <a:solidFill>
                <a:srgbClr val="DD8C2A"/>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6"/>
            <p:cNvSpPr/>
            <p:nvPr/>
          </p:nvSpPr>
          <p:spPr>
            <a:xfrm>
              <a:off x="1854859" y="772058"/>
              <a:ext cx="169961" cy="86720"/>
            </a:xfrm>
            <a:custGeom>
              <a:avLst/>
              <a:gdLst/>
              <a:ahLst/>
              <a:cxnLst/>
              <a:rect l="l" t="t" r="r" b="b"/>
              <a:pathLst>
                <a:path w="2589" h="1321" fill="none" extrusionOk="0">
                  <a:moveTo>
                    <a:pt x="0" y="1"/>
                  </a:moveTo>
                  <a:lnTo>
                    <a:pt x="2589" y="1320"/>
                  </a:lnTo>
                </a:path>
              </a:pathLst>
            </a:custGeom>
            <a:solidFill>
              <a:schemeClr val="accent6"/>
            </a:solidFill>
            <a:ln w="75" cap="flat" cmpd="sng">
              <a:solidFill>
                <a:srgbClr val="DD8C2A"/>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84"/>
        <p:cNvGrpSpPr/>
        <p:nvPr/>
      </p:nvGrpSpPr>
      <p:grpSpPr>
        <a:xfrm>
          <a:off x="0" y="0"/>
          <a:ext cx="0" cy="0"/>
          <a:chOff x="0" y="0"/>
          <a:chExt cx="0" cy="0"/>
        </a:xfrm>
      </p:grpSpPr>
      <p:sp>
        <p:nvSpPr>
          <p:cNvPr id="1185" name="Google Shape;1185;p47"/>
          <p:cNvSpPr/>
          <p:nvPr/>
        </p:nvSpPr>
        <p:spPr>
          <a:xfrm>
            <a:off x="0" y="4038275"/>
            <a:ext cx="9209700" cy="1333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7"/>
          <p:cNvSpPr/>
          <p:nvPr/>
        </p:nvSpPr>
        <p:spPr>
          <a:xfrm>
            <a:off x="0" y="4038279"/>
            <a:ext cx="9209700" cy="75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7"/>
          <p:cNvSpPr txBox="1">
            <a:spLocks noGrp="1"/>
          </p:cNvSpPr>
          <p:nvPr>
            <p:ph type="title"/>
          </p:nvPr>
        </p:nvSpPr>
        <p:spPr>
          <a:xfrm>
            <a:off x="713225" y="869525"/>
            <a:ext cx="4082700" cy="680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us!</a:t>
            </a:r>
            <a:endParaRPr/>
          </a:p>
        </p:txBody>
      </p:sp>
      <p:sp>
        <p:nvSpPr>
          <p:cNvPr id="1188" name="Google Shape;1188;p47"/>
          <p:cNvSpPr txBox="1">
            <a:spLocks noGrp="1"/>
          </p:cNvSpPr>
          <p:nvPr>
            <p:ph type="subTitle" idx="1"/>
          </p:nvPr>
        </p:nvSpPr>
        <p:spPr>
          <a:xfrm>
            <a:off x="713225" y="1777178"/>
            <a:ext cx="4082700" cy="203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crystal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grpSp>
        <p:nvGrpSpPr>
          <p:cNvPr id="1189" name="Google Shape;1189;p47"/>
          <p:cNvGrpSpPr/>
          <p:nvPr/>
        </p:nvGrpSpPr>
        <p:grpSpPr>
          <a:xfrm rot="-1003624" flipH="1">
            <a:off x="8223304" y="228958"/>
            <a:ext cx="2265814" cy="1608747"/>
            <a:chOff x="5237250" y="3304350"/>
            <a:chExt cx="1196350" cy="849418"/>
          </a:xfrm>
        </p:grpSpPr>
        <p:sp>
          <p:nvSpPr>
            <p:cNvPr id="1190" name="Google Shape;1190;p47"/>
            <p:cNvSpPr/>
            <p:nvPr/>
          </p:nvSpPr>
          <p:spPr>
            <a:xfrm>
              <a:off x="5474282" y="3338751"/>
              <a:ext cx="446525" cy="482955"/>
            </a:xfrm>
            <a:custGeom>
              <a:avLst/>
              <a:gdLst/>
              <a:ahLst/>
              <a:cxnLst/>
              <a:rect l="l" t="t" r="r" b="b"/>
              <a:pathLst>
                <a:path w="6386" h="6907" extrusionOk="0">
                  <a:moveTo>
                    <a:pt x="6165" y="0"/>
                  </a:moveTo>
                  <a:lnTo>
                    <a:pt x="0" y="6907"/>
                  </a:lnTo>
                  <a:lnTo>
                    <a:pt x="223" y="6907"/>
                  </a:lnTo>
                  <a:lnTo>
                    <a:pt x="63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7"/>
            <p:cNvSpPr/>
            <p:nvPr/>
          </p:nvSpPr>
          <p:spPr>
            <a:xfrm>
              <a:off x="5862412" y="3327074"/>
              <a:ext cx="431632" cy="12936"/>
            </a:xfrm>
            <a:custGeom>
              <a:avLst/>
              <a:gdLst/>
              <a:ahLst/>
              <a:cxnLst/>
              <a:rect l="l" t="t" r="r" b="b"/>
              <a:pathLst>
                <a:path w="6173" h="185" extrusionOk="0">
                  <a:moveTo>
                    <a:pt x="0" y="0"/>
                  </a:moveTo>
                  <a:lnTo>
                    <a:pt x="0" y="185"/>
                  </a:lnTo>
                  <a:lnTo>
                    <a:pt x="6173" y="185"/>
                  </a:lnTo>
                  <a:lnTo>
                    <a:pt x="61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7"/>
            <p:cNvSpPr/>
            <p:nvPr/>
          </p:nvSpPr>
          <p:spPr>
            <a:xfrm>
              <a:off x="5237250" y="3308056"/>
              <a:ext cx="1011779" cy="845713"/>
            </a:xfrm>
            <a:custGeom>
              <a:avLst/>
              <a:gdLst/>
              <a:ahLst/>
              <a:cxnLst/>
              <a:rect l="l" t="t" r="r" b="b"/>
              <a:pathLst>
                <a:path w="14470" h="12095" extrusionOk="0">
                  <a:moveTo>
                    <a:pt x="10710" y="1"/>
                  </a:moveTo>
                  <a:cubicBezTo>
                    <a:pt x="10454" y="1"/>
                    <a:pt x="10220" y="87"/>
                    <a:pt x="10059" y="245"/>
                  </a:cubicBezTo>
                  <a:cubicBezTo>
                    <a:pt x="10056" y="246"/>
                    <a:pt x="10056" y="247"/>
                    <a:pt x="10055" y="248"/>
                  </a:cubicBezTo>
                  <a:lnTo>
                    <a:pt x="9903" y="439"/>
                  </a:lnTo>
                  <a:lnTo>
                    <a:pt x="9875" y="480"/>
                  </a:lnTo>
                  <a:cubicBezTo>
                    <a:pt x="9830" y="547"/>
                    <a:pt x="9782" y="615"/>
                    <a:pt x="9728" y="675"/>
                  </a:cubicBezTo>
                  <a:cubicBezTo>
                    <a:pt x="9527" y="891"/>
                    <a:pt x="9219" y="994"/>
                    <a:pt x="8919" y="1093"/>
                  </a:cubicBezTo>
                  <a:cubicBezTo>
                    <a:pt x="8536" y="1222"/>
                    <a:pt x="8138" y="1354"/>
                    <a:pt x="7998" y="1734"/>
                  </a:cubicBezTo>
                  <a:cubicBezTo>
                    <a:pt x="7941" y="1886"/>
                    <a:pt x="7942" y="2052"/>
                    <a:pt x="7942" y="2212"/>
                  </a:cubicBezTo>
                  <a:lnTo>
                    <a:pt x="7936" y="2458"/>
                  </a:lnTo>
                  <a:cubicBezTo>
                    <a:pt x="7924" y="2583"/>
                    <a:pt x="7894" y="2678"/>
                    <a:pt x="7842" y="2757"/>
                  </a:cubicBezTo>
                  <a:cubicBezTo>
                    <a:pt x="7715" y="2954"/>
                    <a:pt x="7480" y="3015"/>
                    <a:pt x="7231" y="3080"/>
                  </a:cubicBezTo>
                  <a:cubicBezTo>
                    <a:pt x="7041" y="3129"/>
                    <a:pt x="6842" y="3181"/>
                    <a:pt x="6687" y="3299"/>
                  </a:cubicBezTo>
                  <a:cubicBezTo>
                    <a:pt x="6443" y="3482"/>
                    <a:pt x="6359" y="3775"/>
                    <a:pt x="6308" y="4037"/>
                  </a:cubicBezTo>
                  <a:lnTo>
                    <a:pt x="6267" y="4286"/>
                  </a:lnTo>
                  <a:lnTo>
                    <a:pt x="6264" y="4315"/>
                  </a:lnTo>
                  <a:cubicBezTo>
                    <a:pt x="6202" y="4714"/>
                    <a:pt x="6145" y="5091"/>
                    <a:pt x="5843" y="5289"/>
                  </a:cubicBezTo>
                  <a:cubicBezTo>
                    <a:pt x="5648" y="5419"/>
                    <a:pt x="5408" y="5426"/>
                    <a:pt x="5154" y="5434"/>
                  </a:cubicBezTo>
                  <a:cubicBezTo>
                    <a:pt x="4902" y="5442"/>
                    <a:pt x="4639" y="5451"/>
                    <a:pt x="4426" y="5591"/>
                  </a:cubicBezTo>
                  <a:cubicBezTo>
                    <a:pt x="4052" y="5838"/>
                    <a:pt x="4007" y="6372"/>
                    <a:pt x="4157" y="6776"/>
                  </a:cubicBezTo>
                  <a:cubicBezTo>
                    <a:pt x="4165" y="6793"/>
                    <a:pt x="4172" y="6812"/>
                    <a:pt x="4178" y="6830"/>
                  </a:cubicBezTo>
                  <a:cubicBezTo>
                    <a:pt x="4216" y="6924"/>
                    <a:pt x="4254" y="7021"/>
                    <a:pt x="4242" y="7116"/>
                  </a:cubicBezTo>
                  <a:cubicBezTo>
                    <a:pt x="4232" y="7202"/>
                    <a:pt x="4182" y="7279"/>
                    <a:pt x="4131" y="7352"/>
                  </a:cubicBezTo>
                  <a:cubicBezTo>
                    <a:pt x="3658" y="8041"/>
                    <a:pt x="2989" y="8581"/>
                    <a:pt x="2343" y="9105"/>
                  </a:cubicBezTo>
                  <a:cubicBezTo>
                    <a:pt x="2181" y="9238"/>
                    <a:pt x="2011" y="9374"/>
                    <a:pt x="1848" y="9512"/>
                  </a:cubicBezTo>
                  <a:cubicBezTo>
                    <a:pt x="1127" y="10119"/>
                    <a:pt x="267" y="10954"/>
                    <a:pt x="6" y="12048"/>
                  </a:cubicBezTo>
                  <a:cubicBezTo>
                    <a:pt x="1" y="12068"/>
                    <a:pt x="14" y="12088"/>
                    <a:pt x="34" y="12093"/>
                  </a:cubicBezTo>
                  <a:cubicBezTo>
                    <a:pt x="37" y="12094"/>
                    <a:pt x="40" y="12094"/>
                    <a:pt x="42" y="12094"/>
                  </a:cubicBezTo>
                  <a:cubicBezTo>
                    <a:pt x="60" y="12094"/>
                    <a:pt x="74" y="12083"/>
                    <a:pt x="74" y="12062"/>
                  </a:cubicBezTo>
                  <a:cubicBezTo>
                    <a:pt x="330" y="10989"/>
                    <a:pt x="1180" y="10164"/>
                    <a:pt x="1891" y="9566"/>
                  </a:cubicBezTo>
                  <a:cubicBezTo>
                    <a:pt x="2053" y="9429"/>
                    <a:pt x="2223" y="9291"/>
                    <a:pt x="2386" y="9160"/>
                  </a:cubicBezTo>
                  <a:cubicBezTo>
                    <a:pt x="3037" y="8633"/>
                    <a:pt x="3707" y="8089"/>
                    <a:pt x="4188" y="7390"/>
                  </a:cubicBezTo>
                  <a:cubicBezTo>
                    <a:pt x="4244" y="7311"/>
                    <a:pt x="4298" y="7223"/>
                    <a:pt x="4312" y="7121"/>
                  </a:cubicBezTo>
                  <a:cubicBezTo>
                    <a:pt x="4326" y="7009"/>
                    <a:pt x="4285" y="6902"/>
                    <a:pt x="4244" y="6800"/>
                  </a:cubicBezTo>
                  <a:cubicBezTo>
                    <a:pt x="4236" y="6782"/>
                    <a:pt x="4230" y="6764"/>
                    <a:pt x="4224" y="6747"/>
                  </a:cubicBezTo>
                  <a:cubicBezTo>
                    <a:pt x="4039" y="6251"/>
                    <a:pt x="4204" y="5820"/>
                    <a:pt x="4463" y="5650"/>
                  </a:cubicBezTo>
                  <a:cubicBezTo>
                    <a:pt x="4659" y="5520"/>
                    <a:pt x="4898" y="5513"/>
                    <a:pt x="5152" y="5505"/>
                  </a:cubicBezTo>
                  <a:cubicBezTo>
                    <a:pt x="5405" y="5498"/>
                    <a:pt x="5667" y="5488"/>
                    <a:pt x="5881" y="5348"/>
                  </a:cubicBezTo>
                  <a:cubicBezTo>
                    <a:pt x="6211" y="5132"/>
                    <a:pt x="6273" y="4721"/>
                    <a:pt x="6334" y="4323"/>
                  </a:cubicBezTo>
                  <a:lnTo>
                    <a:pt x="6380" y="4047"/>
                  </a:lnTo>
                  <a:cubicBezTo>
                    <a:pt x="6427" y="3800"/>
                    <a:pt x="6506" y="3524"/>
                    <a:pt x="6729" y="3356"/>
                  </a:cubicBezTo>
                  <a:cubicBezTo>
                    <a:pt x="6873" y="3247"/>
                    <a:pt x="7064" y="3197"/>
                    <a:pt x="7247" y="3150"/>
                  </a:cubicBezTo>
                  <a:cubicBezTo>
                    <a:pt x="7498" y="3084"/>
                    <a:pt x="7758" y="3017"/>
                    <a:pt x="7902" y="2796"/>
                  </a:cubicBezTo>
                  <a:cubicBezTo>
                    <a:pt x="7960" y="2706"/>
                    <a:pt x="7994" y="2600"/>
                    <a:pt x="8007" y="2460"/>
                  </a:cubicBezTo>
                  <a:lnTo>
                    <a:pt x="8014" y="2211"/>
                  </a:lnTo>
                  <a:cubicBezTo>
                    <a:pt x="8013" y="2056"/>
                    <a:pt x="8013" y="1897"/>
                    <a:pt x="8065" y="1757"/>
                  </a:cubicBezTo>
                  <a:cubicBezTo>
                    <a:pt x="8194" y="1410"/>
                    <a:pt x="8557" y="1290"/>
                    <a:pt x="8941" y="1162"/>
                  </a:cubicBezTo>
                  <a:cubicBezTo>
                    <a:pt x="9250" y="1060"/>
                    <a:pt x="9568" y="953"/>
                    <a:pt x="9781" y="723"/>
                  </a:cubicBezTo>
                  <a:cubicBezTo>
                    <a:pt x="9839" y="659"/>
                    <a:pt x="9889" y="588"/>
                    <a:pt x="9935" y="518"/>
                  </a:cubicBezTo>
                  <a:lnTo>
                    <a:pt x="9961" y="481"/>
                  </a:lnTo>
                  <a:lnTo>
                    <a:pt x="10111" y="294"/>
                  </a:lnTo>
                  <a:cubicBezTo>
                    <a:pt x="10257" y="152"/>
                    <a:pt x="10477" y="74"/>
                    <a:pt x="10714" y="74"/>
                  </a:cubicBezTo>
                  <a:cubicBezTo>
                    <a:pt x="10784" y="74"/>
                    <a:pt x="10855" y="81"/>
                    <a:pt x="10926" y="95"/>
                  </a:cubicBezTo>
                  <a:cubicBezTo>
                    <a:pt x="11225" y="153"/>
                    <a:pt x="11490" y="311"/>
                    <a:pt x="11733" y="473"/>
                  </a:cubicBezTo>
                  <a:lnTo>
                    <a:pt x="11749" y="485"/>
                  </a:lnTo>
                  <a:cubicBezTo>
                    <a:pt x="11967" y="631"/>
                    <a:pt x="12211" y="793"/>
                    <a:pt x="12475" y="793"/>
                  </a:cubicBezTo>
                  <a:cubicBezTo>
                    <a:pt x="12508" y="793"/>
                    <a:pt x="12541" y="791"/>
                    <a:pt x="12574" y="785"/>
                  </a:cubicBezTo>
                  <a:cubicBezTo>
                    <a:pt x="12780" y="751"/>
                    <a:pt x="12937" y="619"/>
                    <a:pt x="13094" y="475"/>
                  </a:cubicBezTo>
                  <a:lnTo>
                    <a:pt x="13282" y="307"/>
                  </a:lnTo>
                  <a:cubicBezTo>
                    <a:pt x="13382" y="226"/>
                    <a:pt x="13470" y="171"/>
                    <a:pt x="13557" y="140"/>
                  </a:cubicBezTo>
                  <a:cubicBezTo>
                    <a:pt x="13617" y="117"/>
                    <a:pt x="13681" y="107"/>
                    <a:pt x="13746" y="107"/>
                  </a:cubicBezTo>
                  <a:cubicBezTo>
                    <a:pt x="13859" y="107"/>
                    <a:pt x="13975" y="139"/>
                    <a:pt x="14083" y="202"/>
                  </a:cubicBezTo>
                  <a:cubicBezTo>
                    <a:pt x="14251" y="302"/>
                    <a:pt x="14366" y="458"/>
                    <a:pt x="14392" y="631"/>
                  </a:cubicBezTo>
                  <a:cubicBezTo>
                    <a:pt x="14396" y="649"/>
                    <a:pt x="14410" y="663"/>
                    <a:pt x="14428" y="663"/>
                  </a:cubicBezTo>
                  <a:cubicBezTo>
                    <a:pt x="14430" y="663"/>
                    <a:pt x="14433" y="662"/>
                    <a:pt x="14435" y="662"/>
                  </a:cubicBezTo>
                  <a:cubicBezTo>
                    <a:pt x="14456" y="658"/>
                    <a:pt x="14469" y="640"/>
                    <a:pt x="14466" y="619"/>
                  </a:cubicBezTo>
                  <a:cubicBezTo>
                    <a:pt x="14435" y="425"/>
                    <a:pt x="14310" y="250"/>
                    <a:pt x="14120" y="138"/>
                  </a:cubicBezTo>
                  <a:cubicBezTo>
                    <a:pt x="14002" y="69"/>
                    <a:pt x="13873" y="33"/>
                    <a:pt x="13747" y="33"/>
                  </a:cubicBezTo>
                  <a:cubicBezTo>
                    <a:pt x="13673" y="33"/>
                    <a:pt x="13601" y="45"/>
                    <a:pt x="13532" y="70"/>
                  </a:cubicBezTo>
                  <a:cubicBezTo>
                    <a:pt x="13436" y="105"/>
                    <a:pt x="13341" y="162"/>
                    <a:pt x="13234" y="251"/>
                  </a:cubicBezTo>
                  <a:lnTo>
                    <a:pt x="13045" y="421"/>
                  </a:lnTo>
                  <a:cubicBezTo>
                    <a:pt x="12889" y="562"/>
                    <a:pt x="12746" y="683"/>
                    <a:pt x="12563" y="713"/>
                  </a:cubicBezTo>
                  <a:cubicBezTo>
                    <a:pt x="12533" y="718"/>
                    <a:pt x="12504" y="720"/>
                    <a:pt x="12474" y="720"/>
                  </a:cubicBezTo>
                  <a:cubicBezTo>
                    <a:pt x="12232" y="720"/>
                    <a:pt x="12000" y="563"/>
                    <a:pt x="11791" y="424"/>
                  </a:cubicBezTo>
                  <a:lnTo>
                    <a:pt x="11774" y="412"/>
                  </a:lnTo>
                  <a:cubicBezTo>
                    <a:pt x="11525" y="246"/>
                    <a:pt x="11252" y="82"/>
                    <a:pt x="10941" y="23"/>
                  </a:cubicBezTo>
                  <a:cubicBezTo>
                    <a:pt x="10863" y="8"/>
                    <a:pt x="10786" y="1"/>
                    <a:pt x="10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7"/>
            <p:cNvSpPr/>
            <p:nvPr/>
          </p:nvSpPr>
          <p:spPr>
            <a:xfrm>
              <a:off x="5847729" y="3364063"/>
              <a:ext cx="48386" cy="48177"/>
            </a:xfrm>
            <a:custGeom>
              <a:avLst/>
              <a:gdLst/>
              <a:ahLst/>
              <a:cxnLst/>
              <a:rect l="l" t="t" r="r" b="b"/>
              <a:pathLst>
                <a:path w="692" h="689" extrusionOk="0">
                  <a:moveTo>
                    <a:pt x="498" y="1"/>
                  </a:moveTo>
                  <a:lnTo>
                    <a:pt x="1" y="560"/>
                  </a:lnTo>
                  <a:lnTo>
                    <a:pt x="109" y="688"/>
                  </a:lnTo>
                  <a:lnTo>
                    <a:pt x="691" y="36"/>
                  </a:lnTo>
                  <a:lnTo>
                    <a:pt x="4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7"/>
            <p:cNvSpPr/>
            <p:nvPr/>
          </p:nvSpPr>
          <p:spPr>
            <a:xfrm>
              <a:off x="6030012" y="3327074"/>
              <a:ext cx="53631" cy="13006"/>
            </a:xfrm>
            <a:custGeom>
              <a:avLst/>
              <a:gdLst/>
              <a:ahLst/>
              <a:cxnLst/>
              <a:rect l="l" t="t" r="r" b="b"/>
              <a:pathLst>
                <a:path w="767" h="186" extrusionOk="0">
                  <a:moveTo>
                    <a:pt x="1" y="0"/>
                  </a:moveTo>
                  <a:lnTo>
                    <a:pt x="7" y="186"/>
                  </a:lnTo>
                  <a:lnTo>
                    <a:pt x="767" y="186"/>
                  </a:lnTo>
                  <a:lnTo>
                    <a:pt x="74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7"/>
            <p:cNvSpPr/>
            <p:nvPr/>
          </p:nvSpPr>
          <p:spPr>
            <a:xfrm>
              <a:off x="6232293" y="3304350"/>
              <a:ext cx="201307" cy="58455"/>
            </a:xfrm>
            <a:custGeom>
              <a:avLst/>
              <a:gdLst/>
              <a:ahLst/>
              <a:cxnLst/>
              <a:rect l="l" t="t" r="r" b="b"/>
              <a:pathLst>
                <a:path w="2879" h="836" extrusionOk="0">
                  <a:moveTo>
                    <a:pt x="419" y="1"/>
                  </a:moveTo>
                  <a:cubicBezTo>
                    <a:pt x="187" y="1"/>
                    <a:pt x="1" y="187"/>
                    <a:pt x="1" y="418"/>
                  </a:cubicBezTo>
                  <a:cubicBezTo>
                    <a:pt x="1" y="649"/>
                    <a:pt x="187" y="835"/>
                    <a:pt x="419" y="835"/>
                  </a:cubicBezTo>
                  <a:lnTo>
                    <a:pt x="2462" y="835"/>
                  </a:lnTo>
                  <a:cubicBezTo>
                    <a:pt x="2692" y="835"/>
                    <a:pt x="2878" y="649"/>
                    <a:pt x="2877" y="418"/>
                  </a:cubicBezTo>
                  <a:cubicBezTo>
                    <a:pt x="2877" y="187"/>
                    <a:pt x="2691" y="1"/>
                    <a:pt x="24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47"/>
          <p:cNvGrpSpPr/>
          <p:nvPr/>
        </p:nvGrpSpPr>
        <p:grpSpPr>
          <a:xfrm>
            <a:off x="7421635" y="1385987"/>
            <a:ext cx="1118591" cy="3111842"/>
            <a:chOff x="1934105" y="583067"/>
            <a:chExt cx="698683" cy="1943808"/>
          </a:xfrm>
        </p:grpSpPr>
        <p:sp>
          <p:nvSpPr>
            <p:cNvPr id="1197" name="Google Shape;1197;p47"/>
            <p:cNvSpPr/>
            <p:nvPr/>
          </p:nvSpPr>
          <p:spPr>
            <a:xfrm>
              <a:off x="2105850" y="2452175"/>
              <a:ext cx="442500" cy="74700"/>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 name="Google Shape;1198;p47"/>
            <p:cNvGrpSpPr/>
            <p:nvPr/>
          </p:nvGrpSpPr>
          <p:grpSpPr>
            <a:xfrm>
              <a:off x="1934105" y="583067"/>
              <a:ext cx="698683" cy="1921229"/>
              <a:chOff x="1934105" y="583067"/>
              <a:chExt cx="698683" cy="1921229"/>
            </a:xfrm>
          </p:grpSpPr>
          <p:sp>
            <p:nvSpPr>
              <p:cNvPr id="1199" name="Google Shape;1199;p47"/>
              <p:cNvSpPr/>
              <p:nvPr/>
            </p:nvSpPr>
            <p:spPr>
              <a:xfrm>
                <a:off x="2241482" y="2299843"/>
                <a:ext cx="68814" cy="93973"/>
              </a:xfrm>
              <a:custGeom>
                <a:avLst/>
                <a:gdLst/>
                <a:ahLst/>
                <a:cxnLst/>
                <a:rect l="l" t="t" r="r" b="b"/>
                <a:pathLst>
                  <a:path w="692" h="945" extrusionOk="0">
                    <a:moveTo>
                      <a:pt x="59" y="1"/>
                    </a:moveTo>
                    <a:lnTo>
                      <a:pt x="1" y="937"/>
                    </a:lnTo>
                    <a:cubicBezTo>
                      <a:pt x="1" y="937"/>
                      <a:pt x="69" y="945"/>
                      <a:pt x="166" y="945"/>
                    </a:cubicBezTo>
                    <a:cubicBezTo>
                      <a:pt x="315" y="945"/>
                      <a:pt x="530" y="927"/>
                      <a:pt x="677" y="837"/>
                    </a:cubicBezTo>
                    <a:lnTo>
                      <a:pt x="691" y="113"/>
                    </a:lnTo>
                    <a:lnTo>
                      <a:pt x="59" y="1"/>
                    </a:ln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7"/>
              <p:cNvSpPr/>
              <p:nvPr/>
            </p:nvSpPr>
            <p:spPr>
              <a:xfrm>
                <a:off x="2097290" y="2369751"/>
                <a:ext cx="222652" cy="122414"/>
              </a:xfrm>
              <a:custGeom>
                <a:avLst/>
                <a:gdLst/>
                <a:ahLst/>
                <a:cxnLst/>
                <a:rect l="l" t="t" r="r" b="b"/>
                <a:pathLst>
                  <a:path w="2239" h="1231" extrusionOk="0">
                    <a:moveTo>
                      <a:pt x="1463" y="1"/>
                    </a:moveTo>
                    <a:cubicBezTo>
                      <a:pt x="1463" y="1"/>
                      <a:pt x="1319" y="122"/>
                      <a:pt x="1176" y="229"/>
                    </a:cubicBezTo>
                    <a:cubicBezTo>
                      <a:pt x="1172" y="233"/>
                      <a:pt x="1168" y="235"/>
                      <a:pt x="1164" y="238"/>
                    </a:cubicBezTo>
                    <a:cubicBezTo>
                      <a:pt x="1133" y="261"/>
                      <a:pt x="1099" y="284"/>
                      <a:pt x="1067" y="306"/>
                    </a:cubicBezTo>
                    <a:cubicBezTo>
                      <a:pt x="1063" y="311"/>
                      <a:pt x="1059" y="313"/>
                      <a:pt x="1055" y="316"/>
                    </a:cubicBezTo>
                    <a:cubicBezTo>
                      <a:pt x="1026" y="337"/>
                      <a:pt x="996" y="357"/>
                      <a:pt x="967" y="375"/>
                    </a:cubicBezTo>
                    <a:lnTo>
                      <a:pt x="955" y="383"/>
                    </a:lnTo>
                    <a:cubicBezTo>
                      <a:pt x="881" y="431"/>
                      <a:pt x="813" y="467"/>
                      <a:pt x="770" y="480"/>
                    </a:cubicBezTo>
                    <a:cubicBezTo>
                      <a:pt x="730" y="492"/>
                      <a:pt x="669" y="509"/>
                      <a:pt x="599" y="530"/>
                    </a:cubicBezTo>
                    <a:cubicBezTo>
                      <a:pt x="596" y="530"/>
                      <a:pt x="590" y="532"/>
                      <a:pt x="585" y="534"/>
                    </a:cubicBezTo>
                    <a:cubicBezTo>
                      <a:pt x="365" y="604"/>
                      <a:pt x="60" y="717"/>
                      <a:pt x="23" y="843"/>
                    </a:cubicBezTo>
                    <a:cubicBezTo>
                      <a:pt x="1" y="925"/>
                      <a:pt x="16" y="997"/>
                      <a:pt x="48" y="1053"/>
                    </a:cubicBezTo>
                    <a:cubicBezTo>
                      <a:pt x="54" y="1059"/>
                      <a:pt x="58" y="1067"/>
                      <a:pt x="62" y="1072"/>
                    </a:cubicBezTo>
                    <a:cubicBezTo>
                      <a:pt x="96" y="1124"/>
                      <a:pt x="145" y="1159"/>
                      <a:pt x="184" y="1176"/>
                    </a:cubicBezTo>
                    <a:cubicBezTo>
                      <a:pt x="236" y="1198"/>
                      <a:pt x="506" y="1231"/>
                      <a:pt x="836" y="1231"/>
                    </a:cubicBezTo>
                    <a:cubicBezTo>
                      <a:pt x="1058" y="1231"/>
                      <a:pt x="1308" y="1216"/>
                      <a:pt x="1536" y="1172"/>
                    </a:cubicBezTo>
                    <a:cubicBezTo>
                      <a:pt x="2104" y="1063"/>
                      <a:pt x="2190" y="1033"/>
                      <a:pt x="2211" y="950"/>
                    </a:cubicBezTo>
                    <a:cubicBezTo>
                      <a:pt x="2215" y="938"/>
                      <a:pt x="2219" y="908"/>
                      <a:pt x="2221" y="868"/>
                    </a:cubicBezTo>
                    <a:cubicBezTo>
                      <a:pt x="2221" y="863"/>
                      <a:pt x="2223" y="857"/>
                      <a:pt x="2223" y="852"/>
                    </a:cubicBezTo>
                    <a:cubicBezTo>
                      <a:pt x="2233" y="727"/>
                      <a:pt x="2239" y="517"/>
                      <a:pt x="2210" y="350"/>
                    </a:cubicBezTo>
                    <a:cubicBezTo>
                      <a:pt x="2209" y="344"/>
                      <a:pt x="2208" y="339"/>
                      <a:pt x="2205" y="332"/>
                    </a:cubicBezTo>
                    <a:cubicBezTo>
                      <a:pt x="2190" y="247"/>
                      <a:pt x="2164" y="175"/>
                      <a:pt x="2126" y="133"/>
                    </a:cubicBezTo>
                    <a:lnTo>
                      <a:pt x="14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7"/>
              <p:cNvSpPr/>
              <p:nvPr/>
            </p:nvSpPr>
            <p:spPr>
              <a:xfrm>
                <a:off x="2102063" y="2454476"/>
                <a:ext cx="216486" cy="27546"/>
              </a:xfrm>
              <a:custGeom>
                <a:avLst/>
                <a:gdLst/>
                <a:ahLst/>
                <a:cxnLst/>
                <a:rect l="l" t="t" r="r" b="b"/>
                <a:pathLst>
                  <a:path w="2177" h="277" extrusionOk="0">
                    <a:moveTo>
                      <a:pt x="2175" y="1"/>
                    </a:moveTo>
                    <a:cubicBezTo>
                      <a:pt x="2139" y="18"/>
                      <a:pt x="2100" y="30"/>
                      <a:pt x="2063" y="41"/>
                    </a:cubicBezTo>
                    <a:cubicBezTo>
                      <a:pt x="2005" y="60"/>
                      <a:pt x="1947" y="76"/>
                      <a:pt x="1887" y="92"/>
                    </a:cubicBezTo>
                    <a:lnTo>
                      <a:pt x="1871" y="95"/>
                    </a:lnTo>
                    <a:cubicBezTo>
                      <a:pt x="1509" y="191"/>
                      <a:pt x="1136" y="246"/>
                      <a:pt x="761" y="259"/>
                    </a:cubicBezTo>
                    <a:cubicBezTo>
                      <a:pt x="757" y="260"/>
                      <a:pt x="753" y="260"/>
                      <a:pt x="748" y="260"/>
                    </a:cubicBezTo>
                    <a:cubicBezTo>
                      <a:pt x="688" y="262"/>
                      <a:pt x="628" y="263"/>
                      <a:pt x="568" y="263"/>
                    </a:cubicBezTo>
                    <a:cubicBezTo>
                      <a:pt x="495" y="263"/>
                      <a:pt x="421" y="261"/>
                      <a:pt x="348" y="258"/>
                    </a:cubicBezTo>
                    <a:cubicBezTo>
                      <a:pt x="237" y="253"/>
                      <a:pt x="113" y="243"/>
                      <a:pt x="0" y="202"/>
                    </a:cubicBezTo>
                    <a:lnTo>
                      <a:pt x="0" y="202"/>
                    </a:lnTo>
                    <a:cubicBezTo>
                      <a:pt x="6" y="208"/>
                      <a:pt x="10" y="216"/>
                      <a:pt x="14" y="222"/>
                    </a:cubicBezTo>
                    <a:cubicBezTo>
                      <a:pt x="32" y="228"/>
                      <a:pt x="53" y="233"/>
                      <a:pt x="73" y="238"/>
                    </a:cubicBezTo>
                    <a:cubicBezTo>
                      <a:pt x="165" y="262"/>
                      <a:pt x="260" y="268"/>
                      <a:pt x="348" y="272"/>
                    </a:cubicBezTo>
                    <a:cubicBezTo>
                      <a:pt x="420" y="275"/>
                      <a:pt x="492" y="277"/>
                      <a:pt x="564" y="277"/>
                    </a:cubicBezTo>
                    <a:cubicBezTo>
                      <a:pt x="1074" y="277"/>
                      <a:pt x="1579" y="203"/>
                      <a:pt x="2068" y="55"/>
                    </a:cubicBezTo>
                    <a:cubicBezTo>
                      <a:pt x="2105" y="44"/>
                      <a:pt x="2141" y="32"/>
                      <a:pt x="2175" y="16"/>
                    </a:cubicBezTo>
                    <a:cubicBezTo>
                      <a:pt x="2175" y="11"/>
                      <a:pt x="2176" y="6"/>
                      <a:pt x="2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7"/>
              <p:cNvSpPr/>
              <p:nvPr/>
            </p:nvSpPr>
            <p:spPr>
              <a:xfrm>
                <a:off x="2288120" y="2402965"/>
                <a:ext cx="29037" cy="62251"/>
              </a:xfrm>
              <a:custGeom>
                <a:avLst/>
                <a:gdLst/>
                <a:ahLst/>
                <a:cxnLst/>
                <a:rect l="l" t="t" r="r" b="b"/>
                <a:pathLst>
                  <a:path w="292" h="626" extrusionOk="0">
                    <a:moveTo>
                      <a:pt x="288" y="0"/>
                    </a:moveTo>
                    <a:cubicBezTo>
                      <a:pt x="148" y="181"/>
                      <a:pt x="49" y="392"/>
                      <a:pt x="1" y="615"/>
                    </a:cubicBezTo>
                    <a:lnTo>
                      <a:pt x="0" y="617"/>
                    </a:lnTo>
                    <a:cubicBezTo>
                      <a:pt x="0" y="621"/>
                      <a:pt x="1" y="624"/>
                      <a:pt x="6" y="625"/>
                    </a:cubicBezTo>
                    <a:cubicBezTo>
                      <a:pt x="6" y="626"/>
                      <a:pt x="7" y="626"/>
                      <a:pt x="8" y="626"/>
                    </a:cubicBezTo>
                    <a:cubicBezTo>
                      <a:pt x="11" y="626"/>
                      <a:pt x="14" y="624"/>
                      <a:pt x="15" y="620"/>
                    </a:cubicBezTo>
                    <a:lnTo>
                      <a:pt x="17" y="610"/>
                    </a:lnTo>
                    <a:cubicBezTo>
                      <a:pt x="64" y="394"/>
                      <a:pt x="157" y="191"/>
                      <a:pt x="292" y="18"/>
                    </a:cubicBezTo>
                    <a:cubicBezTo>
                      <a:pt x="291" y="11"/>
                      <a:pt x="290" y="5"/>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7"/>
              <p:cNvSpPr/>
              <p:nvPr/>
            </p:nvSpPr>
            <p:spPr>
              <a:xfrm>
                <a:off x="2155663" y="2422754"/>
                <a:ext cx="22375" cy="58572"/>
              </a:xfrm>
              <a:custGeom>
                <a:avLst/>
                <a:gdLst/>
                <a:ahLst/>
                <a:cxnLst/>
                <a:rect l="l" t="t" r="r" b="b"/>
                <a:pathLst>
                  <a:path w="225" h="589" extrusionOk="0">
                    <a:moveTo>
                      <a:pt x="15" y="0"/>
                    </a:moveTo>
                    <a:cubicBezTo>
                      <a:pt x="11" y="0"/>
                      <a:pt x="6" y="3"/>
                      <a:pt x="0" y="4"/>
                    </a:cubicBezTo>
                    <a:cubicBezTo>
                      <a:pt x="33" y="35"/>
                      <a:pt x="55" y="79"/>
                      <a:pt x="77" y="126"/>
                    </a:cubicBezTo>
                    <a:cubicBezTo>
                      <a:pt x="147" y="276"/>
                      <a:pt x="209" y="422"/>
                      <a:pt x="211" y="579"/>
                    </a:cubicBezTo>
                    <a:lnTo>
                      <a:pt x="211" y="582"/>
                    </a:lnTo>
                    <a:cubicBezTo>
                      <a:pt x="211" y="584"/>
                      <a:pt x="213" y="587"/>
                      <a:pt x="216" y="588"/>
                    </a:cubicBezTo>
                    <a:lnTo>
                      <a:pt x="217" y="588"/>
                    </a:lnTo>
                    <a:cubicBezTo>
                      <a:pt x="221" y="588"/>
                      <a:pt x="223" y="586"/>
                      <a:pt x="223" y="582"/>
                    </a:cubicBezTo>
                    <a:cubicBezTo>
                      <a:pt x="223" y="581"/>
                      <a:pt x="223" y="579"/>
                      <a:pt x="224" y="579"/>
                    </a:cubicBezTo>
                    <a:cubicBezTo>
                      <a:pt x="223" y="420"/>
                      <a:pt x="160" y="271"/>
                      <a:pt x="90" y="121"/>
                    </a:cubicBezTo>
                    <a:cubicBezTo>
                      <a:pt x="69" y="75"/>
                      <a:pt x="47" y="32"/>
                      <a:pt x="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7"/>
              <p:cNvSpPr/>
              <p:nvPr/>
            </p:nvSpPr>
            <p:spPr>
              <a:xfrm>
                <a:off x="2192258" y="2406942"/>
                <a:ext cx="17999" cy="22772"/>
              </a:xfrm>
              <a:custGeom>
                <a:avLst/>
                <a:gdLst/>
                <a:ahLst/>
                <a:cxnLst/>
                <a:rect l="l" t="t" r="r" b="b"/>
                <a:pathLst>
                  <a:path w="181" h="229" extrusionOk="0">
                    <a:moveTo>
                      <a:pt x="12" y="1"/>
                    </a:moveTo>
                    <a:lnTo>
                      <a:pt x="0" y="9"/>
                    </a:lnTo>
                    <a:cubicBezTo>
                      <a:pt x="71" y="67"/>
                      <a:pt x="127" y="142"/>
                      <a:pt x="165" y="225"/>
                    </a:cubicBezTo>
                    <a:cubicBezTo>
                      <a:pt x="166" y="227"/>
                      <a:pt x="169" y="229"/>
                      <a:pt x="170" y="229"/>
                    </a:cubicBezTo>
                    <a:lnTo>
                      <a:pt x="176" y="229"/>
                    </a:lnTo>
                    <a:cubicBezTo>
                      <a:pt x="180" y="228"/>
                      <a:pt x="181" y="224"/>
                      <a:pt x="178" y="220"/>
                    </a:cubicBezTo>
                    <a:cubicBezTo>
                      <a:pt x="140" y="136"/>
                      <a:pt x="82" y="6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7"/>
              <p:cNvSpPr/>
              <p:nvPr/>
            </p:nvSpPr>
            <p:spPr>
              <a:xfrm>
                <a:off x="2202301" y="2400280"/>
                <a:ext cx="18397" cy="23270"/>
              </a:xfrm>
              <a:custGeom>
                <a:avLst/>
                <a:gdLst/>
                <a:ahLst/>
                <a:cxnLst/>
                <a:rect l="l" t="t" r="r" b="b"/>
                <a:pathLst>
                  <a:path w="185" h="234" extrusionOk="0">
                    <a:moveTo>
                      <a:pt x="12" y="0"/>
                    </a:moveTo>
                    <a:cubicBezTo>
                      <a:pt x="8" y="5"/>
                      <a:pt x="4" y="7"/>
                      <a:pt x="1" y="10"/>
                    </a:cubicBezTo>
                    <a:cubicBezTo>
                      <a:pt x="74" y="69"/>
                      <a:pt x="133" y="146"/>
                      <a:pt x="170" y="230"/>
                    </a:cubicBezTo>
                    <a:cubicBezTo>
                      <a:pt x="172" y="232"/>
                      <a:pt x="173" y="234"/>
                      <a:pt x="175" y="234"/>
                    </a:cubicBezTo>
                    <a:cubicBezTo>
                      <a:pt x="177" y="234"/>
                      <a:pt x="178" y="234"/>
                      <a:pt x="179" y="233"/>
                    </a:cubicBezTo>
                    <a:cubicBezTo>
                      <a:pt x="183" y="232"/>
                      <a:pt x="184" y="227"/>
                      <a:pt x="183" y="223"/>
                    </a:cubicBezTo>
                    <a:cubicBezTo>
                      <a:pt x="144" y="138"/>
                      <a:pt x="85" y="61"/>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7"/>
              <p:cNvSpPr/>
              <p:nvPr/>
            </p:nvSpPr>
            <p:spPr>
              <a:xfrm>
                <a:off x="2213041" y="2392424"/>
                <a:ext cx="19391" cy="23966"/>
              </a:xfrm>
              <a:custGeom>
                <a:avLst/>
                <a:gdLst/>
                <a:ahLst/>
                <a:cxnLst/>
                <a:rect l="l" t="t" r="r" b="b"/>
                <a:pathLst>
                  <a:path w="195" h="241" extrusionOk="0">
                    <a:moveTo>
                      <a:pt x="13" y="1"/>
                    </a:moveTo>
                    <a:cubicBezTo>
                      <a:pt x="9" y="5"/>
                      <a:pt x="5" y="7"/>
                      <a:pt x="1" y="10"/>
                    </a:cubicBezTo>
                    <a:cubicBezTo>
                      <a:pt x="77" y="69"/>
                      <a:pt x="139" y="148"/>
                      <a:pt x="179" y="236"/>
                    </a:cubicBezTo>
                    <a:cubicBezTo>
                      <a:pt x="180" y="238"/>
                      <a:pt x="181" y="240"/>
                      <a:pt x="184" y="240"/>
                    </a:cubicBezTo>
                    <a:cubicBezTo>
                      <a:pt x="185" y="241"/>
                      <a:pt x="186" y="241"/>
                      <a:pt x="187" y="241"/>
                    </a:cubicBezTo>
                    <a:cubicBezTo>
                      <a:pt x="188" y="241"/>
                      <a:pt x="189" y="241"/>
                      <a:pt x="189" y="240"/>
                    </a:cubicBezTo>
                    <a:cubicBezTo>
                      <a:pt x="191" y="239"/>
                      <a:pt x="195" y="234"/>
                      <a:pt x="191" y="230"/>
                    </a:cubicBezTo>
                    <a:cubicBezTo>
                      <a:pt x="152" y="141"/>
                      <a:pt x="90" y="6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7"/>
              <p:cNvSpPr/>
              <p:nvPr/>
            </p:nvSpPr>
            <p:spPr>
              <a:xfrm>
                <a:off x="2326704" y="2379894"/>
                <a:ext cx="218774" cy="124403"/>
              </a:xfrm>
              <a:custGeom>
                <a:avLst/>
                <a:gdLst/>
                <a:ahLst/>
                <a:cxnLst/>
                <a:rect l="l" t="t" r="r" b="b"/>
                <a:pathLst>
                  <a:path w="2200" h="1251" extrusionOk="0">
                    <a:moveTo>
                      <a:pt x="1456" y="0"/>
                    </a:moveTo>
                    <a:cubicBezTo>
                      <a:pt x="1456" y="0"/>
                      <a:pt x="1329" y="117"/>
                      <a:pt x="1166" y="233"/>
                    </a:cubicBezTo>
                    <a:cubicBezTo>
                      <a:pt x="1161" y="237"/>
                      <a:pt x="1157" y="241"/>
                      <a:pt x="1153" y="243"/>
                    </a:cubicBezTo>
                    <a:cubicBezTo>
                      <a:pt x="1129" y="261"/>
                      <a:pt x="1103" y="279"/>
                      <a:pt x="1075" y="296"/>
                    </a:cubicBezTo>
                    <a:cubicBezTo>
                      <a:pt x="1072" y="300"/>
                      <a:pt x="1068" y="303"/>
                      <a:pt x="1063" y="305"/>
                    </a:cubicBezTo>
                    <a:cubicBezTo>
                      <a:pt x="1031" y="326"/>
                      <a:pt x="999" y="345"/>
                      <a:pt x="968" y="363"/>
                    </a:cubicBezTo>
                    <a:cubicBezTo>
                      <a:pt x="963" y="366"/>
                      <a:pt x="959" y="368"/>
                      <a:pt x="954" y="371"/>
                    </a:cubicBezTo>
                    <a:cubicBezTo>
                      <a:pt x="894" y="403"/>
                      <a:pt x="835" y="432"/>
                      <a:pt x="777" y="452"/>
                    </a:cubicBezTo>
                    <a:cubicBezTo>
                      <a:pt x="709" y="476"/>
                      <a:pt x="637" y="497"/>
                      <a:pt x="564" y="517"/>
                    </a:cubicBezTo>
                    <a:cubicBezTo>
                      <a:pt x="557" y="520"/>
                      <a:pt x="550" y="521"/>
                      <a:pt x="545" y="523"/>
                    </a:cubicBezTo>
                    <a:cubicBezTo>
                      <a:pt x="317" y="589"/>
                      <a:pt x="104" y="652"/>
                      <a:pt x="53" y="779"/>
                    </a:cubicBezTo>
                    <a:cubicBezTo>
                      <a:pt x="0" y="909"/>
                      <a:pt x="25" y="1086"/>
                      <a:pt x="124" y="1178"/>
                    </a:cubicBezTo>
                    <a:cubicBezTo>
                      <a:pt x="131" y="1185"/>
                      <a:pt x="140" y="1191"/>
                      <a:pt x="147" y="1196"/>
                    </a:cubicBezTo>
                    <a:cubicBezTo>
                      <a:pt x="170" y="1212"/>
                      <a:pt x="194" y="1224"/>
                      <a:pt x="223" y="1232"/>
                    </a:cubicBezTo>
                    <a:cubicBezTo>
                      <a:pt x="273" y="1245"/>
                      <a:pt x="372" y="1250"/>
                      <a:pt x="495" y="1250"/>
                    </a:cubicBezTo>
                    <a:cubicBezTo>
                      <a:pt x="808" y="1250"/>
                      <a:pt x="1274" y="1215"/>
                      <a:pt x="1461" y="1186"/>
                    </a:cubicBezTo>
                    <a:cubicBezTo>
                      <a:pt x="1721" y="1147"/>
                      <a:pt x="2112" y="1106"/>
                      <a:pt x="2146" y="1013"/>
                    </a:cubicBezTo>
                    <a:cubicBezTo>
                      <a:pt x="2152" y="996"/>
                      <a:pt x="2158" y="963"/>
                      <a:pt x="2167" y="917"/>
                    </a:cubicBezTo>
                    <a:cubicBezTo>
                      <a:pt x="2167" y="912"/>
                      <a:pt x="2167" y="906"/>
                      <a:pt x="2168" y="901"/>
                    </a:cubicBezTo>
                    <a:cubicBezTo>
                      <a:pt x="2187" y="749"/>
                      <a:pt x="2200" y="482"/>
                      <a:pt x="2178" y="298"/>
                    </a:cubicBezTo>
                    <a:cubicBezTo>
                      <a:pt x="2177" y="290"/>
                      <a:pt x="2177" y="284"/>
                      <a:pt x="2175" y="278"/>
                    </a:cubicBezTo>
                    <a:cubicBezTo>
                      <a:pt x="2169" y="231"/>
                      <a:pt x="2160" y="190"/>
                      <a:pt x="2148" y="159"/>
                    </a:cubicBezTo>
                    <a:lnTo>
                      <a:pt x="145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7"/>
              <p:cNvSpPr/>
              <p:nvPr/>
            </p:nvSpPr>
            <p:spPr>
              <a:xfrm>
                <a:off x="2339134" y="2469889"/>
                <a:ext cx="203459" cy="31225"/>
              </a:xfrm>
              <a:custGeom>
                <a:avLst/>
                <a:gdLst/>
                <a:ahLst/>
                <a:cxnLst/>
                <a:rect l="l" t="t" r="r" b="b"/>
                <a:pathLst>
                  <a:path w="2046" h="314" extrusionOk="0">
                    <a:moveTo>
                      <a:pt x="2046" y="0"/>
                    </a:moveTo>
                    <a:cubicBezTo>
                      <a:pt x="1997" y="19"/>
                      <a:pt x="1949" y="34"/>
                      <a:pt x="1902" y="48"/>
                    </a:cubicBezTo>
                    <a:cubicBezTo>
                      <a:pt x="1896" y="49"/>
                      <a:pt x="1892" y="51"/>
                      <a:pt x="1887" y="52"/>
                    </a:cubicBezTo>
                    <a:cubicBezTo>
                      <a:pt x="1690" y="109"/>
                      <a:pt x="1482" y="144"/>
                      <a:pt x="1259" y="177"/>
                    </a:cubicBezTo>
                    <a:cubicBezTo>
                      <a:pt x="1047" y="211"/>
                      <a:pt x="836" y="240"/>
                      <a:pt x="628" y="268"/>
                    </a:cubicBezTo>
                    <a:cubicBezTo>
                      <a:pt x="495" y="285"/>
                      <a:pt x="370" y="299"/>
                      <a:pt x="250" y="299"/>
                    </a:cubicBezTo>
                    <a:cubicBezTo>
                      <a:pt x="165" y="299"/>
                      <a:pt x="82" y="291"/>
                      <a:pt x="0" y="273"/>
                    </a:cubicBezTo>
                    <a:lnTo>
                      <a:pt x="0" y="273"/>
                    </a:lnTo>
                    <a:cubicBezTo>
                      <a:pt x="7" y="280"/>
                      <a:pt x="16" y="286"/>
                      <a:pt x="24" y="291"/>
                    </a:cubicBezTo>
                    <a:cubicBezTo>
                      <a:pt x="98" y="307"/>
                      <a:pt x="174" y="313"/>
                      <a:pt x="252" y="313"/>
                    </a:cubicBezTo>
                    <a:cubicBezTo>
                      <a:pt x="371" y="313"/>
                      <a:pt x="496" y="299"/>
                      <a:pt x="628" y="281"/>
                    </a:cubicBezTo>
                    <a:cubicBezTo>
                      <a:pt x="836" y="254"/>
                      <a:pt x="1048" y="223"/>
                      <a:pt x="1259" y="192"/>
                    </a:cubicBezTo>
                    <a:cubicBezTo>
                      <a:pt x="1541" y="149"/>
                      <a:pt x="1799" y="105"/>
                      <a:pt x="2040" y="16"/>
                    </a:cubicBezTo>
                    <a:cubicBezTo>
                      <a:pt x="2040" y="11"/>
                      <a:pt x="2040" y="4"/>
                      <a:pt x="20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7"/>
              <p:cNvSpPr/>
              <p:nvPr/>
            </p:nvSpPr>
            <p:spPr>
              <a:xfrm>
                <a:off x="2380801" y="2431306"/>
                <a:ext cx="26551" cy="64339"/>
              </a:xfrm>
              <a:custGeom>
                <a:avLst/>
                <a:gdLst/>
                <a:ahLst/>
                <a:cxnLst/>
                <a:rect l="l" t="t" r="r" b="b"/>
                <a:pathLst>
                  <a:path w="267" h="647" extrusionOk="0">
                    <a:moveTo>
                      <a:pt x="18" y="0"/>
                    </a:moveTo>
                    <a:lnTo>
                      <a:pt x="0" y="6"/>
                    </a:lnTo>
                    <a:cubicBezTo>
                      <a:pt x="59" y="40"/>
                      <a:pt x="98" y="102"/>
                      <a:pt x="125" y="153"/>
                    </a:cubicBezTo>
                    <a:cubicBezTo>
                      <a:pt x="207" y="303"/>
                      <a:pt x="250" y="474"/>
                      <a:pt x="253" y="646"/>
                    </a:cubicBezTo>
                    <a:lnTo>
                      <a:pt x="267" y="646"/>
                    </a:lnTo>
                    <a:cubicBezTo>
                      <a:pt x="264" y="472"/>
                      <a:pt x="219" y="299"/>
                      <a:pt x="137" y="146"/>
                    </a:cubicBezTo>
                    <a:cubicBezTo>
                      <a:pt x="110" y="95"/>
                      <a:pt x="74" y="37"/>
                      <a:pt x="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7"/>
              <p:cNvSpPr/>
              <p:nvPr/>
            </p:nvSpPr>
            <p:spPr>
              <a:xfrm>
                <a:off x="2522705" y="2407638"/>
                <a:ext cx="20485" cy="67919"/>
              </a:xfrm>
              <a:custGeom>
                <a:avLst/>
                <a:gdLst/>
                <a:ahLst/>
                <a:cxnLst/>
                <a:rect l="l" t="t" r="r" b="b"/>
                <a:pathLst>
                  <a:path w="206" h="683" extrusionOk="0">
                    <a:moveTo>
                      <a:pt x="203" y="0"/>
                    </a:moveTo>
                    <a:cubicBezTo>
                      <a:pt x="63" y="192"/>
                      <a:pt x="1" y="441"/>
                      <a:pt x="39" y="677"/>
                    </a:cubicBezTo>
                    <a:lnTo>
                      <a:pt x="39" y="682"/>
                    </a:lnTo>
                    <a:lnTo>
                      <a:pt x="52" y="679"/>
                    </a:lnTo>
                    <a:cubicBezTo>
                      <a:pt x="52" y="677"/>
                      <a:pt x="52" y="676"/>
                      <a:pt x="51" y="672"/>
                    </a:cubicBezTo>
                    <a:cubicBezTo>
                      <a:pt x="15" y="445"/>
                      <a:pt x="73" y="206"/>
                      <a:pt x="206" y="20"/>
                    </a:cubicBezTo>
                    <a:cubicBezTo>
                      <a:pt x="204" y="14"/>
                      <a:pt x="204" y="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7"/>
              <p:cNvSpPr/>
              <p:nvPr/>
            </p:nvSpPr>
            <p:spPr>
              <a:xfrm>
                <a:off x="2421473" y="2416091"/>
                <a:ext cx="20585" cy="18397"/>
              </a:xfrm>
              <a:custGeom>
                <a:avLst/>
                <a:gdLst/>
                <a:ahLst/>
                <a:cxnLst/>
                <a:rect l="l" t="t" r="r" b="b"/>
                <a:pathLst>
                  <a:path w="207" h="185" extrusionOk="0">
                    <a:moveTo>
                      <a:pt x="14" y="0"/>
                    </a:moveTo>
                    <a:cubicBezTo>
                      <a:pt x="10" y="2"/>
                      <a:pt x="6" y="5"/>
                      <a:pt x="1" y="7"/>
                    </a:cubicBezTo>
                    <a:cubicBezTo>
                      <a:pt x="75" y="52"/>
                      <a:pt x="142" y="111"/>
                      <a:pt x="194" y="183"/>
                    </a:cubicBezTo>
                    <a:cubicBezTo>
                      <a:pt x="195" y="184"/>
                      <a:pt x="197" y="185"/>
                      <a:pt x="198" y="185"/>
                    </a:cubicBezTo>
                    <a:cubicBezTo>
                      <a:pt x="199" y="185"/>
                      <a:pt x="202" y="185"/>
                      <a:pt x="203" y="184"/>
                    </a:cubicBezTo>
                    <a:cubicBezTo>
                      <a:pt x="207" y="183"/>
                      <a:pt x="207" y="177"/>
                      <a:pt x="205" y="174"/>
                    </a:cubicBezTo>
                    <a:cubicBezTo>
                      <a:pt x="154" y="104"/>
                      <a:pt x="90" y="44"/>
                      <a:pt x="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7"/>
              <p:cNvSpPr/>
              <p:nvPr/>
            </p:nvSpPr>
            <p:spPr>
              <a:xfrm>
                <a:off x="2432213" y="2409329"/>
                <a:ext cx="20783" cy="18795"/>
              </a:xfrm>
              <a:custGeom>
                <a:avLst/>
                <a:gdLst/>
                <a:ahLst/>
                <a:cxnLst/>
                <a:rect l="l" t="t" r="r" b="b"/>
                <a:pathLst>
                  <a:path w="209" h="189" extrusionOk="0">
                    <a:moveTo>
                      <a:pt x="13" y="1"/>
                    </a:moveTo>
                    <a:cubicBezTo>
                      <a:pt x="9" y="4"/>
                      <a:pt x="6" y="7"/>
                      <a:pt x="1" y="9"/>
                    </a:cubicBezTo>
                    <a:cubicBezTo>
                      <a:pt x="76" y="54"/>
                      <a:pt x="143" y="113"/>
                      <a:pt x="194" y="185"/>
                    </a:cubicBezTo>
                    <a:cubicBezTo>
                      <a:pt x="195" y="187"/>
                      <a:pt x="197" y="188"/>
                      <a:pt x="199" y="188"/>
                    </a:cubicBezTo>
                    <a:cubicBezTo>
                      <a:pt x="201" y="188"/>
                      <a:pt x="203" y="188"/>
                      <a:pt x="205" y="187"/>
                    </a:cubicBezTo>
                    <a:cubicBezTo>
                      <a:pt x="208" y="185"/>
                      <a:pt x="209" y="180"/>
                      <a:pt x="205" y="177"/>
                    </a:cubicBezTo>
                    <a:cubicBezTo>
                      <a:pt x="154" y="105"/>
                      <a:pt x="89" y="4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7"/>
              <p:cNvSpPr/>
              <p:nvPr/>
            </p:nvSpPr>
            <p:spPr>
              <a:xfrm>
                <a:off x="2441162" y="2403263"/>
                <a:ext cx="21579" cy="19192"/>
              </a:xfrm>
              <a:custGeom>
                <a:avLst/>
                <a:gdLst/>
                <a:ahLst/>
                <a:cxnLst/>
                <a:rect l="l" t="t" r="r" b="b"/>
                <a:pathLst>
                  <a:path w="217" h="193" extrusionOk="0">
                    <a:moveTo>
                      <a:pt x="14" y="1"/>
                    </a:moveTo>
                    <a:cubicBezTo>
                      <a:pt x="9" y="3"/>
                      <a:pt x="5" y="7"/>
                      <a:pt x="1" y="10"/>
                    </a:cubicBezTo>
                    <a:cubicBezTo>
                      <a:pt x="79" y="53"/>
                      <a:pt x="149" y="116"/>
                      <a:pt x="202" y="189"/>
                    </a:cubicBezTo>
                    <a:cubicBezTo>
                      <a:pt x="203" y="191"/>
                      <a:pt x="204" y="192"/>
                      <a:pt x="206" y="192"/>
                    </a:cubicBezTo>
                    <a:cubicBezTo>
                      <a:pt x="208" y="192"/>
                      <a:pt x="209" y="192"/>
                      <a:pt x="212" y="191"/>
                    </a:cubicBezTo>
                    <a:cubicBezTo>
                      <a:pt x="216" y="188"/>
                      <a:pt x="216" y="184"/>
                      <a:pt x="213" y="181"/>
                    </a:cubicBezTo>
                    <a:cubicBezTo>
                      <a:pt x="160" y="108"/>
                      <a:pt x="93" y="46"/>
                      <a:pt x="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7"/>
              <p:cNvSpPr/>
              <p:nvPr/>
            </p:nvSpPr>
            <p:spPr>
              <a:xfrm>
                <a:off x="2471393" y="2330173"/>
                <a:ext cx="70405" cy="65632"/>
              </a:xfrm>
              <a:custGeom>
                <a:avLst/>
                <a:gdLst/>
                <a:ahLst/>
                <a:cxnLst/>
                <a:rect l="l" t="t" r="r" b="b"/>
                <a:pathLst>
                  <a:path w="708" h="660" extrusionOk="0">
                    <a:moveTo>
                      <a:pt x="37" y="1"/>
                    </a:moveTo>
                    <a:lnTo>
                      <a:pt x="0" y="502"/>
                    </a:lnTo>
                    <a:lnTo>
                      <a:pt x="692" y="660"/>
                    </a:lnTo>
                    <a:lnTo>
                      <a:pt x="707" y="1"/>
                    </a:ln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7"/>
              <p:cNvSpPr/>
              <p:nvPr/>
            </p:nvSpPr>
            <p:spPr>
              <a:xfrm>
                <a:off x="2214235" y="1382883"/>
                <a:ext cx="393096" cy="947190"/>
              </a:xfrm>
              <a:custGeom>
                <a:avLst/>
                <a:gdLst/>
                <a:ahLst/>
                <a:cxnLst/>
                <a:rect l="l" t="t" r="r" b="b"/>
                <a:pathLst>
                  <a:path w="3953" h="9525" extrusionOk="0">
                    <a:moveTo>
                      <a:pt x="3563" y="0"/>
                    </a:moveTo>
                    <a:lnTo>
                      <a:pt x="772" y="243"/>
                    </a:lnTo>
                    <a:cubicBezTo>
                      <a:pt x="772" y="243"/>
                      <a:pt x="708" y="935"/>
                      <a:pt x="661" y="1347"/>
                    </a:cubicBezTo>
                    <a:cubicBezTo>
                      <a:pt x="615" y="1756"/>
                      <a:pt x="0" y="5318"/>
                      <a:pt x="15" y="6280"/>
                    </a:cubicBezTo>
                    <a:cubicBezTo>
                      <a:pt x="31" y="7241"/>
                      <a:pt x="314" y="9385"/>
                      <a:pt x="314" y="9385"/>
                    </a:cubicBezTo>
                    <a:lnTo>
                      <a:pt x="1071" y="9431"/>
                    </a:lnTo>
                    <a:lnTo>
                      <a:pt x="1118" y="6358"/>
                    </a:lnTo>
                    <a:lnTo>
                      <a:pt x="1953" y="3331"/>
                    </a:lnTo>
                    <a:cubicBezTo>
                      <a:pt x="1953" y="3331"/>
                      <a:pt x="2473" y="6420"/>
                      <a:pt x="2506" y="6893"/>
                    </a:cubicBezTo>
                    <a:cubicBezTo>
                      <a:pt x="2537" y="7365"/>
                      <a:pt x="2474" y="9525"/>
                      <a:pt x="2474" y="9525"/>
                    </a:cubicBezTo>
                    <a:lnTo>
                      <a:pt x="3294" y="9525"/>
                    </a:lnTo>
                    <a:cubicBezTo>
                      <a:pt x="3294" y="9525"/>
                      <a:pt x="3610" y="7034"/>
                      <a:pt x="3500" y="6119"/>
                    </a:cubicBezTo>
                    <a:cubicBezTo>
                      <a:pt x="3577" y="5515"/>
                      <a:pt x="3649" y="4912"/>
                      <a:pt x="3714" y="4306"/>
                    </a:cubicBezTo>
                    <a:cubicBezTo>
                      <a:pt x="3791" y="3606"/>
                      <a:pt x="3953" y="2850"/>
                      <a:pt x="3930" y="2135"/>
                    </a:cubicBezTo>
                    <a:cubicBezTo>
                      <a:pt x="3906" y="1405"/>
                      <a:pt x="3717" y="669"/>
                      <a:pt x="35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7"/>
              <p:cNvSpPr/>
              <p:nvPr/>
            </p:nvSpPr>
            <p:spPr>
              <a:xfrm>
                <a:off x="2322627" y="1507187"/>
                <a:ext cx="141606" cy="822887"/>
              </a:xfrm>
              <a:custGeom>
                <a:avLst/>
                <a:gdLst/>
                <a:ahLst/>
                <a:cxnLst/>
                <a:rect l="l" t="t" r="r" b="b"/>
                <a:pathLst>
                  <a:path w="1424" h="8275" fill="none" extrusionOk="0">
                    <a:moveTo>
                      <a:pt x="1" y="1"/>
                    </a:moveTo>
                    <a:lnTo>
                      <a:pt x="368" y="296"/>
                    </a:lnTo>
                    <a:lnTo>
                      <a:pt x="900" y="2247"/>
                    </a:lnTo>
                    <a:cubicBezTo>
                      <a:pt x="900" y="2247"/>
                      <a:pt x="1424" y="5388"/>
                      <a:pt x="1416" y="5643"/>
                    </a:cubicBezTo>
                    <a:cubicBezTo>
                      <a:pt x="1408" y="5899"/>
                      <a:pt x="1384" y="8275"/>
                      <a:pt x="1384" y="8275"/>
                    </a:cubicBezTo>
                  </a:path>
                </a:pathLst>
              </a:custGeom>
              <a:noFill/>
              <a:ln w="1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7"/>
              <p:cNvSpPr/>
              <p:nvPr/>
            </p:nvSpPr>
            <p:spPr>
              <a:xfrm>
                <a:off x="2516043" y="1391137"/>
                <a:ext cx="24264" cy="934362"/>
              </a:xfrm>
              <a:custGeom>
                <a:avLst/>
                <a:gdLst/>
                <a:ahLst/>
                <a:cxnLst/>
                <a:rect l="l" t="t" r="r" b="b"/>
                <a:pathLst>
                  <a:path w="244" h="9396" fill="none" extrusionOk="0">
                    <a:moveTo>
                      <a:pt x="88" y="0"/>
                    </a:moveTo>
                    <a:cubicBezTo>
                      <a:pt x="243" y="671"/>
                      <a:pt x="244" y="1367"/>
                      <a:pt x="240" y="2054"/>
                    </a:cubicBezTo>
                    <a:cubicBezTo>
                      <a:pt x="226" y="4503"/>
                      <a:pt x="147" y="6952"/>
                      <a:pt x="0" y="9396"/>
                    </a:cubicBezTo>
                  </a:path>
                </a:pathLst>
              </a:custGeom>
              <a:noFill/>
              <a:ln w="1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7"/>
              <p:cNvSpPr/>
              <p:nvPr/>
            </p:nvSpPr>
            <p:spPr>
              <a:xfrm>
                <a:off x="2451405" y="1406252"/>
                <a:ext cx="88703" cy="155130"/>
              </a:xfrm>
              <a:custGeom>
                <a:avLst/>
                <a:gdLst/>
                <a:ahLst/>
                <a:cxnLst/>
                <a:rect l="l" t="t" r="r" b="b"/>
                <a:pathLst>
                  <a:path w="892" h="1560" fill="none" extrusionOk="0">
                    <a:moveTo>
                      <a:pt x="0" y="1"/>
                    </a:moveTo>
                    <a:cubicBezTo>
                      <a:pt x="124" y="597"/>
                      <a:pt x="441" y="1151"/>
                      <a:pt x="892" y="1560"/>
                    </a:cubicBezTo>
                  </a:path>
                </a:pathLst>
              </a:custGeom>
              <a:noFill/>
              <a:ln w="1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7"/>
              <p:cNvSpPr/>
              <p:nvPr/>
            </p:nvSpPr>
            <p:spPr>
              <a:xfrm>
                <a:off x="2555621" y="1402772"/>
                <a:ext cx="55091" cy="162688"/>
              </a:xfrm>
              <a:custGeom>
                <a:avLst/>
                <a:gdLst/>
                <a:ahLst/>
                <a:cxnLst/>
                <a:rect l="l" t="t" r="r" b="b"/>
                <a:pathLst>
                  <a:path w="554" h="1636" fill="none" extrusionOk="0">
                    <a:moveTo>
                      <a:pt x="278" y="0"/>
                    </a:moveTo>
                    <a:cubicBezTo>
                      <a:pt x="182" y="21"/>
                      <a:pt x="88" y="52"/>
                      <a:pt x="0" y="94"/>
                    </a:cubicBezTo>
                    <a:cubicBezTo>
                      <a:pt x="97" y="484"/>
                      <a:pt x="193" y="872"/>
                      <a:pt x="290" y="1262"/>
                    </a:cubicBezTo>
                    <a:cubicBezTo>
                      <a:pt x="297" y="1296"/>
                      <a:pt x="306" y="1329"/>
                      <a:pt x="322" y="1360"/>
                    </a:cubicBezTo>
                    <a:cubicBezTo>
                      <a:pt x="377" y="1468"/>
                      <a:pt x="504" y="1524"/>
                      <a:pt x="554" y="1635"/>
                    </a:cubicBezTo>
                  </a:path>
                </a:pathLst>
              </a:custGeom>
              <a:noFill/>
              <a:ln w="1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7"/>
              <p:cNvSpPr/>
              <p:nvPr/>
            </p:nvSpPr>
            <p:spPr>
              <a:xfrm>
                <a:off x="2323721" y="1410827"/>
                <a:ext cx="20087" cy="84824"/>
              </a:xfrm>
              <a:custGeom>
                <a:avLst/>
                <a:gdLst/>
                <a:ahLst/>
                <a:cxnLst/>
                <a:rect l="l" t="t" r="r" b="b"/>
                <a:pathLst>
                  <a:path w="202" h="853" fill="none" extrusionOk="0">
                    <a:moveTo>
                      <a:pt x="26" y="9"/>
                    </a:moveTo>
                    <a:cubicBezTo>
                      <a:pt x="19" y="244"/>
                      <a:pt x="9" y="481"/>
                      <a:pt x="1" y="718"/>
                    </a:cubicBezTo>
                    <a:cubicBezTo>
                      <a:pt x="0" y="750"/>
                      <a:pt x="0" y="783"/>
                      <a:pt x="19" y="811"/>
                    </a:cubicBezTo>
                    <a:cubicBezTo>
                      <a:pt x="47" y="850"/>
                      <a:pt x="104" y="852"/>
                      <a:pt x="151" y="850"/>
                    </a:cubicBezTo>
                    <a:cubicBezTo>
                      <a:pt x="176" y="568"/>
                      <a:pt x="192" y="284"/>
                      <a:pt x="201" y="0"/>
                    </a:cubicBezTo>
                  </a:path>
                </a:pathLst>
              </a:custGeom>
              <a:noFill/>
              <a:ln w="1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7"/>
              <p:cNvSpPr/>
              <p:nvPr/>
            </p:nvSpPr>
            <p:spPr>
              <a:xfrm>
                <a:off x="2298860" y="1638948"/>
                <a:ext cx="87907" cy="678297"/>
              </a:xfrm>
              <a:custGeom>
                <a:avLst/>
                <a:gdLst/>
                <a:ahLst/>
                <a:cxnLst/>
                <a:rect l="l" t="t" r="r" b="b"/>
                <a:pathLst>
                  <a:path w="884" h="6821" fill="none" extrusionOk="0">
                    <a:moveTo>
                      <a:pt x="881" y="0"/>
                    </a:moveTo>
                    <a:cubicBezTo>
                      <a:pt x="883" y="300"/>
                      <a:pt x="813" y="594"/>
                      <a:pt x="740" y="887"/>
                    </a:cubicBezTo>
                    <a:cubicBezTo>
                      <a:pt x="545" y="1679"/>
                      <a:pt x="352" y="2468"/>
                      <a:pt x="156" y="3260"/>
                    </a:cubicBezTo>
                    <a:cubicBezTo>
                      <a:pt x="103" y="3478"/>
                      <a:pt x="48" y="3697"/>
                      <a:pt x="25" y="3921"/>
                    </a:cubicBezTo>
                    <a:cubicBezTo>
                      <a:pt x="0" y="4158"/>
                      <a:pt x="11" y="4397"/>
                      <a:pt x="22" y="4636"/>
                    </a:cubicBezTo>
                    <a:cubicBezTo>
                      <a:pt x="57" y="5365"/>
                      <a:pt x="101" y="6097"/>
                      <a:pt x="12" y="6821"/>
                    </a:cubicBezTo>
                  </a:path>
                </a:pathLst>
              </a:custGeom>
              <a:noFill/>
              <a:ln w="1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7"/>
              <p:cNvSpPr/>
              <p:nvPr/>
            </p:nvSpPr>
            <p:spPr>
              <a:xfrm>
                <a:off x="2010278" y="1061286"/>
                <a:ext cx="257059" cy="230309"/>
              </a:xfrm>
              <a:custGeom>
                <a:avLst/>
                <a:gdLst/>
                <a:ahLst/>
                <a:cxnLst/>
                <a:rect l="l" t="t" r="r" b="b"/>
                <a:pathLst>
                  <a:path w="2585" h="2316" extrusionOk="0">
                    <a:moveTo>
                      <a:pt x="380" y="0"/>
                    </a:moveTo>
                    <a:lnTo>
                      <a:pt x="1" y="266"/>
                    </a:lnTo>
                    <a:cubicBezTo>
                      <a:pt x="1" y="266"/>
                      <a:pt x="908" y="2038"/>
                      <a:pt x="1146" y="2230"/>
                    </a:cubicBezTo>
                    <a:cubicBezTo>
                      <a:pt x="1221" y="2290"/>
                      <a:pt x="1302" y="2315"/>
                      <a:pt x="1389" y="2315"/>
                    </a:cubicBezTo>
                    <a:cubicBezTo>
                      <a:pt x="1578" y="2315"/>
                      <a:pt x="1793" y="2195"/>
                      <a:pt x="2026" y="2057"/>
                    </a:cubicBezTo>
                    <a:cubicBezTo>
                      <a:pt x="2365" y="1855"/>
                      <a:pt x="2585" y="1571"/>
                      <a:pt x="2585" y="1571"/>
                    </a:cubicBezTo>
                    <a:lnTo>
                      <a:pt x="2025" y="784"/>
                    </a:lnTo>
                    <a:lnTo>
                      <a:pt x="1493" y="1349"/>
                    </a:lnTo>
                    <a:lnTo>
                      <a:pt x="380" y="0"/>
                    </a:ln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7"/>
              <p:cNvSpPr/>
              <p:nvPr/>
            </p:nvSpPr>
            <p:spPr>
              <a:xfrm>
                <a:off x="1934105" y="904366"/>
                <a:ext cx="136236" cy="193018"/>
              </a:xfrm>
              <a:custGeom>
                <a:avLst/>
                <a:gdLst/>
                <a:ahLst/>
                <a:cxnLst/>
                <a:rect l="l" t="t" r="r" b="b"/>
                <a:pathLst>
                  <a:path w="1370" h="1941" extrusionOk="0">
                    <a:moveTo>
                      <a:pt x="576" y="0"/>
                    </a:moveTo>
                    <a:cubicBezTo>
                      <a:pt x="574" y="0"/>
                      <a:pt x="573" y="0"/>
                      <a:pt x="571" y="1"/>
                    </a:cubicBezTo>
                    <a:cubicBezTo>
                      <a:pt x="504" y="13"/>
                      <a:pt x="528" y="120"/>
                      <a:pt x="554" y="216"/>
                    </a:cubicBezTo>
                    <a:cubicBezTo>
                      <a:pt x="580" y="314"/>
                      <a:pt x="745" y="789"/>
                      <a:pt x="745" y="789"/>
                    </a:cubicBezTo>
                    <a:cubicBezTo>
                      <a:pt x="745" y="789"/>
                      <a:pt x="403" y="97"/>
                      <a:pt x="286" y="97"/>
                    </a:cubicBezTo>
                    <a:cubicBezTo>
                      <a:pt x="285" y="97"/>
                      <a:pt x="284" y="97"/>
                      <a:pt x="283" y="97"/>
                    </a:cubicBezTo>
                    <a:cubicBezTo>
                      <a:pt x="169" y="110"/>
                      <a:pt x="150" y="170"/>
                      <a:pt x="169" y="241"/>
                    </a:cubicBezTo>
                    <a:cubicBezTo>
                      <a:pt x="185" y="314"/>
                      <a:pt x="403" y="880"/>
                      <a:pt x="403" y="880"/>
                    </a:cubicBezTo>
                    <a:cubicBezTo>
                      <a:pt x="403" y="880"/>
                      <a:pt x="131" y="484"/>
                      <a:pt x="77" y="484"/>
                    </a:cubicBezTo>
                    <a:cubicBezTo>
                      <a:pt x="75" y="484"/>
                      <a:pt x="74" y="484"/>
                      <a:pt x="73" y="485"/>
                    </a:cubicBezTo>
                    <a:cubicBezTo>
                      <a:pt x="1" y="515"/>
                      <a:pt x="134" y="724"/>
                      <a:pt x="207" y="840"/>
                    </a:cubicBezTo>
                    <a:cubicBezTo>
                      <a:pt x="280" y="955"/>
                      <a:pt x="314" y="1043"/>
                      <a:pt x="314" y="1043"/>
                    </a:cubicBezTo>
                    <a:cubicBezTo>
                      <a:pt x="314" y="1043"/>
                      <a:pt x="415" y="1340"/>
                      <a:pt x="539" y="1545"/>
                    </a:cubicBezTo>
                    <a:cubicBezTo>
                      <a:pt x="653" y="1733"/>
                      <a:pt x="845" y="1940"/>
                      <a:pt x="845" y="1940"/>
                    </a:cubicBezTo>
                    <a:lnTo>
                      <a:pt x="1200" y="1779"/>
                    </a:lnTo>
                    <a:cubicBezTo>
                      <a:pt x="1200" y="1779"/>
                      <a:pt x="1166" y="1635"/>
                      <a:pt x="1179" y="1609"/>
                    </a:cubicBezTo>
                    <a:cubicBezTo>
                      <a:pt x="1192" y="1583"/>
                      <a:pt x="1336" y="1117"/>
                      <a:pt x="1350" y="1054"/>
                    </a:cubicBezTo>
                    <a:cubicBezTo>
                      <a:pt x="1369" y="968"/>
                      <a:pt x="1285" y="361"/>
                      <a:pt x="1213" y="361"/>
                    </a:cubicBezTo>
                    <a:cubicBezTo>
                      <a:pt x="1140" y="361"/>
                      <a:pt x="1115" y="498"/>
                      <a:pt x="1110" y="604"/>
                    </a:cubicBezTo>
                    <a:cubicBezTo>
                      <a:pt x="1107" y="711"/>
                      <a:pt x="1073" y="977"/>
                      <a:pt x="1073" y="977"/>
                    </a:cubicBezTo>
                    <a:cubicBezTo>
                      <a:pt x="1073" y="977"/>
                      <a:pt x="899" y="599"/>
                      <a:pt x="818" y="429"/>
                    </a:cubicBezTo>
                    <a:cubicBezTo>
                      <a:pt x="739" y="264"/>
                      <a:pt x="643" y="0"/>
                      <a:pt x="576" y="0"/>
                    </a:cubicBez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7"/>
              <p:cNvSpPr/>
              <p:nvPr/>
            </p:nvSpPr>
            <p:spPr>
              <a:xfrm>
                <a:off x="1956480" y="915703"/>
                <a:ext cx="32717" cy="72494"/>
              </a:xfrm>
              <a:custGeom>
                <a:avLst/>
                <a:gdLst/>
                <a:ahLst/>
                <a:cxnLst/>
                <a:rect l="l" t="t" r="r" b="b"/>
                <a:pathLst>
                  <a:path w="329" h="729" fill="none" extrusionOk="0">
                    <a:moveTo>
                      <a:pt x="1" y="1"/>
                    </a:moveTo>
                    <a:lnTo>
                      <a:pt x="328" y="728"/>
                    </a:ln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7"/>
              <p:cNvSpPr/>
              <p:nvPr/>
            </p:nvSpPr>
            <p:spPr>
              <a:xfrm>
                <a:off x="1972490" y="983323"/>
                <a:ext cx="36297" cy="10640"/>
              </a:xfrm>
              <a:custGeom>
                <a:avLst/>
                <a:gdLst/>
                <a:ahLst/>
                <a:cxnLst/>
                <a:rect l="l" t="t" r="r" b="b"/>
                <a:pathLst>
                  <a:path w="365" h="107" fill="none" extrusionOk="0">
                    <a:moveTo>
                      <a:pt x="364" y="1"/>
                    </a:moveTo>
                    <a:cubicBezTo>
                      <a:pt x="204" y="29"/>
                      <a:pt x="156" y="55"/>
                      <a:pt x="0" y="106"/>
                    </a:cubicBez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7"/>
              <p:cNvSpPr/>
              <p:nvPr/>
            </p:nvSpPr>
            <p:spPr>
              <a:xfrm>
                <a:off x="2004610" y="1000825"/>
                <a:ext cx="35799" cy="44152"/>
              </a:xfrm>
              <a:custGeom>
                <a:avLst/>
                <a:gdLst/>
                <a:ahLst/>
                <a:cxnLst/>
                <a:rect l="l" t="t" r="r" b="b"/>
                <a:pathLst>
                  <a:path w="360" h="444" fill="none" extrusionOk="0">
                    <a:moveTo>
                      <a:pt x="359" y="1"/>
                    </a:moveTo>
                    <a:cubicBezTo>
                      <a:pt x="188" y="90"/>
                      <a:pt x="42" y="264"/>
                      <a:pt x="1" y="443"/>
                    </a:cubicBez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7"/>
              <p:cNvSpPr/>
              <p:nvPr/>
            </p:nvSpPr>
            <p:spPr>
              <a:xfrm>
                <a:off x="2146514" y="1197224"/>
                <a:ext cx="7458" cy="44252"/>
              </a:xfrm>
              <a:custGeom>
                <a:avLst/>
                <a:gdLst/>
                <a:ahLst/>
                <a:cxnLst/>
                <a:rect l="l" t="t" r="r" b="b"/>
                <a:pathLst>
                  <a:path w="75" h="445" fill="none" extrusionOk="0">
                    <a:moveTo>
                      <a:pt x="75" y="1"/>
                    </a:moveTo>
                    <a:cubicBezTo>
                      <a:pt x="75" y="151"/>
                      <a:pt x="50" y="302"/>
                      <a:pt x="0" y="444"/>
                    </a:cubicBezTo>
                  </a:path>
                </a:pathLst>
              </a:custGeom>
              <a:noFill/>
              <a:ln w="150" cap="rnd" cmpd="sng">
                <a:solidFill>
                  <a:srgbClr val="390D0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7"/>
              <p:cNvSpPr/>
              <p:nvPr/>
            </p:nvSpPr>
            <p:spPr>
              <a:xfrm>
                <a:off x="2001627" y="951900"/>
                <a:ext cx="382356" cy="368434"/>
              </a:xfrm>
              <a:custGeom>
                <a:avLst/>
                <a:gdLst/>
                <a:ahLst/>
                <a:cxnLst/>
                <a:rect l="l" t="t" r="r" b="b"/>
                <a:pathLst>
                  <a:path w="3845" h="3705" extrusionOk="0">
                    <a:moveTo>
                      <a:pt x="3833" y="0"/>
                    </a:moveTo>
                    <a:cubicBezTo>
                      <a:pt x="3833" y="0"/>
                      <a:pt x="3833" y="0"/>
                      <a:pt x="3833" y="0"/>
                    </a:cubicBezTo>
                    <a:cubicBezTo>
                      <a:pt x="3771" y="74"/>
                      <a:pt x="2768" y="293"/>
                      <a:pt x="2428" y="951"/>
                    </a:cubicBezTo>
                    <a:cubicBezTo>
                      <a:pt x="2314" y="1170"/>
                      <a:pt x="1810" y="2152"/>
                      <a:pt x="1647" y="2343"/>
                    </a:cubicBezTo>
                    <a:lnTo>
                      <a:pt x="572" y="1221"/>
                    </a:lnTo>
                    <a:lnTo>
                      <a:pt x="36" y="1856"/>
                    </a:lnTo>
                    <a:cubicBezTo>
                      <a:pt x="1" y="1897"/>
                      <a:pt x="1047" y="3354"/>
                      <a:pt x="1595" y="3624"/>
                    </a:cubicBezTo>
                    <a:cubicBezTo>
                      <a:pt x="1704" y="3678"/>
                      <a:pt x="1807" y="3704"/>
                      <a:pt x="1905" y="3704"/>
                    </a:cubicBezTo>
                    <a:cubicBezTo>
                      <a:pt x="2237" y="3704"/>
                      <a:pt x="2508" y="3404"/>
                      <a:pt x="2721" y="2879"/>
                    </a:cubicBezTo>
                    <a:cubicBezTo>
                      <a:pt x="3134" y="1858"/>
                      <a:pt x="3845" y="0"/>
                      <a:pt x="3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7"/>
              <p:cNvSpPr/>
              <p:nvPr/>
            </p:nvSpPr>
            <p:spPr>
              <a:xfrm>
                <a:off x="2243172" y="912520"/>
                <a:ext cx="325276" cy="495721"/>
              </a:xfrm>
              <a:custGeom>
                <a:avLst/>
                <a:gdLst/>
                <a:ahLst/>
                <a:cxnLst/>
                <a:rect l="l" t="t" r="r" b="b"/>
                <a:pathLst>
                  <a:path w="3271" h="4985" extrusionOk="0">
                    <a:moveTo>
                      <a:pt x="1667" y="1"/>
                    </a:moveTo>
                    <a:lnTo>
                      <a:pt x="946" y="299"/>
                    </a:lnTo>
                    <a:lnTo>
                      <a:pt x="1001" y="464"/>
                    </a:lnTo>
                    <a:cubicBezTo>
                      <a:pt x="1001" y="464"/>
                      <a:pt x="135" y="1578"/>
                      <a:pt x="68" y="2102"/>
                    </a:cubicBezTo>
                    <a:cubicBezTo>
                      <a:pt x="0" y="2623"/>
                      <a:pt x="488" y="4984"/>
                      <a:pt x="488" y="4984"/>
                    </a:cubicBezTo>
                    <a:lnTo>
                      <a:pt x="3271" y="4735"/>
                    </a:lnTo>
                    <a:lnTo>
                      <a:pt x="2976" y="641"/>
                    </a:lnTo>
                    <a:lnTo>
                      <a:pt x="2096" y="106"/>
                    </a:lnTo>
                    <a:lnTo>
                      <a:pt x="16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7"/>
              <p:cNvSpPr/>
              <p:nvPr/>
            </p:nvSpPr>
            <p:spPr>
              <a:xfrm>
                <a:off x="2207671" y="1176540"/>
                <a:ext cx="143396" cy="176013"/>
              </a:xfrm>
              <a:custGeom>
                <a:avLst/>
                <a:gdLst/>
                <a:ahLst/>
                <a:cxnLst/>
                <a:rect l="l" t="t" r="r" b="b"/>
                <a:pathLst>
                  <a:path w="1442" h="1770" extrusionOk="0">
                    <a:moveTo>
                      <a:pt x="1170" y="0"/>
                    </a:moveTo>
                    <a:lnTo>
                      <a:pt x="1" y="55"/>
                    </a:lnTo>
                    <a:lnTo>
                      <a:pt x="320" y="1770"/>
                    </a:lnTo>
                    <a:lnTo>
                      <a:pt x="1442" y="1770"/>
                    </a:lnTo>
                    <a:lnTo>
                      <a:pt x="117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7"/>
              <p:cNvSpPr/>
              <p:nvPr/>
            </p:nvSpPr>
            <p:spPr>
              <a:xfrm>
                <a:off x="2398303" y="972882"/>
                <a:ext cx="234485" cy="374500"/>
              </a:xfrm>
              <a:custGeom>
                <a:avLst/>
                <a:gdLst/>
                <a:ahLst/>
                <a:cxnLst/>
                <a:rect l="l" t="t" r="r" b="b"/>
                <a:pathLst>
                  <a:path w="2358" h="3766" extrusionOk="0">
                    <a:moveTo>
                      <a:pt x="1348" y="1"/>
                    </a:moveTo>
                    <a:lnTo>
                      <a:pt x="987" y="2731"/>
                    </a:lnTo>
                    <a:lnTo>
                      <a:pt x="0" y="2985"/>
                    </a:lnTo>
                    <a:lnTo>
                      <a:pt x="0" y="3697"/>
                    </a:lnTo>
                    <a:cubicBezTo>
                      <a:pt x="0" y="3697"/>
                      <a:pt x="670" y="3766"/>
                      <a:pt x="1264" y="3766"/>
                    </a:cubicBezTo>
                    <a:cubicBezTo>
                      <a:pt x="1678" y="3766"/>
                      <a:pt x="2055" y="3733"/>
                      <a:pt x="2143" y="3620"/>
                    </a:cubicBezTo>
                    <a:cubicBezTo>
                      <a:pt x="2358" y="3345"/>
                      <a:pt x="2210" y="1707"/>
                      <a:pt x="2143" y="1073"/>
                    </a:cubicBezTo>
                    <a:cubicBezTo>
                      <a:pt x="2058" y="263"/>
                      <a:pt x="1348" y="1"/>
                      <a:pt x="1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7"/>
              <p:cNvSpPr/>
              <p:nvPr/>
            </p:nvSpPr>
            <p:spPr>
              <a:xfrm>
                <a:off x="2243968" y="1245553"/>
                <a:ext cx="156224" cy="92482"/>
              </a:xfrm>
              <a:custGeom>
                <a:avLst/>
                <a:gdLst/>
                <a:ahLst/>
                <a:cxnLst/>
                <a:rect l="l" t="t" r="r" b="b"/>
                <a:pathLst>
                  <a:path w="1571" h="930" extrusionOk="0">
                    <a:moveTo>
                      <a:pt x="948" y="1"/>
                    </a:moveTo>
                    <a:lnTo>
                      <a:pt x="739" y="140"/>
                    </a:lnTo>
                    <a:cubicBezTo>
                      <a:pt x="743" y="131"/>
                      <a:pt x="400" y="71"/>
                      <a:pt x="189" y="71"/>
                    </a:cubicBezTo>
                    <a:cubicBezTo>
                      <a:pt x="100" y="71"/>
                      <a:pt x="34" y="82"/>
                      <a:pt x="27" y="111"/>
                    </a:cubicBezTo>
                    <a:cubicBezTo>
                      <a:pt x="1" y="209"/>
                      <a:pt x="181" y="265"/>
                      <a:pt x="181" y="265"/>
                    </a:cubicBezTo>
                    <a:cubicBezTo>
                      <a:pt x="181" y="265"/>
                      <a:pt x="100" y="287"/>
                      <a:pt x="109" y="343"/>
                    </a:cubicBezTo>
                    <a:cubicBezTo>
                      <a:pt x="118" y="398"/>
                      <a:pt x="160" y="402"/>
                      <a:pt x="160" y="402"/>
                    </a:cubicBezTo>
                    <a:cubicBezTo>
                      <a:pt x="160" y="402"/>
                      <a:pt x="127" y="441"/>
                      <a:pt x="152" y="480"/>
                    </a:cubicBezTo>
                    <a:cubicBezTo>
                      <a:pt x="178" y="519"/>
                      <a:pt x="687" y="913"/>
                      <a:pt x="798" y="925"/>
                    </a:cubicBezTo>
                    <a:cubicBezTo>
                      <a:pt x="823" y="928"/>
                      <a:pt x="876" y="930"/>
                      <a:pt x="943" y="930"/>
                    </a:cubicBezTo>
                    <a:cubicBezTo>
                      <a:pt x="1168" y="930"/>
                      <a:pt x="1548" y="916"/>
                      <a:pt x="1548" y="916"/>
                    </a:cubicBezTo>
                    <a:lnTo>
                      <a:pt x="1570" y="286"/>
                    </a:lnTo>
                    <a:lnTo>
                      <a:pt x="948" y="1"/>
                    </a:ln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7"/>
              <p:cNvSpPr/>
              <p:nvPr/>
            </p:nvSpPr>
            <p:spPr>
              <a:xfrm>
                <a:off x="2261967" y="1271607"/>
                <a:ext cx="63643" cy="12828"/>
              </a:xfrm>
              <a:custGeom>
                <a:avLst/>
                <a:gdLst/>
                <a:ahLst/>
                <a:cxnLst/>
                <a:rect l="l" t="t" r="r" b="b"/>
                <a:pathLst>
                  <a:path w="640" h="129" fill="none" extrusionOk="0">
                    <a:moveTo>
                      <a:pt x="0" y="1"/>
                    </a:moveTo>
                    <a:lnTo>
                      <a:pt x="640" y="128"/>
                    </a:ln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7"/>
              <p:cNvSpPr/>
              <p:nvPr/>
            </p:nvSpPr>
            <p:spPr>
              <a:xfrm>
                <a:off x="2259879" y="1285330"/>
                <a:ext cx="61455" cy="17701"/>
              </a:xfrm>
              <a:custGeom>
                <a:avLst/>
                <a:gdLst/>
                <a:ahLst/>
                <a:cxnLst/>
                <a:rect l="l" t="t" r="r" b="b"/>
                <a:pathLst>
                  <a:path w="618" h="178" fill="none" extrusionOk="0">
                    <a:moveTo>
                      <a:pt x="0" y="1"/>
                    </a:moveTo>
                    <a:lnTo>
                      <a:pt x="617" y="177"/>
                    </a:ln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7"/>
              <p:cNvSpPr/>
              <p:nvPr/>
            </p:nvSpPr>
            <p:spPr>
              <a:xfrm>
                <a:off x="2264552" y="1297761"/>
                <a:ext cx="49920" cy="20585"/>
              </a:xfrm>
              <a:custGeom>
                <a:avLst/>
                <a:gdLst/>
                <a:ahLst/>
                <a:cxnLst/>
                <a:rect l="l" t="t" r="r" b="b"/>
                <a:pathLst>
                  <a:path w="502" h="207" fill="none" extrusionOk="0">
                    <a:moveTo>
                      <a:pt x="0" y="0"/>
                    </a:moveTo>
                    <a:lnTo>
                      <a:pt x="502" y="206"/>
                    </a:ln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7"/>
              <p:cNvSpPr/>
              <p:nvPr/>
            </p:nvSpPr>
            <p:spPr>
              <a:xfrm>
                <a:off x="2398402" y="1062380"/>
                <a:ext cx="127187" cy="278141"/>
              </a:xfrm>
              <a:custGeom>
                <a:avLst/>
                <a:gdLst/>
                <a:ahLst/>
                <a:cxnLst/>
                <a:rect l="l" t="t" r="r" b="b"/>
                <a:pathLst>
                  <a:path w="1279" h="2797" fill="none" extrusionOk="0">
                    <a:moveTo>
                      <a:pt x="1" y="2796"/>
                    </a:moveTo>
                    <a:lnTo>
                      <a:pt x="17" y="2128"/>
                    </a:lnTo>
                    <a:lnTo>
                      <a:pt x="1279" y="1904"/>
                    </a:lnTo>
                    <a:cubicBezTo>
                      <a:pt x="1279" y="1904"/>
                      <a:pt x="1022" y="327"/>
                      <a:pt x="986" y="1"/>
                    </a:cubicBezTo>
                  </a:path>
                </a:pathLst>
              </a:custGeom>
              <a:noFill/>
              <a:ln w="1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7"/>
              <p:cNvSpPr/>
              <p:nvPr/>
            </p:nvSpPr>
            <p:spPr>
              <a:xfrm>
                <a:off x="2329687" y="846192"/>
                <a:ext cx="112668" cy="125099"/>
              </a:xfrm>
              <a:custGeom>
                <a:avLst/>
                <a:gdLst/>
                <a:ahLst/>
                <a:cxnLst/>
                <a:rect l="l" t="t" r="r" b="b"/>
                <a:pathLst>
                  <a:path w="1133" h="1258" extrusionOk="0">
                    <a:moveTo>
                      <a:pt x="690" y="1"/>
                    </a:moveTo>
                    <a:lnTo>
                      <a:pt x="0" y="450"/>
                    </a:lnTo>
                    <a:lnTo>
                      <a:pt x="28" y="657"/>
                    </a:lnTo>
                    <a:lnTo>
                      <a:pt x="70" y="955"/>
                    </a:lnTo>
                    <a:lnTo>
                      <a:pt x="112" y="1257"/>
                    </a:lnTo>
                    <a:cubicBezTo>
                      <a:pt x="112" y="1257"/>
                      <a:pt x="975" y="1148"/>
                      <a:pt x="1132" y="760"/>
                    </a:cubicBezTo>
                    <a:lnTo>
                      <a:pt x="690" y="1"/>
                    </a:ln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7"/>
              <p:cNvSpPr/>
              <p:nvPr/>
            </p:nvSpPr>
            <p:spPr>
              <a:xfrm>
                <a:off x="2332472" y="871848"/>
                <a:ext cx="62450" cy="69311"/>
              </a:xfrm>
              <a:custGeom>
                <a:avLst/>
                <a:gdLst/>
                <a:ahLst/>
                <a:cxnLst/>
                <a:rect l="l" t="t" r="r" b="b"/>
                <a:pathLst>
                  <a:path w="628" h="697" extrusionOk="0">
                    <a:moveTo>
                      <a:pt x="581" y="1"/>
                    </a:moveTo>
                    <a:cubicBezTo>
                      <a:pt x="551" y="1"/>
                      <a:pt x="495" y="41"/>
                      <a:pt x="473" y="51"/>
                    </a:cubicBezTo>
                    <a:cubicBezTo>
                      <a:pt x="390" y="92"/>
                      <a:pt x="309" y="137"/>
                      <a:pt x="232" y="189"/>
                    </a:cubicBezTo>
                    <a:cubicBezTo>
                      <a:pt x="146" y="247"/>
                      <a:pt x="65" y="317"/>
                      <a:pt x="0" y="399"/>
                    </a:cubicBezTo>
                    <a:lnTo>
                      <a:pt x="42" y="697"/>
                    </a:lnTo>
                    <a:cubicBezTo>
                      <a:pt x="66" y="687"/>
                      <a:pt x="89" y="673"/>
                      <a:pt x="110" y="658"/>
                    </a:cubicBezTo>
                    <a:cubicBezTo>
                      <a:pt x="183" y="609"/>
                      <a:pt x="249" y="552"/>
                      <a:pt x="310" y="489"/>
                    </a:cubicBezTo>
                    <a:cubicBezTo>
                      <a:pt x="421" y="373"/>
                      <a:pt x="514" y="241"/>
                      <a:pt x="581" y="93"/>
                    </a:cubicBezTo>
                    <a:cubicBezTo>
                      <a:pt x="591" y="71"/>
                      <a:pt x="627" y="19"/>
                      <a:pt x="592" y="3"/>
                    </a:cubicBezTo>
                    <a:cubicBezTo>
                      <a:pt x="589" y="2"/>
                      <a:pt x="585" y="1"/>
                      <a:pt x="581"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7"/>
              <p:cNvSpPr/>
              <p:nvPr/>
            </p:nvSpPr>
            <p:spPr>
              <a:xfrm>
                <a:off x="2248940" y="699713"/>
                <a:ext cx="179593" cy="218575"/>
              </a:xfrm>
              <a:custGeom>
                <a:avLst/>
                <a:gdLst/>
                <a:ahLst/>
                <a:cxnLst/>
                <a:rect l="l" t="t" r="r" b="b"/>
                <a:pathLst>
                  <a:path w="1806" h="2198" extrusionOk="0">
                    <a:moveTo>
                      <a:pt x="950" y="1"/>
                    </a:moveTo>
                    <a:cubicBezTo>
                      <a:pt x="944" y="1"/>
                      <a:pt x="937" y="1"/>
                      <a:pt x="930" y="1"/>
                    </a:cubicBezTo>
                    <a:cubicBezTo>
                      <a:pt x="827" y="4"/>
                      <a:pt x="727" y="25"/>
                      <a:pt x="637" y="62"/>
                    </a:cubicBezTo>
                    <a:cubicBezTo>
                      <a:pt x="629" y="65"/>
                      <a:pt x="621" y="69"/>
                      <a:pt x="614" y="71"/>
                    </a:cubicBezTo>
                    <a:cubicBezTo>
                      <a:pt x="495" y="127"/>
                      <a:pt x="391" y="215"/>
                      <a:pt x="319" y="334"/>
                    </a:cubicBezTo>
                    <a:cubicBezTo>
                      <a:pt x="215" y="502"/>
                      <a:pt x="231" y="655"/>
                      <a:pt x="243" y="806"/>
                    </a:cubicBezTo>
                    <a:cubicBezTo>
                      <a:pt x="244" y="831"/>
                      <a:pt x="246" y="856"/>
                      <a:pt x="248" y="879"/>
                    </a:cubicBezTo>
                    <a:cubicBezTo>
                      <a:pt x="250" y="930"/>
                      <a:pt x="254" y="986"/>
                      <a:pt x="236" y="1033"/>
                    </a:cubicBezTo>
                    <a:cubicBezTo>
                      <a:pt x="222" y="1070"/>
                      <a:pt x="163" y="1121"/>
                      <a:pt x="103" y="1193"/>
                    </a:cubicBezTo>
                    <a:cubicBezTo>
                      <a:pt x="62" y="1245"/>
                      <a:pt x="0" y="1324"/>
                      <a:pt x="2" y="1381"/>
                    </a:cubicBezTo>
                    <a:cubicBezTo>
                      <a:pt x="2" y="1392"/>
                      <a:pt x="6" y="1404"/>
                      <a:pt x="12" y="1413"/>
                    </a:cubicBezTo>
                    <a:cubicBezTo>
                      <a:pt x="48" y="1468"/>
                      <a:pt x="132" y="1518"/>
                      <a:pt x="152" y="1536"/>
                    </a:cubicBezTo>
                    <a:lnTo>
                      <a:pt x="153" y="1537"/>
                    </a:lnTo>
                    <a:cubicBezTo>
                      <a:pt x="157" y="1542"/>
                      <a:pt x="158" y="1552"/>
                      <a:pt x="162" y="1564"/>
                    </a:cubicBezTo>
                    <a:cubicBezTo>
                      <a:pt x="167" y="1594"/>
                      <a:pt x="173" y="1635"/>
                      <a:pt x="189" y="1635"/>
                    </a:cubicBezTo>
                    <a:cubicBezTo>
                      <a:pt x="268" y="1635"/>
                      <a:pt x="358" y="1625"/>
                      <a:pt x="444" y="1625"/>
                    </a:cubicBezTo>
                    <a:cubicBezTo>
                      <a:pt x="448" y="1625"/>
                      <a:pt x="452" y="1625"/>
                      <a:pt x="457" y="1625"/>
                    </a:cubicBezTo>
                    <a:cubicBezTo>
                      <a:pt x="457" y="1626"/>
                      <a:pt x="452" y="1635"/>
                      <a:pt x="448" y="1641"/>
                    </a:cubicBezTo>
                    <a:cubicBezTo>
                      <a:pt x="446" y="1645"/>
                      <a:pt x="445" y="1649"/>
                      <a:pt x="443" y="1650"/>
                    </a:cubicBezTo>
                    <a:cubicBezTo>
                      <a:pt x="414" y="1697"/>
                      <a:pt x="357" y="1737"/>
                      <a:pt x="307" y="1763"/>
                    </a:cubicBezTo>
                    <a:cubicBezTo>
                      <a:pt x="262" y="1786"/>
                      <a:pt x="213" y="1789"/>
                      <a:pt x="214" y="1849"/>
                    </a:cubicBezTo>
                    <a:cubicBezTo>
                      <a:pt x="214" y="1853"/>
                      <a:pt x="214" y="1858"/>
                      <a:pt x="215" y="1862"/>
                    </a:cubicBezTo>
                    <a:cubicBezTo>
                      <a:pt x="220" y="1932"/>
                      <a:pt x="260" y="2022"/>
                      <a:pt x="291" y="2085"/>
                    </a:cubicBezTo>
                    <a:cubicBezTo>
                      <a:pt x="311" y="2127"/>
                      <a:pt x="332" y="2170"/>
                      <a:pt x="381" y="2186"/>
                    </a:cubicBezTo>
                    <a:cubicBezTo>
                      <a:pt x="406" y="2195"/>
                      <a:pt x="432" y="2198"/>
                      <a:pt x="459" y="2198"/>
                    </a:cubicBezTo>
                    <a:cubicBezTo>
                      <a:pt x="492" y="2198"/>
                      <a:pt x="525" y="2194"/>
                      <a:pt x="556" y="2191"/>
                    </a:cubicBezTo>
                    <a:cubicBezTo>
                      <a:pt x="654" y="2186"/>
                      <a:pt x="749" y="2171"/>
                      <a:pt x="842" y="2147"/>
                    </a:cubicBezTo>
                    <a:cubicBezTo>
                      <a:pt x="970" y="2114"/>
                      <a:pt x="1091" y="2065"/>
                      <a:pt x="1205" y="2005"/>
                    </a:cubicBezTo>
                    <a:cubicBezTo>
                      <a:pt x="1270" y="1972"/>
                      <a:pt x="1334" y="1931"/>
                      <a:pt x="1391" y="1886"/>
                    </a:cubicBezTo>
                    <a:cubicBezTo>
                      <a:pt x="1433" y="1852"/>
                      <a:pt x="1473" y="1815"/>
                      <a:pt x="1510" y="1774"/>
                    </a:cubicBezTo>
                    <a:lnTo>
                      <a:pt x="1514" y="1769"/>
                    </a:lnTo>
                    <a:cubicBezTo>
                      <a:pt x="1547" y="1732"/>
                      <a:pt x="1577" y="1692"/>
                      <a:pt x="1604" y="1650"/>
                    </a:cubicBezTo>
                    <a:cubicBezTo>
                      <a:pt x="1764" y="1402"/>
                      <a:pt x="1805" y="1101"/>
                      <a:pt x="1773" y="806"/>
                    </a:cubicBezTo>
                    <a:cubicBezTo>
                      <a:pt x="1747" y="567"/>
                      <a:pt x="1651" y="340"/>
                      <a:pt x="1462" y="184"/>
                    </a:cubicBezTo>
                    <a:cubicBezTo>
                      <a:pt x="1321" y="69"/>
                      <a:pt x="1135" y="1"/>
                      <a:pt x="950" y="1"/>
                    </a:cubicBez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7"/>
              <p:cNvSpPr/>
              <p:nvPr/>
            </p:nvSpPr>
            <p:spPr>
              <a:xfrm>
                <a:off x="2244167" y="687581"/>
                <a:ext cx="92780" cy="92482"/>
              </a:xfrm>
              <a:custGeom>
                <a:avLst/>
                <a:gdLst/>
                <a:ahLst/>
                <a:cxnLst/>
                <a:rect l="l" t="t" r="r" b="b"/>
                <a:pathLst>
                  <a:path w="933" h="930" extrusionOk="0">
                    <a:moveTo>
                      <a:pt x="625" y="1"/>
                    </a:moveTo>
                    <a:cubicBezTo>
                      <a:pt x="625" y="1"/>
                      <a:pt x="353" y="16"/>
                      <a:pt x="177" y="313"/>
                    </a:cubicBezTo>
                    <a:cubicBezTo>
                      <a:pt x="1" y="610"/>
                      <a:pt x="36" y="929"/>
                      <a:pt x="36" y="929"/>
                    </a:cubicBezTo>
                    <a:lnTo>
                      <a:pt x="324" y="928"/>
                    </a:lnTo>
                    <a:lnTo>
                      <a:pt x="373" y="610"/>
                    </a:lnTo>
                    <a:lnTo>
                      <a:pt x="385" y="928"/>
                    </a:lnTo>
                    <a:lnTo>
                      <a:pt x="629" y="927"/>
                    </a:lnTo>
                    <a:lnTo>
                      <a:pt x="648" y="481"/>
                    </a:lnTo>
                    <a:lnTo>
                      <a:pt x="712" y="927"/>
                    </a:lnTo>
                    <a:lnTo>
                      <a:pt x="933" y="927"/>
                    </a:lnTo>
                    <a:lnTo>
                      <a:pt x="6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7"/>
              <p:cNvSpPr/>
              <p:nvPr/>
            </p:nvSpPr>
            <p:spPr>
              <a:xfrm>
                <a:off x="2303335" y="663815"/>
                <a:ext cx="196001" cy="230905"/>
              </a:xfrm>
              <a:custGeom>
                <a:avLst/>
                <a:gdLst/>
                <a:ahLst/>
                <a:cxnLst/>
                <a:rect l="l" t="t" r="r" b="b"/>
                <a:pathLst>
                  <a:path w="1971" h="2322" extrusionOk="0">
                    <a:moveTo>
                      <a:pt x="704" y="0"/>
                    </a:moveTo>
                    <a:cubicBezTo>
                      <a:pt x="631" y="0"/>
                      <a:pt x="558" y="9"/>
                      <a:pt x="486" y="26"/>
                    </a:cubicBezTo>
                    <a:cubicBezTo>
                      <a:pt x="365" y="57"/>
                      <a:pt x="248" y="106"/>
                      <a:pt x="139" y="168"/>
                    </a:cubicBezTo>
                    <a:cubicBezTo>
                      <a:pt x="130" y="173"/>
                      <a:pt x="1" y="246"/>
                      <a:pt x="4" y="256"/>
                    </a:cubicBezTo>
                    <a:cubicBezTo>
                      <a:pt x="4" y="256"/>
                      <a:pt x="337" y="1165"/>
                      <a:pt x="338" y="1165"/>
                    </a:cubicBezTo>
                    <a:cubicBezTo>
                      <a:pt x="338" y="1165"/>
                      <a:pt x="338" y="1165"/>
                      <a:pt x="338" y="1165"/>
                    </a:cubicBezTo>
                    <a:lnTo>
                      <a:pt x="765" y="1830"/>
                    </a:lnTo>
                    <a:cubicBezTo>
                      <a:pt x="765" y="1830"/>
                      <a:pt x="989" y="2260"/>
                      <a:pt x="1193" y="2314"/>
                    </a:cubicBezTo>
                    <a:cubicBezTo>
                      <a:pt x="1212" y="2319"/>
                      <a:pt x="1230" y="2321"/>
                      <a:pt x="1246" y="2321"/>
                    </a:cubicBezTo>
                    <a:cubicBezTo>
                      <a:pt x="1296" y="2321"/>
                      <a:pt x="1334" y="2299"/>
                      <a:pt x="1388" y="2277"/>
                    </a:cubicBezTo>
                    <a:cubicBezTo>
                      <a:pt x="1874" y="2070"/>
                      <a:pt x="1970" y="1490"/>
                      <a:pt x="1870" y="1027"/>
                    </a:cubicBezTo>
                    <a:cubicBezTo>
                      <a:pt x="1848" y="928"/>
                      <a:pt x="1816" y="830"/>
                      <a:pt x="1774" y="736"/>
                    </a:cubicBezTo>
                    <a:cubicBezTo>
                      <a:pt x="1662" y="486"/>
                      <a:pt x="1493" y="279"/>
                      <a:pt x="1252" y="146"/>
                    </a:cubicBezTo>
                    <a:cubicBezTo>
                      <a:pt x="1086" y="56"/>
                      <a:pt x="895" y="0"/>
                      <a:pt x="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7"/>
              <p:cNvSpPr/>
              <p:nvPr/>
            </p:nvSpPr>
            <p:spPr>
              <a:xfrm>
                <a:off x="2351366" y="789908"/>
                <a:ext cx="66030" cy="64339"/>
              </a:xfrm>
              <a:custGeom>
                <a:avLst/>
                <a:gdLst/>
                <a:ahLst/>
                <a:cxnLst/>
                <a:rect l="l" t="t" r="r" b="b"/>
                <a:pathLst>
                  <a:path w="664" h="647" extrusionOk="0">
                    <a:moveTo>
                      <a:pt x="352" y="1"/>
                    </a:moveTo>
                    <a:cubicBezTo>
                      <a:pt x="311" y="1"/>
                      <a:pt x="271" y="8"/>
                      <a:pt x="233" y="23"/>
                    </a:cubicBezTo>
                    <a:cubicBezTo>
                      <a:pt x="119" y="66"/>
                      <a:pt x="34" y="169"/>
                      <a:pt x="1" y="283"/>
                    </a:cubicBezTo>
                    <a:cubicBezTo>
                      <a:pt x="38" y="417"/>
                      <a:pt x="100" y="537"/>
                      <a:pt x="186" y="647"/>
                    </a:cubicBezTo>
                    <a:cubicBezTo>
                      <a:pt x="328" y="636"/>
                      <a:pt x="474" y="582"/>
                      <a:pt x="562" y="471"/>
                    </a:cubicBezTo>
                    <a:cubicBezTo>
                      <a:pt x="650" y="361"/>
                      <a:pt x="663" y="194"/>
                      <a:pt x="570" y="90"/>
                    </a:cubicBezTo>
                    <a:cubicBezTo>
                      <a:pt x="516" y="31"/>
                      <a:pt x="434" y="1"/>
                      <a:pt x="352" y="1"/>
                    </a:cubicBezTo>
                    <a:close/>
                  </a:path>
                </a:pathLst>
              </a:custGeom>
              <a:solidFill>
                <a:srgbClr val="FFD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7"/>
              <p:cNvSpPr/>
              <p:nvPr/>
            </p:nvSpPr>
            <p:spPr>
              <a:xfrm>
                <a:off x="2382491" y="804625"/>
                <a:ext cx="8850" cy="30628"/>
              </a:xfrm>
              <a:custGeom>
                <a:avLst/>
                <a:gdLst/>
                <a:ahLst/>
                <a:cxnLst/>
                <a:rect l="l" t="t" r="r" b="b"/>
                <a:pathLst>
                  <a:path w="89" h="308" fill="none" extrusionOk="0">
                    <a:moveTo>
                      <a:pt x="66" y="307"/>
                    </a:moveTo>
                    <a:cubicBezTo>
                      <a:pt x="89" y="202"/>
                      <a:pt x="66" y="87"/>
                      <a:pt x="1" y="0"/>
                    </a:cubicBezTo>
                  </a:path>
                </a:pathLst>
              </a:custGeom>
              <a:solidFill>
                <a:schemeClr val="dk1"/>
              </a:solidFill>
              <a:ln w="150" cap="rnd" cmpd="sng">
                <a:solidFill>
                  <a:srgbClr val="390D0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7"/>
              <p:cNvSpPr/>
              <p:nvPr/>
            </p:nvSpPr>
            <p:spPr>
              <a:xfrm>
                <a:off x="2371354" y="817354"/>
                <a:ext cx="17502" cy="10143"/>
              </a:xfrm>
              <a:custGeom>
                <a:avLst/>
                <a:gdLst/>
                <a:ahLst/>
                <a:cxnLst/>
                <a:rect l="l" t="t" r="r" b="b"/>
                <a:pathLst>
                  <a:path w="176" h="102" fill="none" extrusionOk="0">
                    <a:moveTo>
                      <a:pt x="175" y="1"/>
                    </a:moveTo>
                    <a:cubicBezTo>
                      <a:pt x="100" y="32"/>
                      <a:pt x="60" y="47"/>
                      <a:pt x="1" y="101"/>
                    </a:cubicBezTo>
                  </a:path>
                </a:pathLst>
              </a:custGeom>
              <a:solidFill>
                <a:schemeClr val="dk1"/>
              </a:solidFill>
              <a:ln w="150" cap="rnd" cmpd="sng">
                <a:solidFill>
                  <a:srgbClr val="390D0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7"/>
              <p:cNvSpPr/>
              <p:nvPr/>
            </p:nvSpPr>
            <p:spPr>
              <a:xfrm>
                <a:off x="2265050" y="855043"/>
                <a:ext cx="29833" cy="7359"/>
              </a:xfrm>
              <a:custGeom>
                <a:avLst/>
                <a:gdLst/>
                <a:ahLst/>
                <a:cxnLst/>
                <a:rect l="l" t="t" r="r" b="b"/>
                <a:pathLst>
                  <a:path w="300" h="74" extrusionOk="0">
                    <a:moveTo>
                      <a:pt x="20" y="1"/>
                    </a:moveTo>
                    <a:cubicBezTo>
                      <a:pt x="13" y="1"/>
                      <a:pt x="7" y="2"/>
                      <a:pt x="0" y="4"/>
                    </a:cubicBezTo>
                    <a:cubicBezTo>
                      <a:pt x="5" y="33"/>
                      <a:pt x="11" y="74"/>
                      <a:pt x="28" y="74"/>
                    </a:cubicBezTo>
                    <a:cubicBezTo>
                      <a:pt x="107" y="74"/>
                      <a:pt x="196" y="64"/>
                      <a:pt x="282" y="64"/>
                    </a:cubicBezTo>
                    <a:cubicBezTo>
                      <a:pt x="286" y="64"/>
                      <a:pt x="290" y="64"/>
                      <a:pt x="295" y="64"/>
                    </a:cubicBezTo>
                    <a:cubicBezTo>
                      <a:pt x="300" y="50"/>
                      <a:pt x="278" y="41"/>
                      <a:pt x="259" y="37"/>
                    </a:cubicBezTo>
                    <a:cubicBezTo>
                      <a:pt x="191" y="24"/>
                      <a:pt x="120" y="16"/>
                      <a:pt x="51" y="5"/>
                    </a:cubicBezTo>
                    <a:cubicBezTo>
                      <a:pt x="41" y="3"/>
                      <a:pt x="31" y="1"/>
                      <a:pt x="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7"/>
              <p:cNvSpPr/>
              <p:nvPr/>
            </p:nvSpPr>
            <p:spPr>
              <a:xfrm>
                <a:off x="2270221" y="862799"/>
                <a:ext cx="24562" cy="22573"/>
              </a:xfrm>
              <a:custGeom>
                <a:avLst/>
                <a:gdLst/>
                <a:ahLst/>
                <a:cxnLst/>
                <a:rect l="l" t="t" r="r" b="b"/>
                <a:pathLst>
                  <a:path w="247" h="227" extrusionOk="0">
                    <a:moveTo>
                      <a:pt x="236" y="1"/>
                    </a:moveTo>
                    <a:cubicBezTo>
                      <a:pt x="233" y="5"/>
                      <a:pt x="232" y="9"/>
                      <a:pt x="231" y="10"/>
                    </a:cubicBezTo>
                    <a:cubicBezTo>
                      <a:pt x="201" y="57"/>
                      <a:pt x="144" y="97"/>
                      <a:pt x="95" y="123"/>
                    </a:cubicBezTo>
                    <a:cubicBezTo>
                      <a:pt x="50" y="146"/>
                      <a:pt x="0" y="149"/>
                      <a:pt x="2" y="209"/>
                    </a:cubicBezTo>
                    <a:cubicBezTo>
                      <a:pt x="2" y="213"/>
                      <a:pt x="2" y="218"/>
                      <a:pt x="3" y="222"/>
                    </a:cubicBezTo>
                    <a:cubicBezTo>
                      <a:pt x="9" y="225"/>
                      <a:pt x="17" y="227"/>
                      <a:pt x="25" y="227"/>
                    </a:cubicBezTo>
                    <a:cubicBezTo>
                      <a:pt x="38" y="227"/>
                      <a:pt x="51" y="222"/>
                      <a:pt x="62" y="216"/>
                    </a:cubicBezTo>
                    <a:cubicBezTo>
                      <a:pt x="91" y="204"/>
                      <a:pt x="118" y="187"/>
                      <a:pt x="140" y="167"/>
                    </a:cubicBezTo>
                    <a:cubicBezTo>
                      <a:pt x="181" y="131"/>
                      <a:pt x="215" y="85"/>
                      <a:pt x="233" y="33"/>
                    </a:cubicBezTo>
                    <a:cubicBezTo>
                      <a:pt x="236" y="25"/>
                      <a:pt x="247" y="7"/>
                      <a:pt x="2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7"/>
              <p:cNvSpPr/>
              <p:nvPr/>
            </p:nvSpPr>
            <p:spPr>
              <a:xfrm>
                <a:off x="2264950" y="837541"/>
                <a:ext cx="10640" cy="11336"/>
              </a:xfrm>
              <a:custGeom>
                <a:avLst/>
                <a:gdLst/>
                <a:ahLst/>
                <a:cxnLst/>
                <a:rect l="l" t="t" r="r" b="b"/>
                <a:pathLst>
                  <a:path w="107" h="114" extrusionOk="0">
                    <a:moveTo>
                      <a:pt x="56" y="1"/>
                    </a:moveTo>
                    <a:cubicBezTo>
                      <a:pt x="55" y="1"/>
                      <a:pt x="54" y="3"/>
                      <a:pt x="56" y="5"/>
                    </a:cubicBezTo>
                    <a:cubicBezTo>
                      <a:pt x="62" y="7"/>
                      <a:pt x="68" y="12"/>
                      <a:pt x="72" y="18"/>
                    </a:cubicBezTo>
                    <a:cubicBezTo>
                      <a:pt x="83" y="35"/>
                      <a:pt x="98" y="83"/>
                      <a:pt x="66" y="84"/>
                    </a:cubicBezTo>
                    <a:cubicBezTo>
                      <a:pt x="53" y="84"/>
                      <a:pt x="22" y="77"/>
                      <a:pt x="7" y="74"/>
                    </a:cubicBezTo>
                    <a:lnTo>
                      <a:pt x="7" y="74"/>
                    </a:lnTo>
                    <a:lnTo>
                      <a:pt x="6" y="73"/>
                    </a:lnTo>
                    <a:lnTo>
                      <a:pt x="6" y="74"/>
                    </a:lnTo>
                    <a:lnTo>
                      <a:pt x="6" y="74"/>
                    </a:lnTo>
                    <a:cubicBezTo>
                      <a:pt x="6" y="74"/>
                      <a:pt x="6" y="74"/>
                      <a:pt x="5" y="73"/>
                    </a:cubicBezTo>
                    <a:lnTo>
                      <a:pt x="3" y="73"/>
                    </a:lnTo>
                    <a:cubicBezTo>
                      <a:pt x="1" y="73"/>
                      <a:pt x="0" y="76"/>
                      <a:pt x="1" y="78"/>
                    </a:cubicBezTo>
                    <a:lnTo>
                      <a:pt x="21" y="113"/>
                    </a:lnTo>
                    <a:cubicBezTo>
                      <a:pt x="21" y="113"/>
                      <a:pt x="22" y="114"/>
                      <a:pt x="22" y="114"/>
                    </a:cubicBezTo>
                    <a:cubicBezTo>
                      <a:pt x="24" y="114"/>
                      <a:pt x="26" y="112"/>
                      <a:pt x="25" y="110"/>
                    </a:cubicBezTo>
                    <a:lnTo>
                      <a:pt x="9" y="78"/>
                    </a:lnTo>
                    <a:lnTo>
                      <a:pt x="9" y="78"/>
                    </a:lnTo>
                    <a:cubicBezTo>
                      <a:pt x="25" y="81"/>
                      <a:pt x="53" y="87"/>
                      <a:pt x="65" y="87"/>
                    </a:cubicBezTo>
                    <a:cubicBezTo>
                      <a:pt x="107" y="85"/>
                      <a:pt x="83" y="10"/>
                      <a:pt x="56" y="1"/>
                    </a:cubicBezTo>
                    <a:cubicBezTo>
                      <a:pt x="56" y="1"/>
                      <a:pt x="56" y="1"/>
                      <a:pt x="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7"/>
              <p:cNvSpPr/>
              <p:nvPr/>
            </p:nvSpPr>
            <p:spPr>
              <a:xfrm>
                <a:off x="2283944" y="801344"/>
                <a:ext cx="14419" cy="13624"/>
              </a:xfrm>
              <a:custGeom>
                <a:avLst/>
                <a:gdLst/>
                <a:ahLst/>
                <a:cxnLst/>
                <a:rect l="l" t="t" r="r" b="b"/>
                <a:pathLst>
                  <a:path w="145" h="137" extrusionOk="0">
                    <a:moveTo>
                      <a:pt x="72" y="0"/>
                    </a:moveTo>
                    <a:cubicBezTo>
                      <a:pt x="38" y="0"/>
                      <a:pt x="10" y="26"/>
                      <a:pt x="6" y="60"/>
                    </a:cubicBezTo>
                    <a:cubicBezTo>
                      <a:pt x="1" y="99"/>
                      <a:pt x="28" y="132"/>
                      <a:pt x="66" y="136"/>
                    </a:cubicBezTo>
                    <a:cubicBezTo>
                      <a:pt x="69" y="136"/>
                      <a:pt x="72" y="136"/>
                      <a:pt x="75" y="136"/>
                    </a:cubicBezTo>
                    <a:cubicBezTo>
                      <a:pt x="109" y="136"/>
                      <a:pt x="137" y="111"/>
                      <a:pt x="141" y="76"/>
                    </a:cubicBezTo>
                    <a:cubicBezTo>
                      <a:pt x="145" y="38"/>
                      <a:pt x="118" y="5"/>
                      <a:pt x="82" y="1"/>
                    </a:cubicBezTo>
                    <a:cubicBezTo>
                      <a:pt x="79" y="1"/>
                      <a:pt x="75"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7"/>
              <p:cNvSpPr/>
              <p:nvPr/>
            </p:nvSpPr>
            <p:spPr>
              <a:xfrm>
                <a:off x="2330881" y="763655"/>
                <a:ext cx="34606" cy="66229"/>
              </a:xfrm>
              <a:custGeom>
                <a:avLst/>
                <a:gdLst/>
                <a:ahLst/>
                <a:cxnLst/>
                <a:rect l="l" t="t" r="r" b="b"/>
                <a:pathLst>
                  <a:path w="348" h="666" extrusionOk="0">
                    <a:moveTo>
                      <a:pt x="128" y="1"/>
                    </a:moveTo>
                    <a:cubicBezTo>
                      <a:pt x="84" y="1"/>
                      <a:pt x="44" y="21"/>
                      <a:pt x="25" y="71"/>
                    </a:cubicBezTo>
                    <a:cubicBezTo>
                      <a:pt x="1" y="140"/>
                      <a:pt x="20" y="235"/>
                      <a:pt x="29" y="304"/>
                    </a:cubicBezTo>
                    <a:cubicBezTo>
                      <a:pt x="42" y="407"/>
                      <a:pt x="63" y="532"/>
                      <a:pt x="119" y="623"/>
                    </a:cubicBezTo>
                    <a:cubicBezTo>
                      <a:pt x="133" y="645"/>
                      <a:pt x="155" y="665"/>
                      <a:pt x="181" y="665"/>
                    </a:cubicBezTo>
                    <a:cubicBezTo>
                      <a:pt x="188" y="665"/>
                      <a:pt x="194" y="664"/>
                      <a:pt x="202" y="661"/>
                    </a:cubicBezTo>
                    <a:cubicBezTo>
                      <a:pt x="203" y="661"/>
                      <a:pt x="204" y="660"/>
                      <a:pt x="206" y="659"/>
                    </a:cubicBezTo>
                    <a:cubicBezTo>
                      <a:pt x="221" y="651"/>
                      <a:pt x="234" y="636"/>
                      <a:pt x="243" y="621"/>
                    </a:cubicBezTo>
                    <a:cubicBezTo>
                      <a:pt x="270" y="577"/>
                      <a:pt x="270" y="525"/>
                      <a:pt x="279" y="475"/>
                    </a:cubicBezTo>
                    <a:cubicBezTo>
                      <a:pt x="289" y="423"/>
                      <a:pt x="303" y="371"/>
                      <a:pt x="322" y="319"/>
                    </a:cubicBezTo>
                    <a:cubicBezTo>
                      <a:pt x="348" y="245"/>
                      <a:pt x="333" y="152"/>
                      <a:pt x="291" y="87"/>
                    </a:cubicBezTo>
                    <a:cubicBezTo>
                      <a:pt x="259" y="40"/>
                      <a:pt x="189"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7"/>
              <p:cNvSpPr/>
              <p:nvPr/>
            </p:nvSpPr>
            <p:spPr>
              <a:xfrm>
                <a:off x="2430323" y="630402"/>
                <a:ext cx="124701" cy="134745"/>
              </a:xfrm>
              <a:custGeom>
                <a:avLst/>
                <a:gdLst/>
                <a:ahLst/>
                <a:cxnLst/>
                <a:rect l="l" t="t" r="r" b="b"/>
                <a:pathLst>
                  <a:path w="1254" h="1355" extrusionOk="0">
                    <a:moveTo>
                      <a:pt x="401" y="1"/>
                    </a:moveTo>
                    <a:cubicBezTo>
                      <a:pt x="308" y="1"/>
                      <a:pt x="214" y="28"/>
                      <a:pt x="144" y="90"/>
                    </a:cubicBezTo>
                    <a:cubicBezTo>
                      <a:pt x="43" y="178"/>
                      <a:pt x="7" y="320"/>
                      <a:pt x="6" y="451"/>
                    </a:cubicBezTo>
                    <a:cubicBezTo>
                      <a:pt x="0" y="833"/>
                      <a:pt x="294" y="1355"/>
                      <a:pt x="717" y="1355"/>
                    </a:cubicBezTo>
                    <a:cubicBezTo>
                      <a:pt x="733" y="1355"/>
                      <a:pt x="750" y="1354"/>
                      <a:pt x="767" y="1352"/>
                    </a:cubicBezTo>
                    <a:cubicBezTo>
                      <a:pt x="907" y="1338"/>
                      <a:pt x="1041" y="1265"/>
                      <a:pt x="1121" y="1151"/>
                    </a:cubicBezTo>
                    <a:cubicBezTo>
                      <a:pt x="1246" y="978"/>
                      <a:pt x="1253" y="735"/>
                      <a:pt x="1167" y="538"/>
                    </a:cubicBezTo>
                    <a:cubicBezTo>
                      <a:pt x="1082" y="341"/>
                      <a:pt x="912" y="190"/>
                      <a:pt x="721" y="92"/>
                    </a:cubicBezTo>
                    <a:cubicBezTo>
                      <a:pt x="631" y="45"/>
                      <a:pt x="533" y="7"/>
                      <a:pt x="430" y="1"/>
                    </a:cubicBezTo>
                    <a:cubicBezTo>
                      <a:pt x="420" y="1"/>
                      <a:pt x="411" y="1"/>
                      <a:pt x="4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7"/>
              <p:cNvSpPr/>
              <p:nvPr/>
            </p:nvSpPr>
            <p:spPr>
              <a:xfrm>
                <a:off x="2317257" y="893328"/>
                <a:ext cx="142402" cy="90493"/>
              </a:xfrm>
              <a:custGeom>
                <a:avLst/>
                <a:gdLst/>
                <a:ahLst/>
                <a:cxnLst/>
                <a:rect l="l" t="t" r="r" b="b"/>
                <a:pathLst>
                  <a:path w="1432" h="910" extrusionOk="0">
                    <a:moveTo>
                      <a:pt x="1214" y="0"/>
                    </a:moveTo>
                    <a:cubicBezTo>
                      <a:pt x="1160" y="0"/>
                      <a:pt x="1117" y="39"/>
                      <a:pt x="1117" y="39"/>
                    </a:cubicBezTo>
                    <a:lnTo>
                      <a:pt x="1152" y="104"/>
                    </a:lnTo>
                    <a:cubicBezTo>
                      <a:pt x="1152" y="104"/>
                      <a:pt x="1023" y="303"/>
                      <a:pt x="638" y="379"/>
                    </a:cubicBezTo>
                    <a:cubicBezTo>
                      <a:pt x="388" y="428"/>
                      <a:pt x="274" y="437"/>
                      <a:pt x="224" y="437"/>
                    </a:cubicBezTo>
                    <a:cubicBezTo>
                      <a:pt x="197" y="437"/>
                      <a:pt x="189" y="434"/>
                      <a:pt x="189" y="434"/>
                    </a:cubicBezTo>
                    <a:lnTo>
                      <a:pt x="178" y="366"/>
                    </a:lnTo>
                    <a:cubicBezTo>
                      <a:pt x="178" y="366"/>
                      <a:pt x="177" y="366"/>
                      <a:pt x="176" y="366"/>
                    </a:cubicBezTo>
                    <a:cubicBezTo>
                      <a:pt x="160" y="366"/>
                      <a:pt x="70" y="372"/>
                      <a:pt x="37" y="507"/>
                    </a:cubicBezTo>
                    <a:cubicBezTo>
                      <a:pt x="1" y="654"/>
                      <a:pt x="175" y="910"/>
                      <a:pt x="175" y="910"/>
                    </a:cubicBezTo>
                    <a:cubicBezTo>
                      <a:pt x="175" y="910"/>
                      <a:pt x="723" y="900"/>
                      <a:pt x="1087" y="641"/>
                    </a:cubicBezTo>
                    <a:cubicBezTo>
                      <a:pt x="1389" y="427"/>
                      <a:pt x="1406" y="408"/>
                      <a:pt x="1403" y="408"/>
                    </a:cubicBezTo>
                    <a:cubicBezTo>
                      <a:pt x="1403" y="408"/>
                      <a:pt x="1401" y="409"/>
                      <a:pt x="1401" y="409"/>
                    </a:cubicBezTo>
                    <a:cubicBezTo>
                      <a:pt x="1401" y="409"/>
                      <a:pt x="1431" y="63"/>
                      <a:pt x="1246" y="5"/>
                    </a:cubicBezTo>
                    <a:cubicBezTo>
                      <a:pt x="1235" y="2"/>
                      <a:pt x="1224" y="0"/>
                      <a:pt x="1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7"/>
              <p:cNvSpPr/>
              <p:nvPr/>
            </p:nvSpPr>
            <p:spPr>
              <a:xfrm>
                <a:off x="1949618" y="583067"/>
                <a:ext cx="269489" cy="258948"/>
              </a:xfrm>
              <a:custGeom>
                <a:avLst/>
                <a:gdLst/>
                <a:ahLst/>
                <a:cxnLst/>
                <a:rect l="l" t="t" r="r" b="b"/>
                <a:pathLst>
                  <a:path w="2710" h="2604" extrusionOk="0">
                    <a:moveTo>
                      <a:pt x="306" y="1"/>
                    </a:moveTo>
                    <a:cubicBezTo>
                      <a:pt x="138" y="1"/>
                      <a:pt x="0" y="138"/>
                      <a:pt x="0" y="306"/>
                    </a:cubicBezTo>
                    <a:lnTo>
                      <a:pt x="0" y="1431"/>
                    </a:lnTo>
                    <a:cubicBezTo>
                      <a:pt x="0" y="1600"/>
                      <a:pt x="138" y="1737"/>
                      <a:pt x="306" y="1737"/>
                    </a:cubicBezTo>
                    <a:lnTo>
                      <a:pt x="1587" y="1737"/>
                    </a:lnTo>
                    <a:lnTo>
                      <a:pt x="2710" y="2603"/>
                    </a:lnTo>
                    <a:lnTo>
                      <a:pt x="2710" y="2603"/>
                    </a:lnTo>
                    <a:lnTo>
                      <a:pt x="2285" y="1737"/>
                    </a:lnTo>
                    <a:lnTo>
                      <a:pt x="2374" y="1737"/>
                    </a:lnTo>
                    <a:cubicBezTo>
                      <a:pt x="2543" y="1737"/>
                      <a:pt x="2680" y="1600"/>
                      <a:pt x="2680" y="1431"/>
                    </a:cubicBezTo>
                    <a:lnTo>
                      <a:pt x="2680" y="306"/>
                    </a:lnTo>
                    <a:cubicBezTo>
                      <a:pt x="2680" y="137"/>
                      <a:pt x="2543" y="1"/>
                      <a:pt x="2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7"/>
              <p:cNvSpPr/>
              <p:nvPr/>
            </p:nvSpPr>
            <p:spPr>
              <a:xfrm>
                <a:off x="2123742" y="655064"/>
                <a:ext cx="19988" cy="19889"/>
              </a:xfrm>
              <a:custGeom>
                <a:avLst/>
                <a:gdLst/>
                <a:ahLst/>
                <a:cxnLst/>
                <a:rect l="l" t="t" r="r" b="b"/>
                <a:pathLst>
                  <a:path w="201" h="200" extrusionOk="0">
                    <a:moveTo>
                      <a:pt x="100" y="0"/>
                    </a:moveTo>
                    <a:cubicBezTo>
                      <a:pt x="46" y="0"/>
                      <a:pt x="0" y="44"/>
                      <a:pt x="0" y="100"/>
                    </a:cubicBezTo>
                    <a:cubicBezTo>
                      <a:pt x="0" y="156"/>
                      <a:pt x="46" y="199"/>
                      <a:pt x="100" y="199"/>
                    </a:cubicBezTo>
                    <a:cubicBezTo>
                      <a:pt x="156" y="199"/>
                      <a:pt x="200" y="155"/>
                      <a:pt x="200" y="100"/>
                    </a:cubicBezTo>
                    <a:cubicBezTo>
                      <a:pt x="200" y="45"/>
                      <a:pt x="154"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7"/>
              <p:cNvSpPr/>
              <p:nvPr/>
            </p:nvSpPr>
            <p:spPr>
              <a:xfrm>
                <a:off x="2070540" y="655064"/>
                <a:ext cx="19888" cy="19889"/>
              </a:xfrm>
              <a:custGeom>
                <a:avLst/>
                <a:gdLst/>
                <a:ahLst/>
                <a:cxnLst/>
                <a:rect l="l" t="t" r="r" b="b"/>
                <a:pathLst>
                  <a:path w="200" h="200" extrusionOk="0">
                    <a:moveTo>
                      <a:pt x="100" y="0"/>
                    </a:moveTo>
                    <a:cubicBezTo>
                      <a:pt x="46" y="0"/>
                      <a:pt x="0" y="44"/>
                      <a:pt x="0" y="100"/>
                    </a:cubicBezTo>
                    <a:cubicBezTo>
                      <a:pt x="0" y="156"/>
                      <a:pt x="46" y="199"/>
                      <a:pt x="100" y="199"/>
                    </a:cubicBezTo>
                    <a:cubicBezTo>
                      <a:pt x="156" y="199"/>
                      <a:pt x="199" y="155"/>
                      <a:pt x="199" y="100"/>
                    </a:cubicBezTo>
                    <a:cubicBezTo>
                      <a:pt x="199" y="45"/>
                      <a:pt x="155"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7"/>
              <p:cNvSpPr/>
              <p:nvPr/>
            </p:nvSpPr>
            <p:spPr>
              <a:xfrm>
                <a:off x="2017338" y="655064"/>
                <a:ext cx="19888" cy="19889"/>
              </a:xfrm>
              <a:custGeom>
                <a:avLst/>
                <a:gdLst/>
                <a:ahLst/>
                <a:cxnLst/>
                <a:rect l="l" t="t" r="r" b="b"/>
                <a:pathLst>
                  <a:path w="200" h="200" extrusionOk="0">
                    <a:moveTo>
                      <a:pt x="100" y="0"/>
                    </a:moveTo>
                    <a:cubicBezTo>
                      <a:pt x="45" y="0"/>
                      <a:pt x="0" y="44"/>
                      <a:pt x="0" y="100"/>
                    </a:cubicBezTo>
                    <a:cubicBezTo>
                      <a:pt x="0" y="156"/>
                      <a:pt x="45" y="199"/>
                      <a:pt x="100" y="199"/>
                    </a:cubicBezTo>
                    <a:cubicBezTo>
                      <a:pt x="156" y="199"/>
                      <a:pt x="199" y="155"/>
                      <a:pt x="199" y="100"/>
                    </a:cubicBezTo>
                    <a:cubicBezTo>
                      <a:pt x="199" y="45"/>
                      <a:pt x="154" y="0"/>
                      <a:pt x="1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6" name="Google Shape;1256;p47"/>
          <p:cNvGrpSpPr/>
          <p:nvPr/>
        </p:nvGrpSpPr>
        <p:grpSpPr>
          <a:xfrm>
            <a:off x="5444077" y="1452943"/>
            <a:ext cx="1382290" cy="3044946"/>
            <a:chOff x="5139121" y="1221318"/>
            <a:chExt cx="1320113" cy="2907980"/>
          </a:xfrm>
        </p:grpSpPr>
        <p:sp>
          <p:nvSpPr>
            <p:cNvPr id="1257" name="Google Shape;1257;p47"/>
            <p:cNvSpPr/>
            <p:nvPr/>
          </p:nvSpPr>
          <p:spPr>
            <a:xfrm>
              <a:off x="5139121" y="4012826"/>
              <a:ext cx="1065090" cy="116472"/>
            </a:xfrm>
            <a:prstGeom prst="ellipse">
              <a:avLst/>
            </a:pr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7"/>
            <p:cNvSpPr/>
            <p:nvPr/>
          </p:nvSpPr>
          <p:spPr>
            <a:xfrm>
              <a:off x="6105718" y="1422108"/>
              <a:ext cx="237383" cy="170246"/>
            </a:xfrm>
            <a:custGeom>
              <a:avLst/>
              <a:gdLst/>
              <a:ahLst/>
              <a:cxnLst/>
              <a:rect l="l" t="t" r="r" b="b"/>
              <a:pathLst>
                <a:path w="1531" h="1098" extrusionOk="0">
                  <a:moveTo>
                    <a:pt x="1" y="1"/>
                  </a:moveTo>
                  <a:lnTo>
                    <a:pt x="1" y="1097"/>
                  </a:lnTo>
                  <a:lnTo>
                    <a:pt x="1531" y="1097"/>
                  </a:lnTo>
                  <a:lnTo>
                    <a:pt x="153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7"/>
            <p:cNvSpPr/>
            <p:nvPr/>
          </p:nvSpPr>
          <p:spPr>
            <a:xfrm>
              <a:off x="5879034" y="1253413"/>
              <a:ext cx="280642" cy="139236"/>
            </a:xfrm>
            <a:custGeom>
              <a:avLst/>
              <a:gdLst/>
              <a:ahLst/>
              <a:cxnLst/>
              <a:rect l="l" t="t" r="r" b="b"/>
              <a:pathLst>
                <a:path w="1810" h="898" extrusionOk="0">
                  <a:moveTo>
                    <a:pt x="697" y="0"/>
                  </a:moveTo>
                  <a:cubicBezTo>
                    <a:pt x="640" y="0"/>
                    <a:pt x="587" y="23"/>
                    <a:pt x="547" y="63"/>
                  </a:cubicBezTo>
                  <a:lnTo>
                    <a:pt x="83" y="527"/>
                  </a:lnTo>
                  <a:cubicBezTo>
                    <a:pt x="0" y="610"/>
                    <a:pt x="0" y="745"/>
                    <a:pt x="83" y="827"/>
                  </a:cubicBezTo>
                  <a:lnTo>
                    <a:pt x="141" y="885"/>
                  </a:lnTo>
                  <a:lnTo>
                    <a:pt x="231" y="795"/>
                  </a:lnTo>
                  <a:lnTo>
                    <a:pt x="173" y="737"/>
                  </a:lnTo>
                  <a:cubicBezTo>
                    <a:pt x="141" y="704"/>
                    <a:pt x="141" y="651"/>
                    <a:pt x="173" y="619"/>
                  </a:cubicBezTo>
                  <a:lnTo>
                    <a:pt x="638" y="155"/>
                  </a:lnTo>
                  <a:cubicBezTo>
                    <a:pt x="654" y="139"/>
                    <a:pt x="675" y="130"/>
                    <a:pt x="697" y="130"/>
                  </a:cubicBezTo>
                  <a:lnTo>
                    <a:pt x="1680" y="130"/>
                  </a:lnTo>
                  <a:lnTo>
                    <a:pt x="1680" y="466"/>
                  </a:lnTo>
                  <a:cubicBezTo>
                    <a:pt x="1680" y="498"/>
                    <a:pt x="1663" y="528"/>
                    <a:pt x="1634" y="544"/>
                  </a:cubicBezTo>
                  <a:lnTo>
                    <a:pt x="1219" y="786"/>
                  </a:lnTo>
                  <a:lnTo>
                    <a:pt x="1285" y="898"/>
                  </a:lnTo>
                  <a:lnTo>
                    <a:pt x="1699" y="657"/>
                  </a:lnTo>
                  <a:cubicBezTo>
                    <a:pt x="1767" y="617"/>
                    <a:pt x="1809" y="544"/>
                    <a:pt x="1809" y="466"/>
                  </a:cubicBezTo>
                  <a:lnTo>
                    <a:pt x="18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7"/>
            <p:cNvSpPr/>
            <p:nvPr/>
          </p:nvSpPr>
          <p:spPr>
            <a:xfrm>
              <a:off x="6149287" y="1253413"/>
              <a:ext cx="75045" cy="20157"/>
            </a:xfrm>
            <a:custGeom>
              <a:avLst/>
              <a:gdLst/>
              <a:ahLst/>
              <a:cxnLst/>
              <a:rect l="l" t="t" r="r" b="b"/>
              <a:pathLst>
                <a:path w="484" h="130" extrusionOk="0">
                  <a:moveTo>
                    <a:pt x="1" y="0"/>
                  </a:moveTo>
                  <a:lnTo>
                    <a:pt x="1" y="130"/>
                  </a:lnTo>
                  <a:lnTo>
                    <a:pt x="484" y="130"/>
                  </a:lnTo>
                  <a:lnTo>
                    <a:pt x="4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7"/>
            <p:cNvSpPr/>
            <p:nvPr/>
          </p:nvSpPr>
          <p:spPr>
            <a:xfrm>
              <a:off x="6336588" y="1392494"/>
              <a:ext cx="122645" cy="232421"/>
            </a:xfrm>
            <a:custGeom>
              <a:avLst/>
              <a:gdLst/>
              <a:ahLst/>
              <a:cxnLst/>
              <a:rect l="l" t="t" r="r" b="b"/>
              <a:pathLst>
                <a:path w="791" h="1499" extrusionOk="0">
                  <a:moveTo>
                    <a:pt x="786" y="1"/>
                  </a:moveTo>
                  <a:lnTo>
                    <a:pt x="83" y="43"/>
                  </a:lnTo>
                  <a:cubicBezTo>
                    <a:pt x="37" y="45"/>
                    <a:pt x="0" y="85"/>
                    <a:pt x="0" y="132"/>
                  </a:cubicBezTo>
                  <a:lnTo>
                    <a:pt x="0" y="1352"/>
                  </a:lnTo>
                  <a:cubicBezTo>
                    <a:pt x="0" y="1397"/>
                    <a:pt x="36" y="1437"/>
                    <a:pt x="81" y="1440"/>
                  </a:cubicBezTo>
                  <a:lnTo>
                    <a:pt x="773" y="1499"/>
                  </a:lnTo>
                  <a:cubicBezTo>
                    <a:pt x="776" y="1499"/>
                    <a:pt x="777" y="1495"/>
                    <a:pt x="775" y="1494"/>
                  </a:cubicBezTo>
                  <a:lnTo>
                    <a:pt x="331" y="1193"/>
                  </a:lnTo>
                  <a:cubicBezTo>
                    <a:pt x="331" y="1193"/>
                    <a:pt x="579" y="825"/>
                    <a:pt x="331" y="338"/>
                  </a:cubicBezTo>
                  <a:lnTo>
                    <a:pt x="787" y="6"/>
                  </a:lnTo>
                  <a:cubicBezTo>
                    <a:pt x="790" y="3"/>
                    <a:pt x="788" y="1"/>
                    <a:pt x="7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7"/>
            <p:cNvSpPr/>
            <p:nvPr/>
          </p:nvSpPr>
          <p:spPr>
            <a:xfrm>
              <a:off x="5499159" y="1370011"/>
              <a:ext cx="710908" cy="287619"/>
            </a:xfrm>
            <a:custGeom>
              <a:avLst/>
              <a:gdLst/>
              <a:ahLst/>
              <a:cxnLst/>
              <a:rect l="l" t="t" r="r" b="b"/>
              <a:pathLst>
                <a:path w="4585" h="1855" extrusionOk="0">
                  <a:moveTo>
                    <a:pt x="1" y="1"/>
                  </a:moveTo>
                  <a:lnTo>
                    <a:pt x="33" y="696"/>
                  </a:lnTo>
                  <a:lnTo>
                    <a:pt x="211" y="696"/>
                  </a:lnTo>
                  <a:lnTo>
                    <a:pt x="390" y="1854"/>
                  </a:lnTo>
                  <a:lnTo>
                    <a:pt x="3986" y="1854"/>
                  </a:lnTo>
                  <a:lnTo>
                    <a:pt x="4585" y="341"/>
                  </a:lnTo>
                  <a:lnTo>
                    <a:pt x="39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7"/>
            <p:cNvSpPr/>
            <p:nvPr/>
          </p:nvSpPr>
          <p:spPr>
            <a:xfrm>
              <a:off x="6187895" y="1232946"/>
              <a:ext cx="134274" cy="64501"/>
            </a:xfrm>
            <a:custGeom>
              <a:avLst/>
              <a:gdLst/>
              <a:ahLst/>
              <a:cxnLst/>
              <a:rect l="l" t="t" r="r" b="b"/>
              <a:pathLst>
                <a:path w="866" h="416" extrusionOk="0">
                  <a:moveTo>
                    <a:pt x="357" y="0"/>
                  </a:moveTo>
                  <a:cubicBezTo>
                    <a:pt x="274" y="0"/>
                    <a:pt x="201" y="2"/>
                    <a:pt x="170" y="7"/>
                  </a:cubicBezTo>
                  <a:cubicBezTo>
                    <a:pt x="70" y="21"/>
                    <a:pt x="9" y="160"/>
                    <a:pt x="9" y="160"/>
                  </a:cubicBezTo>
                  <a:lnTo>
                    <a:pt x="4" y="232"/>
                  </a:lnTo>
                  <a:cubicBezTo>
                    <a:pt x="1" y="291"/>
                    <a:pt x="24" y="349"/>
                    <a:pt x="70" y="385"/>
                  </a:cubicBezTo>
                  <a:cubicBezTo>
                    <a:pt x="103" y="413"/>
                    <a:pt x="130" y="415"/>
                    <a:pt x="130" y="415"/>
                  </a:cubicBezTo>
                  <a:lnTo>
                    <a:pt x="636" y="415"/>
                  </a:lnTo>
                  <a:cubicBezTo>
                    <a:pt x="733" y="415"/>
                    <a:pt x="821" y="349"/>
                    <a:pt x="842" y="254"/>
                  </a:cubicBezTo>
                  <a:cubicBezTo>
                    <a:pt x="843" y="248"/>
                    <a:pt x="843" y="243"/>
                    <a:pt x="844" y="238"/>
                  </a:cubicBezTo>
                  <a:cubicBezTo>
                    <a:pt x="865" y="118"/>
                    <a:pt x="769" y="7"/>
                    <a:pt x="647" y="5"/>
                  </a:cubicBezTo>
                  <a:cubicBezTo>
                    <a:pt x="565" y="3"/>
                    <a:pt x="454" y="0"/>
                    <a:pt x="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7"/>
            <p:cNvSpPr/>
            <p:nvPr/>
          </p:nvSpPr>
          <p:spPr>
            <a:xfrm>
              <a:off x="6326200" y="1422108"/>
              <a:ext cx="16901" cy="170246"/>
            </a:xfrm>
            <a:custGeom>
              <a:avLst/>
              <a:gdLst/>
              <a:ahLst/>
              <a:cxnLst/>
              <a:rect l="l" t="t" r="r" b="b"/>
              <a:pathLst>
                <a:path w="109" h="1098" extrusionOk="0">
                  <a:moveTo>
                    <a:pt x="0" y="1"/>
                  </a:moveTo>
                  <a:lnTo>
                    <a:pt x="0" y="1097"/>
                  </a:lnTo>
                  <a:lnTo>
                    <a:pt x="109" y="1097"/>
                  </a:lnTo>
                  <a:lnTo>
                    <a:pt x="10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7"/>
            <p:cNvSpPr/>
            <p:nvPr/>
          </p:nvSpPr>
          <p:spPr>
            <a:xfrm>
              <a:off x="6257823" y="1419473"/>
              <a:ext cx="17521" cy="175517"/>
            </a:xfrm>
            <a:custGeom>
              <a:avLst/>
              <a:gdLst/>
              <a:ahLst/>
              <a:cxnLst/>
              <a:rect l="l" t="t" r="r" b="b"/>
              <a:pathLst>
                <a:path w="113" h="1132" extrusionOk="0">
                  <a:moveTo>
                    <a:pt x="1" y="0"/>
                  </a:moveTo>
                  <a:lnTo>
                    <a:pt x="1" y="1132"/>
                  </a:lnTo>
                  <a:lnTo>
                    <a:pt x="112" y="1132"/>
                  </a:lnTo>
                  <a:lnTo>
                    <a:pt x="1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7"/>
            <p:cNvSpPr/>
            <p:nvPr/>
          </p:nvSpPr>
          <p:spPr>
            <a:xfrm>
              <a:off x="5972529" y="1574678"/>
              <a:ext cx="122335" cy="65742"/>
            </a:xfrm>
            <a:custGeom>
              <a:avLst/>
              <a:gdLst/>
              <a:ahLst/>
              <a:cxnLst/>
              <a:rect l="l" t="t" r="r" b="b"/>
              <a:pathLst>
                <a:path w="789" h="424" extrusionOk="0">
                  <a:moveTo>
                    <a:pt x="25" y="0"/>
                  </a:moveTo>
                  <a:cubicBezTo>
                    <a:pt x="11" y="0"/>
                    <a:pt x="1" y="13"/>
                    <a:pt x="1" y="25"/>
                  </a:cubicBezTo>
                  <a:lnTo>
                    <a:pt x="1" y="398"/>
                  </a:lnTo>
                  <a:cubicBezTo>
                    <a:pt x="1" y="413"/>
                    <a:pt x="13" y="423"/>
                    <a:pt x="25" y="423"/>
                  </a:cubicBezTo>
                  <a:lnTo>
                    <a:pt x="765" y="423"/>
                  </a:lnTo>
                  <a:cubicBezTo>
                    <a:pt x="777" y="423"/>
                    <a:pt x="788" y="412"/>
                    <a:pt x="788" y="398"/>
                  </a:cubicBezTo>
                  <a:lnTo>
                    <a:pt x="788" y="25"/>
                  </a:lnTo>
                  <a:cubicBezTo>
                    <a:pt x="788" y="11"/>
                    <a:pt x="777" y="0"/>
                    <a:pt x="7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7"/>
            <p:cNvSpPr/>
            <p:nvPr/>
          </p:nvSpPr>
          <p:spPr>
            <a:xfrm>
              <a:off x="6047884" y="1395130"/>
              <a:ext cx="65742" cy="65586"/>
            </a:xfrm>
            <a:custGeom>
              <a:avLst/>
              <a:gdLst/>
              <a:ahLst/>
              <a:cxnLst/>
              <a:rect l="l" t="t" r="r" b="b"/>
              <a:pathLst>
                <a:path w="424" h="423" extrusionOk="0">
                  <a:moveTo>
                    <a:pt x="212" y="1"/>
                  </a:moveTo>
                  <a:cubicBezTo>
                    <a:pt x="95" y="1"/>
                    <a:pt x="1" y="95"/>
                    <a:pt x="1" y="212"/>
                  </a:cubicBezTo>
                  <a:cubicBezTo>
                    <a:pt x="1" y="328"/>
                    <a:pt x="95" y="422"/>
                    <a:pt x="212" y="422"/>
                  </a:cubicBezTo>
                  <a:cubicBezTo>
                    <a:pt x="328" y="422"/>
                    <a:pt x="424" y="328"/>
                    <a:pt x="424" y="212"/>
                  </a:cubicBezTo>
                  <a:cubicBezTo>
                    <a:pt x="424" y="95"/>
                    <a:pt x="328"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7"/>
            <p:cNvSpPr/>
            <p:nvPr/>
          </p:nvSpPr>
          <p:spPr>
            <a:xfrm>
              <a:off x="5765071" y="1559328"/>
              <a:ext cx="109466" cy="12249"/>
            </a:xfrm>
            <a:custGeom>
              <a:avLst/>
              <a:gdLst/>
              <a:ahLst/>
              <a:cxnLst/>
              <a:rect l="l" t="t" r="r" b="b"/>
              <a:pathLst>
                <a:path w="706" h="79" extrusionOk="0">
                  <a:moveTo>
                    <a:pt x="0" y="1"/>
                  </a:moveTo>
                  <a:lnTo>
                    <a:pt x="0" y="79"/>
                  </a:lnTo>
                  <a:lnTo>
                    <a:pt x="705" y="79"/>
                  </a:lnTo>
                  <a:lnTo>
                    <a:pt x="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7"/>
            <p:cNvSpPr/>
            <p:nvPr/>
          </p:nvSpPr>
          <p:spPr>
            <a:xfrm>
              <a:off x="5765071" y="1581345"/>
              <a:ext cx="109466" cy="12249"/>
            </a:xfrm>
            <a:custGeom>
              <a:avLst/>
              <a:gdLst/>
              <a:ahLst/>
              <a:cxnLst/>
              <a:rect l="l" t="t" r="r" b="b"/>
              <a:pathLst>
                <a:path w="706" h="79" extrusionOk="0">
                  <a:moveTo>
                    <a:pt x="0" y="1"/>
                  </a:moveTo>
                  <a:lnTo>
                    <a:pt x="0" y="79"/>
                  </a:lnTo>
                  <a:lnTo>
                    <a:pt x="705" y="79"/>
                  </a:lnTo>
                  <a:lnTo>
                    <a:pt x="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7"/>
            <p:cNvSpPr/>
            <p:nvPr/>
          </p:nvSpPr>
          <p:spPr>
            <a:xfrm>
              <a:off x="5765071" y="1602898"/>
              <a:ext cx="109466" cy="12249"/>
            </a:xfrm>
            <a:custGeom>
              <a:avLst/>
              <a:gdLst/>
              <a:ahLst/>
              <a:cxnLst/>
              <a:rect l="l" t="t" r="r" b="b"/>
              <a:pathLst>
                <a:path w="706" h="79" extrusionOk="0">
                  <a:moveTo>
                    <a:pt x="0" y="1"/>
                  </a:moveTo>
                  <a:lnTo>
                    <a:pt x="0" y="79"/>
                  </a:lnTo>
                  <a:lnTo>
                    <a:pt x="705" y="79"/>
                  </a:lnTo>
                  <a:lnTo>
                    <a:pt x="7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7"/>
            <p:cNvSpPr/>
            <p:nvPr/>
          </p:nvSpPr>
          <p:spPr>
            <a:xfrm>
              <a:off x="5765071" y="1624915"/>
              <a:ext cx="109466" cy="12249"/>
            </a:xfrm>
            <a:custGeom>
              <a:avLst/>
              <a:gdLst/>
              <a:ahLst/>
              <a:cxnLst/>
              <a:rect l="l" t="t" r="r" b="b"/>
              <a:pathLst>
                <a:path w="706" h="79" extrusionOk="0">
                  <a:moveTo>
                    <a:pt x="0" y="1"/>
                  </a:moveTo>
                  <a:lnTo>
                    <a:pt x="0" y="79"/>
                  </a:lnTo>
                  <a:lnTo>
                    <a:pt x="705" y="79"/>
                  </a:lnTo>
                  <a:lnTo>
                    <a:pt x="7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7"/>
            <p:cNvSpPr/>
            <p:nvPr/>
          </p:nvSpPr>
          <p:spPr>
            <a:xfrm>
              <a:off x="5899190" y="1377919"/>
              <a:ext cx="7597" cy="270564"/>
            </a:xfrm>
            <a:custGeom>
              <a:avLst/>
              <a:gdLst/>
              <a:ahLst/>
              <a:cxnLst/>
              <a:rect l="l" t="t" r="r" b="b"/>
              <a:pathLst>
                <a:path w="49" h="1745" extrusionOk="0">
                  <a:moveTo>
                    <a:pt x="1" y="1"/>
                  </a:moveTo>
                  <a:lnTo>
                    <a:pt x="1" y="1744"/>
                  </a:lnTo>
                  <a:lnTo>
                    <a:pt x="49" y="1744"/>
                  </a:lnTo>
                  <a:lnTo>
                    <a:pt x="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7"/>
            <p:cNvSpPr/>
            <p:nvPr/>
          </p:nvSpPr>
          <p:spPr>
            <a:xfrm>
              <a:off x="5599942" y="1462887"/>
              <a:ext cx="125126" cy="193658"/>
            </a:xfrm>
            <a:custGeom>
              <a:avLst/>
              <a:gdLst/>
              <a:ahLst/>
              <a:cxnLst/>
              <a:rect l="l" t="t" r="r" b="b"/>
              <a:pathLst>
                <a:path w="807" h="1249" extrusionOk="0">
                  <a:moveTo>
                    <a:pt x="1" y="1"/>
                  </a:moveTo>
                  <a:lnTo>
                    <a:pt x="1" y="1249"/>
                  </a:lnTo>
                  <a:lnTo>
                    <a:pt x="806" y="1249"/>
                  </a:lnTo>
                  <a:lnTo>
                    <a:pt x="806" y="1"/>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7"/>
            <p:cNvSpPr/>
            <p:nvPr/>
          </p:nvSpPr>
          <p:spPr>
            <a:xfrm>
              <a:off x="5599942" y="1480562"/>
              <a:ext cx="125126" cy="124351"/>
            </a:xfrm>
            <a:custGeom>
              <a:avLst/>
              <a:gdLst/>
              <a:ahLst/>
              <a:cxnLst/>
              <a:rect l="l" t="t" r="r" b="b"/>
              <a:pathLst>
                <a:path w="807" h="802" extrusionOk="0">
                  <a:moveTo>
                    <a:pt x="1" y="1"/>
                  </a:moveTo>
                  <a:lnTo>
                    <a:pt x="1" y="109"/>
                  </a:lnTo>
                  <a:cubicBezTo>
                    <a:pt x="66" y="291"/>
                    <a:pt x="152" y="459"/>
                    <a:pt x="258" y="564"/>
                  </a:cubicBezTo>
                  <a:cubicBezTo>
                    <a:pt x="367" y="672"/>
                    <a:pt x="476" y="732"/>
                    <a:pt x="571" y="765"/>
                  </a:cubicBezTo>
                  <a:cubicBezTo>
                    <a:pt x="655" y="794"/>
                    <a:pt x="729" y="802"/>
                    <a:pt x="784" y="802"/>
                  </a:cubicBezTo>
                  <a:cubicBezTo>
                    <a:pt x="792" y="802"/>
                    <a:pt x="799" y="801"/>
                    <a:pt x="806" y="801"/>
                  </a:cubicBezTo>
                  <a:lnTo>
                    <a:pt x="806" y="651"/>
                  </a:lnTo>
                  <a:cubicBezTo>
                    <a:pt x="795" y="652"/>
                    <a:pt x="783" y="652"/>
                    <a:pt x="769" y="652"/>
                  </a:cubicBezTo>
                  <a:cubicBezTo>
                    <a:pt x="714" y="652"/>
                    <a:pt x="640" y="645"/>
                    <a:pt x="555" y="616"/>
                  </a:cubicBezTo>
                  <a:cubicBezTo>
                    <a:pt x="459" y="582"/>
                    <a:pt x="351" y="522"/>
                    <a:pt x="242" y="415"/>
                  </a:cubicBezTo>
                  <a:cubicBezTo>
                    <a:pt x="146" y="317"/>
                    <a:pt x="64" y="167"/>
                    <a:pt x="1"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7"/>
            <p:cNvSpPr/>
            <p:nvPr/>
          </p:nvSpPr>
          <p:spPr>
            <a:xfrm>
              <a:off x="5428146" y="1638714"/>
              <a:ext cx="473680" cy="669974"/>
            </a:xfrm>
            <a:custGeom>
              <a:avLst/>
              <a:gdLst/>
              <a:ahLst/>
              <a:cxnLst/>
              <a:rect l="l" t="t" r="r" b="b"/>
              <a:pathLst>
                <a:path w="3055" h="4321" extrusionOk="0">
                  <a:moveTo>
                    <a:pt x="1101" y="1"/>
                  </a:moveTo>
                  <a:cubicBezTo>
                    <a:pt x="1101" y="1"/>
                    <a:pt x="593" y="43"/>
                    <a:pt x="390" y="171"/>
                  </a:cubicBezTo>
                  <a:cubicBezTo>
                    <a:pt x="260" y="252"/>
                    <a:pt x="18" y="662"/>
                    <a:pt x="10" y="940"/>
                  </a:cubicBezTo>
                  <a:cubicBezTo>
                    <a:pt x="1" y="1220"/>
                    <a:pt x="331" y="3115"/>
                    <a:pt x="331" y="3115"/>
                  </a:cubicBezTo>
                  <a:lnTo>
                    <a:pt x="161" y="3681"/>
                  </a:lnTo>
                  <a:cubicBezTo>
                    <a:pt x="161" y="3681"/>
                    <a:pt x="1142" y="4290"/>
                    <a:pt x="1329" y="4316"/>
                  </a:cubicBezTo>
                  <a:cubicBezTo>
                    <a:pt x="1348" y="4319"/>
                    <a:pt x="1380" y="4320"/>
                    <a:pt x="1422" y="4320"/>
                  </a:cubicBezTo>
                  <a:cubicBezTo>
                    <a:pt x="1779" y="4320"/>
                    <a:pt x="2851" y="4231"/>
                    <a:pt x="2851" y="4231"/>
                  </a:cubicBezTo>
                  <a:cubicBezTo>
                    <a:pt x="2851" y="4231"/>
                    <a:pt x="3054" y="847"/>
                    <a:pt x="2894" y="560"/>
                  </a:cubicBezTo>
                  <a:cubicBezTo>
                    <a:pt x="2733" y="272"/>
                    <a:pt x="1938" y="10"/>
                    <a:pt x="1938" y="10"/>
                  </a:cubicBezTo>
                  <a:lnTo>
                    <a:pt x="11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7"/>
            <p:cNvSpPr/>
            <p:nvPr/>
          </p:nvSpPr>
          <p:spPr>
            <a:xfrm>
              <a:off x="5595911" y="1649258"/>
              <a:ext cx="135204" cy="12094"/>
            </a:xfrm>
            <a:custGeom>
              <a:avLst/>
              <a:gdLst/>
              <a:ahLst/>
              <a:cxnLst/>
              <a:rect l="l" t="t" r="r" b="b"/>
              <a:pathLst>
                <a:path w="872" h="78" extrusionOk="0">
                  <a:moveTo>
                    <a:pt x="872" y="0"/>
                  </a:moveTo>
                  <a:lnTo>
                    <a:pt x="872" y="0"/>
                  </a:lnTo>
                  <a:cubicBezTo>
                    <a:pt x="797" y="10"/>
                    <a:pt x="727" y="17"/>
                    <a:pt x="653" y="21"/>
                  </a:cubicBezTo>
                  <a:cubicBezTo>
                    <a:pt x="592" y="24"/>
                    <a:pt x="529" y="26"/>
                    <a:pt x="466" y="26"/>
                  </a:cubicBezTo>
                  <a:cubicBezTo>
                    <a:pt x="457" y="26"/>
                    <a:pt x="447" y="26"/>
                    <a:pt x="437" y="26"/>
                  </a:cubicBezTo>
                  <a:cubicBezTo>
                    <a:pt x="292" y="26"/>
                    <a:pt x="148" y="17"/>
                    <a:pt x="1" y="10"/>
                  </a:cubicBezTo>
                  <a:lnTo>
                    <a:pt x="1" y="10"/>
                  </a:lnTo>
                  <a:cubicBezTo>
                    <a:pt x="142" y="57"/>
                    <a:pt x="289" y="76"/>
                    <a:pt x="435" y="77"/>
                  </a:cubicBezTo>
                  <a:cubicBezTo>
                    <a:pt x="510" y="77"/>
                    <a:pt x="583" y="72"/>
                    <a:pt x="657" y="60"/>
                  </a:cubicBezTo>
                  <a:cubicBezTo>
                    <a:pt x="731" y="50"/>
                    <a:pt x="802" y="27"/>
                    <a:pt x="872"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7"/>
            <p:cNvSpPr/>
            <p:nvPr/>
          </p:nvSpPr>
          <p:spPr>
            <a:xfrm>
              <a:off x="5704757" y="2047738"/>
              <a:ext cx="73184" cy="92410"/>
            </a:xfrm>
            <a:custGeom>
              <a:avLst/>
              <a:gdLst/>
              <a:ahLst/>
              <a:cxnLst/>
              <a:rect l="l" t="t" r="r" b="b"/>
              <a:pathLst>
                <a:path w="472" h="596" extrusionOk="0">
                  <a:moveTo>
                    <a:pt x="1" y="0"/>
                  </a:moveTo>
                  <a:lnTo>
                    <a:pt x="1" y="0"/>
                  </a:lnTo>
                  <a:cubicBezTo>
                    <a:pt x="20" y="60"/>
                    <a:pt x="48" y="119"/>
                    <a:pt x="83" y="173"/>
                  </a:cubicBezTo>
                  <a:cubicBezTo>
                    <a:pt x="115" y="229"/>
                    <a:pt x="150" y="282"/>
                    <a:pt x="190" y="333"/>
                  </a:cubicBezTo>
                  <a:cubicBezTo>
                    <a:pt x="230" y="384"/>
                    <a:pt x="273" y="431"/>
                    <a:pt x="320" y="475"/>
                  </a:cubicBezTo>
                  <a:cubicBezTo>
                    <a:pt x="366" y="519"/>
                    <a:pt x="415" y="561"/>
                    <a:pt x="471" y="595"/>
                  </a:cubicBezTo>
                  <a:cubicBezTo>
                    <a:pt x="436" y="540"/>
                    <a:pt x="397" y="489"/>
                    <a:pt x="359" y="440"/>
                  </a:cubicBezTo>
                  <a:cubicBezTo>
                    <a:pt x="321" y="389"/>
                    <a:pt x="284" y="339"/>
                    <a:pt x="244" y="290"/>
                  </a:cubicBezTo>
                  <a:lnTo>
                    <a:pt x="126" y="144"/>
                  </a:lnTo>
                  <a:cubicBezTo>
                    <a:pt x="87" y="95"/>
                    <a:pt x="46" y="47"/>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7"/>
            <p:cNvSpPr/>
            <p:nvPr/>
          </p:nvSpPr>
          <p:spPr>
            <a:xfrm>
              <a:off x="5681654" y="2047428"/>
              <a:ext cx="74114" cy="161873"/>
            </a:xfrm>
            <a:custGeom>
              <a:avLst/>
              <a:gdLst/>
              <a:ahLst/>
              <a:cxnLst/>
              <a:rect l="l" t="t" r="r" b="b"/>
              <a:pathLst>
                <a:path w="478" h="1044" extrusionOk="0">
                  <a:moveTo>
                    <a:pt x="0" y="1"/>
                  </a:moveTo>
                  <a:cubicBezTo>
                    <a:pt x="0" y="97"/>
                    <a:pt x="18" y="195"/>
                    <a:pt x="46" y="289"/>
                  </a:cubicBezTo>
                  <a:cubicBezTo>
                    <a:pt x="72" y="385"/>
                    <a:pt x="110" y="474"/>
                    <a:pt x="154" y="562"/>
                  </a:cubicBezTo>
                  <a:cubicBezTo>
                    <a:pt x="197" y="649"/>
                    <a:pt x="247" y="733"/>
                    <a:pt x="301" y="813"/>
                  </a:cubicBezTo>
                  <a:cubicBezTo>
                    <a:pt x="356" y="893"/>
                    <a:pt x="414" y="969"/>
                    <a:pt x="477" y="1044"/>
                  </a:cubicBezTo>
                  <a:cubicBezTo>
                    <a:pt x="439" y="955"/>
                    <a:pt x="393" y="869"/>
                    <a:pt x="348" y="785"/>
                  </a:cubicBezTo>
                  <a:cubicBezTo>
                    <a:pt x="304" y="701"/>
                    <a:pt x="257" y="616"/>
                    <a:pt x="216" y="531"/>
                  </a:cubicBezTo>
                  <a:cubicBezTo>
                    <a:pt x="171" y="445"/>
                    <a:pt x="133" y="360"/>
                    <a:pt x="97" y="272"/>
                  </a:cubicBezTo>
                  <a:cubicBezTo>
                    <a:pt x="61" y="183"/>
                    <a:pt x="29" y="94"/>
                    <a:pt x="0"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7"/>
            <p:cNvSpPr/>
            <p:nvPr/>
          </p:nvSpPr>
          <p:spPr>
            <a:xfrm>
              <a:off x="5728634" y="1592354"/>
              <a:ext cx="576479" cy="241259"/>
            </a:xfrm>
            <a:custGeom>
              <a:avLst/>
              <a:gdLst/>
              <a:ahLst/>
              <a:cxnLst/>
              <a:rect l="l" t="t" r="r" b="b"/>
              <a:pathLst>
                <a:path w="3718" h="1556" extrusionOk="0">
                  <a:moveTo>
                    <a:pt x="3043" y="0"/>
                  </a:moveTo>
                  <a:lnTo>
                    <a:pt x="2284" y="666"/>
                  </a:lnTo>
                  <a:cubicBezTo>
                    <a:pt x="2284" y="666"/>
                    <a:pt x="1231" y="476"/>
                    <a:pt x="1091" y="450"/>
                  </a:cubicBezTo>
                  <a:cubicBezTo>
                    <a:pt x="952" y="424"/>
                    <a:pt x="0" y="310"/>
                    <a:pt x="0" y="310"/>
                  </a:cubicBezTo>
                  <a:lnTo>
                    <a:pt x="0" y="310"/>
                  </a:lnTo>
                  <a:lnTo>
                    <a:pt x="672" y="1338"/>
                  </a:lnTo>
                  <a:cubicBezTo>
                    <a:pt x="672" y="1338"/>
                    <a:pt x="2100" y="1555"/>
                    <a:pt x="2463" y="1555"/>
                  </a:cubicBezTo>
                  <a:cubicBezTo>
                    <a:pt x="2482" y="1555"/>
                    <a:pt x="2499" y="1555"/>
                    <a:pt x="2512" y="1553"/>
                  </a:cubicBezTo>
                  <a:cubicBezTo>
                    <a:pt x="2765" y="1527"/>
                    <a:pt x="3717" y="5"/>
                    <a:pt x="3717" y="5"/>
                  </a:cubicBezTo>
                  <a:lnTo>
                    <a:pt x="37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7"/>
            <p:cNvSpPr/>
            <p:nvPr/>
          </p:nvSpPr>
          <p:spPr>
            <a:xfrm>
              <a:off x="5941984" y="1472810"/>
              <a:ext cx="150244" cy="276921"/>
            </a:xfrm>
            <a:custGeom>
              <a:avLst/>
              <a:gdLst/>
              <a:ahLst/>
              <a:cxnLst/>
              <a:rect l="l" t="t" r="r" b="b"/>
              <a:pathLst>
                <a:path w="969" h="1786" extrusionOk="0">
                  <a:moveTo>
                    <a:pt x="556" y="1"/>
                  </a:moveTo>
                  <a:cubicBezTo>
                    <a:pt x="555" y="1"/>
                    <a:pt x="553" y="1"/>
                    <a:pt x="551" y="1"/>
                  </a:cubicBezTo>
                  <a:cubicBezTo>
                    <a:pt x="512" y="7"/>
                    <a:pt x="518" y="527"/>
                    <a:pt x="518" y="527"/>
                  </a:cubicBezTo>
                  <a:cubicBezTo>
                    <a:pt x="518" y="527"/>
                    <a:pt x="459" y="54"/>
                    <a:pt x="399" y="54"/>
                  </a:cubicBezTo>
                  <a:cubicBezTo>
                    <a:pt x="398" y="54"/>
                    <a:pt x="397" y="55"/>
                    <a:pt x="396" y="55"/>
                  </a:cubicBezTo>
                  <a:cubicBezTo>
                    <a:pt x="335" y="76"/>
                    <a:pt x="342" y="668"/>
                    <a:pt x="342" y="668"/>
                  </a:cubicBezTo>
                  <a:cubicBezTo>
                    <a:pt x="342" y="668"/>
                    <a:pt x="215" y="390"/>
                    <a:pt x="160" y="390"/>
                  </a:cubicBezTo>
                  <a:cubicBezTo>
                    <a:pt x="157" y="390"/>
                    <a:pt x="154" y="390"/>
                    <a:pt x="152" y="392"/>
                  </a:cubicBezTo>
                  <a:cubicBezTo>
                    <a:pt x="105" y="426"/>
                    <a:pt x="174" y="802"/>
                    <a:pt x="174" y="802"/>
                  </a:cubicBezTo>
                  <a:lnTo>
                    <a:pt x="243" y="1079"/>
                  </a:lnTo>
                  <a:lnTo>
                    <a:pt x="1" y="1665"/>
                  </a:lnTo>
                  <a:cubicBezTo>
                    <a:pt x="4" y="1666"/>
                    <a:pt x="7" y="1667"/>
                    <a:pt x="10" y="1667"/>
                  </a:cubicBezTo>
                  <a:cubicBezTo>
                    <a:pt x="249" y="1714"/>
                    <a:pt x="493" y="1746"/>
                    <a:pt x="731" y="1785"/>
                  </a:cubicBezTo>
                  <a:cubicBezTo>
                    <a:pt x="781" y="1492"/>
                    <a:pt x="808" y="1258"/>
                    <a:pt x="819" y="1159"/>
                  </a:cubicBezTo>
                  <a:lnTo>
                    <a:pt x="826" y="1159"/>
                  </a:lnTo>
                  <a:cubicBezTo>
                    <a:pt x="893" y="863"/>
                    <a:pt x="848" y="606"/>
                    <a:pt x="848" y="606"/>
                  </a:cubicBezTo>
                  <a:cubicBezTo>
                    <a:pt x="848" y="606"/>
                    <a:pt x="969" y="278"/>
                    <a:pt x="922" y="245"/>
                  </a:cubicBezTo>
                  <a:cubicBezTo>
                    <a:pt x="920" y="243"/>
                    <a:pt x="918" y="242"/>
                    <a:pt x="915" y="242"/>
                  </a:cubicBezTo>
                  <a:cubicBezTo>
                    <a:pt x="862" y="242"/>
                    <a:pt x="726" y="554"/>
                    <a:pt x="726" y="554"/>
                  </a:cubicBezTo>
                  <a:cubicBezTo>
                    <a:pt x="726" y="554"/>
                    <a:pt x="737" y="105"/>
                    <a:pt x="718" y="71"/>
                  </a:cubicBezTo>
                  <a:cubicBezTo>
                    <a:pt x="711" y="60"/>
                    <a:pt x="701" y="56"/>
                    <a:pt x="691" y="56"/>
                  </a:cubicBezTo>
                  <a:cubicBezTo>
                    <a:pt x="667" y="56"/>
                    <a:pt x="640" y="75"/>
                    <a:pt x="640" y="75"/>
                  </a:cubicBezTo>
                  <a:cubicBezTo>
                    <a:pt x="640" y="75"/>
                    <a:pt x="597" y="1"/>
                    <a:pt x="556" y="1"/>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7"/>
            <p:cNvSpPr/>
            <p:nvPr/>
          </p:nvSpPr>
          <p:spPr>
            <a:xfrm>
              <a:off x="5463498" y="1654684"/>
              <a:ext cx="628576" cy="431506"/>
            </a:xfrm>
            <a:custGeom>
              <a:avLst/>
              <a:gdLst/>
              <a:ahLst/>
              <a:cxnLst/>
              <a:rect l="l" t="t" r="r" b="b"/>
              <a:pathLst>
                <a:path w="4054" h="2783" extrusionOk="0">
                  <a:moveTo>
                    <a:pt x="3249" y="1"/>
                  </a:moveTo>
                  <a:lnTo>
                    <a:pt x="2614" y="1498"/>
                  </a:lnTo>
                  <a:lnTo>
                    <a:pt x="1202" y="187"/>
                  </a:lnTo>
                  <a:lnTo>
                    <a:pt x="171" y="145"/>
                  </a:lnTo>
                  <a:cubicBezTo>
                    <a:pt x="171" y="171"/>
                    <a:pt x="1" y="422"/>
                    <a:pt x="36" y="627"/>
                  </a:cubicBezTo>
                  <a:cubicBezTo>
                    <a:pt x="68" y="820"/>
                    <a:pt x="1594" y="2783"/>
                    <a:pt x="2733" y="2783"/>
                  </a:cubicBezTo>
                  <a:cubicBezTo>
                    <a:pt x="2791" y="2783"/>
                    <a:pt x="2848" y="2778"/>
                    <a:pt x="2903" y="2767"/>
                  </a:cubicBezTo>
                  <a:cubicBezTo>
                    <a:pt x="4054" y="2546"/>
                    <a:pt x="3918" y="101"/>
                    <a:pt x="3918" y="101"/>
                  </a:cubicBezTo>
                  <a:lnTo>
                    <a:pt x="32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7"/>
            <p:cNvSpPr/>
            <p:nvPr/>
          </p:nvSpPr>
          <p:spPr>
            <a:xfrm>
              <a:off x="5503966" y="1808185"/>
              <a:ext cx="373982" cy="282037"/>
            </a:xfrm>
            <a:custGeom>
              <a:avLst/>
              <a:gdLst/>
              <a:ahLst/>
              <a:cxnLst/>
              <a:rect l="l" t="t" r="r" b="b"/>
              <a:pathLst>
                <a:path w="2412" h="1819" extrusionOk="0">
                  <a:moveTo>
                    <a:pt x="1" y="1"/>
                  </a:moveTo>
                  <a:lnTo>
                    <a:pt x="1" y="1"/>
                  </a:lnTo>
                  <a:cubicBezTo>
                    <a:pt x="156" y="205"/>
                    <a:pt x="326" y="399"/>
                    <a:pt x="501" y="585"/>
                  </a:cubicBezTo>
                  <a:cubicBezTo>
                    <a:pt x="677" y="772"/>
                    <a:pt x="864" y="949"/>
                    <a:pt x="1058" y="1117"/>
                  </a:cubicBezTo>
                  <a:cubicBezTo>
                    <a:pt x="1255" y="1283"/>
                    <a:pt x="1462" y="1438"/>
                    <a:pt x="1685" y="1568"/>
                  </a:cubicBezTo>
                  <a:cubicBezTo>
                    <a:pt x="1910" y="1694"/>
                    <a:pt x="2152" y="1803"/>
                    <a:pt x="2411" y="1819"/>
                  </a:cubicBezTo>
                  <a:cubicBezTo>
                    <a:pt x="2285" y="1801"/>
                    <a:pt x="2161" y="1763"/>
                    <a:pt x="2045" y="1712"/>
                  </a:cubicBezTo>
                  <a:cubicBezTo>
                    <a:pt x="1928" y="1662"/>
                    <a:pt x="1815" y="1602"/>
                    <a:pt x="1706" y="1536"/>
                  </a:cubicBezTo>
                  <a:cubicBezTo>
                    <a:pt x="1491" y="1402"/>
                    <a:pt x="1285" y="1248"/>
                    <a:pt x="1093" y="1081"/>
                  </a:cubicBezTo>
                  <a:cubicBezTo>
                    <a:pt x="897" y="918"/>
                    <a:pt x="711" y="740"/>
                    <a:pt x="530" y="560"/>
                  </a:cubicBezTo>
                  <a:cubicBezTo>
                    <a:pt x="438" y="469"/>
                    <a:pt x="350" y="377"/>
                    <a:pt x="262" y="284"/>
                  </a:cubicBezTo>
                  <a:cubicBezTo>
                    <a:pt x="172" y="191"/>
                    <a:pt x="87" y="96"/>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7"/>
            <p:cNvSpPr/>
            <p:nvPr/>
          </p:nvSpPr>
          <p:spPr>
            <a:xfrm>
              <a:off x="5707392" y="1735931"/>
              <a:ext cx="164664" cy="166525"/>
            </a:xfrm>
            <a:custGeom>
              <a:avLst/>
              <a:gdLst/>
              <a:ahLst/>
              <a:cxnLst/>
              <a:rect l="l" t="t" r="r" b="b"/>
              <a:pathLst>
                <a:path w="1062" h="1074" extrusionOk="0">
                  <a:moveTo>
                    <a:pt x="0" y="0"/>
                  </a:moveTo>
                  <a:cubicBezTo>
                    <a:pt x="82" y="89"/>
                    <a:pt x="166" y="175"/>
                    <a:pt x="249" y="258"/>
                  </a:cubicBezTo>
                  <a:cubicBezTo>
                    <a:pt x="334" y="343"/>
                    <a:pt x="420" y="426"/>
                    <a:pt x="507" y="508"/>
                  </a:cubicBezTo>
                  <a:cubicBezTo>
                    <a:pt x="594" y="590"/>
                    <a:pt x="682" y="671"/>
                    <a:pt x="771" y="752"/>
                  </a:cubicBezTo>
                  <a:cubicBezTo>
                    <a:pt x="857" y="828"/>
                    <a:pt x="945" y="905"/>
                    <a:pt x="1032" y="980"/>
                  </a:cubicBezTo>
                  <a:lnTo>
                    <a:pt x="1032" y="980"/>
                  </a:lnTo>
                  <a:cubicBezTo>
                    <a:pt x="990" y="1011"/>
                    <a:pt x="948" y="1042"/>
                    <a:pt x="906" y="1074"/>
                  </a:cubicBezTo>
                  <a:cubicBezTo>
                    <a:pt x="957" y="1047"/>
                    <a:pt x="1006" y="1018"/>
                    <a:pt x="1055" y="990"/>
                  </a:cubicBezTo>
                  <a:cubicBezTo>
                    <a:pt x="1057" y="990"/>
                    <a:pt x="1058" y="989"/>
                    <a:pt x="1058" y="989"/>
                  </a:cubicBezTo>
                  <a:cubicBezTo>
                    <a:pt x="1062" y="985"/>
                    <a:pt x="1062" y="979"/>
                    <a:pt x="1058" y="974"/>
                  </a:cubicBezTo>
                  <a:lnTo>
                    <a:pt x="1057" y="973"/>
                  </a:lnTo>
                  <a:cubicBezTo>
                    <a:pt x="973" y="887"/>
                    <a:pt x="889" y="801"/>
                    <a:pt x="803" y="719"/>
                  </a:cubicBezTo>
                  <a:cubicBezTo>
                    <a:pt x="718" y="634"/>
                    <a:pt x="631" y="554"/>
                    <a:pt x="542" y="472"/>
                  </a:cubicBezTo>
                  <a:cubicBezTo>
                    <a:pt x="454" y="391"/>
                    <a:pt x="366" y="309"/>
                    <a:pt x="275" y="231"/>
                  </a:cubicBezTo>
                  <a:cubicBezTo>
                    <a:pt x="186" y="152"/>
                    <a:pt x="94" y="75"/>
                    <a:pt x="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7"/>
            <p:cNvSpPr/>
            <p:nvPr/>
          </p:nvSpPr>
          <p:spPr>
            <a:xfrm>
              <a:off x="5868955" y="1654219"/>
              <a:ext cx="100938" cy="252268"/>
            </a:xfrm>
            <a:custGeom>
              <a:avLst/>
              <a:gdLst/>
              <a:ahLst/>
              <a:cxnLst/>
              <a:rect l="l" t="t" r="r" b="b"/>
              <a:pathLst>
                <a:path w="651" h="1627" extrusionOk="0">
                  <a:moveTo>
                    <a:pt x="651" y="0"/>
                  </a:moveTo>
                  <a:cubicBezTo>
                    <a:pt x="589" y="123"/>
                    <a:pt x="530" y="246"/>
                    <a:pt x="473" y="371"/>
                  </a:cubicBezTo>
                  <a:cubicBezTo>
                    <a:pt x="415" y="495"/>
                    <a:pt x="361" y="619"/>
                    <a:pt x="306" y="745"/>
                  </a:cubicBezTo>
                  <a:cubicBezTo>
                    <a:pt x="252" y="870"/>
                    <a:pt x="200" y="996"/>
                    <a:pt x="148" y="1123"/>
                  </a:cubicBezTo>
                  <a:cubicBezTo>
                    <a:pt x="97" y="1250"/>
                    <a:pt x="47" y="1377"/>
                    <a:pt x="0" y="1506"/>
                  </a:cubicBezTo>
                  <a:lnTo>
                    <a:pt x="0" y="1507"/>
                  </a:lnTo>
                  <a:lnTo>
                    <a:pt x="0" y="1509"/>
                  </a:lnTo>
                  <a:cubicBezTo>
                    <a:pt x="3" y="1548"/>
                    <a:pt x="5" y="1589"/>
                    <a:pt x="8" y="1627"/>
                  </a:cubicBezTo>
                  <a:cubicBezTo>
                    <a:pt x="10" y="1589"/>
                    <a:pt x="13" y="1548"/>
                    <a:pt x="16" y="1508"/>
                  </a:cubicBezTo>
                  <a:lnTo>
                    <a:pt x="16" y="1511"/>
                  </a:lnTo>
                  <a:cubicBezTo>
                    <a:pt x="77" y="1388"/>
                    <a:pt x="133" y="1264"/>
                    <a:pt x="190" y="1140"/>
                  </a:cubicBezTo>
                  <a:cubicBezTo>
                    <a:pt x="245" y="1014"/>
                    <a:pt x="300" y="890"/>
                    <a:pt x="352" y="764"/>
                  </a:cubicBezTo>
                  <a:cubicBezTo>
                    <a:pt x="404" y="637"/>
                    <a:pt x="457" y="512"/>
                    <a:pt x="507" y="384"/>
                  </a:cubicBezTo>
                  <a:cubicBezTo>
                    <a:pt x="558" y="258"/>
                    <a:pt x="606" y="130"/>
                    <a:pt x="65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7"/>
            <p:cNvSpPr/>
            <p:nvPr/>
          </p:nvSpPr>
          <p:spPr>
            <a:xfrm>
              <a:off x="6061218" y="1686005"/>
              <a:ext cx="11629" cy="136600"/>
            </a:xfrm>
            <a:custGeom>
              <a:avLst/>
              <a:gdLst/>
              <a:ahLst/>
              <a:cxnLst/>
              <a:rect l="l" t="t" r="r" b="b"/>
              <a:pathLst>
                <a:path w="75" h="881" extrusionOk="0">
                  <a:moveTo>
                    <a:pt x="63" y="1"/>
                  </a:moveTo>
                  <a:cubicBezTo>
                    <a:pt x="34" y="146"/>
                    <a:pt x="22" y="292"/>
                    <a:pt x="12" y="438"/>
                  </a:cubicBezTo>
                  <a:cubicBezTo>
                    <a:pt x="4" y="586"/>
                    <a:pt x="1" y="733"/>
                    <a:pt x="12" y="881"/>
                  </a:cubicBezTo>
                  <a:cubicBezTo>
                    <a:pt x="40" y="736"/>
                    <a:pt x="54" y="588"/>
                    <a:pt x="63" y="442"/>
                  </a:cubicBezTo>
                  <a:cubicBezTo>
                    <a:pt x="70" y="294"/>
                    <a:pt x="74" y="148"/>
                    <a:pt x="63"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7"/>
            <p:cNvSpPr/>
            <p:nvPr/>
          </p:nvSpPr>
          <p:spPr>
            <a:xfrm>
              <a:off x="5893763" y="2035024"/>
              <a:ext cx="40933" cy="14885"/>
            </a:xfrm>
            <a:custGeom>
              <a:avLst/>
              <a:gdLst/>
              <a:ahLst/>
              <a:cxnLst/>
              <a:rect l="l" t="t" r="r" b="b"/>
              <a:pathLst>
                <a:path w="264" h="96" extrusionOk="0">
                  <a:moveTo>
                    <a:pt x="264" y="0"/>
                  </a:moveTo>
                  <a:lnTo>
                    <a:pt x="264" y="0"/>
                  </a:lnTo>
                  <a:cubicBezTo>
                    <a:pt x="238" y="5"/>
                    <a:pt x="217" y="11"/>
                    <a:pt x="196" y="17"/>
                  </a:cubicBezTo>
                  <a:cubicBezTo>
                    <a:pt x="174" y="22"/>
                    <a:pt x="153" y="29"/>
                    <a:pt x="130" y="35"/>
                  </a:cubicBezTo>
                  <a:cubicBezTo>
                    <a:pt x="88" y="48"/>
                    <a:pt x="45" y="61"/>
                    <a:pt x="1" y="84"/>
                  </a:cubicBezTo>
                  <a:cubicBezTo>
                    <a:pt x="23" y="92"/>
                    <a:pt x="46" y="96"/>
                    <a:pt x="69" y="96"/>
                  </a:cubicBezTo>
                  <a:cubicBezTo>
                    <a:pt x="95" y="96"/>
                    <a:pt x="120" y="91"/>
                    <a:pt x="146" y="84"/>
                  </a:cubicBezTo>
                  <a:cubicBezTo>
                    <a:pt x="191" y="71"/>
                    <a:pt x="238" y="45"/>
                    <a:pt x="264"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7"/>
            <p:cNvSpPr/>
            <p:nvPr/>
          </p:nvSpPr>
          <p:spPr>
            <a:xfrm>
              <a:off x="5262862" y="3885089"/>
              <a:ext cx="149469" cy="135980"/>
            </a:xfrm>
            <a:custGeom>
              <a:avLst/>
              <a:gdLst/>
              <a:ahLst/>
              <a:cxnLst/>
              <a:rect l="l" t="t" r="r" b="b"/>
              <a:pathLst>
                <a:path w="964" h="877" extrusionOk="0">
                  <a:moveTo>
                    <a:pt x="50" y="0"/>
                  </a:moveTo>
                  <a:cubicBezTo>
                    <a:pt x="65" y="119"/>
                    <a:pt x="80" y="220"/>
                    <a:pt x="93" y="301"/>
                  </a:cubicBezTo>
                  <a:cubicBezTo>
                    <a:pt x="117" y="440"/>
                    <a:pt x="85" y="584"/>
                    <a:pt x="0" y="695"/>
                  </a:cubicBezTo>
                  <a:cubicBezTo>
                    <a:pt x="84" y="756"/>
                    <a:pt x="167" y="817"/>
                    <a:pt x="253" y="876"/>
                  </a:cubicBezTo>
                  <a:lnTo>
                    <a:pt x="815" y="876"/>
                  </a:lnTo>
                  <a:cubicBezTo>
                    <a:pt x="821" y="869"/>
                    <a:pt x="826" y="861"/>
                    <a:pt x="833" y="854"/>
                  </a:cubicBezTo>
                  <a:cubicBezTo>
                    <a:pt x="859" y="824"/>
                    <a:pt x="888" y="797"/>
                    <a:pt x="917" y="769"/>
                  </a:cubicBezTo>
                  <a:cubicBezTo>
                    <a:pt x="933" y="753"/>
                    <a:pt x="948" y="739"/>
                    <a:pt x="963" y="723"/>
                  </a:cubicBezTo>
                  <a:cubicBezTo>
                    <a:pt x="896" y="666"/>
                    <a:pt x="851" y="612"/>
                    <a:pt x="820" y="568"/>
                  </a:cubicBezTo>
                  <a:lnTo>
                    <a:pt x="916" y="0"/>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7"/>
            <p:cNvSpPr/>
            <p:nvPr/>
          </p:nvSpPr>
          <p:spPr>
            <a:xfrm>
              <a:off x="5235418" y="3967732"/>
              <a:ext cx="285914" cy="105900"/>
            </a:xfrm>
            <a:custGeom>
              <a:avLst/>
              <a:gdLst/>
              <a:ahLst/>
              <a:cxnLst/>
              <a:rect l="l" t="t" r="r" b="b"/>
              <a:pathLst>
                <a:path w="1844" h="683" extrusionOk="0">
                  <a:moveTo>
                    <a:pt x="228" y="0"/>
                  </a:moveTo>
                  <a:cubicBezTo>
                    <a:pt x="228" y="0"/>
                    <a:pt x="166" y="136"/>
                    <a:pt x="108" y="290"/>
                  </a:cubicBezTo>
                  <a:cubicBezTo>
                    <a:pt x="67" y="395"/>
                    <a:pt x="28" y="509"/>
                    <a:pt x="11" y="592"/>
                  </a:cubicBezTo>
                  <a:cubicBezTo>
                    <a:pt x="5" y="630"/>
                    <a:pt x="1" y="659"/>
                    <a:pt x="4" y="682"/>
                  </a:cubicBezTo>
                  <a:lnTo>
                    <a:pt x="1830" y="682"/>
                  </a:lnTo>
                  <a:lnTo>
                    <a:pt x="1839" y="592"/>
                  </a:lnTo>
                  <a:lnTo>
                    <a:pt x="1844" y="542"/>
                  </a:lnTo>
                  <a:cubicBezTo>
                    <a:pt x="1844" y="542"/>
                    <a:pt x="1696" y="487"/>
                    <a:pt x="1539" y="421"/>
                  </a:cubicBezTo>
                  <a:cubicBezTo>
                    <a:pt x="1365" y="347"/>
                    <a:pt x="1180" y="258"/>
                    <a:pt x="1168" y="208"/>
                  </a:cubicBezTo>
                  <a:cubicBezTo>
                    <a:pt x="1147" y="115"/>
                    <a:pt x="1121" y="5"/>
                    <a:pt x="1121" y="5"/>
                  </a:cubicBezTo>
                  <a:lnTo>
                    <a:pt x="773" y="3"/>
                  </a:lnTo>
                  <a:lnTo>
                    <a:pt x="484" y="182"/>
                  </a:lnTo>
                  <a:lnTo>
                    <a:pt x="332" y="1"/>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7"/>
            <p:cNvSpPr/>
            <p:nvPr/>
          </p:nvSpPr>
          <p:spPr>
            <a:xfrm>
              <a:off x="5470320" y="4032698"/>
              <a:ext cx="51012" cy="40933"/>
            </a:xfrm>
            <a:custGeom>
              <a:avLst/>
              <a:gdLst/>
              <a:ahLst/>
              <a:cxnLst/>
              <a:rect l="l" t="t" r="r" b="b"/>
              <a:pathLst>
                <a:path w="329" h="264" extrusionOk="0">
                  <a:moveTo>
                    <a:pt x="23" y="1"/>
                  </a:moveTo>
                  <a:cubicBezTo>
                    <a:pt x="9" y="33"/>
                    <a:pt x="0" y="68"/>
                    <a:pt x="0" y="106"/>
                  </a:cubicBezTo>
                  <a:cubicBezTo>
                    <a:pt x="0" y="164"/>
                    <a:pt x="20" y="219"/>
                    <a:pt x="52" y="263"/>
                  </a:cubicBezTo>
                  <a:lnTo>
                    <a:pt x="315" y="263"/>
                  </a:lnTo>
                  <a:lnTo>
                    <a:pt x="324" y="173"/>
                  </a:lnTo>
                  <a:lnTo>
                    <a:pt x="329" y="123"/>
                  </a:lnTo>
                  <a:cubicBezTo>
                    <a:pt x="329" y="123"/>
                    <a:pt x="181" y="68"/>
                    <a:pt x="23"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7"/>
            <p:cNvSpPr/>
            <p:nvPr/>
          </p:nvSpPr>
          <p:spPr>
            <a:xfrm>
              <a:off x="5235573" y="4059367"/>
              <a:ext cx="285138" cy="14265"/>
            </a:xfrm>
            <a:custGeom>
              <a:avLst/>
              <a:gdLst/>
              <a:ahLst/>
              <a:cxnLst/>
              <a:rect l="l" t="t" r="r" b="b"/>
              <a:pathLst>
                <a:path w="1839" h="92" extrusionOk="0">
                  <a:moveTo>
                    <a:pt x="11" y="1"/>
                  </a:moveTo>
                  <a:cubicBezTo>
                    <a:pt x="5" y="39"/>
                    <a:pt x="1" y="68"/>
                    <a:pt x="4" y="91"/>
                  </a:cubicBezTo>
                  <a:lnTo>
                    <a:pt x="1830" y="91"/>
                  </a:lnTo>
                  <a:lnTo>
                    <a:pt x="18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7"/>
            <p:cNvSpPr/>
            <p:nvPr/>
          </p:nvSpPr>
          <p:spPr>
            <a:xfrm>
              <a:off x="5667234" y="3885089"/>
              <a:ext cx="150399" cy="135980"/>
            </a:xfrm>
            <a:custGeom>
              <a:avLst/>
              <a:gdLst/>
              <a:ahLst/>
              <a:cxnLst/>
              <a:rect l="l" t="t" r="r" b="b"/>
              <a:pathLst>
                <a:path w="970" h="877" extrusionOk="0">
                  <a:moveTo>
                    <a:pt x="23" y="0"/>
                  </a:moveTo>
                  <a:cubicBezTo>
                    <a:pt x="104" y="314"/>
                    <a:pt x="171" y="501"/>
                    <a:pt x="189" y="545"/>
                  </a:cubicBezTo>
                  <a:cubicBezTo>
                    <a:pt x="128" y="611"/>
                    <a:pt x="41" y="713"/>
                    <a:pt x="24" y="771"/>
                  </a:cubicBezTo>
                  <a:cubicBezTo>
                    <a:pt x="12" y="811"/>
                    <a:pt x="5" y="845"/>
                    <a:pt x="0" y="876"/>
                  </a:cubicBezTo>
                  <a:lnTo>
                    <a:pt x="923" y="876"/>
                  </a:lnTo>
                  <a:cubicBezTo>
                    <a:pt x="922" y="868"/>
                    <a:pt x="922" y="861"/>
                    <a:pt x="922" y="861"/>
                  </a:cubicBezTo>
                  <a:lnTo>
                    <a:pt x="922" y="861"/>
                  </a:lnTo>
                  <a:cubicBezTo>
                    <a:pt x="923" y="861"/>
                    <a:pt x="924" y="865"/>
                    <a:pt x="926" y="876"/>
                  </a:cubicBezTo>
                  <a:lnTo>
                    <a:pt x="927" y="876"/>
                  </a:lnTo>
                  <a:cubicBezTo>
                    <a:pt x="917" y="800"/>
                    <a:pt x="931" y="729"/>
                    <a:pt x="969" y="673"/>
                  </a:cubicBezTo>
                  <a:cubicBezTo>
                    <a:pt x="927" y="634"/>
                    <a:pt x="894" y="597"/>
                    <a:pt x="868" y="568"/>
                  </a:cubicBezTo>
                  <a:lnTo>
                    <a:pt x="888" y="0"/>
                  </a:ln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7"/>
            <p:cNvSpPr/>
            <p:nvPr/>
          </p:nvSpPr>
          <p:spPr>
            <a:xfrm>
              <a:off x="5648628" y="3967732"/>
              <a:ext cx="285914" cy="105900"/>
            </a:xfrm>
            <a:custGeom>
              <a:avLst/>
              <a:gdLst/>
              <a:ahLst/>
              <a:cxnLst/>
              <a:rect l="l" t="t" r="r" b="b"/>
              <a:pathLst>
                <a:path w="1844" h="683" extrusionOk="0">
                  <a:moveTo>
                    <a:pt x="228" y="0"/>
                  </a:moveTo>
                  <a:cubicBezTo>
                    <a:pt x="228" y="0"/>
                    <a:pt x="166" y="136"/>
                    <a:pt x="108" y="290"/>
                  </a:cubicBezTo>
                  <a:cubicBezTo>
                    <a:pt x="67" y="395"/>
                    <a:pt x="29" y="509"/>
                    <a:pt x="11" y="592"/>
                  </a:cubicBezTo>
                  <a:cubicBezTo>
                    <a:pt x="5" y="630"/>
                    <a:pt x="1" y="659"/>
                    <a:pt x="4" y="682"/>
                  </a:cubicBezTo>
                  <a:lnTo>
                    <a:pt x="1830" y="682"/>
                  </a:lnTo>
                  <a:lnTo>
                    <a:pt x="1839" y="592"/>
                  </a:lnTo>
                  <a:lnTo>
                    <a:pt x="1844" y="542"/>
                  </a:lnTo>
                  <a:cubicBezTo>
                    <a:pt x="1844" y="542"/>
                    <a:pt x="1696" y="487"/>
                    <a:pt x="1539" y="421"/>
                  </a:cubicBezTo>
                  <a:cubicBezTo>
                    <a:pt x="1366" y="347"/>
                    <a:pt x="1181" y="258"/>
                    <a:pt x="1169" y="208"/>
                  </a:cubicBezTo>
                  <a:cubicBezTo>
                    <a:pt x="1148" y="115"/>
                    <a:pt x="1122" y="5"/>
                    <a:pt x="1122" y="5"/>
                  </a:cubicBezTo>
                  <a:lnTo>
                    <a:pt x="773" y="3"/>
                  </a:lnTo>
                  <a:lnTo>
                    <a:pt x="485" y="182"/>
                  </a:lnTo>
                  <a:lnTo>
                    <a:pt x="332" y="1"/>
                  </a:lnTo>
                  <a:lnTo>
                    <a:pt x="2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7"/>
            <p:cNvSpPr/>
            <p:nvPr/>
          </p:nvSpPr>
          <p:spPr>
            <a:xfrm>
              <a:off x="5648938" y="4012696"/>
              <a:ext cx="42794" cy="60935"/>
            </a:xfrm>
            <a:custGeom>
              <a:avLst/>
              <a:gdLst/>
              <a:ahLst/>
              <a:cxnLst/>
              <a:rect l="l" t="t" r="r" b="b"/>
              <a:pathLst>
                <a:path w="276" h="393" extrusionOk="0">
                  <a:moveTo>
                    <a:pt x="107" y="0"/>
                  </a:moveTo>
                  <a:cubicBezTo>
                    <a:pt x="66" y="105"/>
                    <a:pt x="28" y="219"/>
                    <a:pt x="11" y="302"/>
                  </a:cubicBezTo>
                  <a:cubicBezTo>
                    <a:pt x="4" y="340"/>
                    <a:pt x="1" y="369"/>
                    <a:pt x="3" y="392"/>
                  </a:cubicBezTo>
                  <a:lnTo>
                    <a:pt x="231" y="392"/>
                  </a:lnTo>
                  <a:cubicBezTo>
                    <a:pt x="258" y="351"/>
                    <a:pt x="276" y="301"/>
                    <a:pt x="276" y="247"/>
                  </a:cubicBezTo>
                  <a:cubicBezTo>
                    <a:pt x="276" y="134"/>
                    <a:pt x="205" y="38"/>
                    <a:pt x="107"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7"/>
            <p:cNvSpPr/>
            <p:nvPr/>
          </p:nvSpPr>
          <p:spPr>
            <a:xfrm>
              <a:off x="5883685" y="4032698"/>
              <a:ext cx="50857" cy="40933"/>
            </a:xfrm>
            <a:custGeom>
              <a:avLst/>
              <a:gdLst/>
              <a:ahLst/>
              <a:cxnLst/>
              <a:rect l="l" t="t" r="r" b="b"/>
              <a:pathLst>
                <a:path w="328" h="264" extrusionOk="0">
                  <a:moveTo>
                    <a:pt x="22" y="1"/>
                  </a:moveTo>
                  <a:cubicBezTo>
                    <a:pt x="8" y="33"/>
                    <a:pt x="0" y="68"/>
                    <a:pt x="0" y="106"/>
                  </a:cubicBezTo>
                  <a:cubicBezTo>
                    <a:pt x="0" y="164"/>
                    <a:pt x="19" y="219"/>
                    <a:pt x="52" y="263"/>
                  </a:cubicBezTo>
                  <a:lnTo>
                    <a:pt x="314" y="263"/>
                  </a:lnTo>
                  <a:lnTo>
                    <a:pt x="323" y="173"/>
                  </a:lnTo>
                  <a:lnTo>
                    <a:pt x="328" y="123"/>
                  </a:lnTo>
                  <a:cubicBezTo>
                    <a:pt x="328" y="123"/>
                    <a:pt x="180" y="68"/>
                    <a:pt x="22" y="1"/>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7"/>
            <p:cNvSpPr/>
            <p:nvPr/>
          </p:nvSpPr>
          <p:spPr>
            <a:xfrm>
              <a:off x="5648628" y="4059367"/>
              <a:ext cx="285138" cy="14265"/>
            </a:xfrm>
            <a:custGeom>
              <a:avLst/>
              <a:gdLst/>
              <a:ahLst/>
              <a:cxnLst/>
              <a:rect l="l" t="t" r="r" b="b"/>
              <a:pathLst>
                <a:path w="1839" h="92" extrusionOk="0">
                  <a:moveTo>
                    <a:pt x="11" y="1"/>
                  </a:moveTo>
                  <a:cubicBezTo>
                    <a:pt x="5" y="39"/>
                    <a:pt x="1" y="68"/>
                    <a:pt x="4" y="91"/>
                  </a:cubicBezTo>
                  <a:lnTo>
                    <a:pt x="1830" y="91"/>
                  </a:lnTo>
                  <a:lnTo>
                    <a:pt x="18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7"/>
            <p:cNvSpPr/>
            <p:nvPr/>
          </p:nvSpPr>
          <p:spPr>
            <a:xfrm>
              <a:off x="5254489" y="2226357"/>
              <a:ext cx="627335" cy="1735483"/>
            </a:xfrm>
            <a:custGeom>
              <a:avLst/>
              <a:gdLst/>
              <a:ahLst/>
              <a:cxnLst/>
              <a:rect l="l" t="t" r="r" b="b"/>
              <a:pathLst>
                <a:path w="4046" h="11193" extrusionOk="0">
                  <a:moveTo>
                    <a:pt x="1268" y="1"/>
                  </a:moveTo>
                  <a:cubicBezTo>
                    <a:pt x="1268" y="1"/>
                    <a:pt x="748" y="1626"/>
                    <a:pt x="622" y="2310"/>
                  </a:cubicBezTo>
                  <a:cubicBezTo>
                    <a:pt x="496" y="2994"/>
                    <a:pt x="0" y="11180"/>
                    <a:pt x="0" y="11180"/>
                  </a:cubicBezTo>
                  <a:lnTo>
                    <a:pt x="1053" y="11180"/>
                  </a:lnTo>
                  <a:lnTo>
                    <a:pt x="2499" y="2487"/>
                  </a:lnTo>
                  <a:lnTo>
                    <a:pt x="2600" y="11193"/>
                  </a:lnTo>
                  <a:lnTo>
                    <a:pt x="3678" y="11193"/>
                  </a:lnTo>
                  <a:lnTo>
                    <a:pt x="4046" y="1257"/>
                  </a:lnTo>
                  <a:lnTo>
                    <a:pt x="3932" y="457"/>
                  </a:lnTo>
                  <a:lnTo>
                    <a:pt x="2206" y="457"/>
                  </a:lnTo>
                  <a:lnTo>
                    <a:pt x="12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7"/>
            <p:cNvSpPr/>
            <p:nvPr/>
          </p:nvSpPr>
          <p:spPr>
            <a:xfrm>
              <a:off x="5279763" y="2278919"/>
              <a:ext cx="185441" cy="1663384"/>
            </a:xfrm>
            <a:custGeom>
              <a:avLst/>
              <a:gdLst/>
              <a:ahLst/>
              <a:cxnLst/>
              <a:rect l="l" t="t" r="r" b="b"/>
              <a:pathLst>
                <a:path w="1196" h="10728" extrusionOk="0">
                  <a:moveTo>
                    <a:pt x="1195" y="1"/>
                  </a:moveTo>
                  <a:cubicBezTo>
                    <a:pt x="1051" y="429"/>
                    <a:pt x="916" y="859"/>
                    <a:pt x="789" y="1292"/>
                  </a:cubicBezTo>
                  <a:cubicBezTo>
                    <a:pt x="757" y="1401"/>
                    <a:pt x="727" y="1510"/>
                    <a:pt x="699" y="1619"/>
                  </a:cubicBezTo>
                  <a:cubicBezTo>
                    <a:pt x="684" y="1673"/>
                    <a:pt x="670" y="1728"/>
                    <a:pt x="657" y="1784"/>
                  </a:cubicBezTo>
                  <a:cubicBezTo>
                    <a:pt x="643" y="1837"/>
                    <a:pt x="637" y="1896"/>
                    <a:pt x="628" y="1952"/>
                  </a:cubicBezTo>
                  <a:cubicBezTo>
                    <a:pt x="599" y="2175"/>
                    <a:pt x="576" y="2400"/>
                    <a:pt x="556" y="2625"/>
                  </a:cubicBezTo>
                  <a:cubicBezTo>
                    <a:pt x="472" y="3525"/>
                    <a:pt x="407" y="4425"/>
                    <a:pt x="338" y="5325"/>
                  </a:cubicBezTo>
                  <a:cubicBezTo>
                    <a:pt x="275" y="6223"/>
                    <a:pt x="211" y="7124"/>
                    <a:pt x="155" y="8025"/>
                  </a:cubicBezTo>
                  <a:lnTo>
                    <a:pt x="74" y="9377"/>
                  </a:lnTo>
                  <a:cubicBezTo>
                    <a:pt x="49" y="9827"/>
                    <a:pt x="23" y="10276"/>
                    <a:pt x="1" y="10727"/>
                  </a:cubicBezTo>
                  <a:lnTo>
                    <a:pt x="109" y="9379"/>
                  </a:lnTo>
                  <a:lnTo>
                    <a:pt x="211" y="8028"/>
                  </a:lnTo>
                  <a:lnTo>
                    <a:pt x="409" y="5330"/>
                  </a:lnTo>
                  <a:cubicBezTo>
                    <a:pt x="472" y="4429"/>
                    <a:pt x="538" y="3530"/>
                    <a:pt x="610" y="2630"/>
                  </a:cubicBezTo>
                  <a:cubicBezTo>
                    <a:pt x="628" y="2407"/>
                    <a:pt x="647" y="2181"/>
                    <a:pt x="673" y="1958"/>
                  </a:cubicBezTo>
                  <a:cubicBezTo>
                    <a:pt x="680" y="1903"/>
                    <a:pt x="684" y="1847"/>
                    <a:pt x="697" y="1792"/>
                  </a:cubicBezTo>
                  <a:cubicBezTo>
                    <a:pt x="709" y="1737"/>
                    <a:pt x="722" y="1682"/>
                    <a:pt x="736" y="1628"/>
                  </a:cubicBezTo>
                  <a:cubicBezTo>
                    <a:pt x="763" y="1519"/>
                    <a:pt x="793" y="1410"/>
                    <a:pt x="822" y="1302"/>
                  </a:cubicBezTo>
                  <a:cubicBezTo>
                    <a:pt x="938" y="866"/>
                    <a:pt x="1067" y="433"/>
                    <a:pt x="1195"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7"/>
            <p:cNvSpPr/>
            <p:nvPr/>
          </p:nvSpPr>
          <p:spPr>
            <a:xfrm>
              <a:off x="5645992" y="2615999"/>
              <a:ext cx="39228" cy="1332971"/>
            </a:xfrm>
            <a:custGeom>
              <a:avLst/>
              <a:gdLst/>
              <a:ahLst/>
              <a:cxnLst/>
              <a:rect l="l" t="t" r="r" b="b"/>
              <a:pathLst>
                <a:path w="253" h="8597" extrusionOk="0">
                  <a:moveTo>
                    <a:pt x="0" y="0"/>
                  </a:moveTo>
                  <a:lnTo>
                    <a:pt x="15" y="1076"/>
                  </a:lnTo>
                  <a:lnTo>
                    <a:pt x="37" y="2150"/>
                  </a:lnTo>
                  <a:lnTo>
                    <a:pt x="93" y="4299"/>
                  </a:lnTo>
                  <a:lnTo>
                    <a:pt x="163" y="6448"/>
                  </a:lnTo>
                  <a:lnTo>
                    <a:pt x="204" y="7522"/>
                  </a:lnTo>
                  <a:lnTo>
                    <a:pt x="252" y="8597"/>
                  </a:lnTo>
                  <a:lnTo>
                    <a:pt x="239" y="7521"/>
                  </a:lnTo>
                  <a:lnTo>
                    <a:pt x="217" y="6447"/>
                  </a:lnTo>
                  <a:lnTo>
                    <a:pt x="161" y="4297"/>
                  </a:lnTo>
                  <a:lnTo>
                    <a:pt x="89" y="2148"/>
                  </a:lnTo>
                  <a:lnTo>
                    <a:pt x="48" y="1074"/>
                  </a:lnTo>
                  <a:lnTo>
                    <a:pt x="0" y="0"/>
                  </a:ln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7"/>
            <p:cNvSpPr/>
            <p:nvPr/>
          </p:nvSpPr>
          <p:spPr>
            <a:xfrm>
              <a:off x="5756854" y="3295121"/>
              <a:ext cx="18141" cy="29460"/>
            </a:xfrm>
            <a:custGeom>
              <a:avLst/>
              <a:gdLst/>
              <a:ahLst/>
              <a:cxnLst/>
              <a:rect l="l" t="t" r="r" b="b"/>
              <a:pathLst>
                <a:path w="117" h="190" extrusionOk="0">
                  <a:moveTo>
                    <a:pt x="114" y="1"/>
                  </a:moveTo>
                  <a:cubicBezTo>
                    <a:pt x="91" y="10"/>
                    <a:pt x="75" y="22"/>
                    <a:pt x="63" y="35"/>
                  </a:cubicBezTo>
                  <a:cubicBezTo>
                    <a:pt x="49" y="48"/>
                    <a:pt x="38" y="62"/>
                    <a:pt x="29" y="78"/>
                  </a:cubicBezTo>
                  <a:cubicBezTo>
                    <a:pt x="19" y="93"/>
                    <a:pt x="13" y="110"/>
                    <a:pt x="8" y="128"/>
                  </a:cubicBezTo>
                  <a:cubicBezTo>
                    <a:pt x="3" y="146"/>
                    <a:pt x="1" y="166"/>
                    <a:pt x="4" y="190"/>
                  </a:cubicBezTo>
                  <a:cubicBezTo>
                    <a:pt x="25" y="181"/>
                    <a:pt x="41" y="170"/>
                    <a:pt x="54" y="155"/>
                  </a:cubicBezTo>
                  <a:cubicBezTo>
                    <a:pt x="68" y="143"/>
                    <a:pt x="79" y="128"/>
                    <a:pt x="89" y="113"/>
                  </a:cubicBezTo>
                  <a:cubicBezTo>
                    <a:pt x="98" y="97"/>
                    <a:pt x="104" y="81"/>
                    <a:pt x="109" y="62"/>
                  </a:cubicBezTo>
                  <a:cubicBezTo>
                    <a:pt x="115" y="45"/>
                    <a:pt x="117" y="25"/>
                    <a:pt x="114"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7"/>
            <p:cNvSpPr/>
            <p:nvPr/>
          </p:nvSpPr>
          <p:spPr>
            <a:xfrm>
              <a:off x="5429231" y="3288919"/>
              <a:ext cx="18761" cy="16125"/>
            </a:xfrm>
            <a:custGeom>
              <a:avLst/>
              <a:gdLst/>
              <a:ahLst/>
              <a:cxnLst/>
              <a:rect l="l" t="t" r="r" b="b"/>
              <a:pathLst>
                <a:path w="121" h="104" extrusionOk="0">
                  <a:moveTo>
                    <a:pt x="105" y="0"/>
                  </a:moveTo>
                  <a:cubicBezTo>
                    <a:pt x="92" y="0"/>
                    <a:pt x="82" y="3"/>
                    <a:pt x="73" y="7"/>
                  </a:cubicBezTo>
                  <a:cubicBezTo>
                    <a:pt x="59" y="10"/>
                    <a:pt x="48" y="16"/>
                    <a:pt x="37" y="25"/>
                  </a:cubicBezTo>
                  <a:cubicBezTo>
                    <a:pt x="27" y="34"/>
                    <a:pt x="20" y="44"/>
                    <a:pt x="13" y="57"/>
                  </a:cubicBezTo>
                  <a:cubicBezTo>
                    <a:pt x="6" y="68"/>
                    <a:pt x="1" y="82"/>
                    <a:pt x="1" y="102"/>
                  </a:cubicBezTo>
                  <a:cubicBezTo>
                    <a:pt x="7" y="103"/>
                    <a:pt x="12" y="103"/>
                    <a:pt x="17" y="103"/>
                  </a:cubicBezTo>
                  <a:cubicBezTo>
                    <a:pt x="29" y="103"/>
                    <a:pt x="39" y="101"/>
                    <a:pt x="50" y="98"/>
                  </a:cubicBezTo>
                  <a:cubicBezTo>
                    <a:pt x="62" y="95"/>
                    <a:pt x="74" y="88"/>
                    <a:pt x="84" y="79"/>
                  </a:cubicBezTo>
                  <a:cubicBezTo>
                    <a:pt x="94" y="71"/>
                    <a:pt x="103" y="60"/>
                    <a:pt x="109" y="48"/>
                  </a:cubicBezTo>
                  <a:cubicBezTo>
                    <a:pt x="115" y="35"/>
                    <a:pt x="120" y="20"/>
                    <a:pt x="120" y="2"/>
                  </a:cubicBezTo>
                  <a:cubicBezTo>
                    <a:pt x="115" y="1"/>
                    <a:pt x="110" y="0"/>
                    <a:pt x="105" y="0"/>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7"/>
            <p:cNvSpPr/>
            <p:nvPr/>
          </p:nvSpPr>
          <p:spPr>
            <a:xfrm>
              <a:off x="5831898" y="2389160"/>
              <a:ext cx="39383" cy="148073"/>
            </a:xfrm>
            <a:custGeom>
              <a:avLst/>
              <a:gdLst/>
              <a:ahLst/>
              <a:cxnLst/>
              <a:rect l="l" t="t" r="r" b="b"/>
              <a:pathLst>
                <a:path w="254" h="955" extrusionOk="0">
                  <a:moveTo>
                    <a:pt x="50" y="1"/>
                  </a:moveTo>
                  <a:cubicBezTo>
                    <a:pt x="27" y="83"/>
                    <a:pt x="12" y="165"/>
                    <a:pt x="8" y="252"/>
                  </a:cubicBezTo>
                  <a:cubicBezTo>
                    <a:pt x="1" y="338"/>
                    <a:pt x="4" y="423"/>
                    <a:pt x="16" y="509"/>
                  </a:cubicBezTo>
                  <a:cubicBezTo>
                    <a:pt x="30" y="594"/>
                    <a:pt x="55" y="677"/>
                    <a:pt x="94" y="754"/>
                  </a:cubicBezTo>
                  <a:cubicBezTo>
                    <a:pt x="133" y="831"/>
                    <a:pt x="186" y="903"/>
                    <a:pt x="254" y="954"/>
                  </a:cubicBezTo>
                  <a:cubicBezTo>
                    <a:pt x="207" y="883"/>
                    <a:pt x="171" y="809"/>
                    <a:pt x="144" y="733"/>
                  </a:cubicBezTo>
                  <a:cubicBezTo>
                    <a:pt x="117" y="656"/>
                    <a:pt x="96" y="577"/>
                    <a:pt x="84" y="497"/>
                  </a:cubicBezTo>
                  <a:cubicBezTo>
                    <a:pt x="71" y="416"/>
                    <a:pt x="65" y="335"/>
                    <a:pt x="61" y="252"/>
                  </a:cubicBezTo>
                  <a:cubicBezTo>
                    <a:pt x="57" y="169"/>
                    <a:pt x="56" y="85"/>
                    <a:pt x="50"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7"/>
            <p:cNvSpPr/>
            <p:nvPr/>
          </p:nvSpPr>
          <p:spPr>
            <a:xfrm>
              <a:off x="5421169" y="2297525"/>
              <a:ext cx="108380" cy="125436"/>
            </a:xfrm>
            <a:custGeom>
              <a:avLst/>
              <a:gdLst/>
              <a:ahLst/>
              <a:cxnLst/>
              <a:rect l="l" t="t" r="r" b="b"/>
              <a:pathLst>
                <a:path w="699" h="809" extrusionOk="0">
                  <a:moveTo>
                    <a:pt x="698" y="1"/>
                  </a:moveTo>
                  <a:lnTo>
                    <a:pt x="698" y="1"/>
                  </a:lnTo>
                  <a:cubicBezTo>
                    <a:pt x="670" y="93"/>
                    <a:pt x="637" y="179"/>
                    <a:pt x="592" y="261"/>
                  </a:cubicBezTo>
                  <a:cubicBezTo>
                    <a:pt x="550" y="343"/>
                    <a:pt x="501" y="421"/>
                    <a:pt x="441" y="490"/>
                  </a:cubicBezTo>
                  <a:cubicBezTo>
                    <a:pt x="383" y="562"/>
                    <a:pt x="315" y="625"/>
                    <a:pt x="243" y="681"/>
                  </a:cubicBezTo>
                  <a:cubicBezTo>
                    <a:pt x="206" y="708"/>
                    <a:pt x="167" y="734"/>
                    <a:pt x="128" y="759"/>
                  </a:cubicBezTo>
                  <a:cubicBezTo>
                    <a:pt x="108" y="772"/>
                    <a:pt x="87" y="781"/>
                    <a:pt x="66" y="789"/>
                  </a:cubicBezTo>
                  <a:cubicBezTo>
                    <a:pt x="56" y="792"/>
                    <a:pt x="46" y="794"/>
                    <a:pt x="35" y="794"/>
                  </a:cubicBezTo>
                  <a:cubicBezTo>
                    <a:pt x="23" y="794"/>
                    <a:pt x="11" y="791"/>
                    <a:pt x="0" y="786"/>
                  </a:cubicBezTo>
                  <a:lnTo>
                    <a:pt x="0" y="786"/>
                  </a:lnTo>
                  <a:cubicBezTo>
                    <a:pt x="14" y="801"/>
                    <a:pt x="37" y="808"/>
                    <a:pt x="58" y="808"/>
                  </a:cubicBezTo>
                  <a:cubicBezTo>
                    <a:pt x="62" y="808"/>
                    <a:pt x="66" y="808"/>
                    <a:pt x="70" y="807"/>
                  </a:cubicBezTo>
                  <a:cubicBezTo>
                    <a:pt x="95" y="806"/>
                    <a:pt x="120" y="799"/>
                    <a:pt x="143" y="790"/>
                  </a:cubicBezTo>
                  <a:cubicBezTo>
                    <a:pt x="188" y="773"/>
                    <a:pt x="232" y="752"/>
                    <a:pt x="274" y="727"/>
                  </a:cubicBezTo>
                  <a:cubicBezTo>
                    <a:pt x="358" y="676"/>
                    <a:pt x="431" y="610"/>
                    <a:pt x="496" y="536"/>
                  </a:cubicBezTo>
                  <a:cubicBezTo>
                    <a:pt x="558" y="461"/>
                    <a:pt x="608" y="375"/>
                    <a:pt x="643" y="285"/>
                  </a:cubicBezTo>
                  <a:cubicBezTo>
                    <a:pt x="678" y="194"/>
                    <a:pt x="699" y="96"/>
                    <a:pt x="698" y="1"/>
                  </a:cubicBezTo>
                  <a:close/>
                </a:path>
              </a:pathLst>
            </a:custGeom>
            <a:solidFill>
              <a:srgbClr val="1A3652">
                <a:alpha val="3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7"/>
            <p:cNvSpPr/>
            <p:nvPr/>
          </p:nvSpPr>
          <p:spPr>
            <a:xfrm>
              <a:off x="5543349" y="2250234"/>
              <a:ext cx="341267" cy="202031"/>
            </a:xfrm>
            <a:custGeom>
              <a:avLst/>
              <a:gdLst/>
              <a:ahLst/>
              <a:cxnLst/>
              <a:rect l="l" t="t" r="r" b="b"/>
              <a:pathLst>
                <a:path w="2201" h="1303" extrusionOk="0">
                  <a:moveTo>
                    <a:pt x="94" y="0"/>
                  </a:moveTo>
                  <a:lnTo>
                    <a:pt x="1" y="312"/>
                  </a:lnTo>
                  <a:cubicBezTo>
                    <a:pt x="1" y="312"/>
                    <a:pt x="584" y="1302"/>
                    <a:pt x="1080" y="1302"/>
                  </a:cubicBezTo>
                  <a:cubicBezTo>
                    <a:pt x="1084" y="1302"/>
                    <a:pt x="1088" y="1302"/>
                    <a:pt x="1092" y="1302"/>
                  </a:cubicBezTo>
                  <a:cubicBezTo>
                    <a:pt x="1591" y="1285"/>
                    <a:pt x="2201" y="599"/>
                    <a:pt x="2201" y="599"/>
                  </a:cubicBezTo>
                  <a:lnTo>
                    <a:pt x="2133" y="194"/>
                  </a:lnTo>
                  <a:cubicBezTo>
                    <a:pt x="2111" y="196"/>
                    <a:pt x="2083" y="197"/>
                    <a:pt x="2048" y="197"/>
                  </a:cubicBezTo>
                  <a:cubicBezTo>
                    <a:pt x="1588" y="197"/>
                    <a:pt x="94" y="0"/>
                    <a:pt x="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7"/>
            <p:cNvSpPr/>
            <p:nvPr/>
          </p:nvSpPr>
          <p:spPr>
            <a:xfrm>
              <a:off x="5434658" y="2191005"/>
              <a:ext cx="136600" cy="107760"/>
            </a:xfrm>
            <a:custGeom>
              <a:avLst/>
              <a:gdLst/>
              <a:ahLst/>
              <a:cxnLst/>
              <a:rect l="l" t="t" r="r" b="b"/>
              <a:pathLst>
                <a:path w="881" h="695" extrusionOk="0">
                  <a:moveTo>
                    <a:pt x="127" y="1"/>
                  </a:moveTo>
                  <a:lnTo>
                    <a:pt x="0" y="366"/>
                  </a:lnTo>
                  <a:lnTo>
                    <a:pt x="702" y="694"/>
                  </a:lnTo>
                  <a:lnTo>
                    <a:pt x="880" y="594"/>
                  </a:lnTo>
                  <a:lnTo>
                    <a:pt x="795" y="382"/>
                  </a:lnTo>
                  <a:lnTo>
                    <a:pt x="12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7"/>
            <p:cNvSpPr/>
            <p:nvPr/>
          </p:nvSpPr>
          <p:spPr>
            <a:xfrm>
              <a:off x="5588158" y="2282950"/>
              <a:ext cx="283278" cy="23103"/>
            </a:xfrm>
            <a:custGeom>
              <a:avLst/>
              <a:gdLst/>
              <a:ahLst/>
              <a:cxnLst/>
              <a:rect l="l" t="t" r="r" b="b"/>
              <a:pathLst>
                <a:path w="1827" h="149" extrusionOk="0">
                  <a:moveTo>
                    <a:pt x="0" y="1"/>
                  </a:moveTo>
                  <a:cubicBezTo>
                    <a:pt x="149" y="37"/>
                    <a:pt x="301" y="63"/>
                    <a:pt x="451" y="84"/>
                  </a:cubicBezTo>
                  <a:cubicBezTo>
                    <a:pt x="602" y="106"/>
                    <a:pt x="756" y="123"/>
                    <a:pt x="908" y="135"/>
                  </a:cubicBezTo>
                  <a:cubicBezTo>
                    <a:pt x="1025" y="143"/>
                    <a:pt x="1140" y="149"/>
                    <a:pt x="1255" y="149"/>
                  </a:cubicBezTo>
                  <a:cubicBezTo>
                    <a:pt x="1293" y="149"/>
                    <a:pt x="1331" y="148"/>
                    <a:pt x="1369" y="147"/>
                  </a:cubicBezTo>
                  <a:cubicBezTo>
                    <a:pt x="1524" y="142"/>
                    <a:pt x="1678" y="131"/>
                    <a:pt x="1827" y="92"/>
                  </a:cubicBezTo>
                  <a:lnTo>
                    <a:pt x="1827" y="92"/>
                  </a:lnTo>
                  <a:cubicBezTo>
                    <a:pt x="1789" y="95"/>
                    <a:pt x="1751" y="99"/>
                    <a:pt x="1713" y="102"/>
                  </a:cubicBezTo>
                  <a:cubicBezTo>
                    <a:pt x="1675" y="105"/>
                    <a:pt x="1637" y="106"/>
                    <a:pt x="1599" y="107"/>
                  </a:cubicBezTo>
                  <a:cubicBezTo>
                    <a:pt x="1574" y="110"/>
                    <a:pt x="1548" y="110"/>
                    <a:pt x="1523" y="110"/>
                  </a:cubicBezTo>
                  <a:cubicBezTo>
                    <a:pt x="1510" y="110"/>
                    <a:pt x="1497" y="110"/>
                    <a:pt x="1485" y="110"/>
                  </a:cubicBezTo>
                  <a:cubicBezTo>
                    <a:pt x="1474" y="111"/>
                    <a:pt x="1463" y="111"/>
                    <a:pt x="1451" y="111"/>
                  </a:cubicBezTo>
                  <a:cubicBezTo>
                    <a:pt x="1425" y="111"/>
                    <a:pt x="1398" y="110"/>
                    <a:pt x="1370" y="109"/>
                  </a:cubicBezTo>
                  <a:cubicBezTo>
                    <a:pt x="1218" y="106"/>
                    <a:pt x="1065" y="97"/>
                    <a:pt x="913" y="86"/>
                  </a:cubicBezTo>
                  <a:cubicBezTo>
                    <a:pt x="762" y="75"/>
                    <a:pt x="609" y="61"/>
                    <a:pt x="457" y="47"/>
                  </a:cubicBezTo>
                  <a:lnTo>
                    <a:pt x="0" y="1"/>
                  </a:ln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7"/>
            <p:cNvSpPr/>
            <p:nvPr/>
          </p:nvSpPr>
          <p:spPr>
            <a:xfrm>
              <a:off x="5841356" y="2309619"/>
              <a:ext cx="34731" cy="34886"/>
            </a:xfrm>
            <a:custGeom>
              <a:avLst/>
              <a:gdLst/>
              <a:ahLst/>
              <a:cxnLst/>
              <a:rect l="l" t="t" r="r" b="b"/>
              <a:pathLst>
                <a:path w="224" h="225" extrusionOk="0">
                  <a:moveTo>
                    <a:pt x="150" y="142"/>
                  </a:moveTo>
                  <a:lnTo>
                    <a:pt x="152" y="144"/>
                  </a:lnTo>
                  <a:cubicBezTo>
                    <a:pt x="151" y="143"/>
                    <a:pt x="151" y="143"/>
                    <a:pt x="150" y="142"/>
                  </a:cubicBezTo>
                  <a:close/>
                  <a:moveTo>
                    <a:pt x="40" y="0"/>
                  </a:moveTo>
                  <a:cubicBezTo>
                    <a:pt x="18" y="0"/>
                    <a:pt x="0" y="25"/>
                    <a:pt x="9" y="43"/>
                  </a:cubicBezTo>
                  <a:cubicBezTo>
                    <a:pt x="5" y="32"/>
                    <a:pt x="9" y="18"/>
                    <a:pt x="16" y="13"/>
                  </a:cubicBezTo>
                  <a:cubicBezTo>
                    <a:pt x="21" y="9"/>
                    <a:pt x="27" y="8"/>
                    <a:pt x="32" y="8"/>
                  </a:cubicBezTo>
                  <a:cubicBezTo>
                    <a:pt x="37" y="8"/>
                    <a:pt x="42" y="9"/>
                    <a:pt x="46" y="12"/>
                  </a:cubicBezTo>
                  <a:cubicBezTo>
                    <a:pt x="61" y="28"/>
                    <a:pt x="76" y="48"/>
                    <a:pt x="90" y="68"/>
                  </a:cubicBezTo>
                  <a:cubicBezTo>
                    <a:pt x="104" y="87"/>
                    <a:pt x="119" y="106"/>
                    <a:pt x="134" y="125"/>
                  </a:cubicBezTo>
                  <a:lnTo>
                    <a:pt x="146" y="137"/>
                  </a:lnTo>
                  <a:lnTo>
                    <a:pt x="148" y="139"/>
                  </a:lnTo>
                  <a:lnTo>
                    <a:pt x="148" y="139"/>
                  </a:lnTo>
                  <a:lnTo>
                    <a:pt x="136" y="146"/>
                  </a:lnTo>
                  <a:cubicBezTo>
                    <a:pt x="125" y="151"/>
                    <a:pt x="115" y="156"/>
                    <a:pt x="104" y="162"/>
                  </a:cubicBezTo>
                  <a:lnTo>
                    <a:pt x="89" y="172"/>
                  </a:lnTo>
                  <a:cubicBezTo>
                    <a:pt x="87" y="174"/>
                    <a:pt x="88" y="174"/>
                    <a:pt x="87" y="175"/>
                  </a:cubicBezTo>
                  <a:cubicBezTo>
                    <a:pt x="85" y="176"/>
                    <a:pt x="84" y="177"/>
                    <a:pt x="82" y="177"/>
                  </a:cubicBezTo>
                  <a:cubicBezTo>
                    <a:pt x="80" y="177"/>
                    <a:pt x="77" y="175"/>
                    <a:pt x="74" y="170"/>
                  </a:cubicBezTo>
                  <a:cubicBezTo>
                    <a:pt x="48" y="129"/>
                    <a:pt x="26" y="87"/>
                    <a:pt x="9" y="43"/>
                  </a:cubicBezTo>
                  <a:lnTo>
                    <a:pt x="9" y="43"/>
                  </a:lnTo>
                  <a:cubicBezTo>
                    <a:pt x="26" y="88"/>
                    <a:pt x="35" y="133"/>
                    <a:pt x="42" y="182"/>
                  </a:cubicBezTo>
                  <a:cubicBezTo>
                    <a:pt x="42" y="196"/>
                    <a:pt x="58" y="219"/>
                    <a:pt x="79" y="224"/>
                  </a:cubicBezTo>
                  <a:cubicBezTo>
                    <a:pt x="82" y="224"/>
                    <a:pt x="86" y="225"/>
                    <a:pt x="91" y="225"/>
                  </a:cubicBezTo>
                  <a:cubicBezTo>
                    <a:pt x="98" y="225"/>
                    <a:pt x="106" y="223"/>
                    <a:pt x="111" y="221"/>
                  </a:cubicBezTo>
                  <a:lnTo>
                    <a:pt x="128" y="218"/>
                  </a:lnTo>
                  <a:cubicBezTo>
                    <a:pt x="140" y="215"/>
                    <a:pt x="150" y="211"/>
                    <a:pt x="161" y="208"/>
                  </a:cubicBezTo>
                  <a:lnTo>
                    <a:pt x="178" y="201"/>
                  </a:lnTo>
                  <a:cubicBezTo>
                    <a:pt x="185" y="200"/>
                    <a:pt x="201" y="190"/>
                    <a:pt x="207" y="180"/>
                  </a:cubicBezTo>
                  <a:cubicBezTo>
                    <a:pt x="223" y="159"/>
                    <a:pt x="224" y="130"/>
                    <a:pt x="208" y="107"/>
                  </a:cubicBezTo>
                  <a:cubicBezTo>
                    <a:pt x="206" y="102"/>
                    <a:pt x="201" y="97"/>
                    <a:pt x="197" y="95"/>
                  </a:cubicBezTo>
                  <a:lnTo>
                    <a:pt x="188" y="90"/>
                  </a:lnTo>
                  <a:lnTo>
                    <a:pt x="175" y="79"/>
                  </a:lnTo>
                  <a:cubicBezTo>
                    <a:pt x="155" y="65"/>
                    <a:pt x="134" y="52"/>
                    <a:pt x="114" y="40"/>
                  </a:cubicBezTo>
                  <a:lnTo>
                    <a:pt x="52" y="3"/>
                  </a:lnTo>
                  <a:cubicBezTo>
                    <a:pt x="47" y="1"/>
                    <a:pt x="43" y="0"/>
                    <a:pt x="40" y="0"/>
                  </a:cubicBezTo>
                  <a:close/>
                </a:path>
              </a:pathLst>
            </a:custGeom>
            <a:solidFill>
              <a:srgbClr val="3F84EB">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7"/>
            <p:cNvSpPr/>
            <p:nvPr/>
          </p:nvSpPr>
          <p:spPr>
            <a:xfrm>
              <a:off x="5456986" y="2210852"/>
              <a:ext cx="86983" cy="47135"/>
            </a:xfrm>
            <a:custGeom>
              <a:avLst/>
              <a:gdLst/>
              <a:ahLst/>
              <a:cxnLst/>
              <a:rect l="l" t="t" r="r" b="b"/>
              <a:pathLst>
                <a:path w="561" h="304" extrusionOk="0">
                  <a:moveTo>
                    <a:pt x="0" y="0"/>
                  </a:moveTo>
                  <a:lnTo>
                    <a:pt x="0" y="0"/>
                  </a:lnTo>
                  <a:cubicBezTo>
                    <a:pt x="40" y="37"/>
                    <a:pt x="83" y="70"/>
                    <a:pt x="127" y="100"/>
                  </a:cubicBezTo>
                  <a:cubicBezTo>
                    <a:pt x="171" y="130"/>
                    <a:pt x="216" y="157"/>
                    <a:pt x="263" y="183"/>
                  </a:cubicBezTo>
                  <a:cubicBezTo>
                    <a:pt x="309" y="209"/>
                    <a:pt x="358" y="231"/>
                    <a:pt x="407" y="252"/>
                  </a:cubicBezTo>
                  <a:cubicBezTo>
                    <a:pt x="456" y="274"/>
                    <a:pt x="506" y="291"/>
                    <a:pt x="560" y="304"/>
                  </a:cubicBezTo>
                  <a:cubicBezTo>
                    <a:pt x="520" y="267"/>
                    <a:pt x="477" y="234"/>
                    <a:pt x="433" y="204"/>
                  </a:cubicBezTo>
                  <a:cubicBezTo>
                    <a:pt x="389" y="174"/>
                    <a:pt x="343" y="146"/>
                    <a:pt x="297" y="121"/>
                  </a:cubicBezTo>
                  <a:cubicBezTo>
                    <a:pt x="250" y="96"/>
                    <a:pt x="202" y="73"/>
                    <a:pt x="153" y="52"/>
                  </a:cubicBezTo>
                  <a:cubicBezTo>
                    <a:pt x="104" y="31"/>
                    <a:pt x="53" y="1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7"/>
            <p:cNvSpPr/>
            <p:nvPr/>
          </p:nvSpPr>
          <p:spPr>
            <a:xfrm>
              <a:off x="5518076" y="1253258"/>
              <a:ext cx="322816" cy="328397"/>
            </a:xfrm>
            <a:custGeom>
              <a:avLst/>
              <a:gdLst/>
              <a:ahLst/>
              <a:cxnLst/>
              <a:rect l="l" t="t" r="r" b="b"/>
              <a:pathLst>
                <a:path w="2082" h="2118" extrusionOk="0">
                  <a:moveTo>
                    <a:pt x="1277" y="1"/>
                  </a:moveTo>
                  <a:cubicBezTo>
                    <a:pt x="1204" y="1"/>
                    <a:pt x="1128" y="7"/>
                    <a:pt x="1053" y="21"/>
                  </a:cubicBezTo>
                  <a:cubicBezTo>
                    <a:pt x="670" y="90"/>
                    <a:pt x="352" y="350"/>
                    <a:pt x="335" y="508"/>
                  </a:cubicBezTo>
                  <a:cubicBezTo>
                    <a:pt x="329" y="569"/>
                    <a:pt x="340" y="708"/>
                    <a:pt x="369" y="876"/>
                  </a:cubicBezTo>
                  <a:cubicBezTo>
                    <a:pt x="338" y="862"/>
                    <a:pt x="297" y="852"/>
                    <a:pt x="241" y="852"/>
                  </a:cubicBezTo>
                  <a:cubicBezTo>
                    <a:pt x="231" y="852"/>
                    <a:pt x="221" y="853"/>
                    <a:pt x="211" y="853"/>
                  </a:cubicBezTo>
                  <a:cubicBezTo>
                    <a:pt x="1" y="862"/>
                    <a:pt x="92" y="1479"/>
                    <a:pt x="343" y="1479"/>
                  </a:cubicBezTo>
                  <a:cubicBezTo>
                    <a:pt x="391" y="1479"/>
                    <a:pt x="445" y="1457"/>
                    <a:pt x="504" y="1404"/>
                  </a:cubicBezTo>
                  <a:cubicBezTo>
                    <a:pt x="571" y="1594"/>
                    <a:pt x="659" y="1771"/>
                    <a:pt x="769" y="1880"/>
                  </a:cubicBezTo>
                  <a:cubicBezTo>
                    <a:pt x="878" y="1987"/>
                    <a:pt x="986" y="2047"/>
                    <a:pt x="1081" y="2081"/>
                  </a:cubicBezTo>
                  <a:cubicBezTo>
                    <a:pt x="1165" y="2110"/>
                    <a:pt x="1239" y="2117"/>
                    <a:pt x="1295" y="2117"/>
                  </a:cubicBezTo>
                  <a:cubicBezTo>
                    <a:pt x="1360" y="2117"/>
                    <a:pt x="1400" y="2107"/>
                    <a:pt x="1400" y="2107"/>
                  </a:cubicBezTo>
                  <a:lnTo>
                    <a:pt x="1472" y="2093"/>
                  </a:lnTo>
                  <a:cubicBezTo>
                    <a:pt x="1472" y="2093"/>
                    <a:pt x="1648" y="2078"/>
                    <a:pt x="1814" y="1904"/>
                  </a:cubicBezTo>
                  <a:cubicBezTo>
                    <a:pt x="1872" y="1843"/>
                    <a:pt x="1930" y="1762"/>
                    <a:pt x="1978" y="1656"/>
                  </a:cubicBezTo>
                  <a:cubicBezTo>
                    <a:pt x="2023" y="1555"/>
                    <a:pt x="2045" y="1430"/>
                    <a:pt x="2054" y="1294"/>
                  </a:cubicBezTo>
                  <a:cubicBezTo>
                    <a:pt x="2082" y="870"/>
                    <a:pt x="1960" y="342"/>
                    <a:pt x="1898" y="221"/>
                  </a:cubicBezTo>
                  <a:cubicBezTo>
                    <a:pt x="1840" y="106"/>
                    <a:pt x="1577" y="1"/>
                    <a:pt x="1277" y="1"/>
                  </a:cubicBezTo>
                  <a:close/>
                </a:path>
              </a:pathLst>
            </a:custGeom>
            <a:solidFill>
              <a:srgbClr val="FEB1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7"/>
            <p:cNvSpPr/>
            <p:nvPr/>
          </p:nvSpPr>
          <p:spPr>
            <a:xfrm>
              <a:off x="5545675" y="1411410"/>
              <a:ext cx="43259" cy="46825"/>
            </a:xfrm>
            <a:custGeom>
              <a:avLst/>
              <a:gdLst/>
              <a:ahLst/>
              <a:cxnLst/>
              <a:rect l="l" t="t" r="r" b="b"/>
              <a:pathLst>
                <a:path w="279" h="302" extrusionOk="0">
                  <a:moveTo>
                    <a:pt x="96" y="1"/>
                  </a:moveTo>
                  <a:cubicBezTo>
                    <a:pt x="89" y="1"/>
                    <a:pt x="81" y="2"/>
                    <a:pt x="74" y="3"/>
                  </a:cubicBezTo>
                  <a:cubicBezTo>
                    <a:pt x="43" y="6"/>
                    <a:pt x="15" y="32"/>
                    <a:pt x="9" y="62"/>
                  </a:cubicBezTo>
                  <a:cubicBezTo>
                    <a:pt x="0" y="91"/>
                    <a:pt x="5" y="118"/>
                    <a:pt x="10" y="144"/>
                  </a:cubicBezTo>
                  <a:cubicBezTo>
                    <a:pt x="16" y="169"/>
                    <a:pt x="24" y="195"/>
                    <a:pt x="41" y="216"/>
                  </a:cubicBezTo>
                  <a:cubicBezTo>
                    <a:pt x="32" y="191"/>
                    <a:pt x="27" y="166"/>
                    <a:pt x="27" y="141"/>
                  </a:cubicBezTo>
                  <a:cubicBezTo>
                    <a:pt x="26" y="117"/>
                    <a:pt x="27" y="91"/>
                    <a:pt x="36" y="72"/>
                  </a:cubicBezTo>
                  <a:cubicBezTo>
                    <a:pt x="45" y="47"/>
                    <a:pt x="67" y="36"/>
                    <a:pt x="92" y="36"/>
                  </a:cubicBezTo>
                  <a:cubicBezTo>
                    <a:pt x="108" y="36"/>
                    <a:pt x="126" y="41"/>
                    <a:pt x="140" y="51"/>
                  </a:cubicBezTo>
                  <a:cubicBezTo>
                    <a:pt x="180" y="76"/>
                    <a:pt x="214" y="114"/>
                    <a:pt x="234" y="156"/>
                  </a:cubicBezTo>
                  <a:cubicBezTo>
                    <a:pt x="253" y="200"/>
                    <a:pt x="258" y="252"/>
                    <a:pt x="264" y="302"/>
                  </a:cubicBezTo>
                  <a:cubicBezTo>
                    <a:pt x="271" y="251"/>
                    <a:pt x="278" y="198"/>
                    <a:pt x="261" y="145"/>
                  </a:cubicBezTo>
                  <a:cubicBezTo>
                    <a:pt x="243" y="92"/>
                    <a:pt x="207" y="51"/>
                    <a:pt x="160" y="20"/>
                  </a:cubicBezTo>
                  <a:cubicBezTo>
                    <a:pt x="142" y="9"/>
                    <a:pt x="119" y="1"/>
                    <a:pt x="96"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7"/>
            <p:cNvSpPr/>
            <p:nvPr/>
          </p:nvSpPr>
          <p:spPr>
            <a:xfrm>
              <a:off x="5562265" y="1426295"/>
              <a:ext cx="16590" cy="34266"/>
            </a:xfrm>
            <a:custGeom>
              <a:avLst/>
              <a:gdLst/>
              <a:ahLst/>
              <a:cxnLst/>
              <a:rect l="l" t="t" r="r" b="b"/>
              <a:pathLst>
                <a:path w="107" h="221" extrusionOk="0">
                  <a:moveTo>
                    <a:pt x="80" y="0"/>
                  </a:moveTo>
                  <a:cubicBezTo>
                    <a:pt x="63" y="0"/>
                    <a:pt x="46" y="7"/>
                    <a:pt x="33" y="18"/>
                  </a:cubicBezTo>
                  <a:cubicBezTo>
                    <a:pt x="12" y="38"/>
                    <a:pt x="3" y="66"/>
                    <a:pt x="1" y="91"/>
                  </a:cubicBezTo>
                  <a:cubicBezTo>
                    <a:pt x="0" y="116"/>
                    <a:pt x="3" y="142"/>
                    <a:pt x="13" y="164"/>
                  </a:cubicBezTo>
                  <a:cubicBezTo>
                    <a:pt x="22" y="188"/>
                    <a:pt x="39" y="209"/>
                    <a:pt x="60" y="220"/>
                  </a:cubicBezTo>
                  <a:cubicBezTo>
                    <a:pt x="49" y="199"/>
                    <a:pt x="45" y="178"/>
                    <a:pt x="42" y="157"/>
                  </a:cubicBezTo>
                  <a:cubicBezTo>
                    <a:pt x="39" y="136"/>
                    <a:pt x="39" y="115"/>
                    <a:pt x="40" y="94"/>
                  </a:cubicBezTo>
                  <a:cubicBezTo>
                    <a:pt x="40" y="73"/>
                    <a:pt x="45" y="53"/>
                    <a:pt x="55" y="38"/>
                  </a:cubicBezTo>
                  <a:cubicBezTo>
                    <a:pt x="66" y="23"/>
                    <a:pt x="83" y="9"/>
                    <a:pt x="107" y="9"/>
                  </a:cubicBezTo>
                  <a:cubicBezTo>
                    <a:pt x="99" y="3"/>
                    <a:pt x="90" y="0"/>
                    <a:pt x="8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7"/>
            <p:cNvSpPr/>
            <p:nvPr/>
          </p:nvSpPr>
          <p:spPr>
            <a:xfrm>
              <a:off x="5699795" y="1489090"/>
              <a:ext cx="17056" cy="8218"/>
            </a:xfrm>
            <a:custGeom>
              <a:avLst/>
              <a:gdLst/>
              <a:ahLst/>
              <a:cxnLst/>
              <a:rect l="l" t="t" r="r" b="b"/>
              <a:pathLst>
                <a:path w="110" h="53" extrusionOk="0">
                  <a:moveTo>
                    <a:pt x="1" y="1"/>
                  </a:moveTo>
                  <a:lnTo>
                    <a:pt x="1" y="1"/>
                  </a:lnTo>
                  <a:cubicBezTo>
                    <a:pt x="11" y="21"/>
                    <a:pt x="29" y="33"/>
                    <a:pt x="47" y="42"/>
                  </a:cubicBezTo>
                  <a:cubicBezTo>
                    <a:pt x="62" y="48"/>
                    <a:pt x="78" y="53"/>
                    <a:pt x="96" y="53"/>
                  </a:cubicBezTo>
                  <a:cubicBezTo>
                    <a:pt x="100" y="53"/>
                    <a:pt x="105" y="52"/>
                    <a:pt x="109" y="52"/>
                  </a:cubicBezTo>
                  <a:cubicBezTo>
                    <a:pt x="90" y="41"/>
                    <a:pt x="72" y="34"/>
                    <a:pt x="54" y="26"/>
                  </a:cubicBezTo>
                  <a:cubicBezTo>
                    <a:pt x="37" y="17"/>
                    <a:pt x="21" y="7"/>
                    <a:pt x="1" y="1"/>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7"/>
            <p:cNvSpPr/>
            <p:nvPr/>
          </p:nvSpPr>
          <p:spPr>
            <a:xfrm>
              <a:off x="5692353" y="1464437"/>
              <a:ext cx="48376" cy="27754"/>
            </a:xfrm>
            <a:custGeom>
              <a:avLst/>
              <a:gdLst/>
              <a:ahLst/>
              <a:cxnLst/>
              <a:rect l="l" t="t" r="r" b="b"/>
              <a:pathLst>
                <a:path w="312" h="179" extrusionOk="0">
                  <a:moveTo>
                    <a:pt x="1" y="0"/>
                  </a:moveTo>
                  <a:cubicBezTo>
                    <a:pt x="20" y="61"/>
                    <a:pt x="65" y="113"/>
                    <a:pt x="122" y="145"/>
                  </a:cubicBezTo>
                  <a:cubicBezTo>
                    <a:pt x="152" y="161"/>
                    <a:pt x="183" y="172"/>
                    <a:pt x="215" y="176"/>
                  </a:cubicBezTo>
                  <a:cubicBezTo>
                    <a:pt x="224" y="178"/>
                    <a:pt x="234" y="179"/>
                    <a:pt x="243" y="179"/>
                  </a:cubicBezTo>
                  <a:cubicBezTo>
                    <a:pt x="266" y="179"/>
                    <a:pt x="289" y="174"/>
                    <a:pt x="312" y="169"/>
                  </a:cubicBezTo>
                  <a:cubicBezTo>
                    <a:pt x="250" y="157"/>
                    <a:pt x="192" y="143"/>
                    <a:pt x="142" y="113"/>
                  </a:cubicBezTo>
                  <a:cubicBezTo>
                    <a:pt x="90" y="84"/>
                    <a:pt x="44" y="46"/>
                    <a:pt x="1"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7"/>
            <p:cNvSpPr/>
            <p:nvPr/>
          </p:nvSpPr>
          <p:spPr>
            <a:xfrm>
              <a:off x="5747551" y="1388772"/>
              <a:ext cx="18296" cy="79231"/>
            </a:xfrm>
            <a:custGeom>
              <a:avLst/>
              <a:gdLst/>
              <a:ahLst/>
              <a:cxnLst/>
              <a:rect l="l" t="t" r="r" b="b"/>
              <a:pathLst>
                <a:path w="118" h="511" extrusionOk="0">
                  <a:moveTo>
                    <a:pt x="45" y="0"/>
                  </a:moveTo>
                  <a:cubicBezTo>
                    <a:pt x="18" y="89"/>
                    <a:pt x="23" y="189"/>
                    <a:pt x="51" y="279"/>
                  </a:cubicBezTo>
                  <a:cubicBezTo>
                    <a:pt x="66" y="322"/>
                    <a:pt x="79" y="365"/>
                    <a:pt x="75" y="405"/>
                  </a:cubicBezTo>
                  <a:cubicBezTo>
                    <a:pt x="70" y="447"/>
                    <a:pt x="38" y="483"/>
                    <a:pt x="0" y="510"/>
                  </a:cubicBezTo>
                  <a:cubicBezTo>
                    <a:pt x="45" y="497"/>
                    <a:pt x="90" y="463"/>
                    <a:pt x="103" y="412"/>
                  </a:cubicBezTo>
                  <a:cubicBezTo>
                    <a:pt x="118" y="362"/>
                    <a:pt x="101" y="311"/>
                    <a:pt x="87" y="269"/>
                  </a:cubicBezTo>
                  <a:cubicBezTo>
                    <a:pt x="59" y="182"/>
                    <a:pt x="47" y="93"/>
                    <a:pt x="45"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7"/>
            <p:cNvSpPr/>
            <p:nvPr/>
          </p:nvSpPr>
          <p:spPr>
            <a:xfrm>
              <a:off x="5726464" y="1462111"/>
              <a:ext cx="8373" cy="6357"/>
            </a:xfrm>
            <a:custGeom>
              <a:avLst/>
              <a:gdLst/>
              <a:ahLst/>
              <a:cxnLst/>
              <a:rect l="l" t="t" r="r" b="b"/>
              <a:pathLst>
                <a:path w="54" h="41" extrusionOk="0">
                  <a:moveTo>
                    <a:pt x="20" y="0"/>
                  </a:moveTo>
                  <a:cubicBezTo>
                    <a:pt x="15" y="0"/>
                    <a:pt x="8" y="2"/>
                    <a:pt x="1" y="6"/>
                  </a:cubicBezTo>
                  <a:cubicBezTo>
                    <a:pt x="5" y="25"/>
                    <a:pt x="10" y="31"/>
                    <a:pt x="16" y="36"/>
                  </a:cubicBezTo>
                  <a:cubicBezTo>
                    <a:pt x="22" y="39"/>
                    <a:pt x="28" y="41"/>
                    <a:pt x="35" y="41"/>
                  </a:cubicBezTo>
                  <a:cubicBezTo>
                    <a:pt x="40" y="41"/>
                    <a:pt x="45" y="40"/>
                    <a:pt x="51" y="39"/>
                  </a:cubicBezTo>
                  <a:cubicBezTo>
                    <a:pt x="53" y="20"/>
                    <a:pt x="46" y="11"/>
                    <a:pt x="37" y="5"/>
                  </a:cubicBezTo>
                  <a:cubicBezTo>
                    <a:pt x="32" y="2"/>
                    <a:pt x="27" y="0"/>
                    <a:pt x="20" y="0"/>
                  </a:cubicBezTo>
                  <a:close/>
                </a:path>
              </a:pathLst>
            </a:custGeom>
            <a:solidFill>
              <a:srgbClr val="1A3652">
                <a:alpha val="1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7"/>
            <p:cNvSpPr/>
            <p:nvPr/>
          </p:nvSpPr>
          <p:spPr>
            <a:xfrm>
              <a:off x="5693128" y="1405053"/>
              <a:ext cx="22792" cy="30390"/>
            </a:xfrm>
            <a:custGeom>
              <a:avLst/>
              <a:gdLst/>
              <a:ahLst/>
              <a:cxnLst/>
              <a:rect l="l" t="t" r="r" b="b"/>
              <a:pathLst>
                <a:path w="147" h="196" extrusionOk="0">
                  <a:moveTo>
                    <a:pt x="74" y="1"/>
                  </a:moveTo>
                  <a:cubicBezTo>
                    <a:pt x="33" y="1"/>
                    <a:pt x="0" y="45"/>
                    <a:pt x="0" y="98"/>
                  </a:cubicBezTo>
                  <a:cubicBezTo>
                    <a:pt x="0" y="151"/>
                    <a:pt x="33" y="196"/>
                    <a:pt x="74" y="196"/>
                  </a:cubicBezTo>
                  <a:cubicBezTo>
                    <a:pt x="113" y="196"/>
                    <a:pt x="146" y="151"/>
                    <a:pt x="146" y="98"/>
                  </a:cubicBezTo>
                  <a:cubicBezTo>
                    <a:pt x="146" y="44"/>
                    <a:pt x="113"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7"/>
            <p:cNvSpPr/>
            <p:nvPr/>
          </p:nvSpPr>
          <p:spPr>
            <a:xfrm>
              <a:off x="5777786" y="1405053"/>
              <a:ext cx="22637" cy="30390"/>
            </a:xfrm>
            <a:custGeom>
              <a:avLst/>
              <a:gdLst/>
              <a:ahLst/>
              <a:cxnLst/>
              <a:rect l="l" t="t" r="r" b="b"/>
              <a:pathLst>
                <a:path w="146" h="196" extrusionOk="0">
                  <a:moveTo>
                    <a:pt x="73" y="1"/>
                  </a:moveTo>
                  <a:cubicBezTo>
                    <a:pt x="32" y="1"/>
                    <a:pt x="0" y="45"/>
                    <a:pt x="0" y="98"/>
                  </a:cubicBezTo>
                  <a:cubicBezTo>
                    <a:pt x="0" y="151"/>
                    <a:pt x="32" y="196"/>
                    <a:pt x="73" y="196"/>
                  </a:cubicBezTo>
                  <a:cubicBezTo>
                    <a:pt x="113" y="196"/>
                    <a:pt x="145" y="151"/>
                    <a:pt x="145" y="98"/>
                  </a:cubicBezTo>
                  <a:cubicBezTo>
                    <a:pt x="145" y="44"/>
                    <a:pt x="11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7"/>
            <p:cNvSpPr/>
            <p:nvPr/>
          </p:nvSpPr>
          <p:spPr>
            <a:xfrm>
              <a:off x="5665219" y="1363344"/>
              <a:ext cx="62641" cy="22017"/>
            </a:xfrm>
            <a:custGeom>
              <a:avLst/>
              <a:gdLst/>
              <a:ahLst/>
              <a:cxnLst/>
              <a:rect l="l" t="t" r="r" b="b"/>
              <a:pathLst>
                <a:path w="404" h="142" extrusionOk="0">
                  <a:moveTo>
                    <a:pt x="274" y="0"/>
                  </a:moveTo>
                  <a:cubicBezTo>
                    <a:pt x="240" y="2"/>
                    <a:pt x="208" y="8"/>
                    <a:pt x="177" y="16"/>
                  </a:cubicBezTo>
                  <a:cubicBezTo>
                    <a:pt x="146" y="25"/>
                    <a:pt x="115" y="36"/>
                    <a:pt x="86" y="52"/>
                  </a:cubicBezTo>
                  <a:cubicBezTo>
                    <a:pt x="58" y="68"/>
                    <a:pt x="32" y="87"/>
                    <a:pt x="8" y="109"/>
                  </a:cubicBezTo>
                  <a:cubicBezTo>
                    <a:pt x="3" y="114"/>
                    <a:pt x="1" y="124"/>
                    <a:pt x="5" y="132"/>
                  </a:cubicBezTo>
                  <a:cubicBezTo>
                    <a:pt x="7" y="138"/>
                    <a:pt x="14" y="142"/>
                    <a:pt x="21" y="142"/>
                  </a:cubicBezTo>
                  <a:cubicBezTo>
                    <a:pt x="24" y="142"/>
                    <a:pt x="26" y="141"/>
                    <a:pt x="29" y="140"/>
                  </a:cubicBezTo>
                  <a:lnTo>
                    <a:pt x="31" y="140"/>
                  </a:lnTo>
                  <a:cubicBezTo>
                    <a:pt x="58" y="129"/>
                    <a:pt x="84" y="116"/>
                    <a:pt x="111" y="108"/>
                  </a:cubicBezTo>
                  <a:cubicBezTo>
                    <a:pt x="138" y="101"/>
                    <a:pt x="165" y="93"/>
                    <a:pt x="192" y="88"/>
                  </a:cubicBezTo>
                  <a:cubicBezTo>
                    <a:pt x="219" y="85"/>
                    <a:pt x="247" y="82"/>
                    <a:pt x="275" y="82"/>
                  </a:cubicBezTo>
                  <a:cubicBezTo>
                    <a:pt x="282" y="82"/>
                    <a:pt x="289" y="82"/>
                    <a:pt x="296" y="82"/>
                  </a:cubicBezTo>
                  <a:cubicBezTo>
                    <a:pt x="317" y="82"/>
                    <a:pt x="337" y="83"/>
                    <a:pt x="355" y="85"/>
                  </a:cubicBezTo>
                  <a:lnTo>
                    <a:pt x="360" y="82"/>
                  </a:lnTo>
                  <a:cubicBezTo>
                    <a:pt x="361" y="82"/>
                    <a:pt x="362" y="82"/>
                    <a:pt x="363" y="82"/>
                  </a:cubicBezTo>
                  <a:cubicBezTo>
                    <a:pt x="378" y="82"/>
                    <a:pt x="394" y="72"/>
                    <a:pt x="399" y="56"/>
                  </a:cubicBezTo>
                  <a:cubicBezTo>
                    <a:pt x="404" y="39"/>
                    <a:pt x="394" y="18"/>
                    <a:pt x="374" y="13"/>
                  </a:cubicBezTo>
                  <a:cubicBezTo>
                    <a:pt x="339" y="2"/>
                    <a:pt x="308" y="0"/>
                    <a:pt x="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7"/>
            <p:cNvSpPr/>
            <p:nvPr/>
          </p:nvSpPr>
          <p:spPr>
            <a:xfrm>
              <a:off x="5718246" y="1365670"/>
              <a:ext cx="12559" cy="10854"/>
            </a:xfrm>
            <a:custGeom>
              <a:avLst/>
              <a:gdLst/>
              <a:ahLst/>
              <a:cxnLst/>
              <a:rect l="l" t="t" r="r" b="b"/>
              <a:pathLst>
                <a:path w="81" h="70" extrusionOk="0">
                  <a:moveTo>
                    <a:pt x="72" y="1"/>
                  </a:moveTo>
                  <a:cubicBezTo>
                    <a:pt x="69" y="1"/>
                    <a:pt x="65" y="4"/>
                    <a:pt x="65" y="6"/>
                  </a:cubicBezTo>
                  <a:lnTo>
                    <a:pt x="65" y="8"/>
                  </a:lnTo>
                  <a:cubicBezTo>
                    <a:pt x="65" y="11"/>
                    <a:pt x="63" y="15"/>
                    <a:pt x="60" y="19"/>
                  </a:cubicBezTo>
                  <a:cubicBezTo>
                    <a:pt x="58" y="24"/>
                    <a:pt x="54" y="26"/>
                    <a:pt x="49" y="27"/>
                  </a:cubicBezTo>
                  <a:cubicBezTo>
                    <a:pt x="44" y="30"/>
                    <a:pt x="37" y="31"/>
                    <a:pt x="30" y="31"/>
                  </a:cubicBezTo>
                  <a:cubicBezTo>
                    <a:pt x="27" y="31"/>
                    <a:pt x="25" y="31"/>
                    <a:pt x="23" y="31"/>
                  </a:cubicBezTo>
                  <a:cubicBezTo>
                    <a:pt x="21" y="31"/>
                    <a:pt x="18" y="31"/>
                    <a:pt x="16" y="32"/>
                  </a:cubicBezTo>
                  <a:cubicBezTo>
                    <a:pt x="6" y="35"/>
                    <a:pt x="1" y="45"/>
                    <a:pt x="3" y="56"/>
                  </a:cubicBezTo>
                  <a:cubicBezTo>
                    <a:pt x="5" y="64"/>
                    <a:pt x="13" y="69"/>
                    <a:pt x="21" y="69"/>
                  </a:cubicBezTo>
                  <a:cubicBezTo>
                    <a:pt x="23" y="69"/>
                    <a:pt x="25" y="69"/>
                    <a:pt x="27" y="68"/>
                  </a:cubicBezTo>
                  <a:lnTo>
                    <a:pt x="28" y="68"/>
                  </a:lnTo>
                  <a:cubicBezTo>
                    <a:pt x="41" y="65"/>
                    <a:pt x="55" y="58"/>
                    <a:pt x="65" y="47"/>
                  </a:cubicBezTo>
                  <a:cubicBezTo>
                    <a:pt x="75" y="36"/>
                    <a:pt x="81" y="21"/>
                    <a:pt x="77" y="6"/>
                  </a:cubicBezTo>
                  <a:cubicBezTo>
                    <a:pt x="77" y="4"/>
                    <a:pt x="74" y="3"/>
                    <a:pt x="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7"/>
            <p:cNvSpPr/>
            <p:nvPr/>
          </p:nvSpPr>
          <p:spPr>
            <a:xfrm>
              <a:off x="5769258" y="1363344"/>
              <a:ext cx="62641" cy="22017"/>
            </a:xfrm>
            <a:custGeom>
              <a:avLst/>
              <a:gdLst/>
              <a:ahLst/>
              <a:cxnLst/>
              <a:rect l="l" t="t" r="r" b="b"/>
              <a:pathLst>
                <a:path w="404" h="142" extrusionOk="0">
                  <a:moveTo>
                    <a:pt x="130" y="0"/>
                  </a:moveTo>
                  <a:cubicBezTo>
                    <a:pt x="97" y="0"/>
                    <a:pt x="66" y="2"/>
                    <a:pt x="30" y="13"/>
                  </a:cubicBezTo>
                  <a:cubicBezTo>
                    <a:pt x="11" y="18"/>
                    <a:pt x="0" y="39"/>
                    <a:pt x="6" y="56"/>
                  </a:cubicBezTo>
                  <a:cubicBezTo>
                    <a:pt x="10" y="72"/>
                    <a:pt x="25" y="82"/>
                    <a:pt x="41" y="82"/>
                  </a:cubicBezTo>
                  <a:cubicBezTo>
                    <a:pt x="41" y="82"/>
                    <a:pt x="42" y="82"/>
                    <a:pt x="43" y="82"/>
                  </a:cubicBezTo>
                  <a:lnTo>
                    <a:pt x="49" y="85"/>
                  </a:lnTo>
                  <a:cubicBezTo>
                    <a:pt x="67" y="83"/>
                    <a:pt x="88" y="82"/>
                    <a:pt x="108" y="82"/>
                  </a:cubicBezTo>
                  <a:cubicBezTo>
                    <a:pt x="115" y="82"/>
                    <a:pt x="122" y="82"/>
                    <a:pt x="129" y="82"/>
                  </a:cubicBezTo>
                  <a:cubicBezTo>
                    <a:pt x="156" y="82"/>
                    <a:pt x="185" y="85"/>
                    <a:pt x="212" y="88"/>
                  </a:cubicBezTo>
                  <a:cubicBezTo>
                    <a:pt x="239" y="93"/>
                    <a:pt x="266" y="101"/>
                    <a:pt x="294" y="108"/>
                  </a:cubicBezTo>
                  <a:cubicBezTo>
                    <a:pt x="321" y="116"/>
                    <a:pt x="347" y="129"/>
                    <a:pt x="374" y="140"/>
                  </a:cubicBezTo>
                  <a:lnTo>
                    <a:pt x="376" y="140"/>
                  </a:lnTo>
                  <a:cubicBezTo>
                    <a:pt x="378" y="141"/>
                    <a:pt x="380" y="142"/>
                    <a:pt x="383" y="142"/>
                  </a:cubicBezTo>
                  <a:cubicBezTo>
                    <a:pt x="390" y="142"/>
                    <a:pt x="397" y="138"/>
                    <a:pt x="399" y="132"/>
                  </a:cubicBezTo>
                  <a:cubicBezTo>
                    <a:pt x="404" y="124"/>
                    <a:pt x="402" y="114"/>
                    <a:pt x="395" y="109"/>
                  </a:cubicBezTo>
                  <a:cubicBezTo>
                    <a:pt x="372" y="87"/>
                    <a:pt x="347" y="68"/>
                    <a:pt x="318" y="52"/>
                  </a:cubicBezTo>
                  <a:cubicBezTo>
                    <a:pt x="290" y="36"/>
                    <a:pt x="258" y="25"/>
                    <a:pt x="227" y="16"/>
                  </a:cubicBezTo>
                  <a:cubicBezTo>
                    <a:pt x="196" y="8"/>
                    <a:pt x="164" y="2"/>
                    <a:pt x="1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7"/>
            <p:cNvSpPr/>
            <p:nvPr/>
          </p:nvSpPr>
          <p:spPr>
            <a:xfrm>
              <a:off x="5766002" y="1365670"/>
              <a:ext cx="12714" cy="10854"/>
            </a:xfrm>
            <a:custGeom>
              <a:avLst/>
              <a:gdLst/>
              <a:ahLst/>
              <a:cxnLst/>
              <a:rect l="l" t="t" r="r" b="b"/>
              <a:pathLst>
                <a:path w="82" h="70" extrusionOk="0">
                  <a:moveTo>
                    <a:pt x="10" y="1"/>
                  </a:moveTo>
                  <a:cubicBezTo>
                    <a:pt x="8" y="3"/>
                    <a:pt x="6" y="4"/>
                    <a:pt x="5" y="6"/>
                  </a:cubicBezTo>
                  <a:cubicBezTo>
                    <a:pt x="1" y="21"/>
                    <a:pt x="6" y="36"/>
                    <a:pt x="16" y="47"/>
                  </a:cubicBezTo>
                  <a:cubicBezTo>
                    <a:pt x="27" y="58"/>
                    <a:pt x="41" y="65"/>
                    <a:pt x="53" y="68"/>
                  </a:cubicBezTo>
                  <a:lnTo>
                    <a:pt x="56" y="68"/>
                  </a:lnTo>
                  <a:cubicBezTo>
                    <a:pt x="58" y="69"/>
                    <a:pt x="60" y="69"/>
                    <a:pt x="62" y="69"/>
                  </a:cubicBezTo>
                  <a:cubicBezTo>
                    <a:pt x="70" y="69"/>
                    <a:pt x="77" y="64"/>
                    <a:pt x="78" y="56"/>
                  </a:cubicBezTo>
                  <a:cubicBezTo>
                    <a:pt x="81" y="45"/>
                    <a:pt x="76" y="35"/>
                    <a:pt x="66" y="32"/>
                  </a:cubicBezTo>
                  <a:cubicBezTo>
                    <a:pt x="63" y="31"/>
                    <a:pt x="61" y="31"/>
                    <a:pt x="60" y="31"/>
                  </a:cubicBezTo>
                  <a:cubicBezTo>
                    <a:pt x="57" y="31"/>
                    <a:pt x="54" y="31"/>
                    <a:pt x="52" y="31"/>
                  </a:cubicBezTo>
                  <a:cubicBezTo>
                    <a:pt x="44" y="31"/>
                    <a:pt x="38" y="30"/>
                    <a:pt x="32" y="27"/>
                  </a:cubicBezTo>
                  <a:cubicBezTo>
                    <a:pt x="28" y="26"/>
                    <a:pt x="24" y="24"/>
                    <a:pt x="21" y="19"/>
                  </a:cubicBezTo>
                  <a:cubicBezTo>
                    <a:pt x="19" y="15"/>
                    <a:pt x="16" y="11"/>
                    <a:pt x="16" y="8"/>
                  </a:cubicBezTo>
                  <a:lnTo>
                    <a:pt x="16" y="6"/>
                  </a:lnTo>
                  <a:cubicBezTo>
                    <a:pt x="16" y="4"/>
                    <a:pt x="12" y="1"/>
                    <a:pt x="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7"/>
            <p:cNvSpPr/>
            <p:nvPr/>
          </p:nvSpPr>
          <p:spPr>
            <a:xfrm>
              <a:off x="5521177" y="1221318"/>
              <a:ext cx="320025" cy="221723"/>
            </a:xfrm>
            <a:custGeom>
              <a:avLst/>
              <a:gdLst/>
              <a:ahLst/>
              <a:cxnLst/>
              <a:rect l="l" t="t" r="r" b="b"/>
              <a:pathLst>
                <a:path w="2064" h="1430" extrusionOk="0">
                  <a:moveTo>
                    <a:pt x="1325" y="1"/>
                  </a:moveTo>
                  <a:cubicBezTo>
                    <a:pt x="1291" y="1"/>
                    <a:pt x="1257" y="6"/>
                    <a:pt x="1225" y="18"/>
                  </a:cubicBezTo>
                  <a:cubicBezTo>
                    <a:pt x="1169" y="38"/>
                    <a:pt x="1122" y="76"/>
                    <a:pt x="1067" y="95"/>
                  </a:cubicBezTo>
                  <a:cubicBezTo>
                    <a:pt x="1035" y="106"/>
                    <a:pt x="1003" y="110"/>
                    <a:pt x="971" y="110"/>
                  </a:cubicBezTo>
                  <a:cubicBezTo>
                    <a:pt x="889" y="110"/>
                    <a:pt x="804" y="85"/>
                    <a:pt x="719" y="84"/>
                  </a:cubicBezTo>
                  <a:cubicBezTo>
                    <a:pt x="715" y="84"/>
                    <a:pt x="712" y="84"/>
                    <a:pt x="708" y="84"/>
                  </a:cubicBezTo>
                  <a:cubicBezTo>
                    <a:pt x="554" y="84"/>
                    <a:pt x="401" y="165"/>
                    <a:pt x="315" y="293"/>
                  </a:cubicBezTo>
                  <a:cubicBezTo>
                    <a:pt x="247" y="397"/>
                    <a:pt x="217" y="531"/>
                    <a:pt x="121" y="609"/>
                  </a:cubicBezTo>
                  <a:cubicBezTo>
                    <a:pt x="94" y="633"/>
                    <a:pt x="61" y="650"/>
                    <a:pt x="40" y="678"/>
                  </a:cubicBezTo>
                  <a:cubicBezTo>
                    <a:pt x="1" y="734"/>
                    <a:pt x="14" y="813"/>
                    <a:pt x="53" y="870"/>
                  </a:cubicBezTo>
                  <a:cubicBezTo>
                    <a:pt x="90" y="927"/>
                    <a:pt x="146" y="970"/>
                    <a:pt x="193" y="1019"/>
                  </a:cubicBezTo>
                  <a:cubicBezTo>
                    <a:pt x="204" y="1032"/>
                    <a:pt x="217" y="1045"/>
                    <a:pt x="227" y="1059"/>
                  </a:cubicBezTo>
                  <a:cubicBezTo>
                    <a:pt x="257" y="1059"/>
                    <a:pt x="283" y="1063"/>
                    <a:pt x="305" y="1069"/>
                  </a:cubicBezTo>
                  <a:cubicBezTo>
                    <a:pt x="334" y="1175"/>
                    <a:pt x="393" y="1277"/>
                    <a:pt x="476" y="1352"/>
                  </a:cubicBezTo>
                  <a:cubicBezTo>
                    <a:pt x="521" y="1393"/>
                    <a:pt x="580" y="1429"/>
                    <a:pt x="639" y="1429"/>
                  </a:cubicBezTo>
                  <a:cubicBezTo>
                    <a:pt x="651" y="1429"/>
                    <a:pt x="663" y="1428"/>
                    <a:pt x="676" y="1424"/>
                  </a:cubicBezTo>
                  <a:cubicBezTo>
                    <a:pt x="657" y="1381"/>
                    <a:pt x="664" y="1330"/>
                    <a:pt x="678" y="1284"/>
                  </a:cubicBezTo>
                  <a:cubicBezTo>
                    <a:pt x="692" y="1240"/>
                    <a:pt x="715" y="1196"/>
                    <a:pt x="733" y="1153"/>
                  </a:cubicBezTo>
                  <a:cubicBezTo>
                    <a:pt x="777" y="1029"/>
                    <a:pt x="769" y="887"/>
                    <a:pt x="709" y="770"/>
                  </a:cubicBezTo>
                  <a:lnTo>
                    <a:pt x="709" y="770"/>
                  </a:lnTo>
                  <a:cubicBezTo>
                    <a:pt x="811" y="833"/>
                    <a:pt x="926" y="863"/>
                    <a:pt x="1042" y="863"/>
                  </a:cubicBezTo>
                  <a:cubicBezTo>
                    <a:pt x="1123" y="863"/>
                    <a:pt x="1204" y="849"/>
                    <a:pt x="1282" y="821"/>
                  </a:cubicBezTo>
                  <a:cubicBezTo>
                    <a:pt x="1325" y="805"/>
                    <a:pt x="1367" y="786"/>
                    <a:pt x="1413" y="786"/>
                  </a:cubicBezTo>
                  <a:cubicBezTo>
                    <a:pt x="1472" y="786"/>
                    <a:pt x="1527" y="820"/>
                    <a:pt x="1579" y="848"/>
                  </a:cubicBezTo>
                  <a:cubicBezTo>
                    <a:pt x="1686" y="906"/>
                    <a:pt x="1806" y="944"/>
                    <a:pt x="1927" y="961"/>
                  </a:cubicBezTo>
                  <a:cubicBezTo>
                    <a:pt x="1938" y="963"/>
                    <a:pt x="1950" y="964"/>
                    <a:pt x="1963" y="964"/>
                  </a:cubicBezTo>
                  <a:cubicBezTo>
                    <a:pt x="1978" y="964"/>
                    <a:pt x="1994" y="962"/>
                    <a:pt x="2008" y="957"/>
                  </a:cubicBezTo>
                  <a:cubicBezTo>
                    <a:pt x="2015" y="1007"/>
                    <a:pt x="2021" y="1059"/>
                    <a:pt x="2026" y="1112"/>
                  </a:cubicBezTo>
                  <a:cubicBezTo>
                    <a:pt x="2051" y="963"/>
                    <a:pt x="2064" y="812"/>
                    <a:pt x="2056" y="661"/>
                  </a:cubicBezTo>
                  <a:cubicBezTo>
                    <a:pt x="2051" y="547"/>
                    <a:pt x="2036" y="429"/>
                    <a:pt x="1972" y="335"/>
                  </a:cubicBezTo>
                  <a:cubicBezTo>
                    <a:pt x="1953" y="307"/>
                    <a:pt x="1930" y="279"/>
                    <a:pt x="1903" y="260"/>
                  </a:cubicBezTo>
                  <a:cubicBezTo>
                    <a:pt x="1869" y="234"/>
                    <a:pt x="1830" y="219"/>
                    <a:pt x="1792" y="199"/>
                  </a:cubicBezTo>
                  <a:cubicBezTo>
                    <a:pt x="1701" y="153"/>
                    <a:pt x="1616" y="91"/>
                    <a:pt x="1523" y="49"/>
                  </a:cubicBezTo>
                  <a:cubicBezTo>
                    <a:pt x="1461" y="20"/>
                    <a:pt x="1392" y="1"/>
                    <a:pt x="1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7"/>
            <p:cNvSpPr/>
            <p:nvPr/>
          </p:nvSpPr>
          <p:spPr>
            <a:xfrm>
              <a:off x="5521177" y="1267988"/>
              <a:ext cx="319405" cy="101558"/>
            </a:xfrm>
            <a:custGeom>
              <a:avLst/>
              <a:gdLst/>
              <a:ahLst/>
              <a:cxnLst/>
              <a:rect l="l" t="t" r="r" b="b"/>
              <a:pathLst>
                <a:path w="2060" h="655" extrusionOk="0">
                  <a:moveTo>
                    <a:pt x="484" y="0"/>
                  </a:moveTo>
                  <a:cubicBezTo>
                    <a:pt x="401" y="0"/>
                    <a:pt x="326" y="16"/>
                    <a:pt x="277" y="60"/>
                  </a:cubicBezTo>
                  <a:cubicBezTo>
                    <a:pt x="231" y="149"/>
                    <a:pt x="196" y="245"/>
                    <a:pt x="121" y="307"/>
                  </a:cubicBezTo>
                  <a:cubicBezTo>
                    <a:pt x="94" y="330"/>
                    <a:pt x="61" y="348"/>
                    <a:pt x="40" y="376"/>
                  </a:cubicBezTo>
                  <a:cubicBezTo>
                    <a:pt x="1" y="432"/>
                    <a:pt x="14" y="511"/>
                    <a:pt x="53" y="568"/>
                  </a:cubicBezTo>
                  <a:cubicBezTo>
                    <a:pt x="73" y="600"/>
                    <a:pt x="101" y="629"/>
                    <a:pt x="128" y="655"/>
                  </a:cubicBezTo>
                  <a:cubicBezTo>
                    <a:pt x="318" y="583"/>
                    <a:pt x="533" y="551"/>
                    <a:pt x="736" y="536"/>
                  </a:cubicBezTo>
                  <a:cubicBezTo>
                    <a:pt x="729" y="514"/>
                    <a:pt x="719" y="490"/>
                    <a:pt x="709" y="468"/>
                  </a:cubicBezTo>
                  <a:lnTo>
                    <a:pt x="709" y="468"/>
                  </a:lnTo>
                  <a:cubicBezTo>
                    <a:pt x="751" y="495"/>
                    <a:pt x="798" y="516"/>
                    <a:pt x="845" y="530"/>
                  </a:cubicBezTo>
                  <a:cubicBezTo>
                    <a:pt x="904" y="527"/>
                    <a:pt x="961" y="526"/>
                    <a:pt x="1014" y="525"/>
                  </a:cubicBezTo>
                  <a:cubicBezTo>
                    <a:pt x="1035" y="525"/>
                    <a:pt x="1056" y="525"/>
                    <a:pt x="1077" y="525"/>
                  </a:cubicBezTo>
                  <a:cubicBezTo>
                    <a:pt x="1135" y="525"/>
                    <a:pt x="1193" y="526"/>
                    <a:pt x="1251" y="527"/>
                  </a:cubicBezTo>
                  <a:cubicBezTo>
                    <a:pt x="1261" y="525"/>
                    <a:pt x="1272" y="522"/>
                    <a:pt x="1282" y="519"/>
                  </a:cubicBezTo>
                  <a:cubicBezTo>
                    <a:pt x="1325" y="503"/>
                    <a:pt x="1367" y="484"/>
                    <a:pt x="1413" y="484"/>
                  </a:cubicBezTo>
                  <a:cubicBezTo>
                    <a:pt x="1469" y="484"/>
                    <a:pt x="1521" y="514"/>
                    <a:pt x="1569" y="541"/>
                  </a:cubicBezTo>
                  <a:cubicBezTo>
                    <a:pt x="1642" y="544"/>
                    <a:pt x="1715" y="545"/>
                    <a:pt x="1787" y="545"/>
                  </a:cubicBezTo>
                  <a:cubicBezTo>
                    <a:pt x="1810" y="545"/>
                    <a:pt x="1832" y="545"/>
                    <a:pt x="1854" y="545"/>
                  </a:cubicBezTo>
                  <a:cubicBezTo>
                    <a:pt x="1881" y="545"/>
                    <a:pt x="1945" y="548"/>
                    <a:pt x="2014" y="548"/>
                  </a:cubicBezTo>
                  <a:cubicBezTo>
                    <a:pt x="2027" y="548"/>
                    <a:pt x="2041" y="548"/>
                    <a:pt x="2055" y="548"/>
                  </a:cubicBezTo>
                  <a:cubicBezTo>
                    <a:pt x="2057" y="485"/>
                    <a:pt x="2060" y="422"/>
                    <a:pt x="2056" y="359"/>
                  </a:cubicBezTo>
                  <a:cubicBezTo>
                    <a:pt x="2051" y="246"/>
                    <a:pt x="2036" y="128"/>
                    <a:pt x="1972" y="33"/>
                  </a:cubicBezTo>
                  <a:cubicBezTo>
                    <a:pt x="1971" y="32"/>
                    <a:pt x="1970" y="29"/>
                    <a:pt x="1968" y="28"/>
                  </a:cubicBezTo>
                  <a:cubicBezTo>
                    <a:pt x="1867" y="71"/>
                    <a:pt x="1763" y="110"/>
                    <a:pt x="1655" y="135"/>
                  </a:cubicBezTo>
                  <a:cubicBezTo>
                    <a:pt x="1575" y="153"/>
                    <a:pt x="1496" y="161"/>
                    <a:pt x="1419" y="161"/>
                  </a:cubicBezTo>
                  <a:cubicBezTo>
                    <a:pt x="1241" y="161"/>
                    <a:pt x="1069" y="120"/>
                    <a:pt x="888" y="73"/>
                  </a:cubicBezTo>
                  <a:cubicBezTo>
                    <a:pt x="801" y="50"/>
                    <a:pt x="631"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7"/>
            <p:cNvSpPr/>
            <p:nvPr/>
          </p:nvSpPr>
          <p:spPr>
            <a:xfrm>
              <a:off x="5599632" y="1431877"/>
              <a:ext cx="26359" cy="11319"/>
            </a:xfrm>
            <a:custGeom>
              <a:avLst/>
              <a:gdLst/>
              <a:ahLst/>
              <a:cxnLst/>
              <a:rect l="l" t="t" r="r" b="b"/>
              <a:pathLst>
                <a:path w="170" h="73" extrusionOk="0">
                  <a:moveTo>
                    <a:pt x="159" y="1"/>
                  </a:moveTo>
                  <a:cubicBezTo>
                    <a:pt x="109" y="6"/>
                    <a:pt x="56" y="12"/>
                    <a:pt x="1" y="20"/>
                  </a:cubicBezTo>
                  <a:cubicBezTo>
                    <a:pt x="40" y="50"/>
                    <a:pt x="87" y="73"/>
                    <a:pt x="134" y="73"/>
                  </a:cubicBezTo>
                  <a:cubicBezTo>
                    <a:pt x="146" y="73"/>
                    <a:pt x="158" y="71"/>
                    <a:pt x="170" y="68"/>
                  </a:cubicBezTo>
                  <a:cubicBezTo>
                    <a:pt x="160" y="48"/>
                    <a:pt x="158" y="24"/>
                    <a:pt x="1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7"/>
            <p:cNvSpPr/>
            <p:nvPr/>
          </p:nvSpPr>
          <p:spPr>
            <a:xfrm>
              <a:off x="5579476" y="1447537"/>
              <a:ext cx="99853" cy="65897"/>
            </a:xfrm>
            <a:custGeom>
              <a:avLst/>
              <a:gdLst/>
              <a:ahLst/>
              <a:cxnLst/>
              <a:rect l="l" t="t" r="r" b="b"/>
              <a:pathLst>
                <a:path w="644" h="425" extrusionOk="0">
                  <a:moveTo>
                    <a:pt x="46" y="0"/>
                  </a:moveTo>
                  <a:lnTo>
                    <a:pt x="0" y="24"/>
                  </a:lnTo>
                  <a:cubicBezTo>
                    <a:pt x="1" y="27"/>
                    <a:pt x="208" y="424"/>
                    <a:pt x="644" y="424"/>
                  </a:cubicBezTo>
                  <a:lnTo>
                    <a:pt x="644" y="374"/>
                  </a:lnTo>
                  <a:cubicBezTo>
                    <a:pt x="242" y="374"/>
                    <a:pt x="47" y="5"/>
                    <a:pt x="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7"/>
            <p:cNvSpPr/>
            <p:nvPr/>
          </p:nvSpPr>
          <p:spPr>
            <a:xfrm>
              <a:off x="5671421" y="1496533"/>
              <a:ext cx="24653" cy="24808"/>
            </a:xfrm>
            <a:custGeom>
              <a:avLst/>
              <a:gdLst/>
              <a:ahLst/>
              <a:cxnLst/>
              <a:rect l="l" t="t" r="r" b="b"/>
              <a:pathLst>
                <a:path w="159" h="160" extrusionOk="0">
                  <a:moveTo>
                    <a:pt x="80" y="1"/>
                  </a:moveTo>
                  <a:cubicBezTo>
                    <a:pt x="35" y="1"/>
                    <a:pt x="0" y="36"/>
                    <a:pt x="0" y="79"/>
                  </a:cubicBezTo>
                  <a:cubicBezTo>
                    <a:pt x="0" y="124"/>
                    <a:pt x="35" y="159"/>
                    <a:pt x="80" y="159"/>
                  </a:cubicBezTo>
                  <a:cubicBezTo>
                    <a:pt x="123" y="159"/>
                    <a:pt x="159" y="124"/>
                    <a:pt x="159" y="79"/>
                  </a:cubicBezTo>
                  <a:cubicBezTo>
                    <a:pt x="159" y="36"/>
                    <a:pt x="123" y="1"/>
                    <a:pt x="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7"/>
            <p:cNvSpPr/>
            <p:nvPr/>
          </p:nvSpPr>
          <p:spPr>
            <a:xfrm>
              <a:off x="5834379" y="1386912"/>
              <a:ext cx="27289" cy="88999"/>
            </a:xfrm>
            <a:custGeom>
              <a:avLst/>
              <a:gdLst/>
              <a:ahLst/>
              <a:cxnLst/>
              <a:rect l="l" t="t" r="r" b="b"/>
              <a:pathLst>
                <a:path w="176" h="574" extrusionOk="0">
                  <a:moveTo>
                    <a:pt x="0" y="1"/>
                  </a:moveTo>
                  <a:lnTo>
                    <a:pt x="0" y="1"/>
                  </a:lnTo>
                  <a:cubicBezTo>
                    <a:pt x="16" y="143"/>
                    <a:pt x="24" y="293"/>
                    <a:pt x="16" y="433"/>
                  </a:cubicBezTo>
                  <a:cubicBezTo>
                    <a:pt x="14" y="483"/>
                    <a:pt x="8" y="529"/>
                    <a:pt x="2" y="574"/>
                  </a:cubicBezTo>
                  <a:cubicBezTo>
                    <a:pt x="106" y="520"/>
                    <a:pt x="175" y="410"/>
                    <a:pt x="174" y="286"/>
                  </a:cubicBezTo>
                  <a:cubicBezTo>
                    <a:pt x="173" y="161"/>
                    <a:pt x="103" y="55"/>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7"/>
            <p:cNvSpPr/>
            <p:nvPr/>
          </p:nvSpPr>
          <p:spPr>
            <a:xfrm>
              <a:off x="5536682" y="1225349"/>
              <a:ext cx="316304" cy="176293"/>
            </a:xfrm>
            <a:custGeom>
              <a:avLst/>
              <a:gdLst/>
              <a:ahLst/>
              <a:cxnLst/>
              <a:rect l="l" t="t" r="r" b="b"/>
              <a:pathLst>
                <a:path w="2040" h="1137" extrusionOk="0">
                  <a:moveTo>
                    <a:pt x="1287" y="0"/>
                  </a:moveTo>
                  <a:cubicBezTo>
                    <a:pt x="783" y="0"/>
                    <a:pt x="285" y="237"/>
                    <a:pt x="144" y="418"/>
                  </a:cubicBezTo>
                  <a:cubicBezTo>
                    <a:pt x="0" y="602"/>
                    <a:pt x="93" y="1061"/>
                    <a:pt x="103" y="1112"/>
                  </a:cubicBezTo>
                  <a:lnTo>
                    <a:pt x="203" y="1091"/>
                  </a:lnTo>
                  <a:cubicBezTo>
                    <a:pt x="176" y="963"/>
                    <a:pt x="127" y="604"/>
                    <a:pt x="224" y="480"/>
                  </a:cubicBezTo>
                  <a:cubicBezTo>
                    <a:pt x="331" y="343"/>
                    <a:pt x="788" y="102"/>
                    <a:pt x="1285" y="102"/>
                  </a:cubicBezTo>
                  <a:cubicBezTo>
                    <a:pt x="1319" y="102"/>
                    <a:pt x="1353" y="103"/>
                    <a:pt x="1386" y="106"/>
                  </a:cubicBezTo>
                  <a:cubicBezTo>
                    <a:pt x="1841" y="138"/>
                    <a:pt x="1928" y="779"/>
                    <a:pt x="1924" y="1081"/>
                  </a:cubicBezTo>
                  <a:lnTo>
                    <a:pt x="1927" y="1084"/>
                  </a:lnTo>
                  <a:cubicBezTo>
                    <a:pt x="1942" y="1100"/>
                    <a:pt x="1954" y="1116"/>
                    <a:pt x="1965" y="1134"/>
                  </a:cubicBezTo>
                  <a:lnTo>
                    <a:pt x="2024" y="1137"/>
                  </a:lnTo>
                  <a:cubicBezTo>
                    <a:pt x="2039" y="835"/>
                    <a:pt x="1956" y="44"/>
                    <a:pt x="1394" y="4"/>
                  </a:cubicBezTo>
                  <a:cubicBezTo>
                    <a:pt x="1358" y="2"/>
                    <a:pt x="1322" y="0"/>
                    <a:pt x="1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7"/>
            <p:cNvSpPr/>
            <p:nvPr/>
          </p:nvSpPr>
          <p:spPr>
            <a:xfrm>
              <a:off x="5526751" y="1386451"/>
              <a:ext cx="87449" cy="101093"/>
            </a:xfrm>
            <a:custGeom>
              <a:avLst/>
              <a:gdLst/>
              <a:ahLst/>
              <a:cxnLst/>
              <a:rect l="l" t="t" r="r" b="b"/>
              <a:pathLst>
                <a:path w="564" h="652" extrusionOk="0">
                  <a:moveTo>
                    <a:pt x="237" y="0"/>
                  </a:moveTo>
                  <a:cubicBezTo>
                    <a:pt x="236" y="0"/>
                    <a:pt x="236" y="0"/>
                    <a:pt x="235" y="0"/>
                  </a:cubicBezTo>
                  <a:cubicBezTo>
                    <a:pt x="55" y="3"/>
                    <a:pt x="1" y="145"/>
                    <a:pt x="2" y="325"/>
                  </a:cubicBezTo>
                  <a:cubicBezTo>
                    <a:pt x="3" y="502"/>
                    <a:pt x="60" y="651"/>
                    <a:pt x="238" y="651"/>
                  </a:cubicBezTo>
                  <a:cubicBezTo>
                    <a:pt x="239" y="651"/>
                    <a:pt x="240" y="651"/>
                    <a:pt x="240" y="651"/>
                  </a:cubicBezTo>
                  <a:cubicBezTo>
                    <a:pt x="421" y="649"/>
                    <a:pt x="564" y="503"/>
                    <a:pt x="563" y="323"/>
                  </a:cubicBezTo>
                  <a:cubicBezTo>
                    <a:pt x="562" y="145"/>
                    <a:pt x="417" y="0"/>
                    <a:pt x="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9" name="Google Shape;1329;p47"/>
          <p:cNvSpPr/>
          <p:nvPr/>
        </p:nvSpPr>
        <p:spPr>
          <a:xfrm>
            <a:off x="0" y="4937526"/>
            <a:ext cx="9209700" cy="434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333"/>
        <p:cNvGrpSpPr/>
        <p:nvPr/>
      </p:nvGrpSpPr>
      <p:grpSpPr>
        <a:xfrm>
          <a:off x="0" y="0"/>
          <a:ext cx="0" cy="0"/>
          <a:chOff x="0" y="0"/>
          <a:chExt cx="0" cy="0"/>
        </a:xfrm>
      </p:grpSpPr>
      <p:sp>
        <p:nvSpPr>
          <p:cNvPr id="1334" name="Google Shape;1334;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1335" name="Google Shape;1335;p48"/>
          <p:cNvSpPr txBox="1">
            <a:spLocks noGrp="1"/>
          </p:cNvSpPr>
          <p:nvPr>
            <p:ph type="subTitle" idx="1"/>
          </p:nvPr>
        </p:nvSpPr>
        <p:spPr>
          <a:xfrm>
            <a:off x="4923251" y="3133223"/>
            <a:ext cx="31308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 It's also the fourth-largest planet by diameter in the Solar System</a:t>
            </a:r>
            <a:endParaRPr/>
          </a:p>
        </p:txBody>
      </p:sp>
      <p:sp>
        <p:nvSpPr>
          <p:cNvPr id="1336" name="Google Shape;1336;p48"/>
          <p:cNvSpPr txBox="1">
            <a:spLocks noGrp="1"/>
          </p:cNvSpPr>
          <p:nvPr>
            <p:ph type="subTitle" idx="2"/>
          </p:nvPr>
        </p:nvSpPr>
        <p:spPr>
          <a:xfrm>
            <a:off x="1090175" y="3133223"/>
            <a:ext cx="31308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mostly of hydrogen and helium. It was named after the Roman god of wealth and agriculture</a:t>
            </a:r>
            <a:endParaRPr/>
          </a:p>
        </p:txBody>
      </p:sp>
      <p:sp>
        <p:nvSpPr>
          <p:cNvPr id="1337" name="Google Shape;1337;p48"/>
          <p:cNvSpPr txBox="1">
            <a:spLocks noGrp="1"/>
          </p:cNvSpPr>
          <p:nvPr>
            <p:ph type="subTitle" idx="3"/>
          </p:nvPr>
        </p:nvSpPr>
        <p:spPr>
          <a:xfrm>
            <a:off x="1090175" y="2608350"/>
            <a:ext cx="31308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338" name="Google Shape;1338;p48"/>
          <p:cNvSpPr txBox="1">
            <a:spLocks noGrp="1"/>
          </p:cNvSpPr>
          <p:nvPr>
            <p:ph type="subTitle" idx="4"/>
          </p:nvPr>
        </p:nvSpPr>
        <p:spPr>
          <a:xfrm>
            <a:off x="4923254" y="2608350"/>
            <a:ext cx="31308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339" name="Google Shape;1339;p48"/>
          <p:cNvSpPr/>
          <p:nvPr/>
        </p:nvSpPr>
        <p:spPr>
          <a:xfrm>
            <a:off x="2221613" y="1691763"/>
            <a:ext cx="867900" cy="867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8"/>
          <p:cNvSpPr/>
          <p:nvPr/>
        </p:nvSpPr>
        <p:spPr>
          <a:xfrm>
            <a:off x="6054688" y="1691763"/>
            <a:ext cx="867900" cy="86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 name="Google Shape;1341;p48"/>
          <p:cNvGrpSpPr/>
          <p:nvPr/>
        </p:nvGrpSpPr>
        <p:grpSpPr>
          <a:xfrm>
            <a:off x="2459510" y="1900578"/>
            <a:ext cx="392105" cy="450269"/>
            <a:chOff x="2212084" y="1960358"/>
            <a:chExt cx="324698" cy="372863"/>
          </a:xfrm>
        </p:grpSpPr>
        <p:sp>
          <p:nvSpPr>
            <p:cNvPr id="1342" name="Google Shape;1342;p4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48"/>
          <p:cNvGrpSpPr/>
          <p:nvPr/>
        </p:nvGrpSpPr>
        <p:grpSpPr>
          <a:xfrm>
            <a:off x="6317167" y="1919768"/>
            <a:ext cx="342940" cy="411889"/>
            <a:chOff x="1493849" y="2775533"/>
            <a:chExt cx="283985" cy="341080"/>
          </a:xfrm>
        </p:grpSpPr>
        <p:sp>
          <p:nvSpPr>
            <p:cNvPr id="1346" name="Google Shape;1346;p4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48"/>
          <p:cNvGrpSpPr/>
          <p:nvPr/>
        </p:nvGrpSpPr>
        <p:grpSpPr>
          <a:xfrm rot="796065">
            <a:off x="8106129" y="4083374"/>
            <a:ext cx="1582923" cy="1282042"/>
            <a:chOff x="6278675" y="1848491"/>
            <a:chExt cx="1582936" cy="1282053"/>
          </a:xfrm>
        </p:grpSpPr>
        <p:sp>
          <p:nvSpPr>
            <p:cNvPr id="1349" name="Google Shape;1349;p48"/>
            <p:cNvSpPr/>
            <p:nvPr/>
          </p:nvSpPr>
          <p:spPr>
            <a:xfrm>
              <a:off x="6398786" y="2331064"/>
              <a:ext cx="431366" cy="268654"/>
            </a:xfrm>
            <a:custGeom>
              <a:avLst/>
              <a:gdLst/>
              <a:ahLst/>
              <a:cxnLst/>
              <a:rect l="l" t="t" r="r" b="b"/>
              <a:pathLst>
                <a:path w="4658" h="2901" extrusionOk="0">
                  <a:moveTo>
                    <a:pt x="667" y="1"/>
                  </a:moveTo>
                  <a:cubicBezTo>
                    <a:pt x="647" y="1"/>
                    <a:pt x="627" y="2"/>
                    <a:pt x="608" y="5"/>
                  </a:cubicBezTo>
                  <a:cubicBezTo>
                    <a:pt x="544" y="15"/>
                    <a:pt x="484" y="44"/>
                    <a:pt x="425" y="72"/>
                  </a:cubicBezTo>
                  <a:cubicBezTo>
                    <a:pt x="292" y="138"/>
                    <a:pt x="83" y="231"/>
                    <a:pt x="42" y="392"/>
                  </a:cubicBezTo>
                  <a:cubicBezTo>
                    <a:pt x="1" y="552"/>
                    <a:pt x="160" y="710"/>
                    <a:pt x="246" y="827"/>
                  </a:cubicBezTo>
                  <a:cubicBezTo>
                    <a:pt x="501" y="1173"/>
                    <a:pt x="779" y="1502"/>
                    <a:pt x="1079" y="1812"/>
                  </a:cubicBezTo>
                  <a:cubicBezTo>
                    <a:pt x="1147" y="1883"/>
                    <a:pt x="1216" y="1953"/>
                    <a:pt x="1291" y="2016"/>
                  </a:cubicBezTo>
                  <a:cubicBezTo>
                    <a:pt x="1528" y="2220"/>
                    <a:pt x="1810" y="2359"/>
                    <a:pt x="2090" y="2497"/>
                  </a:cubicBezTo>
                  <a:cubicBezTo>
                    <a:pt x="2230" y="2565"/>
                    <a:pt x="2372" y="2636"/>
                    <a:pt x="2522" y="2681"/>
                  </a:cubicBezTo>
                  <a:cubicBezTo>
                    <a:pt x="2642" y="2718"/>
                    <a:pt x="2764" y="2738"/>
                    <a:pt x="2886" y="2757"/>
                  </a:cubicBezTo>
                  <a:cubicBezTo>
                    <a:pt x="3291" y="2821"/>
                    <a:pt x="3696" y="2868"/>
                    <a:pt x="4103" y="2900"/>
                  </a:cubicBezTo>
                  <a:cubicBezTo>
                    <a:pt x="4318" y="2652"/>
                    <a:pt x="4503" y="2381"/>
                    <a:pt x="4658" y="2092"/>
                  </a:cubicBezTo>
                  <a:cubicBezTo>
                    <a:pt x="4086" y="1765"/>
                    <a:pt x="3521" y="1412"/>
                    <a:pt x="3075" y="927"/>
                  </a:cubicBezTo>
                  <a:cubicBezTo>
                    <a:pt x="2986" y="831"/>
                    <a:pt x="2901" y="728"/>
                    <a:pt x="2804" y="637"/>
                  </a:cubicBezTo>
                  <a:cubicBezTo>
                    <a:pt x="2735" y="573"/>
                    <a:pt x="2659" y="515"/>
                    <a:pt x="2585" y="455"/>
                  </a:cubicBezTo>
                  <a:cubicBezTo>
                    <a:pt x="2473" y="368"/>
                    <a:pt x="2360" y="282"/>
                    <a:pt x="2249" y="195"/>
                  </a:cubicBezTo>
                  <a:cubicBezTo>
                    <a:pt x="2222" y="174"/>
                    <a:pt x="2193" y="152"/>
                    <a:pt x="2161" y="140"/>
                  </a:cubicBezTo>
                  <a:cubicBezTo>
                    <a:pt x="2124" y="127"/>
                    <a:pt x="2085" y="126"/>
                    <a:pt x="2047" y="124"/>
                  </a:cubicBezTo>
                  <a:cubicBezTo>
                    <a:pt x="1632" y="114"/>
                    <a:pt x="1218" y="77"/>
                    <a:pt x="809" y="15"/>
                  </a:cubicBezTo>
                  <a:cubicBezTo>
                    <a:pt x="762" y="8"/>
                    <a:pt x="714" y="1"/>
                    <a:pt x="667" y="1"/>
                  </a:cubicBezTo>
                  <a:close/>
                </a:path>
              </a:pathLst>
            </a:custGeom>
            <a:solidFill>
              <a:srgbClr val="EBA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8"/>
            <p:cNvSpPr/>
            <p:nvPr/>
          </p:nvSpPr>
          <p:spPr>
            <a:xfrm>
              <a:off x="6581592" y="2082878"/>
              <a:ext cx="25097" cy="48897"/>
            </a:xfrm>
            <a:custGeom>
              <a:avLst/>
              <a:gdLst/>
              <a:ahLst/>
              <a:cxnLst/>
              <a:rect l="l" t="t" r="r" b="b"/>
              <a:pathLst>
                <a:path w="271" h="528" extrusionOk="0">
                  <a:moveTo>
                    <a:pt x="185" y="1"/>
                  </a:moveTo>
                  <a:cubicBezTo>
                    <a:pt x="152" y="1"/>
                    <a:pt x="113" y="20"/>
                    <a:pt x="93" y="35"/>
                  </a:cubicBezTo>
                  <a:cubicBezTo>
                    <a:pt x="41" y="78"/>
                    <a:pt x="13" y="145"/>
                    <a:pt x="6" y="213"/>
                  </a:cubicBezTo>
                  <a:cubicBezTo>
                    <a:pt x="0" y="280"/>
                    <a:pt x="11" y="347"/>
                    <a:pt x="21" y="415"/>
                  </a:cubicBezTo>
                  <a:cubicBezTo>
                    <a:pt x="26" y="446"/>
                    <a:pt x="31" y="479"/>
                    <a:pt x="52" y="503"/>
                  </a:cubicBezTo>
                  <a:cubicBezTo>
                    <a:pt x="64" y="518"/>
                    <a:pt x="85" y="527"/>
                    <a:pt x="104" y="527"/>
                  </a:cubicBezTo>
                  <a:cubicBezTo>
                    <a:pt x="115" y="527"/>
                    <a:pt x="127" y="524"/>
                    <a:pt x="135" y="515"/>
                  </a:cubicBezTo>
                  <a:cubicBezTo>
                    <a:pt x="155" y="496"/>
                    <a:pt x="150" y="465"/>
                    <a:pt x="147" y="438"/>
                  </a:cubicBezTo>
                  <a:cubicBezTo>
                    <a:pt x="135" y="321"/>
                    <a:pt x="151" y="226"/>
                    <a:pt x="192" y="119"/>
                  </a:cubicBezTo>
                  <a:cubicBezTo>
                    <a:pt x="209" y="71"/>
                    <a:pt x="271" y="50"/>
                    <a:pt x="217" y="9"/>
                  </a:cubicBezTo>
                  <a:cubicBezTo>
                    <a:pt x="208" y="3"/>
                    <a:pt x="197" y="1"/>
                    <a:pt x="185" y="1"/>
                  </a:cubicBezTo>
                  <a:close/>
                </a:path>
              </a:pathLst>
            </a:custGeom>
            <a:solidFill>
              <a:srgbClr val="FDB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8"/>
            <p:cNvSpPr/>
            <p:nvPr/>
          </p:nvSpPr>
          <p:spPr>
            <a:xfrm>
              <a:off x="6462499" y="2260405"/>
              <a:ext cx="77512" cy="16947"/>
            </a:xfrm>
            <a:custGeom>
              <a:avLst/>
              <a:gdLst/>
              <a:ahLst/>
              <a:cxnLst/>
              <a:rect l="l" t="t" r="r" b="b"/>
              <a:pathLst>
                <a:path w="837" h="183" extrusionOk="0">
                  <a:moveTo>
                    <a:pt x="632" y="1"/>
                  </a:moveTo>
                  <a:cubicBezTo>
                    <a:pt x="537" y="1"/>
                    <a:pt x="441" y="6"/>
                    <a:pt x="347" y="22"/>
                  </a:cubicBezTo>
                  <a:cubicBezTo>
                    <a:pt x="236" y="41"/>
                    <a:pt x="86" y="71"/>
                    <a:pt x="1" y="144"/>
                  </a:cubicBezTo>
                  <a:cubicBezTo>
                    <a:pt x="21" y="172"/>
                    <a:pt x="53" y="182"/>
                    <a:pt x="90" y="182"/>
                  </a:cubicBezTo>
                  <a:cubicBezTo>
                    <a:pt x="176" y="182"/>
                    <a:pt x="292" y="127"/>
                    <a:pt x="353" y="113"/>
                  </a:cubicBezTo>
                  <a:cubicBezTo>
                    <a:pt x="513" y="76"/>
                    <a:pt x="674" y="52"/>
                    <a:pt x="836" y="40"/>
                  </a:cubicBezTo>
                  <a:cubicBezTo>
                    <a:pt x="821" y="9"/>
                    <a:pt x="779" y="4"/>
                    <a:pt x="744" y="3"/>
                  </a:cubicBezTo>
                  <a:cubicBezTo>
                    <a:pt x="707" y="2"/>
                    <a:pt x="670" y="1"/>
                    <a:pt x="632" y="1"/>
                  </a:cubicBezTo>
                  <a:close/>
                </a:path>
              </a:pathLst>
            </a:custGeom>
            <a:solidFill>
              <a:srgbClr val="FDB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8"/>
            <p:cNvSpPr/>
            <p:nvPr/>
          </p:nvSpPr>
          <p:spPr>
            <a:xfrm>
              <a:off x="6352668" y="1854418"/>
              <a:ext cx="325978" cy="602690"/>
            </a:xfrm>
            <a:custGeom>
              <a:avLst/>
              <a:gdLst/>
              <a:ahLst/>
              <a:cxnLst/>
              <a:rect l="l" t="t" r="r" b="b"/>
              <a:pathLst>
                <a:path w="3520" h="6508" extrusionOk="0">
                  <a:moveTo>
                    <a:pt x="489" y="0"/>
                  </a:moveTo>
                  <a:cubicBezTo>
                    <a:pt x="224" y="0"/>
                    <a:pt x="6" y="217"/>
                    <a:pt x="6" y="482"/>
                  </a:cubicBezTo>
                  <a:lnTo>
                    <a:pt x="1" y="6022"/>
                  </a:lnTo>
                  <a:cubicBezTo>
                    <a:pt x="1" y="6287"/>
                    <a:pt x="218" y="6505"/>
                    <a:pt x="483" y="6505"/>
                  </a:cubicBezTo>
                  <a:lnTo>
                    <a:pt x="3031" y="6508"/>
                  </a:lnTo>
                  <a:cubicBezTo>
                    <a:pt x="3296" y="6508"/>
                    <a:pt x="3514" y="6291"/>
                    <a:pt x="3514" y="6026"/>
                  </a:cubicBezTo>
                  <a:lnTo>
                    <a:pt x="3519" y="486"/>
                  </a:lnTo>
                  <a:cubicBezTo>
                    <a:pt x="3519" y="221"/>
                    <a:pt x="3302" y="3"/>
                    <a:pt x="3037" y="3"/>
                  </a:cubicBezTo>
                  <a:lnTo>
                    <a:pt x="4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8"/>
            <p:cNvSpPr/>
            <p:nvPr/>
          </p:nvSpPr>
          <p:spPr>
            <a:xfrm>
              <a:off x="6408602" y="1911649"/>
              <a:ext cx="155673" cy="286250"/>
            </a:xfrm>
            <a:custGeom>
              <a:avLst/>
              <a:gdLst/>
              <a:ahLst/>
              <a:cxnLst/>
              <a:rect l="l" t="t" r="r" b="b"/>
              <a:pathLst>
                <a:path w="1681" h="3091" extrusionOk="0">
                  <a:moveTo>
                    <a:pt x="456" y="1"/>
                  </a:moveTo>
                  <a:cubicBezTo>
                    <a:pt x="208" y="1"/>
                    <a:pt x="4" y="205"/>
                    <a:pt x="4" y="454"/>
                  </a:cubicBezTo>
                  <a:lnTo>
                    <a:pt x="2" y="2635"/>
                  </a:lnTo>
                  <a:cubicBezTo>
                    <a:pt x="0" y="2885"/>
                    <a:pt x="205" y="3090"/>
                    <a:pt x="455" y="3090"/>
                  </a:cubicBezTo>
                  <a:lnTo>
                    <a:pt x="1221" y="3091"/>
                  </a:lnTo>
                  <a:cubicBezTo>
                    <a:pt x="1222" y="3091"/>
                    <a:pt x="1223" y="3091"/>
                    <a:pt x="1223" y="3091"/>
                  </a:cubicBezTo>
                  <a:cubicBezTo>
                    <a:pt x="1472" y="3091"/>
                    <a:pt x="1676" y="2887"/>
                    <a:pt x="1676" y="2637"/>
                  </a:cubicBezTo>
                  <a:lnTo>
                    <a:pt x="1678" y="457"/>
                  </a:lnTo>
                  <a:cubicBezTo>
                    <a:pt x="1681" y="206"/>
                    <a:pt x="1475" y="2"/>
                    <a:pt x="1225" y="2"/>
                  </a:cubicBezTo>
                  <a:lnTo>
                    <a:pt x="459" y="1"/>
                  </a:lnTo>
                  <a:cubicBezTo>
                    <a:pt x="458" y="1"/>
                    <a:pt x="457" y="1"/>
                    <a:pt x="4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8"/>
            <p:cNvSpPr/>
            <p:nvPr/>
          </p:nvSpPr>
          <p:spPr>
            <a:xfrm>
              <a:off x="6441292" y="1941746"/>
              <a:ext cx="90478" cy="90478"/>
            </a:xfrm>
            <a:custGeom>
              <a:avLst/>
              <a:gdLst/>
              <a:ahLst/>
              <a:cxnLst/>
              <a:rect l="l" t="t" r="r" b="b"/>
              <a:pathLst>
                <a:path w="977" h="977" extrusionOk="0">
                  <a:moveTo>
                    <a:pt x="489" y="0"/>
                  </a:moveTo>
                  <a:cubicBezTo>
                    <a:pt x="219" y="0"/>
                    <a:pt x="1" y="218"/>
                    <a:pt x="1" y="488"/>
                  </a:cubicBezTo>
                  <a:cubicBezTo>
                    <a:pt x="1" y="757"/>
                    <a:pt x="218" y="977"/>
                    <a:pt x="488" y="977"/>
                  </a:cubicBezTo>
                  <a:cubicBezTo>
                    <a:pt x="757" y="977"/>
                    <a:pt x="976" y="758"/>
                    <a:pt x="976" y="490"/>
                  </a:cubicBezTo>
                  <a:cubicBezTo>
                    <a:pt x="976" y="220"/>
                    <a:pt x="758" y="2"/>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8"/>
            <p:cNvSpPr/>
            <p:nvPr/>
          </p:nvSpPr>
          <p:spPr>
            <a:xfrm>
              <a:off x="6441107" y="2065376"/>
              <a:ext cx="90570" cy="90385"/>
            </a:xfrm>
            <a:custGeom>
              <a:avLst/>
              <a:gdLst/>
              <a:ahLst/>
              <a:cxnLst/>
              <a:rect l="l" t="t" r="r" b="b"/>
              <a:pathLst>
                <a:path w="978" h="976" extrusionOk="0">
                  <a:moveTo>
                    <a:pt x="490" y="0"/>
                  </a:moveTo>
                  <a:cubicBezTo>
                    <a:pt x="219" y="0"/>
                    <a:pt x="1" y="218"/>
                    <a:pt x="1" y="488"/>
                  </a:cubicBezTo>
                  <a:cubicBezTo>
                    <a:pt x="1" y="757"/>
                    <a:pt x="218" y="976"/>
                    <a:pt x="488" y="976"/>
                  </a:cubicBezTo>
                  <a:cubicBezTo>
                    <a:pt x="757" y="976"/>
                    <a:pt x="977" y="758"/>
                    <a:pt x="977" y="489"/>
                  </a:cubicBezTo>
                  <a:cubicBezTo>
                    <a:pt x="977" y="219"/>
                    <a:pt x="759" y="0"/>
                    <a:pt x="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8"/>
            <p:cNvSpPr/>
            <p:nvPr/>
          </p:nvSpPr>
          <p:spPr>
            <a:xfrm>
              <a:off x="6592797" y="1848491"/>
              <a:ext cx="53527" cy="144653"/>
            </a:xfrm>
            <a:custGeom>
              <a:avLst/>
              <a:gdLst/>
              <a:ahLst/>
              <a:cxnLst/>
              <a:rect l="l" t="t" r="r" b="b"/>
              <a:pathLst>
                <a:path w="578" h="1562" extrusionOk="0">
                  <a:moveTo>
                    <a:pt x="290" y="1"/>
                  </a:moveTo>
                  <a:cubicBezTo>
                    <a:pt x="132" y="1"/>
                    <a:pt x="3" y="130"/>
                    <a:pt x="3" y="288"/>
                  </a:cubicBezTo>
                  <a:lnTo>
                    <a:pt x="0" y="1275"/>
                  </a:lnTo>
                  <a:cubicBezTo>
                    <a:pt x="0" y="1432"/>
                    <a:pt x="130" y="1562"/>
                    <a:pt x="289" y="1562"/>
                  </a:cubicBezTo>
                  <a:cubicBezTo>
                    <a:pt x="446" y="1562"/>
                    <a:pt x="576" y="1434"/>
                    <a:pt x="576" y="1275"/>
                  </a:cubicBezTo>
                  <a:lnTo>
                    <a:pt x="578" y="288"/>
                  </a:lnTo>
                  <a:cubicBezTo>
                    <a:pt x="578" y="130"/>
                    <a:pt x="448" y="1"/>
                    <a:pt x="2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8"/>
            <p:cNvSpPr/>
            <p:nvPr/>
          </p:nvSpPr>
          <p:spPr>
            <a:xfrm>
              <a:off x="6595668" y="2019628"/>
              <a:ext cx="46026" cy="45933"/>
            </a:xfrm>
            <a:custGeom>
              <a:avLst/>
              <a:gdLst/>
              <a:ahLst/>
              <a:cxnLst/>
              <a:rect l="l" t="t" r="r" b="b"/>
              <a:pathLst>
                <a:path w="497" h="496" extrusionOk="0">
                  <a:moveTo>
                    <a:pt x="250" y="0"/>
                  </a:moveTo>
                  <a:cubicBezTo>
                    <a:pt x="250" y="0"/>
                    <a:pt x="249" y="0"/>
                    <a:pt x="248" y="0"/>
                  </a:cubicBezTo>
                  <a:cubicBezTo>
                    <a:pt x="112" y="0"/>
                    <a:pt x="1" y="111"/>
                    <a:pt x="1" y="248"/>
                  </a:cubicBezTo>
                  <a:cubicBezTo>
                    <a:pt x="1" y="384"/>
                    <a:pt x="110" y="496"/>
                    <a:pt x="248" y="496"/>
                  </a:cubicBezTo>
                  <a:cubicBezTo>
                    <a:pt x="384" y="496"/>
                    <a:pt x="496" y="386"/>
                    <a:pt x="496" y="248"/>
                  </a:cubicBezTo>
                  <a:cubicBezTo>
                    <a:pt x="496" y="112"/>
                    <a:pt x="385"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8"/>
            <p:cNvSpPr/>
            <p:nvPr/>
          </p:nvSpPr>
          <p:spPr>
            <a:xfrm>
              <a:off x="6595575" y="2087601"/>
              <a:ext cx="45933" cy="46026"/>
            </a:xfrm>
            <a:custGeom>
              <a:avLst/>
              <a:gdLst/>
              <a:ahLst/>
              <a:cxnLst/>
              <a:rect l="l" t="t" r="r" b="b"/>
              <a:pathLst>
                <a:path w="496" h="497" extrusionOk="0">
                  <a:moveTo>
                    <a:pt x="248" y="1"/>
                  </a:moveTo>
                  <a:cubicBezTo>
                    <a:pt x="112" y="1"/>
                    <a:pt x="0" y="112"/>
                    <a:pt x="0" y="249"/>
                  </a:cubicBezTo>
                  <a:cubicBezTo>
                    <a:pt x="0" y="385"/>
                    <a:pt x="110" y="496"/>
                    <a:pt x="248" y="496"/>
                  </a:cubicBezTo>
                  <a:cubicBezTo>
                    <a:pt x="384" y="496"/>
                    <a:pt x="496" y="387"/>
                    <a:pt x="496" y="249"/>
                  </a:cubicBezTo>
                  <a:cubicBezTo>
                    <a:pt x="496" y="113"/>
                    <a:pt x="385" y="1"/>
                    <a:pt x="2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8"/>
            <p:cNvSpPr/>
            <p:nvPr/>
          </p:nvSpPr>
          <p:spPr>
            <a:xfrm>
              <a:off x="6637156" y="2084360"/>
              <a:ext cx="254115" cy="465167"/>
            </a:xfrm>
            <a:custGeom>
              <a:avLst/>
              <a:gdLst/>
              <a:ahLst/>
              <a:cxnLst/>
              <a:rect l="l" t="t" r="r" b="b"/>
              <a:pathLst>
                <a:path w="2744" h="5023" extrusionOk="0">
                  <a:moveTo>
                    <a:pt x="223" y="1"/>
                  </a:moveTo>
                  <a:cubicBezTo>
                    <a:pt x="194" y="1"/>
                    <a:pt x="164" y="14"/>
                    <a:pt x="145" y="40"/>
                  </a:cubicBezTo>
                  <a:cubicBezTo>
                    <a:pt x="8" y="228"/>
                    <a:pt x="0" y="502"/>
                    <a:pt x="79" y="728"/>
                  </a:cubicBezTo>
                  <a:cubicBezTo>
                    <a:pt x="172" y="995"/>
                    <a:pt x="361" y="1216"/>
                    <a:pt x="527" y="1444"/>
                  </a:cubicBezTo>
                  <a:cubicBezTo>
                    <a:pt x="556" y="1482"/>
                    <a:pt x="584" y="1523"/>
                    <a:pt x="594" y="1572"/>
                  </a:cubicBezTo>
                  <a:cubicBezTo>
                    <a:pt x="609" y="1637"/>
                    <a:pt x="584" y="1705"/>
                    <a:pt x="561" y="1767"/>
                  </a:cubicBezTo>
                  <a:cubicBezTo>
                    <a:pt x="356" y="2319"/>
                    <a:pt x="151" y="2906"/>
                    <a:pt x="276" y="3481"/>
                  </a:cubicBezTo>
                  <a:cubicBezTo>
                    <a:pt x="396" y="4032"/>
                    <a:pt x="807" y="4478"/>
                    <a:pt x="1261" y="4813"/>
                  </a:cubicBezTo>
                  <a:cubicBezTo>
                    <a:pt x="1409" y="4921"/>
                    <a:pt x="1595" y="5023"/>
                    <a:pt x="1769" y="5023"/>
                  </a:cubicBezTo>
                  <a:cubicBezTo>
                    <a:pt x="1839" y="5023"/>
                    <a:pt x="1907" y="5006"/>
                    <a:pt x="1970" y="4967"/>
                  </a:cubicBezTo>
                  <a:cubicBezTo>
                    <a:pt x="2050" y="4916"/>
                    <a:pt x="2106" y="4837"/>
                    <a:pt x="2158" y="4758"/>
                  </a:cubicBezTo>
                  <a:cubicBezTo>
                    <a:pt x="2369" y="4452"/>
                    <a:pt x="2743" y="3938"/>
                    <a:pt x="2509" y="3559"/>
                  </a:cubicBezTo>
                  <a:cubicBezTo>
                    <a:pt x="2416" y="3409"/>
                    <a:pt x="2305" y="3303"/>
                    <a:pt x="2234" y="3133"/>
                  </a:cubicBezTo>
                  <a:cubicBezTo>
                    <a:pt x="2138" y="2910"/>
                    <a:pt x="2058" y="2677"/>
                    <a:pt x="1992" y="2440"/>
                  </a:cubicBezTo>
                  <a:cubicBezTo>
                    <a:pt x="1928" y="2213"/>
                    <a:pt x="1877" y="1979"/>
                    <a:pt x="1764" y="1771"/>
                  </a:cubicBezTo>
                  <a:cubicBezTo>
                    <a:pt x="1637" y="1539"/>
                    <a:pt x="1444" y="1351"/>
                    <a:pt x="1261" y="1162"/>
                  </a:cubicBezTo>
                  <a:cubicBezTo>
                    <a:pt x="918" y="809"/>
                    <a:pt x="598" y="435"/>
                    <a:pt x="303" y="41"/>
                  </a:cubicBezTo>
                  <a:cubicBezTo>
                    <a:pt x="284" y="14"/>
                    <a:pt x="253" y="1"/>
                    <a:pt x="223"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8"/>
            <p:cNvSpPr/>
            <p:nvPr/>
          </p:nvSpPr>
          <p:spPr>
            <a:xfrm>
              <a:off x="6280342" y="2159094"/>
              <a:ext cx="191512" cy="118075"/>
            </a:xfrm>
            <a:custGeom>
              <a:avLst/>
              <a:gdLst/>
              <a:ahLst/>
              <a:cxnLst/>
              <a:rect l="l" t="t" r="r" b="b"/>
              <a:pathLst>
                <a:path w="2068" h="1275" extrusionOk="0">
                  <a:moveTo>
                    <a:pt x="359" y="0"/>
                  </a:moveTo>
                  <a:cubicBezTo>
                    <a:pt x="314" y="0"/>
                    <a:pt x="272" y="7"/>
                    <a:pt x="237" y="22"/>
                  </a:cubicBezTo>
                  <a:cubicBezTo>
                    <a:pt x="54" y="100"/>
                    <a:pt x="0" y="336"/>
                    <a:pt x="80" y="528"/>
                  </a:cubicBezTo>
                  <a:cubicBezTo>
                    <a:pt x="159" y="720"/>
                    <a:pt x="339" y="869"/>
                    <a:pt x="529" y="972"/>
                  </a:cubicBezTo>
                  <a:cubicBezTo>
                    <a:pt x="829" y="1134"/>
                    <a:pt x="1164" y="1203"/>
                    <a:pt x="1493" y="1253"/>
                  </a:cubicBezTo>
                  <a:cubicBezTo>
                    <a:pt x="1567" y="1264"/>
                    <a:pt x="1642" y="1275"/>
                    <a:pt x="1715" y="1275"/>
                  </a:cubicBezTo>
                  <a:cubicBezTo>
                    <a:pt x="1747" y="1275"/>
                    <a:pt x="1778" y="1273"/>
                    <a:pt x="1809" y="1268"/>
                  </a:cubicBezTo>
                  <a:cubicBezTo>
                    <a:pt x="1912" y="1252"/>
                    <a:pt x="2008" y="1198"/>
                    <a:pt x="2048" y="1110"/>
                  </a:cubicBezTo>
                  <a:cubicBezTo>
                    <a:pt x="2056" y="1093"/>
                    <a:pt x="2067" y="1006"/>
                    <a:pt x="2058" y="986"/>
                  </a:cubicBezTo>
                  <a:cubicBezTo>
                    <a:pt x="1965" y="758"/>
                    <a:pt x="1860" y="741"/>
                    <a:pt x="1124" y="296"/>
                  </a:cubicBezTo>
                  <a:cubicBezTo>
                    <a:pt x="960" y="195"/>
                    <a:pt x="604" y="0"/>
                    <a:pt x="359"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8"/>
            <p:cNvSpPr/>
            <p:nvPr/>
          </p:nvSpPr>
          <p:spPr>
            <a:xfrm>
              <a:off x="6278675" y="2243829"/>
              <a:ext cx="167064" cy="102702"/>
            </a:xfrm>
            <a:custGeom>
              <a:avLst/>
              <a:gdLst/>
              <a:ahLst/>
              <a:cxnLst/>
              <a:rect l="l" t="t" r="r" b="b"/>
              <a:pathLst>
                <a:path w="1804" h="1109" extrusionOk="0">
                  <a:moveTo>
                    <a:pt x="297" y="1"/>
                  </a:moveTo>
                  <a:cubicBezTo>
                    <a:pt x="260" y="1"/>
                    <a:pt x="227" y="6"/>
                    <a:pt x="199" y="17"/>
                  </a:cubicBezTo>
                  <a:cubicBezTo>
                    <a:pt x="42" y="79"/>
                    <a:pt x="1" y="278"/>
                    <a:pt x="73" y="443"/>
                  </a:cubicBezTo>
                  <a:cubicBezTo>
                    <a:pt x="146" y="608"/>
                    <a:pt x="303" y="737"/>
                    <a:pt x="471" y="829"/>
                  </a:cubicBezTo>
                  <a:cubicBezTo>
                    <a:pt x="734" y="972"/>
                    <a:pt x="1026" y="1038"/>
                    <a:pt x="1312" y="1086"/>
                  </a:cubicBezTo>
                  <a:cubicBezTo>
                    <a:pt x="1380" y="1097"/>
                    <a:pt x="1448" y="1108"/>
                    <a:pt x="1515" y="1108"/>
                  </a:cubicBezTo>
                  <a:cubicBezTo>
                    <a:pt x="1539" y="1108"/>
                    <a:pt x="1562" y="1107"/>
                    <a:pt x="1586" y="1103"/>
                  </a:cubicBezTo>
                  <a:cubicBezTo>
                    <a:pt x="1674" y="1092"/>
                    <a:pt x="1757" y="1050"/>
                    <a:pt x="1789" y="976"/>
                  </a:cubicBezTo>
                  <a:cubicBezTo>
                    <a:pt x="1795" y="960"/>
                    <a:pt x="1803" y="888"/>
                    <a:pt x="1795" y="869"/>
                  </a:cubicBezTo>
                  <a:cubicBezTo>
                    <a:pt x="1710" y="673"/>
                    <a:pt x="1619" y="657"/>
                    <a:pt x="972" y="264"/>
                  </a:cubicBezTo>
                  <a:cubicBezTo>
                    <a:pt x="828" y="176"/>
                    <a:pt x="509" y="1"/>
                    <a:pt x="297"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8"/>
            <p:cNvSpPr/>
            <p:nvPr/>
          </p:nvSpPr>
          <p:spPr>
            <a:xfrm>
              <a:off x="6282194" y="2316062"/>
              <a:ext cx="131780" cy="80939"/>
            </a:xfrm>
            <a:custGeom>
              <a:avLst/>
              <a:gdLst/>
              <a:ahLst/>
              <a:cxnLst/>
              <a:rect l="l" t="t" r="r" b="b"/>
              <a:pathLst>
                <a:path w="1423" h="874" extrusionOk="0">
                  <a:moveTo>
                    <a:pt x="234" y="0"/>
                  </a:moveTo>
                  <a:cubicBezTo>
                    <a:pt x="205" y="0"/>
                    <a:pt x="179" y="4"/>
                    <a:pt x="157" y="13"/>
                  </a:cubicBezTo>
                  <a:cubicBezTo>
                    <a:pt x="34" y="62"/>
                    <a:pt x="0" y="219"/>
                    <a:pt x="57" y="348"/>
                  </a:cubicBezTo>
                  <a:cubicBezTo>
                    <a:pt x="114" y="478"/>
                    <a:pt x="240" y="580"/>
                    <a:pt x="371" y="653"/>
                  </a:cubicBezTo>
                  <a:cubicBezTo>
                    <a:pt x="578" y="766"/>
                    <a:pt x="809" y="818"/>
                    <a:pt x="1035" y="855"/>
                  </a:cubicBezTo>
                  <a:cubicBezTo>
                    <a:pt x="1088" y="865"/>
                    <a:pt x="1142" y="873"/>
                    <a:pt x="1194" y="873"/>
                  </a:cubicBezTo>
                  <a:cubicBezTo>
                    <a:pt x="1213" y="873"/>
                    <a:pt x="1232" y="872"/>
                    <a:pt x="1250" y="870"/>
                  </a:cubicBezTo>
                  <a:cubicBezTo>
                    <a:pt x="1321" y="860"/>
                    <a:pt x="1385" y="827"/>
                    <a:pt x="1411" y="768"/>
                  </a:cubicBezTo>
                  <a:cubicBezTo>
                    <a:pt x="1416" y="757"/>
                    <a:pt x="1422" y="699"/>
                    <a:pt x="1416" y="685"/>
                  </a:cubicBezTo>
                  <a:cubicBezTo>
                    <a:pt x="1349" y="532"/>
                    <a:pt x="1276" y="518"/>
                    <a:pt x="767" y="208"/>
                  </a:cubicBezTo>
                  <a:cubicBezTo>
                    <a:pt x="653" y="139"/>
                    <a:pt x="401" y="0"/>
                    <a:pt x="234"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8"/>
            <p:cNvSpPr/>
            <p:nvPr/>
          </p:nvSpPr>
          <p:spPr>
            <a:xfrm>
              <a:off x="6752081" y="2391814"/>
              <a:ext cx="1109530" cy="738730"/>
            </a:xfrm>
            <a:custGeom>
              <a:avLst/>
              <a:gdLst/>
              <a:ahLst/>
              <a:cxnLst/>
              <a:rect l="l" t="t" r="r" b="b"/>
              <a:pathLst>
                <a:path w="11981" h="7977" extrusionOk="0">
                  <a:moveTo>
                    <a:pt x="1489" y="0"/>
                  </a:moveTo>
                  <a:cubicBezTo>
                    <a:pt x="1440" y="0"/>
                    <a:pt x="1397" y="13"/>
                    <a:pt x="1362" y="41"/>
                  </a:cubicBezTo>
                  <a:cubicBezTo>
                    <a:pt x="1225" y="152"/>
                    <a:pt x="1136" y="488"/>
                    <a:pt x="1056" y="647"/>
                  </a:cubicBezTo>
                  <a:cubicBezTo>
                    <a:pt x="949" y="857"/>
                    <a:pt x="839" y="1069"/>
                    <a:pt x="727" y="1277"/>
                  </a:cubicBezTo>
                  <a:cubicBezTo>
                    <a:pt x="508" y="1683"/>
                    <a:pt x="254" y="2072"/>
                    <a:pt x="48" y="2480"/>
                  </a:cubicBezTo>
                  <a:cubicBezTo>
                    <a:pt x="32" y="2508"/>
                    <a:pt x="16" y="2535"/>
                    <a:pt x="12" y="2566"/>
                  </a:cubicBezTo>
                  <a:cubicBezTo>
                    <a:pt x="0" y="2648"/>
                    <a:pt x="69" y="2716"/>
                    <a:pt x="131" y="2769"/>
                  </a:cubicBezTo>
                  <a:cubicBezTo>
                    <a:pt x="758" y="3308"/>
                    <a:pt x="5202" y="7340"/>
                    <a:pt x="5727" y="7976"/>
                  </a:cubicBezTo>
                  <a:cubicBezTo>
                    <a:pt x="6301" y="6857"/>
                    <a:pt x="11406" y="7818"/>
                    <a:pt x="11981" y="6698"/>
                  </a:cubicBezTo>
                  <a:cubicBezTo>
                    <a:pt x="11564" y="6456"/>
                    <a:pt x="2757" y="695"/>
                    <a:pt x="2342" y="453"/>
                  </a:cubicBezTo>
                  <a:cubicBezTo>
                    <a:pt x="2172" y="355"/>
                    <a:pt x="1750" y="0"/>
                    <a:pt x="14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8"/>
            <p:cNvSpPr/>
            <p:nvPr/>
          </p:nvSpPr>
          <p:spPr>
            <a:xfrm>
              <a:off x="6656974" y="2095010"/>
              <a:ext cx="50842" cy="60380"/>
            </a:xfrm>
            <a:custGeom>
              <a:avLst/>
              <a:gdLst/>
              <a:ahLst/>
              <a:cxnLst/>
              <a:rect l="l" t="t" r="r" b="b"/>
              <a:pathLst>
                <a:path w="549" h="652" extrusionOk="0">
                  <a:moveTo>
                    <a:pt x="146" y="1"/>
                  </a:moveTo>
                  <a:lnTo>
                    <a:pt x="146" y="1"/>
                  </a:lnTo>
                  <a:cubicBezTo>
                    <a:pt x="1" y="196"/>
                    <a:pt x="364" y="651"/>
                    <a:pt x="364" y="651"/>
                  </a:cubicBezTo>
                  <a:cubicBezTo>
                    <a:pt x="365" y="651"/>
                    <a:pt x="366" y="651"/>
                    <a:pt x="368" y="651"/>
                  </a:cubicBezTo>
                  <a:cubicBezTo>
                    <a:pt x="414" y="651"/>
                    <a:pt x="548" y="499"/>
                    <a:pt x="548" y="499"/>
                  </a:cubicBezTo>
                  <a:cubicBezTo>
                    <a:pt x="496" y="438"/>
                    <a:pt x="146" y="2"/>
                    <a:pt x="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8"/>
            <p:cNvSpPr/>
            <p:nvPr/>
          </p:nvSpPr>
          <p:spPr>
            <a:xfrm>
              <a:off x="6419067" y="2220677"/>
              <a:ext cx="50286" cy="44822"/>
            </a:xfrm>
            <a:custGeom>
              <a:avLst/>
              <a:gdLst/>
              <a:ahLst/>
              <a:cxnLst/>
              <a:rect l="l" t="t" r="r" b="b"/>
              <a:pathLst>
                <a:path w="543" h="484" extrusionOk="0">
                  <a:moveTo>
                    <a:pt x="132" y="1"/>
                  </a:moveTo>
                  <a:cubicBezTo>
                    <a:pt x="42" y="108"/>
                    <a:pt x="0" y="461"/>
                    <a:pt x="0" y="461"/>
                  </a:cubicBezTo>
                  <a:cubicBezTo>
                    <a:pt x="0" y="461"/>
                    <a:pt x="104" y="484"/>
                    <a:pt x="215" y="484"/>
                  </a:cubicBezTo>
                  <a:cubicBezTo>
                    <a:pt x="319" y="484"/>
                    <a:pt x="429" y="464"/>
                    <a:pt x="466" y="386"/>
                  </a:cubicBezTo>
                  <a:cubicBezTo>
                    <a:pt x="542" y="226"/>
                    <a:pt x="132" y="1"/>
                    <a:pt x="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8"/>
            <p:cNvSpPr/>
            <p:nvPr/>
          </p:nvSpPr>
          <p:spPr>
            <a:xfrm>
              <a:off x="6294418" y="2081304"/>
              <a:ext cx="191420" cy="118075"/>
            </a:xfrm>
            <a:custGeom>
              <a:avLst/>
              <a:gdLst/>
              <a:ahLst/>
              <a:cxnLst/>
              <a:rect l="l" t="t" r="r" b="b"/>
              <a:pathLst>
                <a:path w="2067" h="1275" extrusionOk="0">
                  <a:moveTo>
                    <a:pt x="359" y="0"/>
                  </a:moveTo>
                  <a:cubicBezTo>
                    <a:pt x="314" y="0"/>
                    <a:pt x="272" y="7"/>
                    <a:pt x="236" y="22"/>
                  </a:cubicBezTo>
                  <a:cubicBezTo>
                    <a:pt x="54" y="100"/>
                    <a:pt x="1" y="336"/>
                    <a:pt x="80" y="528"/>
                  </a:cubicBezTo>
                  <a:cubicBezTo>
                    <a:pt x="158" y="720"/>
                    <a:pt x="339" y="868"/>
                    <a:pt x="529" y="972"/>
                  </a:cubicBezTo>
                  <a:cubicBezTo>
                    <a:pt x="828" y="1135"/>
                    <a:pt x="1164" y="1203"/>
                    <a:pt x="1493" y="1254"/>
                  </a:cubicBezTo>
                  <a:cubicBezTo>
                    <a:pt x="1567" y="1265"/>
                    <a:pt x="1642" y="1274"/>
                    <a:pt x="1716" y="1274"/>
                  </a:cubicBezTo>
                  <a:cubicBezTo>
                    <a:pt x="1747" y="1274"/>
                    <a:pt x="1779" y="1273"/>
                    <a:pt x="1810" y="1268"/>
                  </a:cubicBezTo>
                  <a:cubicBezTo>
                    <a:pt x="1911" y="1251"/>
                    <a:pt x="2008" y="1199"/>
                    <a:pt x="2048" y="1111"/>
                  </a:cubicBezTo>
                  <a:cubicBezTo>
                    <a:pt x="2055" y="1093"/>
                    <a:pt x="2067" y="1006"/>
                    <a:pt x="2058" y="986"/>
                  </a:cubicBezTo>
                  <a:cubicBezTo>
                    <a:pt x="1965" y="758"/>
                    <a:pt x="1859" y="742"/>
                    <a:pt x="1123" y="296"/>
                  </a:cubicBezTo>
                  <a:cubicBezTo>
                    <a:pt x="960" y="195"/>
                    <a:pt x="605" y="0"/>
                    <a:pt x="359" y="0"/>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8"/>
            <p:cNvSpPr/>
            <p:nvPr/>
          </p:nvSpPr>
          <p:spPr>
            <a:xfrm>
              <a:off x="6433143" y="2143073"/>
              <a:ext cx="50193" cy="44729"/>
            </a:xfrm>
            <a:custGeom>
              <a:avLst/>
              <a:gdLst/>
              <a:ahLst/>
              <a:cxnLst/>
              <a:rect l="l" t="t" r="r" b="b"/>
              <a:pathLst>
                <a:path w="542" h="483" extrusionOk="0">
                  <a:moveTo>
                    <a:pt x="131" y="0"/>
                  </a:moveTo>
                  <a:cubicBezTo>
                    <a:pt x="41" y="109"/>
                    <a:pt x="1" y="459"/>
                    <a:pt x="1" y="459"/>
                  </a:cubicBezTo>
                  <a:cubicBezTo>
                    <a:pt x="1" y="459"/>
                    <a:pt x="105" y="482"/>
                    <a:pt x="215" y="482"/>
                  </a:cubicBezTo>
                  <a:cubicBezTo>
                    <a:pt x="319" y="482"/>
                    <a:pt x="428" y="462"/>
                    <a:pt x="465" y="385"/>
                  </a:cubicBezTo>
                  <a:cubicBezTo>
                    <a:pt x="542" y="224"/>
                    <a:pt x="131" y="0"/>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8"/>
            <p:cNvSpPr/>
            <p:nvPr/>
          </p:nvSpPr>
          <p:spPr>
            <a:xfrm>
              <a:off x="6403046" y="2302264"/>
              <a:ext cx="35191" cy="36580"/>
            </a:xfrm>
            <a:custGeom>
              <a:avLst/>
              <a:gdLst/>
              <a:ahLst/>
              <a:cxnLst/>
              <a:rect l="l" t="t" r="r" b="b"/>
              <a:pathLst>
                <a:path w="380" h="395" extrusionOk="0">
                  <a:moveTo>
                    <a:pt x="113" y="1"/>
                  </a:moveTo>
                  <a:cubicBezTo>
                    <a:pt x="21" y="90"/>
                    <a:pt x="0" y="378"/>
                    <a:pt x="0" y="378"/>
                  </a:cubicBezTo>
                  <a:cubicBezTo>
                    <a:pt x="0" y="378"/>
                    <a:pt x="90" y="395"/>
                    <a:pt x="181" y="395"/>
                  </a:cubicBezTo>
                  <a:cubicBezTo>
                    <a:pt x="268" y="395"/>
                    <a:pt x="355" y="379"/>
                    <a:pt x="363" y="320"/>
                  </a:cubicBezTo>
                  <a:cubicBezTo>
                    <a:pt x="379" y="199"/>
                    <a:pt x="113" y="1"/>
                    <a:pt x="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8"/>
            <p:cNvSpPr/>
            <p:nvPr/>
          </p:nvSpPr>
          <p:spPr>
            <a:xfrm>
              <a:off x="6376190" y="2361717"/>
              <a:ext cx="34635" cy="28060"/>
            </a:xfrm>
            <a:custGeom>
              <a:avLst/>
              <a:gdLst/>
              <a:ahLst/>
              <a:cxnLst/>
              <a:rect l="l" t="t" r="r" b="b"/>
              <a:pathLst>
                <a:path w="374" h="303" extrusionOk="0">
                  <a:moveTo>
                    <a:pt x="79" y="0"/>
                  </a:moveTo>
                  <a:cubicBezTo>
                    <a:pt x="4" y="89"/>
                    <a:pt x="1" y="283"/>
                    <a:pt x="1" y="283"/>
                  </a:cubicBezTo>
                  <a:cubicBezTo>
                    <a:pt x="1" y="283"/>
                    <a:pt x="88" y="303"/>
                    <a:pt x="173" y="303"/>
                  </a:cubicBezTo>
                  <a:cubicBezTo>
                    <a:pt x="242" y="303"/>
                    <a:pt x="309" y="290"/>
                    <a:pt x="328" y="245"/>
                  </a:cubicBezTo>
                  <a:cubicBezTo>
                    <a:pt x="373" y="146"/>
                    <a:pt x="7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48"/>
          <p:cNvGrpSpPr/>
          <p:nvPr/>
        </p:nvGrpSpPr>
        <p:grpSpPr>
          <a:xfrm rot="447517">
            <a:off x="142632" y="3982981"/>
            <a:ext cx="994842" cy="1040487"/>
            <a:chOff x="6735070" y="2086271"/>
            <a:chExt cx="561969" cy="587753"/>
          </a:xfrm>
        </p:grpSpPr>
        <p:sp>
          <p:nvSpPr>
            <p:cNvPr id="1371" name="Google Shape;1371;p48"/>
            <p:cNvSpPr/>
            <p:nvPr/>
          </p:nvSpPr>
          <p:spPr>
            <a:xfrm>
              <a:off x="6735070" y="2086271"/>
              <a:ext cx="561969" cy="587753"/>
            </a:xfrm>
            <a:custGeom>
              <a:avLst/>
              <a:gdLst/>
              <a:ahLst/>
              <a:cxnLst/>
              <a:rect l="l" t="t" r="r" b="b"/>
              <a:pathLst>
                <a:path w="6800" h="7112" extrusionOk="0">
                  <a:moveTo>
                    <a:pt x="6102" y="511"/>
                  </a:moveTo>
                  <a:cubicBezTo>
                    <a:pt x="6204" y="787"/>
                    <a:pt x="6432" y="1550"/>
                    <a:pt x="6163" y="2175"/>
                  </a:cubicBezTo>
                  <a:cubicBezTo>
                    <a:pt x="6043" y="2455"/>
                    <a:pt x="5834" y="2674"/>
                    <a:pt x="5542" y="2834"/>
                  </a:cubicBezTo>
                  <a:cubicBezTo>
                    <a:pt x="5608" y="2342"/>
                    <a:pt x="5549" y="1838"/>
                    <a:pt x="5381" y="1364"/>
                  </a:cubicBezTo>
                  <a:lnTo>
                    <a:pt x="5155" y="731"/>
                  </a:lnTo>
                  <a:lnTo>
                    <a:pt x="6102" y="511"/>
                  </a:lnTo>
                  <a:close/>
                  <a:moveTo>
                    <a:pt x="1208" y="2134"/>
                  </a:moveTo>
                  <a:lnTo>
                    <a:pt x="1432" y="2769"/>
                  </a:lnTo>
                  <a:cubicBezTo>
                    <a:pt x="1599" y="3240"/>
                    <a:pt x="1873" y="3669"/>
                    <a:pt x="2234" y="4010"/>
                  </a:cubicBezTo>
                  <a:cubicBezTo>
                    <a:pt x="2135" y="4028"/>
                    <a:pt x="2040" y="4037"/>
                    <a:pt x="1946" y="4037"/>
                  </a:cubicBezTo>
                  <a:cubicBezTo>
                    <a:pt x="1729" y="4037"/>
                    <a:pt x="1525" y="3989"/>
                    <a:pt x="1337" y="3890"/>
                  </a:cubicBezTo>
                  <a:cubicBezTo>
                    <a:pt x="734" y="3575"/>
                    <a:pt x="431" y="2838"/>
                    <a:pt x="334" y="2560"/>
                  </a:cubicBezTo>
                  <a:lnTo>
                    <a:pt x="1208" y="2134"/>
                  </a:lnTo>
                  <a:close/>
                  <a:moveTo>
                    <a:pt x="4894" y="1"/>
                  </a:moveTo>
                  <a:lnTo>
                    <a:pt x="2922" y="703"/>
                  </a:lnTo>
                  <a:lnTo>
                    <a:pt x="950" y="1403"/>
                  </a:lnTo>
                  <a:lnTo>
                    <a:pt x="1115" y="1870"/>
                  </a:lnTo>
                  <a:lnTo>
                    <a:pt x="1" y="2414"/>
                  </a:lnTo>
                  <a:lnTo>
                    <a:pt x="30" y="2525"/>
                  </a:lnTo>
                  <a:cubicBezTo>
                    <a:pt x="43" y="2574"/>
                    <a:pt x="351" y="3689"/>
                    <a:pt x="1205" y="4137"/>
                  </a:cubicBezTo>
                  <a:cubicBezTo>
                    <a:pt x="1435" y="4258"/>
                    <a:pt x="1681" y="4318"/>
                    <a:pt x="1942" y="4318"/>
                  </a:cubicBezTo>
                  <a:cubicBezTo>
                    <a:pt x="2121" y="4318"/>
                    <a:pt x="2306" y="4290"/>
                    <a:pt x="2498" y="4233"/>
                  </a:cubicBezTo>
                  <a:cubicBezTo>
                    <a:pt x="2510" y="4243"/>
                    <a:pt x="2522" y="4253"/>
                    <a:pt x="2535" y="4261"/>
                  </a:cubicBezTo>
                  <a:cubicBezTo>
                    <a:pt x="2750" y="4417"/>
                    <a:pt x="2982" y="4541"/>
                    <a:pt x="3220" y="4623"/>
                  </a:cubicBezTo>
                  <a:lnTo>
                    <a:pt x="3920" y="4984"/>
                  </a:lnTo>
                  <a:cubicBezTo>
                    <a:pt x="4124" y="5089"/>
                    <a:pt x="4279" y="5264"/>
                    <a:pt x="4354" y="5474"/>
                  </a:cubicBezTo>
                  <a:cubicBezTo>
                    <a:pt x="4496" y="5876"/>
                    <a:pt x="4326" y="6329"/>
                    <a:pt x="3946" y="6566"/>
                  </a:cubicBezTo>
                  <a:lnTo>
                    <a:pt x="3249" y="6996"/>
                  </a:lnTo>
                  <a:lnTo>
                    <a:pt x="3291" y="7112"/>
                  </a:lnTo>
                  <a:lnTo>
                    <a:pt x="4986" y="6510"/>
                  </a:lnTo>
                  <a:lnTo>
                    <a:pt x="6679" y="5907"/>
                  </a:lnTo>
                  <a:lnTo>
                    <a:pt x="6638" y="5790"/>
                  </a:lnTo>
                  <a:lnTo>
                    <a:pt x="5826" y="5896"/>
                  </a:lnTo>
                  <a:cubicBezTo>
                    <a:pt x="5783" y="5902"/>
                    <a:pt x="5739" y="5905"/>
                    <a:pt x="5696" y="5905"/>
                  </a:cubicBezTo>
                  <a:cubicBezTo>
                    <a:pt x="5301" y="5905"/>
                    <a:pt x="4949" y="5670"/>
                    <a:pt x="4821" y="5307"/>
                  </a:cubicBezTo>
                  <a:cubicBezTo>
                    <a:pt x="4745" y="5096"/>
                    <a:pt x="4755" y="4863"/>
                    <a:pt x="4848" y="4653"/>
                  </a:cubicBezTo>
                  <a:lnTo>
                    <a:pt x="5164" y="3932"/>
                  </a:lnTo>
                  <a:cubicBezTo>
                    <a:pt x="5298" y="3717"/>
                    <a:pt x="5398" y="3476"/>
                    <a:pt x="5469" y="3219"/>
                  </a:cubicBezTo>
                  <a:cubicBezTo>
                    <a:pt x="5472" y="3203"/>
                    <a:pt x="5476" y="3188"/>
                    <a:pt x="5480" y="3173"/>
                  </a:cubicBezTo>
                  <a:cubicBezTo>
                    <a:pt x="5933" y="2984"/>
                    <a:pt x="6249" y="2685"/>
                    <a:pt x="6422" y="2284"/>
                  </a:cubicBezTo>
                  <a:cubicBezTo>
                    <a:pt x="6800" y="1397"/>
                    <a:pt x="6335" y="336"/>
                    <a:pt x="6315" y="290"/>
                  </a:cubicBezTo>
                  <a:lnTo>
                    <a:pt x="6268" y="185"/>
                  </a:lnTo>
                  <a:lnTo>
                    <a:pt x="5060" y="466"/>
                  </a:lnTo>
                  <a:lnTo>
                    <a:pt x="489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8"/>
            <p:cNvSpPr/>
            <p:nvPr/>
          </p:nvSpPr>
          <p:spPr>
            <a:xfrm>
              <a:off x="6971262" y="2231309"/>
              <a:ext cx="99171" cy="103303"/>
            </a:xfrm>
            <a:custGeom>
              <a:avLst/>
              <a:gdLst/>
              <a:ahLst/>
              <a:cxnLst/>
              <a:rect l="l" t="t" r="r" b="b"/>
              <a:pathLst>
                <a:path w="1200" h="1250" extrusionOk="0">
                  <a:moveTo>
                    <a:pt x="438" y="1"/>
                  </a:moveTo>
                  <a:lnTo>
                    <a:pt x="387" y="433"/>
                  </a:lnTo>
                  <a:lnTo>
                    <a:pt x="1" y="637"/>
                  </a:lnTo>
                  <a:lnTo>
                    <a:pt x="398" y="820"/>
                  </a:lnTo>
                  <a:lnTo>
                    <a:pt x="472" y="1250"/>
                  </a:lnTo>
                  <a:lnTo>
                    <a:pt x="768" y="930"/>
                  </a:lnTo>
                  <a:lnTo>
                    <a:pt x="1200" y="991"/>
                  </a:lnTo>
                  <a:lnTo>
                    <a:pt x="1200" y="991"/>
                  </a:lnTo>
                  <a:lnTo>
                    <a:pt x="987" y="611"/>
                  </a:lnTo>
                  <a:lnTo>
                    <a:pt x="1179" y="219"/>
                  </a:lnTo>
                  <a:lnTo>
                    <a:pt x="751" y="304"/>
                  </a:lnTo>
                  <a:lnTo>
                    <a:pt x="43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8"/>
            <p:cNvSpPr/>
            <p:nvPr/>
          </p:nvSpPr>
          <p:spPr>
            <a:xfrm>
              <a:off x="6828200" y="2124225"/>
              <a:ext cx="323723" cy="113024"/>
            </a:xfrm>
            <a:custGeom>
              <a:avLst/>
              <a:gdLst/>
              <a:ahLst/>
              <a:cxnLst/>
              <a:rect l="l" t="t" r="r" b="b"/>
              <a:pathLst>
                <a:path w="4169" h="1480" fill="none" extrusionOk="0">
                  <a:moveTo>
                    <a:pt x="1" y="1480"/>
                  </a:moveTo>
                  <a:lnTo>
                    <a:pt x="4169" y="1"/>
                  </a:lnTo>
                </a:path>
              </a:pathLst>
            </a:custGeom>
            <a:no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8"/>
            <p:cNvSpPr/>
            <p:nvPr/>
          </p:nvSpPr>
          <p:spPr>
            <a:xfrm>
              <a:off x="7076200" y="2579625"/>
              <a:ext cx="117423" cy="43325"/>
            </a:xfrm>
            <a:custGeom>
              <a:avLst/>
              <a:gdLst/>
              <a:ahLst/>
              <a:cxnLst/>
              <a:rect l="l" t="t" r="r" b="b"/>
              <a:pathLst>
                <a:path w="1749" h="622" fill="none" extrusionOk="0">
                  <a:moveTo>
                    <a:pt x="1" y="621"/>
                  </a:moveTo>
                  <a:lnTo>
                    <a:pt x="1748" y="0"/>
                  </a:lnTo>
                </a:path>
              </a:pathLst>
            </a:custGeom>
            <a:noFill/>
            <a:ln w="650" cap="flat" cmpd="sng">
              <a:solidFill>
                <a:schemeClr val="dk1"/>
              </a:solidFill>
              <a:prstDash val="solid"/>
              <a:miter lim="103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78"/>
        <p:cNvGrpSpPr/>
        <p:nvPr/>
      </p:nvGrpSpPr>
      <p:grpSpPr>
        <a:xfrm>
          <a:off x="0" y="0"/>
          <a:ext cx="0" cy="0"/>
          <a:chOff x="0" y="0"/>
          <a:chExt cx="0" cy="0"/>
        </a:xfrm>
      </p:grpSpPr>
      <p:sp>
        <p:nvSpPr>
          <p:cNvPr id="1379" name="Google Shape;137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are three important ideas</a:t>
            </a:r>
            <a:endParaRPr/>
          </a:p>
        </p:txBody>
      </p:sp>
      <p:sp>
        <p:nvSpPr>
          <p:cNvPr id="1380" name="Google Shape;1380;p49"/>
          <p:cNvSpPr txBox="1">
            <a:spLocks noGrp="1"/>
          </p:cNvSpPr>
          <p:nvPr>
            <p:ph type="subTitle" idx="1"/>
          </p:nvPr>
        </p:nvSpPr>
        <p:spPr>
          <a:xfrm>
            <a:off x="720075" y="3132225"/>
            <a:ext cx="20559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is the closest planet to the Sun and the smallest of them all</a:t>
            </a:r>
            <a:endParaRPr/>
          </a:p>
        </p:txBody>
      </p:sp>
      <p:sp>
        <p:nvSpPr>
          <p:cNvPr id="1381" name="Google Shape;1381;p49"/>
          <p:cNvSpPr txBox="1">
            <a:spLocks noGrp="1"/>
          </p:cNvSpPr>
          <p:nvPr>
            <p:ph type="subTitle" idx="2"/>
          </p:nvPr>
        </p:nvSpPr>
        <p:spPr>
          <a:xfrm>
            <a:off x="3600375" y="3132225"/>
            <a:ext cx="20559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extremely high temperatures</a:t>
            </a:r>
            <a:endParaRPr/>
          </a:p>
        </p:txBody>
      </p:sp>
      <p:sp>
        <p:nvSpPr>
          <p:cNvPr id="1382" name="Google Shape;1382;p49"/>
          <p:cNvSpPr txBox="1">
            <a:spLocks noGrp="1"/>
          </p:cNvSpPr>
          <p:nvPr>
            <p:ph type="subTitle" idx="3"/>
          </p:nvPr>
        </p:nvSpPr>
        <p:spPr>
          <a:xfrm>
            <a:off x="6480675" y="3132225"/>
            <a:ext cx="19434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very cold place</a:t>
            </a:r>
            <a:endParaRPr/>
          </a:p>
        </p:txBody>
      </p:sp>
      <p:sp>
        <p:nvSpPr>
          <p:cNvPr id="1383" name="Google Shape;1383;p49"/>
          <p:cNvSpPr txBox="1">
            <a:spLocks noGrp="1"/>
          </p:cNvSpPr>
          <p:nvPr>
            <p:ph type="subTitle" idx="4"/>
          </p:nvPr>
        </p:nvSpPr>
        <p:spPr>
          <a:xfrm>
            <a:off x="720075" y="2632025"/>
            <a:ext cx="20559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384" name="Google Shape;1384;p49"/>
          <p:cNvSpPr txBox="1">
            <a:spLocks noGrp="1"/>
          </p:cNvSpPr>
          <p:nvPr>
            <p:ph type="subTitle" idx="5"/>
          </p:nvPr>
        </p:nvSpPr>
        <p:spPr>
          <a:xfrm>
            <a:off x="3600375" y="2632025"/>
            <a:ext cx="20559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385" name="Google Shape;1385;p49"/>
          <p:cNvSpPr txBox="1">
            <a:spLocks noGrp="1"/>
          </p:cNvSpPr>
          <p:nvPr>
            <p:ph type="subTitle" idx="6"/>
          </p:nvPr>
        </p:nvSpPr>
        <p:spPr>
          <a:xfrm>
            <a:off x="6480675" y="2632025"/>
            <a:ext cx="1943400" cy="527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386" name="Google Shape;1386;p49"/>
          <p:cNvSpPr/>
          <p:nvPr/>
        </p:nvSpPr>
        <p:spPr>
          <a:xfrm>
            <a:off x="1314075" y="1678319"/>
            <a:ext cx="867900" cy="86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9"/>
          <p:cNvSpPr/>
          <p:nvPr/>
        </p:nvSpPr>
        <p:spPr>
          <a:xfrm>
            <a:off x="4194375" y="1678319"/>
            <a:ext cx="867900" cy="867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9"/>
          <p:cNvSpPr/>
          <p:nvPr/>
        </p:nvSpPr>
        <p:spPr>
          <a:xfrm>
            <a:off x="7018425" y="1678319"/>
            <a:ext cx="867900" cy="867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 name="Google Shape;1389;p49"/>
          <p:cNvGrpSpPr/>
          <p:nvPr/>
        </p:nvGrpSpPr>
        <p:grpSpPr>
          <a:xfrm>
            <a:off x="7332355" y="1901560"/>
            <a:ext cx="240041" cy="421418"/>
            <a:chOff x="2487439" y="4280740"/>
            <a:chExt cx="198775" cy="348972"/>
          </a:xfrm>
        </p:grpSpPr>
        <p:sp>
          <p:nvSpPr>
            <p:cNvPr id="1390" name="Google Shape;1390;p4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49"/>
          <p:cNvGrpSpPr/>
          <p:nvPr/>
        </p:nvGrpSpPr>
        <p:grpSpPr>
          <a:xfrm>
            <a:off x="4408461" y="1894943"/>
            <a:ext cx="439729" cy="434651"/>
            <a:chOff x="2174559" y="3356116"/>
            <a:chExt cx="364135" cy="359930"/>
          </a:xfrm>
        </p:grpSpPr>
        <p:sp>
          <p:nvSpPr>
            <p:cNvPr id="1395" name="Google Shape;1395;p4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49"/>
          <p:cNvGrpSpPr/>
          <p:nvPr/>
        </p:nvGrpSpPr>
        <p:grpSpPr>
          <a:xfrm>
            <a:off x="1540528" y="1905464"/>
            <a:ext cx="414994" cy="413609"/>
            <a:chOff x="3071914" y="3364431"/>
            <a:chExt cx="343652" cy="342505"/>
          </a:xfrm>
        </p:grpSpPr>
        <p:sp>
          <p:nvSpPr>
            <p:cNvPr id="1398" name="Google Shape;1398;p4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49"/>
          <p:cNvGrpSpPr/>
          <p:nvPr/>
        </p:nvGrpSpPr>
        <p:grpSpPr>
          <a:xfrm rot="-3360728" flipH="1">
            <a:off x="-324634" y="4007927"/>
            <a:ext cx="1516770" cy="1367098"/>
            <a:chOff x="7685568" y="102326"/>
            <a:chExt cx="2186437" cy="1970684"/>
          </a:xfrm>
        </p:grpSpPr>
        <p:sp>
          <p:nvSpPr>
            <p:cNvPr id="1404" name="Google Shape;1404;p49"/>
            <p:cNvSpPr/>
            <p:nvPr/>
          </p:nvSpPr>
          <p:spPr>
            <a:xfrm rot="-5632355">
              <a:off x="7813860" y="730764"/>
              <a:ext cx="488616" cy="713816"/>
            </a:xfrm>
            <a:prstGeom prst="round2SameRect">
              <a:avLst>
                <a:gd name="adj1" fmla="val 50000"/>
                <a:gd name="adj2" fmla="val 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5" name="Google Shape;1405;p49"/>
            <p:cNvGrpSpPr/>
            <p:nvPr/>
          </p:nvGrpSpPr>
          <p:grpSpPr>
            <a:xfrm rot="-2555482">
              <a:off x="8203580" y="378532"/>
              <a:ext cx="1369090" cy="1418274"/>
              <a:chOff x="7573035" y="410695"/>
              <a:chExt cx="1116194" cy="1156292"/>
            </a:xfrm>
          </p:grpSpPr>
          <p:sp>
            <p:nvSpPr>
              <p:cNvPr id="1406" name="Google Shape;1406;p49"/>
              <p:cNvSpPr/>
              <p:nvPr/>
            </p:nvSpPr>
            <p:spPr>
              <a:xfrm>
                <a:off x="7908179" y="801866"/>
                <a:ext cx="199384" cy="192716"/>
              </a:xfrm>
              <a:custGeom>
                <a:avLst/>
                <a:gdLst/>
                <a:ahLst/>
                <a:cxnLst/>
                <a:rect l="l" t="t" r="r" b="b"/>
                <a:pathLst>
                  <a:path w="2153" h="2081" extrusionOk="0">
                    <a:moveTo>
                      <a:pt x="159" y="1"/>
                    </a:moveTo>
                    <a:cubicBezTo>
                      <a:pt x="68" y="1"/>
                      <a:pt x="90" y="86"/>
                      <a:pt x="124" y="290"/>
                    </a:cubicBezTo>
                    <a:cubicBezTo>
                      <a:pt x="159" y="495"/>
                      <a:pt x="153" y="707"/>
                      <a:pt x="104" y="907"/>
                    </a:cubicBezTo>
                    <a:cubicBezTo>
                      <a:pt x="65" y="1065"/>
                      <a:pt x="1" y="1226"/>
                      <a:pt x="35" y="1383"/>
                    </a:cubicBezTo>
                    <a:cubicBezTo>
                      <a:pt x="82" y="1605"/>
                      <a:pt x="298" y="1742"/>
                      <a:pt x="498" y="1848"/>
                    </a:cubicBezTo>
                    <a:cubicBezTo>
                      <a:pt x="699" y="1952"/>
                      <a:pt x="907" y="2052"/>
                      <a:pt x="1131" y="2076"/>
                    </a:cubicBezTo>
                    <a:cubicBezTo>
                      <a:pt x="1162" y="2079"/>
                      <a:pt x="1193" y="2080"/>
                      <a:pt x="1225" y="2080"/>
                    </a:cubicBezTo>
                    <a:cubicBezTo>
                      <a:pt x="1475" y="2080"/>
                      <a:pt x="1726" y="1982"/>
                      <a:pt x="1906" y="1808"/>
                    </a:cubicBezTo>
                    <a:cubicBezTo>
                      <a:pt x="2051" y="1668"/>
                      <a:pt x="2153" y="1469"/>
                      <a:pt x="2124" y="1269"/>
                    </a:cubicBezTo>
                    <a:cubicBezTo>
                      <a:pt x="2090" y="1042"/>
                      <a:pt x="1902" y="874"/>
                      <a:pt x="1719" y="740"/>
                    </a:cubicBezTo>
                    <a:cubicBezTo>
                      <a:pt x="1310" y="444"/>
                      <a:pt x="854" y="212"/>
                      <a:pt x="374" y="54"/>
                    </a:cubicBezTo>
                    <a:cubicBezTo>
                      <a:pt x="270" y="20"/>
                      <a:pt x="202" y="1"/>
                      <a:pt x="159" y="1"/>
                    </a:cubicBezTo>
                    <a:close/>
                  </a:path>
                </a:pathLst>
              </a:custGeom>
              <a:solidFill>
                <a:srgbClr val="F7BB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7901234" y="604429"/>
                <a:ext cx="363021" cy="472947"/>
              </a:xfrm>
              <a:custGeom>
                <a:avLst/>
                <a:gdLst/>
                <a:ahLst/>
                <a:cxnLst/>
                <a:rect l="l" t="t" r="r" b="b"/>
                <a:pathLst>
                  <a:path w="3920" h="5107" extrusionOk="0">
                    <a:moveTo>
                      <a:pt x="1137" y="0"/>
                    </a:moveTo>
                    <a:cubicBezTo>
                      <a:pt x="1022" y="106"/>
                      <a:pt x="981" y="268"/>
                      <a:pt x="895" y="400"/>
                    </a:cubicBezTo>
                    <a:cubicBezTo>
                      <a:pt x="833" y="496"/>
                      <a:pt x="718" y="577"/>
                      <a:pt x="612" y="577"/>
                    </a:cubicBezTo>
                    <a:cubicBezTo>
                      <a:pt x="572" y="577"/>
                      <a:pt x="534" y="566"/>
                      <a:pt x="500" y="540"/>
                    </a:cubicBezTo>
                    <a:cubicBezTo>
                      <a:pt x="399" y="755"/>
                      <a:pt x="344" y="987"/>
                      <a:pt x="292" y="1218"/>
                    </a:cubicBezTo>
                    <a:cubicBezTo>
                      <a:pt x="208" y="1581"/>
                      <a:pt x="123" y="1942"/>
                      <a:pt x="39" y="2304"/>
                    </a:cubicBezTo>
                    <a:cubicBezTo>
                      <a:pt x="19" y="2389"/>
                      <a:pt x="0" y="2481"/>
                      <a:pt x="38" y="2558"/>
                    </a:cubicBezTo>
                    <a:cubicBezTo>
                      <a:pt x="55" y="2597"/>
                      <a:pt x="86" y="2628"/>
                      <a:pt x="116" y="2658"/>
                    </a:cubicBezTo>
                    <a:cubicBezTo>
                      <a:pt x="423" y="2966"/>
                      <a:pt x="739" y="3265"/>
                      <a:pt x="1074" y="3543"/>
                    </a:cubicBezTo>
                    <a:cubicBezTo>
                      <a:pt x="1411" y="3826"/>
                      <a:pt x="1768" y="4086"/>
                      <a:pt x="2086" y="4390"/>
                    </a:cubicBezTo>
                    <a:cubicBezTo>
                      <a:pt x="2322" y="4614"/>
                      <a:pt x="2537" y="4861"/>
                      <a:pt x="2750" y="5106"/>
                    </a:cubicBezTo>
                    <a:cubicBezTo>
                      <a:pt x="3019" y="4779"/>
                      <a:pt x="3346" y="4501"/>
                      <a:pt x="3713" y="4291"/>
                    </a:cubicBezTo>
                    <a:cubicBezTo>
                      <a:pt x="3740" y="4275"/>
                      <a:pt x="3768" y="4258"/>
                      <a:pt x="3786" y="4235"/>
                    </a:cubicBezTo>
                    <a:cubicBezTo>
                      <a:pt x="3801" y="4213"/>
                      <a:pt x="3810" y="4185"/>
                      <a:pt x="3816" y="4158"/>
                    </a:cubicBezTo>
                    <a:cubicBezTo>
                      <a:pt x="3920" y="3724"/>
                      <a:pt x="3904" y="3261"/>
                      <a:pt x="3771" y="2835"/>
                    </a:cubicBezTo>
                    <a:cubicBezTo>
                      <a:pt x="3697" y="2593"/>
                      <a:pt x="3566" y="2344"/>
                      <a:pt x="3334" y="2243"/>
                    </a:cubicBezTo>
                    <a:cubicBezTo>
                      <a:pt x="3362" y="2029"/>
                      <a:pt x="3392" y="1816"/>
                      <a:pt x="3421" y="1604"/>
                    </a:cubicBezTo>
                    <a:cubicBezTo>
                      <a:pt x="3426" y="1560"/>
                      <a:pt x="3424" y="1503"/>
                      <a:pt x="3385" y="1488"/>
                    </a:cubicBezTo>
                    <a:cubicBezTo>
                      <a:pt x="3377" y="1484"/>
                      <a:pt x="3370" y="1483"/>
                      <a:pt x="3362" y="1483"/>
                    </a:cubicBezTo>
                    <a:cubicBezTo>
                      <a:pt x="3349" y="1483"/>
                      <a:pt x="3337" y="1486"/>
                      <a:pt x="3325" y="1490"/>
                    </a:cubicBezTo>
                    <a:cubicBezTo>
                      <a:pt x="3115" y="1547"/>
                      <a:pt x="2919" y="1658"/>
                      <a:pt x="2764" y="1809"/>
                    </a:cubicBezTo>
                    <a:cubicBezTo>
                      <a:pt x="2754" y="1816"/>
                      <a:pt x="2744" y="1827"/>
                      <a:pt x="2733" y="1830"/>
                    </a:cubicBezTo>
                    <a:cubicBezTo>
                      <a:pt x="2729" y="1831"/>
                      <a:pt x="2726" y="1831"/>
                      <a:pt x="2723" y="1831"/>
                    </a:cubicBezTo>
                    <a:cubicBezTo>
                      <a:pt x="2687" y="1831"/>
                      <a:pt x="2672" y="1771"/>
                      <a:pt x="2678" y="1730"/>
                    </a:cubicBezTo>
                    <a:cubicBezTo>
                      <a:pt x="2714" y="1451"/>
                      <a:pt x="2779" y="1177"/>
                      <a:pt x="2869" y="909"/>
                    </a:cubicBezTo>
                    <a:cubicBezTo>
                      <a:pt x="2863" y="909"/>
                      <a:pt x="2857" y="909"/>
                      <a:pt x="2851" y="909"/>
                    </a:cubicBezTo>
                    <a:cubicBezTo>
                      <a:pt x="2626" y="909"/>
                      <a:pt x="2490" y="1214"/>
                      <a:pt x="2261" y="1249"/>
                    </a:cubicBezTo>
                    <a:cubicBezTo>
                      <a:pt x="2246" y="1251"/>
                      <a:pt x="2232" y="1252"/>
                      <a:pt x="2217" y="1252"/>
                    </a:cubicBezTo>
                    <a:cubicBezTo>
                      <a:pt x="2128" y="1252"/>
                      <a:pt x="2040" y="1214"/>
                      <a:pt x="1956" y="1177"/>
                    </a:cubicBezTo>
                    <a:cubicBezTo>
                      <a:pt x="1835" y="1121"/>
                      <a:pt x="1706" y="1062"/>
                      <a:pt x="1631" y="950"/>
                    </a:cubicBezTo>
                    <a:cubicBezTo>
                      <a:pt x="1594" y="896"/>
                      <a:pt x="1574" y="832"/>
                      <a:pt x="1553" y="772"/>
                    </a:cubicBezTo>
                    <a:cubicBezTo>
                      <a:pt x="1475" y="544"/>
                      <a:pt x="1400" y="315"/>
                      <a:pt x="1322" y="87"/>
                    </a:cubicBezTo>
                    <a:lnTo>
                      <a:pt x="1137" y="0"/>
                    </a:lnTo>
                    <a:close/>
                  </a:path>
                </a:pathLst>
              </a:custGeom>
              <a:solidFill>
                <a:srgbClr val="A1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9"/>
              <p:cNvSpPr/>
              <p:nvPr/>
            </p:nvSpPr>
            <p:spPr>
              <a:xfrm>
                <a:off x="7833260" y="793717"/>
                <a:ext cx="386266" cy="326997"/>
              </a:xfrm>
              <a:custGeom>
                <a:avLst/>
                <a:gdLst/>
                <a:ahLst/>
                <a:cxnLst/>
                <a:rect l="l" t="t" r="r" b="b"/>
                <a:pathLst>
                  <a:path w="4171" h="3531" extrusionOk="0">
                    <a:moveTo>
                      <a:pt x="147" y="1"/>
                    </a:moveTo>
                    <a:cubicBezTo>
                      <a:pt x="113" y="1"/>
                      <a:pt x="82" y="10"/>
                      <a:pt x="56" y="33"/>
                    </a:cubicBezTo>
                    <a:cubicBezTo>
                      <a:pt x="0" y="83"/>
                      <a:pt x="7" y="171"/>
                      <a:pt x="19" y="246"/>
                    </a:cubicBezTo>
                    <a:cubicBezTo>
                      <a:pt x="79" y="645"/>
                      <a:pt x="150" y="1043"/>
                      <a:pt x="227" y="1440"/>
                    </a:cubicBezTo>
                    <a:cubicBezTo>
                      <a:pt x="239" y="1498"/>
                      <a:pt x="252" y="1559"/>
                      <a:pt x="280" y="1612"/>
                    </a:cubicBezTo>
                    <a:cubicBezTo>
                      <a:pt x="306" y="1661"/>
                      <a:pt x="346" y="1700"/>
                      <a:pt x="384" y="1740"/>
                    </a:cubicBezTo>
                    <a:cubicBezTo>
                      <a:pt x="646" y="1999"/>
                      <a:pt x="833" y="2326"/>
                      <a:pt x="1116" y="2566"/>
                    </a:cubicBezTo>
                    <a:cubicBezTo>
                      <a:pt x="1373" y="2782"/>
                      <a:pt x="1748" y="2943"/>
                      <a:pt x="2077" y="3016"/>
                    </a:cubicBezTo>
                    <a:cubicBezTo>
                      <a:pt x="2217" y="3047"/>
                      <a:pt x="3010" y="3512"/>
                      <a:pt x="3152" y="3529"/>
                    </a:cubicBezTo>
                    <a:cubicBezTo>
                      <a:pt x="3162" y="3530"/>
                      <a:pt x="3172" y="3531"/>
                      <a:pt x="3181" y="3531"/>
                    </a:cubicBezTo>
                    <a:cubicBezTo>
                      <a:pt x="3322" y="3531"/>
                      <a:pt x="3259" y="3379"/>
                      <a:pt x="3309" y="3379"/>
                    </a:cubicBezTo>
                    <a:cubicBezTo>
                      <a:pt x="3323" y="3379"/>
                      <a:pt x="3345" y="3390"/>
                      <a:pt x="3381" y="3418"/>
                    </a:cubicBezTo>
                    <a:lnTo>
                      <a:pt x="3555" y="3191"/>
                    </a:lnTo>
                    <a:cubicBezTo>
                      <a:pt x="3695" y="3053"/>
                      <a:pt x="3986" y="3055"/>
                      <a:pt x="3886" y="2885"/>
                    </a:cubicBezTo>
                    <a:cubicBezTo>
                      <a:pt x="3788" y="2715"/>
                      <a:pt x="4170" y="2373"/>
                      <a:pt x="4003" y="2269"/>
                    </a:cubicBezTo>
                    <a:cubicBezTo>
                      <a:pt x="3681" y="2068"/>
                      <a:pt x="2455" y="1409"/>
                      <a:pt x="1481" y="1409"/>
                    </a:cubicBezTo>
                    <a:cubicBezTo>
                      <a:pt x="1402" y="1409"/>
                      <a:pt x="1324" y="1413"/>
                      <a:pt x="1248" y="1422"/>
                    </a:cubicBezTo>
                    <a:cubicBezTo>
                      <a:pt x="1247" y="1423"/>
                      <a:pt x="1245" y="1423"/>
                      <a:pt x="1243" y="1423"/>
                    </a:cubicBezTo>
                    <a:cubicBezTo>
                      <a:pt x="1214" y="1423"/>
                      <a:pt x="1189" y="1397"/>
                      <a:pt x="1170" y="1376"/>
                    </a:cubicBezTo>
                    <a:cubicBezTo>
                      <a:pt x="1144" y="1346"/>
                      <a:pt x="1138" y="1304"/>
                      <a:pt x="1133" y="1265"/>
                    </a:cubicBezTo>
                    <a:cubicBezTo>
                      <a:pt x="1061" y="764"/>
                      <a:pt x="747" y="304"/>
                      <a:pt x="307" y="52"/>
                    </a:cubicBezTo>
                    <a:cubicBezTo>
                      <a:pt x="259" y="25"/>
                      <a:pt x="200" y="1"/>
                      <a:pt x="147" y="1"/>
                    </a:cubicBezTo>
                    <a:close/>
                  </a:path>
                </a:pathLst>
              </a:custGeom>
              <a:solidFill>
                <a:srgbClr val="A159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9"/>
              <p:cNvSpPr/>
              <p:nvPr/>
            </p:nvSpPr>
            <p:spPr>
              <a:xfrm>
                <a:off x="8109229" y="977078"/>
                <a:ext cx="165027" cy="173083"/>
              </a:xfrm>
              <a:custGeom>
                <a:avLst/>
                <a:gdLst/>
                <a:ahLst/>
                <a:cxnLst/>
                <a:rect l="l" t="t" r="r" b="b"/>
                <a:pathLst>
                  <a:path w="1782" h="1869" extrusionOk="0">
                    <a:moveTo>
                      <a:pt x="1525" y="0"/>
                    </a:moveTo>
                    <a:cubicBezTo>
                      <a:pt x="1047" y="350"/>
                      <a:pt x="440" y="883"/>
                      <a:pt x="116" y="1394"/>
                    </a:cubicBezTo>
                    <a:cubicBezTo>
                      <a:pt x="82" y="1448"/>
                      <a:pt x="0" y="1524"/>
                      <a:pt x="19" y="1586"/>
                    </a:cubicBezTo>
                    <a:cubicBezTo>
                      <a:pt x="64" y="1752"/>
                      <a:pt x="399" y="1778"/>
                      <a:pt x="515" y="1868"/>
                    </a:cubicBezTo>
                    <a:cubicBezTo>
                      <a:pt x="1009" y="1415"/>
                      <a:pt x="1388" y="864"/>
                      <a:pt x="1781" y="251"/>
                    </a:cubicBezTo>
                    <a:cubicBezTo>
                      <a:pt x="1695" y="168"/>
                      <a:pt x="1607" y="86"/>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a:off x="8134325" y="985227"/>
                <a:ext cx="554904" cy="541291"/>
              </a:xfrm>
              <a:custGeom>
                <a:avLst/>
                <a:gdLst/>
                <a:ahLst/>
                <a:cxnLst/>
                <a:rect l="l" t="t" r="r" b="b"/>
                <a:pathLst>
                  <a:path w="5992" h="5845" extrusionOk="0">
                    <a:moveTo>
                      <a:pt x="1526" y="0"/>
                    </a:moveTo>
                    <a:cubicBezTo>
                      <a:pt x="1138" y="401"/>
                      <a:pt x="720" y="786"/>
                      <a:pt x="356" y="1206"/>
                    </a:cubicBezTo>
                    <a:cubicBezTo>
                      <a:pt x="235" y="1343"/>
                      <a:pt x="39" y="1516"/>
                      <a:pt x="0" y="1703"/>
                    </a:cubicBezTo>
                    <a:cubicBezTo>
                      <a:pt x="879" y="2796"/>
                      <a:pt x="1954" y="3855"/>
                      <a:pt x="3009" y="4805"/>
                    </a:cubicBezTo>
                    <a:cubicBezTo>
                      <a:pt x="3384" y="5145"/>
                      <a:pt x="3752" y="5493"/>
                      <a:pt x="4118" y="5844"/>
                    </a:cubicBezTo>
                    <a:lnTo>
                      <a:pt x="5991" y="3641"/>
                    </a:lnTo>
                    <a:cubicBezTo>
                      <a:pt x="4709" y="2638"/>
                      <a:pt x="3216" y="1465"/>
                      <a:pt x="2880" y="1169"/>
                    </a:cubicBezTo>
                    <a:cubicBezTo>
                      <a:pt x="2471" y="806"/>
                      <a:pt x="1526" y="0"/>
                      <a:pt x="15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a:off x="8134510" y="985227"/>
                <a:ext cx="457944" cy="581760"/>
              </a:xfrm>
              <a:custGeom>
                <a:avLst/>
                <a:gdLst/>
                <a:ahLst/>
                <a:cxnLst/>
                <a:rect l="l" t="t" r="r" b="b"/>
                <a:pathLst>
                  <a:path w="4945" h="6282" extrusionOk="0">
                    <a:moveTo>
                      <a:pt x="1525" y="0"/>
                    </a:moveTo>
                    <a:cubicBezTo>
                      <a:pt x="1137" y="400"/>
                      <a:pt x="721" y="786"/>
                      <a:pt x="355" y="1206"/>
                    </a:cubicBezTo>
                    <a:cubicBezTo>
                      <a:pt x="234" y="1343"/>
                      <a:pt x="38" y="1515"/>
                      <a:pt x="0" y="1703"/>
                    </a:cubicBezTo>
                    <a:cubicBezTo>
                      <a:pt x="877" y="2797"/>
                      <a:pt x="2358" y="5264"/>
                      <a:pt x="3413" y="6214"/>
                    </a:cubicBezTo>
                    <a:cubicBezTo>
                      <a:pt x="3466" y="6261"/>
                      <a:pt x="3510" y="6281"/>
                      <a:pt x="3549" y="6281"/>
                    </a:cubicBezTo>
                    <a:cubicBezTo>
                      <a:pt x="3746" y="6281"/>
                      <a:pt x="3790" y="5772"/>
                      <a:pt x="3980" y="5772"/>
                    </a:cubicBezTo>
                    <a:cubicBezTo>
                      <a:pt x="4018" y="5772"/>
                      <a:pt x="4063" y="5793"/>
                      <a:pt x="4116" y="5844"/>
                    </a:cubicBezTo>
                    <a:lnTo>
                      <a:pt x="4945" y="4870"/>
                    </a:lnTo>
                    <a:cubicBezTo>
                      <a:pt x="3842" y="3424"/>
                      <a:pt x="2685" y="1928"/>
                      <a:pt x="1888" y="310"/>
                    </a:cubicBezTo>
                    <a:cubicBezTo>
                      <a:pt x="1677" y="132"/>
                      <a:pt x="1525" y="0"/>
                      <a:pt x="1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a:off x="7741765" y="591371"/>
                <a:ext cx="646771" cy="563980"/>
              </a:xfrm>
              <a:custGeom>
                <a:avLst/>
                <a:gdLst/>
                <a:ahLst/>
                <a:cxnLst/>
                <a:rect l="l" t="t" r="r" b="b"/>
                <a:pathLst>
                  <a:path w="6984" h="6090" extrusionOk="0">
                    <a:moveTo>
                      <a:pt x="1102" y="0"/>
                    </a:moveTo>
                    <a:lnTo>
                      <a:pt x="0" y="1344"/>
                    </a:lnTo>
                    <a:lnTo>
                      <a:pt x="5522" y="5922"/>
                    </a:lnTo>
                    <a:cubicBezTo>
                      <a:pt x="5660" y="6035"/>
                      <a:pt x="5825" y="6090"/>
                      <a:pt x="5990" y="6090"/>
                    </a:cubicBezTo>
                    <a:cubicBezTo>
                      <a:pt x="6203" y="6090"/>
                      <a:pt x="6414" y="5998"/>
                      <a:pt x="6560" y="5821"/>
                    </a:cubicBezTo>
                    <a:lnTo>
                      <a:pt x="6726" y="5618"/>
                    </a:lnTo>
                    <a:cubicBezTo>
                      <a:pt x="6984" y="5303"/>
                      <a:pt x="6938" y="4838"/>
                      <a:pt x="6623" y="4579"/>
                    </a:cubicBezTo>
                    <a:lnTo>
                      <a:pt x="11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a:off x="7573035" y="410695"/>
                <a:ext cx="512583" cy="523140"/>
              </a:xfrm>
              <a:custGeom>
                <a:avLst/>
                <a:gdLst/>
                <a:ahLst/>
                <a:cxnLst/>
                <a:rect l="l" t="t" r="r" b="b"/>
                <a:pathLst>
                  <a:path w="5535" h="5649" extrusionOk="0">
                    <a:moveTo>
                      <a:pt x="3169" y="1"/>
                    </a:moveTo>
                    <a:cubicBezTo>
                      <a:pt x="3014" y="1"/>
                      <a:pt x="2861" y="68"/>
                      <a:pt x="2754" y="196"/>
                    </a:cubicBezTo>
                    <a:lnTo>
                      <a:pt x="188" y="3327"/>
                    </a:lnTo>
                    <a:cubicBezTo>
                      <a:pt x="0" y="3555"/>
                      <a:pt x="33" y="3892"/>
                      <a:pt x="261" y="4079"/>
                    </a:cubicBezTo>
                    <a:lnTo>
                      <a:pt x="2027" y="5527"/>
                    </a:lnTo>
                    <a:cubicBezTo>
                      <a:pt x="2126" y="5609"/>
                      <a:pt x="2246" y="5649"/>
                      <a:pt x="2365" y="5649"/>
                    </a:cubicBezTo>
                    <a:cubicBezTo>
                      <a:pt x="2519" y="5649"/>
                      <a:pt x="2673" y="5582"/>
                      <a:pt x="2779" y="5453"/>
                    </a:cubicBezTo>
                    <a:lnTo>
                      <a:pt x="5346" y="2322"/>
                    </a:lnTo>
                    <a:cubicBezTo>
                      <a:pt x="5534" y="2094"/>
                      <a:pt x="5500" y="1756"/>
                      <a:pt x="5272" y="1570"/>
                    </a:cubicBezTo>
                    <a:lnTo>
                      <a:pt x="3507" y="123"/>
                    </a:lnTo>
                    <a:cubicBezTo>
                      <a:pt x="3408" y="41"/>
                      <a:pt x="3288" y="1"/>
                      <a:pt x="3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a:off x="8027549" y="619338"/>
                <a:ext cx="160304" cy="211145"/>
              </a:xfrm>
              <a:custGeom>
                <a:avLst/>
                <a:gdLst/>
                <a:ahLst/>
                <a:cxnLst/>
                <a:rect l="l" t="t" r="r" b="b"/>
                <a:pathLst>
                  <a:path w="1731" h="2280" extrusionOk="0">
                    <a:moveTo>
                      <a:pt x="1194" y="1"/>
                    </a:moveTo>
                    <a:cubicBezTo>
                      <a:pt x="1010" y="1"/>
                      <a:pt x="834" y="135"/>
                      <a:pt x="728" y="315"/>
                    </a:cubicBezTo>
                    <a:cubicBezTo>
                      <a:pt x="555" y="608"/>
                      <a:pt x="395" y="926"/>
                      <a:pt x="235" y="1229"/>
                    </a:cubicBezTo>
                    <a:cubicBezTo>
                      <a:pt x="145" y="1399"/>
                      <a:pt x="54" y="1572"/>
                      <a:pt x="27" y="1758"/>
                    </a:cubicBezTo>
                    <a:cubicBezTo>
                      <a:pt x="0" y="1943"/>
                      <a:pt x="49" y="2144"/>
                      <a:pt x="197" y="2243"/>
                    </a:cubicBezTo>
                    <a:cubicBezTo>
                      <a:pt x="228" y="2263"/>
                      <a:pt x="263" y="2279"/>
                      <a:pt x="301" y="2279"/>
                    </a:cubicBezTo>
                    <a:cubicBezTo>
                      <a:pt x="308" y="2279"/>
                      <a:pt x="316" y="2279"/>
                      <a:pt x="324" y="2277"/>
                    </a:cubicBezTo>
                    <a:cubicBezTo>
                      <a:pt x="371" y="2270"/>
                      <a:pt x="474" y="2258"/>
                      <a:pt x="513" y="2225"/>
                    </a:cubicBezTo>
                    <a:cubicBezTo>
                      <a:pt x="1048" y="1773"/>
                      <a:pt x="1528" y="1230"/>
                      <a:pt x="1710" y="571"/>
                    </a:cubicBezTo>
                    <a:cubicBezTo>
                      <a:pt x="1719" y="531"/>
                      <a:pt x="1730" y="488"/>
                      <a:pt x="1725" y="447"/>
                    </a:cubicBezTo>
                    <a:cubicBezTo>
                      <a:pt x="1717" y="387"/>
                      <a:pt x="1677" y="338"/>
                      <a:pt x="1639" y="292"/>
                    </a:cubicBezTo>
                    <a:cubicBezTo>
                      <a:pt x="1567" y="207"/>
                      <a:pt x="1493" y="119"/>
                      <a:pt x="1396" y="59"/>
                    </a:cubicBezTo>
                    <a:cubicBezTo>
                      <a:pt x="1329" y="19"/>
                      <a:pt x="1261" y="1"/>
                      <a:pt x="1194" y="1"/>
                    </a:cubicBezTo>
                    <a:close/>
                  </a:path>
                </a:pathLst>
              </a:custGeom>
              <a:solidFill>
                <a:srgbClr val="BD6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8103580" y="675458"/>
                <a:ext cx="145301" cy="191327"/>
              </a:xfrm>
              <a:custGeom>
                <a:avLst/>
                <a:gdLst/>
                <a:ahLst/>
                <a:cxnLst/>
                <a:rect l="l" t="t" r="r" b="b"/>
                <a:pathLst>
                  <a:path w="1569" h="2066" extrusionOk="0">
                    <a:moveTo>
                      <a:pt x="1084" y="1"/>
                    </a:moveTo>
                    <a:cubicBezTo>
                      <a:pt x="917" y="1"/>
                      <a:pt x="757" y="122"/>
                      <a:pt x="662" y="284"/>
                    </a:cubicBezTo>
                    <a:cubicBezTo>
                      <a:pt x="503" y="551"/>
                      <a:pt x="358" y="839"/>
                      <a:pt x="213" y="1113"/>
                    </a:cubicBezTo>
                    <a:cubicBezTo>
                      <a:pt x="133" y="1267"/>
                      <a:pt x="50" y="1425"/>
                      <a:pt x="25" y="1592"/>
                    </a:cubicBezTo>
                    <a:cubicBezTo>
                      <a:pt x="0" y="1759"/>
                      <a:pt x="45" y="1943"/>
                      <a:pt x="179" y="2032"/>
                    </a:cubicBezTo>
                    <a:cubicBezTo>
                      <a:pt x="207" y="2051"/>
                      <a:pt x="240" y="2065"/>
                      <a:pt x="275" y="2065"/>
                    </a:cubicBezTo>
                    <a:cubicBezTo>
                      <a:pt x="281" y="2065"/>
                      <a:pt x="287" y="2065"/>
                      <a:pt x="294" y="2064"/>
                    </a:cubicBezTo>
                    <a:cubicBezTo>
                      <a:pt x="337" y="2057"/>
                      <a:pt x="422" y="2050"/>
                      <a:pt x="456" y="2020"/>
                    </a:cubicBezTo>
                    <a:cubicBezTo>
                      <a:pt x="943" y="1611"/>
                      <a:pt x="1384" y="1115"/>
                      <a:pt x="1549" y="517"/>
                    </a:cubicBezTo>
                    <a:cubicBezTo>
                      <a:pt x="1559" y="479"/>
                      <a:pt x="1569" y="442"/>
                      <a:pt x="1563" y="404"/>
                    </a:cubicBezTo>
                    <a:cubicBezTo>
                      <a:pt x="1557" y="350"/>
                      <a:pt x="1522" y="306"/>
                      <a:pt x="1487" y="265"/>
                    </a:cubicBezTo>
                    <a:cubicBezTo>
                      <a:pt x="1423" y="187"/>
                      <a:pt x="1355" y="106"/>
                      <a:pt x="1267" y="53"/>
                    </a:cubicBezTo>
                    <a:cubicBezTo>
                      <a:pt x="1207" y="17"/>
                      <a:pt x="1145" y="1"/>
                      <a:pt x="1084" y="1"/>
                    </a:cubicBezTo>
                    <a:close/>
                  </a:path>
                </a:pathLst>
              </a:custGeom>
              <a:solidFill>
                <a:srgbClr val="BD6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9"/>
              <p:cNvSpPr/>
              <p:nvPr/>
            </p:nvSpPr>
            <p:spPr>
              <a:xfrm>
                <a:off x="8175257" y="741209"/>
                <a:ext cx="127891" cy="168546"/>
              </a:xfrm>
              <a:custGeom>
                <a:avLst/>
                <a:gdLst/>
                <a:ahLst/>
                <a:cxnLst/>
                <a:rect l="l" t="t" r="r" b="b"/>
                <a:pathLst>
                  <a:path w="1381" h="1820" extrusionOk="0">
                    <a:moveTo>
                      <a:pt x="953" y="0"/>
                    </a:moveTo>
                    <a:cubicBezTo>
                      <a:pt x="807" y="0"/>
                      <a:pt x="666" y="107"/>
                      <a:pt x="582" y="249"/>
                    </a:cubicBezTo>
                    <a:cubicBezTo>
                      <a:pt x="443" y="484"/>
                      <a:pt x="316" y="737"/>
                      <a:pt x="188" y="980"/>
                    </a:cubicBezTo>
                    <a:cubicBezTo>
                      <a:pt x="117" y="1116"/>
                      <a:pt x="44" y="1255"/>
                      <a:pt x="22" y="1402"/>
                    </a:cubicBezTo>
                    <a:cubicBezTo>
                      <a:pt x="1" y="1550"/>
                      <a:pt x="39" y="1711"/>
                      <a:pt x="157" y="1789"/>
                    </a:cubicBezTo>
                    <a:cubicBezTo>
                      <a:pt x="181" y="1807"/>
                      <a:pt x="210" y="1820"/>
                      <a:pt x="240" y="1820"/>
                    </a:cubicBezTo>
                    <a:cubicBezTo>
                      <a:pt x="246" y="1820"/>
                      <a:pt x="252" y="1819"/>
                      <a:pt x="258" y="1818"/>
                    </a:cubicBezTo>
                    <a:cubicBezTo>
                      <a:pt x="297" y="1811"/>
                      <a:pt x="329" y="1784"/>
                      <a:pt x="360" y="1758"/>
                    </a:cubicBezTo>
                    <a:cubicBezTo>
                      <a:pt x="786" y="1399"/>
                      <a:pt x="1219" y="982"/>
                      <a:pt x="1364" y="456"/>
                    </a:cubicBezTo>
                    <a:cubicBezTo>
                      <a:pt x="1372" y="422"/>
                      <a:pt x="1380" y="389"/>
                      <a:pt x="1376" y="357"/>
                    </a:cubicBezTo>
                    <a:cubicBezTo>
                      <a:pt x="1371" y="308"/>
                      <a:pt x="1339" y="270"/>
                      <a:pt x="1309" y="233"/>
                    </a:cubicBezTo>
                    <a:cubicBezTo>
                      <a:pt x="1251" y="165"/>
                      <a:pt x="1193" y="94"/>
                      <a:pt x="1115" y="47"/>
                    </a:cubicBezTo>
                    <a:cubicBezTo>
                      <a:pt x="1062" y="15"/>
                      <a:pt x="1007" y="0"/>
                      <a:pt x="953" y="0"/>
                    </a:cubicBezTo>
                    <a:close/>
                  </a:path>
                </a:pathLst>
              </a:custGeom>
              <a:solidFill>
                <a:srgbClr val="BD6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a:off x="7959298" y="582203"/>
                <a:ext cx="131317" cy="206052"/>
              </a:xfrm>
              <a:custGeom>
                <a:avLst/>
                <a:gdLst/>
                <a:ahLst/>
                <a:cxnLst/>
                <a:rect l="l" t="t" r="r" b="b"/>
                <a:pathLst>
                  <a:path w="1418" h="2225" extrusionOk="0">
                    <a:moveTo>
                      <a:pt x="857" y="0"/>
                    </a:moveTo>
                    <a:cubicBezTo>
                      <a:pt x="668" y="0"/>
                      <a:pt x="508" y="148"/>
                      <a:pt x="434" y="333"/>
                    </a:cubicBezTo>
                    <a:cubicBezTo>
                      <a:pt x="318" y="626"/>
                      <a:pt x="218" y="938"/>
                      <a:pt x="115" y="1237"/>
                    </a:cubicBezTo>
                    <a:cubicBezTo>
                      <a:pt x="58" y="1405"/>
                      <a:pt x="0" y="1577"/>
                      <a:pt x="6" y="1754"/>
                    </a:cubicBezTo>
                    <a:cubicBezTo>
                      <a:pt x="11" y="1931"/>
                      <a:pt x="91" y="2116"/>
                      <a:pt x="247" y="2198"/>
                    </a:cubicBezTo>
                    <a:cubicBezTo>
                      <a:pt x="277" y="2214"/>
                      <a:pt x="310" y="2225"/>
                      <a:pt x="343" y="2225"/>
                    </a:cubicBezTo>
                    <a:cubicBezTo>
                      <a:pt x="353" y="2225"/>
                      <a:pt x="364" y="2224"/>
                      <a:pt x="375" y="2221"/>
                    </a:cubicBezTo>
                    <a:cubicBezTo>
                      <a:pt x="420" y="2210"/>
                      <a:pt x="453" y="2174"/>
                      <a:pt x="484" y="2141"/>
                    </a:cubicBezTo>
                    <a:cubicBezTo>
                      <a:pt x="920" y="1672"/>
                      <a:pt x="1348" y="1137"/>
                      <a:pt x="1411" y="499"/>
                    </a:cubicBezTo>
                    <a:cubicBezTo>
                      <a:pt x="1415" y="459"/>
                      <a:pt x="1417" y="417"/>
                      <a:pt x="1406" y="380"/>
                    </a:cubicBezTo>
                    <a:cubicBezTo>
                      <a:pt x="1387" y="324"/>
                      <a:pt x="1343" y="282"/>
                      <a:pt x="1298" y="241"/>
                    </a:cubicBezTo>
                    <a:cubicBezTo>
                      <a:pt x="1215" y="164"/>
                      <a:pt x="1130" y="89"/>
                      <a:pt x="1028" y="40"/>
                    </a:cubicBezTo>
                    <a:cubicBezTo>
                      <a:pt x="969" y="13"/>
                      <a:pt x="912" y="0"/>
                      <a:pt x="857" y="0"/>
                    </a:cubicBezTo>
                    <a:close/>
                  </a:path>
                </a:pathLst>
              </a:custGeom>
              <a:solidFill>
                <a:srgbClr val="BD6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7961243" y="713890"/>
                <a:ext cx="63066" cy="63621"/>
              </a:xfrm>
              <a:custGeom>
                <a:avLst/>
                <a:gdLst/>
                <a:ahLst/>
                <a:cxnLst/>
                <a:rect l="l" t="t" r="r" b="b"/>
                <a:pathLst>
                  <a:path w="681" h="687" extrusionOk="0">
                    <a:moveTo>
                      <a:pt x="228" y="1"/>
                    </a:moveTo>
                    <a:cubicBezTo>
                      <a:pt x="228" y="1"/>
                      <a:pt x="0" y="508"/>
                      <a:pt x="246" y="659"/>
                    </a:cubicBezTo>
                    <a:cubicBezTo>
                      <a:pt x="277" y="678"/>
                      <a:pt x="308" y="687"/>
                      <a:pt x="337" y="687"/>
                    </a:cubicBezTo>
                    <a:cubicBezTo>
                      <a:pt x="537" y="687"/>
                      <a:pt x="680" y="291"/>
                      <a:pt x="680" y="291"/>
                    </a:cubicBezTo>
                    <a:lnTo>
                      <a:pt x="2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9"/>
              <p:cNvSpPr/>
              <p:nvPr/>
            </p:nvSpPr>
            <p:spPr>
              <a:xfrm>
                <a:off x="8032087" y="762508"/>
                <a:ext cx="57880" cy="56491"/>
              </a:xfrm>
              <a:custGeom>
                <a:avLst/>
                <a:gdLst/>
                <a:ahLst/>
                <a:cxnLst/>
                <a:rect l="l" t="t" r="r" b="b"/>
                <a:pathLst>
                  <a:path w="625" h="610" extrusionOk="0">
                    <a:moveTo>
                      <a:pt x="189" y="0"/>
                    </a:moveTo>
                    <a:cubicBezTo>
                      <a:pt x="189" y="0"/>
                      <a:pt x="0" y="386"/>
                      <a:pt x="194" y="565"/>
                    </a:cubicBezTo>
                    <a:cubicBezTo>
                      <a:pt x="228" y="597"/>
                      <a:pt x="263" y="610"/>
                      <a:pt x="297" y="610"/>
                    </a:cubicBezTo>
                    <a:cubicBezTo>
                      <a:pt x="463" y="610"/>
                      <a:pt x="624" y="317"/>
                      <a:pt x="624" y="317"/>
                    </a:cubicBezTo>
                    <a:cubicBezTo>
                      <a:pt x="624" y="317"/>
                      <a:pt x="331" y="34"/>
                      <a:pt x="1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9"/>
              <p:cNvSpPr/>
              <p:nvPr/>
            </p:nvSpPr>
            <p:spPr>
              <a:xfrm>
                <a:off x="8102931" y="788716"/>
                <a:ext cx="68900" cy="64455"/>
              </a:xfrm>
              <a:custGeom>
                <a:avLst/>
                <a:gdLst/>
                <a:ahLst/>
                <a:cxnLst/>
                <a:rect l="l" t="t" r="r" b="b"/>
                <a:pathLst>
                  <a:path w="744" h="696" extrusionOk="0">
                    <a:moveTo>
                      <a:pt x="259" y="0"/>
                    </a:moveTo>
                    <a:cubicBezTo>
                      <a:pt x="259" y="0"/>
                      <a:pt x="0" y="534"/>
                      <a:pt x="173" y="668"/>
                    </a:cubicBezTo>
                    <a:cubicBezTo>
                      <a:pt x="198" y="687"/>
                      <a:pt x="227" y="695"/>
                      <a:pt x="259" y="695"/>
                    </a:cubicBezTo>
                    <a:cubicBezTo>
                      <a:pt x="451" y="695"/>
                      <a:pt x="743" y="393"/>
                      <a:pt x="743" y="393"/>
                    </a:cubicBezTo>
                    <a:cubicBezTo>
                      <a:pt x="580" y="179"/>
                      <a:pt x="259" y="0"/>
                      <a:pt x="2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8177480" y="845947"/>
                <a:ext cx="52231" cy="52323"/>
              </a:xfrm>
              <a:custGeom>
                <a:avLst/>
                <a:gdLst/>
                <a:ahLst/>
                <a:cxnLst/>
                <a:rect l="l" t="t" r="r" b="b"/>
                <a:pathLst>
                  <a:path w="564" h="565" extrusionOk="0">
                    <a:moveTo>
                      <a:pt x="207" y="0"/>
                    </a:moveTo>
                    <a:cubicBezTo>
                      <a:pt x="207" y="0"/>
                      <a:pt x="207" y="0"/>
                      <a:pt x="207" y="0"/>
                    </a:cubicBezTo>
                    <a:cubicBezTo>
                      <a:pt x="207" y="0"/>
                      <a:pt x="1" y="371"/>
                      <a:pt x="161" y="527"/>
                    </a:cubicBezTo>
                    <a:cubicBezTo>
                      <a:pt x="188" y="553"/>
                      <a:pt x="218" y="564"/>
                      <a:pt x="248" y="564"/>
                    </a:cubicBezTo>
                    <a:cubicBezTo>
                      <a:pt x="396" y="564"/>
                      <a:pt x="563" y="304"/>
                      <a:pt x="563" y="304"/>
                    </a:cubicBezTo>
                    <a:cubicBezTo>
                      <a:pt x="563" y="304"/>
                      <a:pt x="327" y="0"/>
                      <a:pt x="2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9"/>
              <p:cNvSpPr/>
              <p:nvPr/>
            </p:nvSpPr>
            <p:spPr>
              <a:xfrm>
                <a:off x="7843355" y="705555"/>
                <a:ext cx="317366" cy="373023"/>
              </a:xfrm>
              <a:custGeom>
                <a:avLst/>
                <a:gdLst/>
                <a:ahLst/>
                <a:cxnLst/>
                <a:rect l="l" t="t" r="r" b="b"/>
                <a:pathLst>
                  <a:path w="3427" h="4028" extrusionOk="0">
                    <a:moveTo>
                      <a:pt x="843" y="1"/>
                    </a:moveTo>
                    <a:cubicBezTo>
                      <a:pt x="832" y="1"/>
                      <a:pt x="820" y="2"/>
                      <a:pt x="809" y="6"/>
                    </a:cubicBezTo>
                    <a:cubicBezTo>
                      <a:pt x="736" y="26"/>
                      <a:pt x="704" y="107"/>
                      <a:pt x="682" y="179"/>
                    </a:cubicBezTo>
                    <a:cubicBezTo>
                      <a:pt x="561" y="566"/>
                      <a:pt x="136" y="1371"/>
                      <a:pt x="31" y="1761"/>
                    </a:cubicBezTo>
                    <a:cubicBezTo>
                      <a:pt x="16" y="1820"/>
                      <a:pt x="0" y="1879"/>
                      <a:pt x="3" y="1940"/>
                    </a:cubicBezTo>
                    <a:cubicBezTo>
                      <a:pt x="5" y="1994"/>
                      <a:pt x="22" y="2048"/>
                      <a:pt x="41" y="2100"/>
                    </a:cubicBezTo>
                    <a:cubicBezTo>
                      <a:pt x="161" y="2448"/>
                      <a:pt x="497" y="2408"/>
                      <a:pt x="646" y="2748"/>
                    </a:cubicBezTo>
                    <a:cubicBezTo>
                      <a:pt x="781" y="3055"/>
                      <a:pt x="1048" y="3364"/>
                      <a:pt x="1310" y="3574"/>
                    </a:cubicBezTo>
                    <a:cubicBezTo>
                      <a:pt x="1380" y="3630"/>
                      <a:pt x="1631" y="3769"/>
                      <a:pt x="1839" y="3884"/>
                    </a:cubicBezTo>
                    <a:cubicBezTo>
                      <a:pt x="1908" y="3881"/>
                      <a:pt x="1976" y="3879"/>
                      <a:pt x="2044" y="3879"/>
                    </a:cubicBezTo>
                    <a:cubicBezTo>
                      <a:pt x="2426" y="3879"/>
                      <a:pt x="2799" y="3928"/>
                      <a:pt x="3163" y="4028"/>
                    </a:cubicBezTo>
                    <a:cubicBezTo>
                      <a:pt x="3287" y="3934"/>
                      <a:pt x="3426" y="3847"/>
                      <a:pt x="3367" y="3751"/>
                    </a:cubicBezTo>
                    <a:cubicBezTo>
                      <a:pt x="3150" y="3403"/>
                      <a:pt x="2219" y="2107"/>
                      <a:pt x="1268" y="1778"/>
                    </a:cubicBezTo>
                    <a:cubicBezTo>
                      <a:pt x="1238" y="1768"/>
                      <a:pt x="1224" y="1732"/>
                      <a:pt x="1217" y="1702"/>
                    </a:cubicBezTo>
                    <a:cubicBezTo>
                      <a:pt x="1207" y="1664"/>
                      <a:pt x="1221" y="1624"/>
                      <a:pt x="1234" y="1587"/>
                    </a:cubicBezTo>
                    <a:cubicBezTo>
                      <a:pt x="1389" y="1104"/>
                      <a:pt x="1310" y="552"/>
                      <a:pt x="1026" y="133"/>
                    </a:cubicBezTo>
                    <a:cubicBezTo>
                      <a:pt x="982" y="69"/>
                      <a:pt x="916" y="1"/>
                      <a:pt x="843" y="1"/>
                    </a:cubicBezTo>
                    <a:close/>
                  </a:path>
                </a:pathLst>
              </a:custGeom>
              <a:solidFill>
                <a:srgbClr val="BD6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Celebrate Sport Journalists Day! by Slidesgo">
  <a:themeElements>
    <a:clrScheme name="Simple Light">
      <a:dk1>
        <a:srgbClr val="1A3652"/>
      </a:dk1>
      <a:lt1>
        <a:srgbClr val="FAF1E7"/>
      </a:lt1>
      <a:dk2>
        <a:srgbClr val="41C39E"/>
      </a:dk2>
      <a:lt2>
        <a:srgbClr val="38A787"/>
      </a:lt2>
      <a:accent1>
        <a:srgbClr val="3F84EB"/>
      </a:accent1>
      <a:accent2>
        <a:srgbClr val="FFBE3B"/>
      </a:accent2>
      <a:accent3>
        <a:srgbClr val="E76A28"/>
      </a:accent3>
      <a:accent4>
        <a:srgbClr val="EB3B40"/>
      </a:accent4>
      <a:accent5>
        <a:srgbClr val="C56C42"/>
      </a:accent5>
      <a:accent6>
        <a:srgbClr val="FFFFFF"/>
      </a:accent6>
      <a:hlink>
        <a:srgbClr val="1A365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1406</Words>
  <Application>Microsoft Office PowerPoint</Application>
  <PresentationFormat>全屏显示(16:9)</PresentationFormat>
  <Paragraphs>271</Paragraphs>
  <Slides>50</Slides>
  <Notes>50</Notes>
  <HiddenSlides>0</HiddenSlides>
  <MMClips>0</MMClips>
  <ScaleCrop>false</ScaleCrop>
  <HeadingPairs>
    <vt:vector size="6" baseType="variant">
      <vt:variant>
        <vt:lpstr>已用的字体</vt:lpstr>
      </vt:variant>
      <vt:variant>
        <vt:i4>13</vt:i4>
      </vt:variant>
      <vt:variant>
        <vt:lpstr>主题</vt:lpstr>
      </vt:variant>
      <vt:variant>
        <vt:i4>3</vt:i4>
      </vt:variant>
      <vt:variant>
        <vt:lpstr>幻灯片标题</vt:lpstr>
      </vt:variant>
      <vt:variant>
        <vt:i4>50</vt:i4>
      </vt:variant>
    </vt:vector>
  </HeadingPairs>
  <TitlesOfParts>
    <vt:vector size="66" baseType="lpstr">
      <vt:lpstr>Patua One</vt:lpstr>
      <vt:lpstr>Arial</vt:lpstr>
      <vt:lpstr>Anaheim</vt:lpstr>
      <vt:lpstr>Open Sans</vt:lpstr>
      <vt:lpstr>Nunito Light</vt:lpstr>
      <vt:lpstr>Racing Sans One</vt:lpstr>
      <vt:lpstr>Roboto Medium</vt:lpstr>
      <vt:lpstr>Calibri</vt:lpstr>
      <vt:lpstr>Amatic SC</vt:lpstr>
      <vt:lpstr>PT Sans</vt:lpstr>
      <vt:lpstr>Open Sans Medium</vt:lpstr>
      <vt:lpstr>Bebas Neue</vt:lpstr>
      <vt:lpstr>Proxima Nova</vt:lpstr>
      <vt:lpstr>Celebrate Sport Journalists Day! by Slidesgo</vt:lpstr>
      <vt:lpstr>Slidesgo Final Pages</vt:lpstr>
      <vt:lpstr>1_Slidesgo Final Pages</vt:lpstr>
      <vt:lpstr>Celebrate Sport Journalists Day!</vt:lpstr>
      <vt:lpstr>Table of contents</vt:lpstr>
      <vt:lpstr>Introduction</vt:lpstr>
      <vt:lpstr>Whoa!</vt:lpstr>
      <vt:lpstr>Section name</vt:lpstr>
      <vt:lpstr>Do you need longer text?</vt:lpstr>
      <vt:lpstr>About us!</vt:lpstr>
      <vt:lpstr>Maybe you need to divide the content</vt:lpstr>
      <vt:lpstr>Here are three important ideas</vt:lpstr>
      <vt:lpstr>Divide the content into four ideas</vt:lpstr>
      <vt:lpstr>Reviewing concepts is a good idea</vt:lpstr>
      <vt:lpstr>Five ideas, why not?</vt:lpstr>
      <vt:lpstr>Awesome words</vt:lpstr>
      <vt:lpstr>—Someone Famous</vt:lpstr>
      <vt:lpstr>A picture is worth a thousand words</vt:lpstr>
      <vt:lpstr>Section name</vt:lpstr>
      <vt:lpstr>To reinforce the concept, try using an image</vt:lpstr>
      <vt:lpstr>23 million</vt:lpstr>
      <vt:lpstr>9h 55m 23s</vt:lpstr>
      <vt:lpstr>Let’s use some percentages</vt:lpstr>
      <vt:lpstr>Desktop mockup</vt:lpstr>
      <vt:lpstr>Tablet mockup</vt:lpstr>
      <vt:lpstr>Phone mockup</vt:lpstr>
      <vt:lpstr>Use numbers to resume your ideas</vt:lpstr>
      <vt:lpstr>Section name</vt:lpstr>
      <vt:lpstr>This is a map</vt:lpstr>
      <vt:lpstr>A timeline always works well</vt:lpstr>
      <vt:lpstr>This is a useful chart</vt:lpstr>
      <vt:lpstr>Make your idea understandable</vt:lpstr>
      <vt:lpstr>Images always reinforce the concept</vt:lpstr>
      <vt:lpstr>Represent your data in a clear way</vt:lpstr>
      <vt:lpstr>You can use this graph</vt:lpstr>
      <vt:lpstr>Meet our awesome team</vt:lpstr>
      <vt:lpstr>Thanks!</vt:lpstr>
      <vt:lpstr>Icon pack</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Celebrate Sport Journalists Day!</dc:title>
  <cp:lastModifiedBy>刘 龙</cp:lastModifiedBy>
  <cp:revision>2</cp:revision>
  <dcterms:modified xsi:type="dcterms:W3CDTF">2023-06-06T12:27:53Z</dcterms:modified>
</cp:coreProperties>
</file>